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22" name="Freeform: Shape 1">
            <a:extLst>
              <a:ext uri="{FF2B5EF4-FFF2-40B4-BE49-F238E27FC236}">
                <a16:creationId xmlns:a16="http://schemas.microsoft.com/office/drawing/2014/main" id="{F9568AE6-5344-4A67-9740-C77B68633511}"/>
              </a:ext>
            </a:extLst>
          </p:cNvPr>
          <p:cNvSpPr/>
          <p:nvPr/>
        </p:nvSpPr>
        <p:spPr>
          <a:xfrm flipH="1">
            <a:off x="0" y="1820070"/>
            <a:ext cx="6912000" cy="962387"/>
          </a:xfrm>
          <a:custGeom>
            <a:avLst/>
            <a:gdLst>
              <a:gd name="connsiteX0" fmla="*/ 160401 w 5130185"/>
              <a:gd name="connsiteY0" fmla="*/ 0 h 962387"/>
              <a:gd name="connsiteX1" fmla="*/ 5130185 w 5130185"/>
              <a:gd name="connsiteY1" fmla="*/ 0 h 962387"/>
              <a:gd name="connsiteX2" fmla="*/ 5130185 w 5130185"/>
              <a:gd name="connsiteY2" fmla="*/ 962387 h 962387"/>
              <a:gd name="connsiteX3" fmla="*/ 160401 w 5130185"/>
              <a:gd name="connsiteY3" fmla="*/ 962387 h 962387"/>
              <a:gd name="connsiteX4" fmla="*/ 0 w 5130185"/>
              <a:gd name="connsiteY4" fmla="*/ 801986 h 962387"/>
              <a:gd name="connsiteX5" fmla="*/ 0 w 5130185"/>
              <a:gd name="connsiteY5" fmla="*/ 160401 h 962387"/>
              <a:gd name="connsiteX6" fmla="*/ 160401 w 5130185"/>
              <a:gd name="connsiteY6" fmla="*/ 0 h 96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30185" h="962387">
                <a:moveTo>
                  <a:pt x="160401" y="0"/>
                </a:moveTo>
                <a:lnTo>
                  <a:pt x="5130185" y="0"/>
                </a:lnTo>
                <a:lnTo>
                  <a:pt x="5130185" y="962387"/>
                </a:lnTo>
                <a:lnTo>
                  <a:pt x="160401" y="962387"/>
                </a:lnTo>
                <a:cubicBezTo>
                  <a:pt x="71814" y="962387"/>
                  <a:pt x="0" y="890573"/>
                  <a:pt x="0" y="801986"/>
                </a:cubicBezTo>
                <a:lnTo>
                  <a:pt x="0" y="160401"/>
                </a:lnTo>
                <a:cubicBezTo>
                  <a:pt x="0" y="71814"/>
                  <a:pt x="71814" y="0"/>
                  <a:pt x="1604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723" name="Group 3">
            <a:extLst>
              <a:ext uri="{FF2B5EF4-FFF2-40B4-BE49-F238E27FC236}">
                <a16:creationId xmlns:a16="http://schemas.microsoft.com/office/drawing/2014/main" id="{2D2CD2B4-0EB1-4004-BEA2-F0E0A4A7A5DC}"/>
              </a:ext>
            </a:extLst>
          </p:cNvPr>
          <p:cNvGrpSpPr/>
          <p:nvPr/>
        </p:nvGrpSpPr>
        <p:grpSpPr>
          <a:xfrm flipH="1">
            <a:off x="926562" y="1946022"/>
            <a:ext cx="4896018" cy="710483"/>
            <a:chOff x="6321364" y="1433695"/>
            <a:chExt cx="3630324" cy="710483"/>
          </a:xfrm>
        </p:grpSpPr>
        <p:sp>
          <p:nvSpPr>
            <p:cNvPr id="724" name="TextBox 723">
              <a:extLst>
                <a:ext uri="{FF2B5EF4-FFF2-40B4-BE49-F238E27FC236}">
                  <a16:creationId xmlns:a16="http://schemas.microsoft.com/office/drawing/2014/main" id="{67A888DB-C8C5-47A1-B4A4-93FDAE33D969}"/>
                </a:ext>
              </a:extLst>
            </p:cNvPr>
            <p:cNvSpPr txBox="1"/>
            <p:nvPr/>
          </p:nvSpPr>
          <p:spPr>
            <a:xfrm>
              <a:off x="6321364" y="1433695"/>
              <a:ext cx="36303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25" name="TextBox 724">
              <a:extLst>
                <a:ext uri="{FF2B5EF4-FFF2-40B4-BE49-F238E27FC236}">
                  <a16:creationId xmlns:a16="http://schemas.microsoft.com/office/drawing/2014/main" id="{B298D567-574B-41D0-A918-126CDFCBDAF7}"/>
                </a:ext>
              </a:extLst>
            </p:cNvPr>
            <p:cNvSpPr txBox="1"/>
            <p:nvPr/>
          </p:nvSpPr>
          <p:spPr>
            <a:xfrm>
              <a:off x="6321377" y="1682513"/>
              <a:ext cx="36303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26" name="Rounded Rectangle 27">
            <a:extLst>
              <a:ext uri="{FF2B5EF4-FFF2-40B4-BE49-F238E27FC236}">
                <a16:creationId xmlns:a16="http://schemas.microsoft.com/office/drawing/2014/main" id="{473FEA8D-2222-41BE-89D9-DF982BF2A821}"/>
              </a:ext>
            </a:extLst>
          </p:cNvPr>
          <p:cNvSpPr/>
          <p:nvPr/>
        </p:nvSpPr>
        <p:spPr>
          <a:xfrm flipH="1">
            <a:off x="6204044" y="2168224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27" name="Group 11">
            <a:extLst>
              <a:ext uri="{FF2B5EF4-FFF2-40B4-BE49-F238E27FC236}">
                <a16:creationId xmlns:a16="http://schemas.microsoft.com/office/drawing/2014/main" id="{F11E653F-2CE6-4BF8-BD62-122E14EC8DA8}"/>
              </a:ext>
            </a:extLst>
          </p:cNvPr>
          <p:cNvGrpSpPr/>
          <p:nvPr/>
        </p:nvGrpSpPr>
        <p:grpSpPr>
          <a:xfrm flipH="1">
            <a:off x="6865252" y="1849238"/>
            <a:ext cx="1497698" cy="904051"/>
            <a:chOff x="5620025" y="1612040"/>
            <a:chExt cx="1497698" cy="904051"/>
          </a:xfrm>
        </p:grpSpPr>
        <p:sp>
          <p:nvSpPr>
            <p:cNvPr id="728" name="Freeform 53">
              <a:extLst>
                <a:ext uri="{FF2B5EF4-FFF2-40B4-BE49-F238E27FC236}">
                  <a16:creationId xmlns:a16="http://schemas.microsoft.com/office/drawing/2014/main" id="{5B994556-6990-4DE2-880C-4575F77F6C50}"/>
                </a:ext>
              </a:extLst>
            </p:cNvPr>
            <p:cNvSpPr/>
            <p:nvPr/>
          </p:nvSpPr>
          <p:spPr>
            <a:xfrm rot="18900000">
              <a:off x="5620025" y="1612040"/>
              <a:ext cx="881736" cy="904051"/>
            </a:xfrm>
            <a:custGeom>
              <a:avLst/>
              <a:gdLst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38125 w 2305050"/>
                <a:gd name="connsiteY16" fmla="*/ 217170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60071 w 2305050"/>
                <a:gd name="connsiteY16" fmla="*/ 2087575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6647 w 2305050"/>
                <a:gd name="connsiteY16" fmla="*/ 209489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81480 w 2305050"/>
                <a:gd name="connsiteY2" fmla="*/ 476174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04671 w 2305050"/>
                <a:gd name="connsiteY2" fmla="*/ 468859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70609 w 2305050"/>
                <a:gd name="connsiteY3" fmla="*/ 649910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82725 w 2305050"/>
                <a:gd name="connsiteY2" fmla="*/ 494463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294077"/>
                <a:gd name="connsiteY0" fmla="*/ 0 h 2363647"/>
                <a:gd name="connsiteX1" fmla="*/ 760552 w 2294077"/>
                <a:gd name="connsiteY1" fmla="*/ 572947 h 2363647"/>
                <a:gd name="connsiteX2" fmla="*/ 2030273 w 2294077"/>
                <a:gd name="connsiteY2" fmla="*/ 509092 h 2363647"/>
                <a:gd name="connsiteX3" fmla="*/ 2285239 w 2294077"/>
                <a:gd name="connsiteY3" fmla="*/ 657224 h 2363647"/>
                <a:gd name="connsiteX4" fmla="*/ 1132027 w 2294077"/>
                <a:gd name="connsiteY4" fmla="*/ 1020622 h 2363647"/>
                <a:gd name="connsiteX5" fmla="*/ 1617802 w 2294077"/>
                <a:gd name="connsiteY5" fmla="*/ 1544497 h 2363647"/>
                <a:gd name="connsiteX6" fmla="*/ 2065477 w 2294077"/>
                <a:gd name="connsiteY6" fmla="*/ 1544497 h 2363647"/>
                <a:gd name="connsiteX7" fmla="*/ 2294077 w 2294077"/>
                <a:gd name="connsiteY7" fmla="*/ 1734997 h 2363647"/>
                <a:gd name="connsiteX8" fmla="*/ 1827352 w 2294077"/>
                <a:gd name="connsiteY8" fmla="*/ 1868347 h 2363647"/>
                <a:gd name="connsiteX9" fmla="*/ 1998802 w 2294077"/>
                <a:gd name="connsiteY9" fmla="*/ 2115997 h 2363647"/>
                <a:gd name="connsiteX10" fmla="*/ 1722577 w 2294077"/>
                <a:gd name="connsiteY10" fmla="*/ 1982647 h 2363647"/>
                <a:gd name="connsiteX11" fmla="*/ 1532077 w 2294077"/>
                <a:gd name="connsiteY11" fmla="*/ 2363647 h 2363647"/>
                <a:gd name="connsiteX12" fmla="*/ 1303477 w 2294077"/>
                <a:gd name="connsiteY12" fmla="*/ 2144572 h 2363647"/>
                <a:gd name="connsiteX13" fmla="*/ 1436827 w 2294077"/>
                <a:gd name="connsiteY13" fmla="*/ 1782622 h 2363647"/>
                <a:gd name="connsiteX14" fmla="*/ 912952 w 2294077"/>
                <a:gd name="connsiteY14" fmla="*/ 1201597 h 2363647"/>
                <a:gd name="connsiteX15" fmla="*/ 403784 w 2294077"/>
                <a:gd name="connsiteY15" fmla="*/ 2316707 h 2363647"/>
                <a:gd name="connsiteX16" fmla="*/ 282017 w 2294077"/>
                <a:gd name="connsiteY16" fmla="*/ 2047340 h 2363647"/>
                <a:gd name="connsiteX17" fmla="*/ 509244 w 2294077"/>
                <a:gd name="connsiteY17" fmla="*/ 761923 h 2363647"/>
                <a:gd name="connsiteX18" fmla="*/ 0 w 2294077"/>
                <a:gd name="connsiteY18" fmla="*/ 0 h 2363647"/>
                <a:gd name="connsiteX0" fmla="*/ 6569 w 2300646"/>
                <a:gd name="connsiteY0" fmla="*/ 0 h 2363647"/>
                <a:gd name="connsiteX1" fmla="*/ 767121 w 2300646"/>
                <a:gd name="connsiteY1" fmla="*/ 572947 h 2363647"/>
                <a:gd name="connsiteX2" fmla="*/ 2036842 w 2300646"/>
                <a:gd name="connsiteY2" fmla="*/ 509092 h 2363647"/>
                <a:gd name="connsiteX3" fmla="*/ 2291808 w 2300646"/>
                <a:gd name="connsiteY3" fmla="*/ 657224 h 2363647"/>
                <a:gd name="connsiteX4" fmla="*/ 1138596 w 2300646"/>
                <a:gd name="connsiteY4" fmla="*/ 1020622 h 2363647"/>
                <a:gd name="connsiteX5" fmla="*/ 1624371 w 2300646"/>
                <a:gd name="connsiteY5" fmla="*/ 1544497 h 2363647"/>
                <a:gd name="connsiteX6" fmla="*/ 2072046 w 2300646"/>
                <a:gd name="connsiteY6" fmla="*/ 1544497 h 2363647"/>
                <a:gd name="connsiteX7" fmla="*/ 2300646 w 2300646"/>
                <a:gd name="connsiteY7" fmla="*/ 1734997 h 2363647"/>
                <a:gd name="connsiteX8" fmla="*/ 1833921 w 2300646"/>
                <a:gd name="connsiteY8" fmla="*/ 1868347 h 2363647"/>
                <a:gd name="connsiteX9" fmla="*/ 2005371 w 2300646"/>
                <a:gd name="connsiteY9" fmla="*/ 2115997 h 2363647"/>
                <a:gd name="connsiteX10" fmla="*/ 1729146 w 2300646"/>
                <a:gd name="connsiteY10" fmla="*/ 1982647 h 2363647"/>
                <a:gd name="connsiteX11" fmla="*/ 1538646 w 2300646"/>
                <a:gd name="connsiteY11" fmla="*/ 2363647 h 2363647"/>
                <a:gd name="connsiteX12" fmla="*/ 1310046 w 2300646"/>
                <a:gd name="connsiteY12" fmla="*/ 2144572 h 2363647"/>
                <a:gd name="connsiteX13" fmla="*/ 1443396 w 2300646"/>
                <a:gd name="connsiteY13" fmla="*/ 1782622 h 2363647"/>
                <a:gd name="connsiteX14" fmla="*/ 919521 w 2300646"/>
                <a:gd name="connsiteY14" fmla="*/ 1201597 h 2363647"/>
                <a:gd name="connsiteX15" fmla="*/ 410353 w 2300646"/>
                <a:gd name="connsiteY15" fmla="*/ 2316707 h 2363647"/>
                <a:gd name="connsiteX16" fmla="*/ 288586 w 2300646"/>
                <a:gd name="connsiteY16" fmla="*/ 2047340 h 2363647"/>
                <a:gd name="connsiteX17" fmla="*/ 515813 w 2300646"/>
                <a:gd name="connsiteY17" fmla="*/ 761923 h 2363647"/>
                <a:gd name="connsiteX18" fmla="*/ 6569 w 2300646"/>
                <a:gd name="connsiteY18" fmla="*/ 0 h 2363647"/>
                <a:gd name="connsiteX0" fmla="*/ 6569 w 2300646"/>
                <a:gd name="connsiteY0" fmla="*/ 5505 h 2369152"/>
                <a:gd name="connsiteX1" fmla="*/ 767121 w 2300646"/>
                <a:gd name="connsiteY1" fmla="*/ 578452 h 2369152"/>
                <a:gd name="connsiteX2" fmla="*/ 2036842 w 2300646"/>
                <a:gd name="connsiteY2" fmla="*/ 514597 h 2369152"/>
                <a:gd name="connsiteX3" fmla="*/ 2291808 w 2300646"/>
                <a:gd name="connsiteY3" fmla="*/ 662729 h 2369152"/>
                <a:gd name="connsiteX4" fmla="*/ 1138596 w 2300646"/>
                <a:gd name="connsiteY4" fmla="*/ 1026127 h 2369152"/>
                <a:gd name="connsiteX5" fmla="*/ 1624371 w 2300646"/>
                <a:gd name="connsiteY5" fmla="*/ 1550002 h 2369152"/>
                <a:gd name="connsiteX6" fmla="*/ 2072046 w 2300646"/>
                <a:gd name="connsiteY6" fmla="*/ 1550002 h 2369152"/>
                <a:gd name="connsiteX7" fmla="*/ 2300646 w 2300646"/>
                <a:gd name="connsiteY7" fmla="*/ 1740502 h 2369152"/>
                <a:gd name="connsiteX8" fmla="*/ 1833921 w 2300646"/>
                <a:gd name="connsiteY8" fmla="*/ 1873852 h 2369152"/>
                <a:gd name="connsiteX9" fmla="*/ 2005371 w 2300646"/>
                <a:gd name="connsiteY9" fmla="*/ 2121502 h 2369152"/>
                <a:gd name="connsiteX10" fmla="*/ 1729146 w 2300646"/>
                <a:gd name="connsiteY10" fmla="*/ 1988152 h 2369152"/>
                <a:gd name="connsiteX11" fmla="*/ 1538646 w 2300646"/>
                <a:gd name="connsiteY11" fmla="*/ 2369152 h 2369152"/>
                <a:gd name="connsiteX12" fmla="*/ 1310046 w 2300646"/>
                <a:gd name="connsiteY12" fmla="*/ 2150077 h 2369152"/>
                <a:gd name="connsiteX13" fmla="*/ 1443396 w 2300646"/>
                <a:gd name="connsiteY13" fmla="*/ 1788127 h 2369152"/>
                <a:gd name="connsiteX14" fmla="*/ 919521 w 2300646"/>
                <a:gd name="connsiteY14" fmla="*/ 1207102 h 2369152"/>
                <a:gd name="connsiteX15" fmla="*/ 410353 w 2300646"/>
                <a:gd name="connsiteY15" fmla="*/ 2322212 h 2369152"/>
                <a:gd name="connsiteX16" fmla="*/ 288586 w 2300646"/>
                <a:gd name="connsiteY16" fmla="*/ 2052845 h 2369152"/>
                <a:gd name="connsiteX17" fmla="*/ 515813 w 2300646"/>
                <a:gd name="connsiteY17" fmla="*/ 767428 h 2369152"/>
                <a:gd name="connsiteX18" fmla="*/ 6569 w 2300646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24119 w 2305244"/>
                <a:gd name="connsiteY14" fmla="*/ 1207102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73597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513830 w 2305244"/>
                <a:gd name="connsiteY13" fmla="*/ 1784469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50914 w 2305244"/>
                <a:gd name="connsiteY5" fmla="*/ 1597551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32752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24192 w 2305244"/>
                <a:gd name="connsiteY17" fmla="*/ 1641442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02246 w 2305244"/>
                <a:gd name="connsiteY17" fmla="*/ 1579262 h 2369152"/>
                <a:gd name="connsiteX0" fmla="*/ 2275983 w 2296406"/>
                <a:gd name="connsiteY0" fmla="*/ 1747817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7707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57695 w 2296406"/>
                <a:gd name="connsiteY0" fmla="*/ 1755133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9145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80482 w 2296406"/>
                <a:gd name="connsiteY5" fmla="*/ 2120816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733744 w 2296406"/>
                <a:gd name="connsiteY3" fmla="*/ 1988152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91681 w 2296406"/>
                <a:gd name="connsiteY2" fmla="*/ 2136133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42887 w 2296406"/>
                <a:gd name="connsiteY2" fmla="*/ 2194655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3889 w 2296406"/>
                <a:gd name="connsiteY1" fmla="*/ 183727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3 w 2296406"/>
                <a:gd name="connsiteY2" fmla="*/ 2095901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682537 w 2296406"/>
                <a:gd name="connsiteY2" fmla="*/ 1962549 h 2354521"/>
                <a:gd name="connsiteX3" fmla="*/ 1528613 w 2296406"/>
                <a:gd name="connsiteY3" fmla="*/ 2354521 h 2354521"/>
                <a:gd name="connsiteX4" fmla="*/ 1380482 w 2296406"/>
                <a:gd name="connsiteY4" fmla="*/ 2120816 h 2354521"/>
                <a:gd name="connsiteX5" fmla="*/ 1495542 w 2296406"/>
                <a:gd name="connsiteY5" fmla="*/ 1788127 h 2354521"/>
                <a:gd name="connsiteX6" fmla="*/ 909489 w 2296406"/>
                <a:gd name="connsiteY6" fmla="*/ 1225390 h 2354521"/>
                <a:gd name="connsiteX7" fmla="*/ 414951 w 2296406"/>
                <a:gd name="connsiteY7" fmla="*/ 2322212 h 2354521"/>
                <a:gd name="connsiteX8" fmla="*/ 293184 w 2296406"/>
                <a:gd name="connsiteY8" fmla="*/ 2052845 h 2354521"/>
                <a:gd name="connsiteX9" fmla="*/ 520411 w 2296406"/>
                <a:gd name="connsiteY9" fmla="*/ 767428 h 2354521"/>
                <a:gd name="connsiteX10" fmla="*/ 11167 w 2296406"/>
                <a:gd name="connsiteY10" fmla="*/ 5505 h 2354521"/>
                <a:gd name="connsiteX11" fmla="*/ 771719 w 2296406"/>
                <a:gd name="connsiteY11" fmla="*/ 578452 h 2354521"/>
                <a:gd name="connsiteX12" fmla="*/ 2041440 w 2296406"/>
                <a:gd name="connsiteY12" fmla="*/ 514597 h 2354521"/>
                <a:gd name="connsiteX13" fmla="*/ 2296406 w 2296406"/>
                <a:gd name="connsiteY13" fmla="*/ 662729 h 2354521"/>
                <a:gd name="connsiteX14" fmla="*/ 1124906 w 2296406"/>
                <a:gd name="connsiteY14" fmla="*/ 1004182 h 2354521"/>
                <a:gd name="connsiteX15" fmla="*/ 1676517 w 2296406"/>
                <a:gd name="connsiteY15" fmla="*/ 1608523 h 2354521"/>
                <a:gd name="connsiteX16" fmla="*/ 2094931 w 2296406"/>
                <a:gd name="connsiteY16" fmla="*/ 1557316 h 2354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296406" h="2354521">
                  <a:moveTo>
                    <a:pt x="2279640" y="1747818"/>
                  </a:moveTo>
                  <a:lnTo>
                    <a:pt x="1827546" y="1826304"/>
                  </a:lnTo>
                  <a:cubicBezTo>
                    <a:pt x="1728029" y="1862093"/>
                    <a:pt x="1732359" y="1874513"/>
                    <a:pt x="1682537" y="1962549"/>
                  </a:cubicBezTo>
                  <a:lnTo>
                    <a:pt x="1528613" y="2354521"/>
                  </a:lnTo>
                  <a:lnTo>
                    <a:pt x="1380482" y="2120816"/>
                  </a:lnTo>
                  <a:lnTo>
                    <a:pt x="1495542" y="1788127"/>
                  </a:lnTo>
                  <a:lnTo>
                    <a:pt x="909489" y="1225390"/>
                  </a:lnTo>
                  <a:lnTo>
                    <a:pt x="414951" y="2322212"/>
                  </a:lnTo>
                  <a:lnTo>
                    <a:pt x="293184" y="2052845"/>
                  </a:lnTo>
                  <a:lnTo>
                    <a:pt x="520411" y="767428"/>
                  </a:lnTo>
                  <a:cubicBezTo>
                    <a:pt x="325060" y="542715"/>
                    <a:pt x="-71458" y="102202"/>
                    <a:pt x="11167" y="5505"/>
                  </a:cubicBezTo>
                  <a:cubicBezTo>
                    <a:pt x="111065" y="-52229"/>
                    <a:pt x="554777" y="358209"/>
                    <a:pt x="771719" y="578452"/>
                  </a:cubicBezTo>
                  <a:lnTo>
                    <a:pt x="2041440" y="514597"/>
                  </a:lnTo>
                  <a:lnTo>
                    <a:pt x="2296406" y="662729"/>
                  </a:lnTo>
                  <a:lnTo>
                    <a:pt x="1124906" y="1004182"/>
                  </a:lnTo>
                  <a:lnTo>
                    <a:pt x="1676517" y="1608523"/>
                  </a:lnTo>
                  <a:cubicBezTo>
                    <a:pt x="1795262" y="1589016"/>
                    <a:pt x="2094931" y="1557316"/>
                    <a:pt x="2094931" y="1557316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729" name="Freeform: Shape 13">
              <a:extLst>
                <a:ext uri="{FF2B5EF4-FFF2-40B4-BE49-F238E27FC236}">
                  <a16:creationId xmlns:a16="http://schemas.microsoft.com/office/drawing/2014/main" id="{CA07F98A-400C-408F-9F48-45DB3DF4392C}"/>
                </a:ext>
              </a:extLst>
            </p:cNvPr>
            <p:cNvSpPr/>
            <p:nvPr/>
          </p:nvSpPr>
          <p:spPr>
            <a:xfrm>
              <a:off x="6404258" y="1924899"/>
              <a:ext cx="713465" cy="320332"/>
            </a:xfrm>
            <a:custGeom>
              <a:avLst/>
              <a:gdLst>
                <a:gd name="connsiteX0" fmla="*/ 713465 w 713465"/>
                <a:gd name="connsiteY0" fmla="*/ 0 h 320332"/>
                <a:gd name="connsiteX1" fmla="*/ 0 w 713465"/>
                <a:gd name="connsiteY1" fmla="*/ 165990 h 320332"/>
                <a:gd name="connsiteX2" fmla="*/ 713465 w 713465"/>
                <a:gd name="connsiteY2" fmla="*/ 320332 h 320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3465" h="320332">
                  <a:moveTo>
                    <a:pt x="713465" y="0"/>
                  </a:moveTo>
                  <a:lnTo>
                    <a:pt x="0" y="165990"/>
                  </a:lnTo>
                  <a:lnTo>
                    <a:pt x="713465" y="320332"/>
                  </a:lnTo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0" name="Freeform: Shape 24">
            <a:extLst>
              <a:ext uri="{FF2B5EF4-FFF2-40B4-BE49-F238E27FC236}">
                <a16:creationId xmlns:a16="http://schemas.microsoft.com/office/drawing/2014/main" id="{954C5DD2-3811-41C5-B7A9-448C25BA303C}"/>
              </a:ext>
            </a:extLst>
          </p:cNvPr>
          <p:cNvSpPr/>
          <p:nvPr/>
        </p:nvSpPr>
        <p:spPr>
          <a:xfrm flipH="1">
            <a:off x="0" y="4092560"/>
            <a:ext cx="6912000" cy="962387"/>
          </a:xfrm>
          <a:custGeom>
            <a:avLst/>
            <a:gdLst>
              <a:gd name="connsiteX0" fmla="*/ 160401 w 4708157"/>
              <a:gd name="connsiteY0" fmla="*/ 0 h 962387"/>
              <a:gd name="connsiteX1" fmla="*/ 4708157 w 4708157"/>
              <a:gd name="connsiteY1" fmla="*/ 0 h 962387"/>
              <a:gd name="connsiteX2" fmla="*/ 4708157 w 4708157"/>
              <a:gd name="connsiteY2" fmla="*/ 962387 h 962387"/>
              <a:gd name="connsiteX3" fmla="*/ 160401 w 4708157"/>
              <a:gd name="connsiteY3" fmla="*/ 962387 h 962387"/>
              <a:gd name="connsiteX4" fmla="*/ 0 w 4708157"/>
              <a:gd name="connsiteY4" fmla="*/ 801986 h 962387"/>
              <a:gd name="connsiteX5" fmla="*/ 0 w 4708157"/>
              <a:gd name="connsiteY5" fmla="*/ 160401 h 962387"/>
              <a:gd name="connsiteX6" fmla="*/ 160401 w 4708157"/>
              <a:gd name="connsiteY6" fmla="*/ 0 h 96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08157" h="962387">
                <a:moveTo>
                  <a:pt x="160401" y="0"/>
                </a:moveTo>
                <a:lnTo>
                  <a:pt x="4708157" y="0"/>
                </a:lnTo>
                <a:lnTo>
                  <a:pt x="4708157" y="962387"/>
                </a:lnTo>
                <a:lnTo>
                  <a:pt x="160401" y="962387"/>
                </a:lnTo>
                <a:cubicBezTo>
                  <a:pt x="71814" y="962387"/>
                  <a:pt x="0" y="890573"/>
                  <a:pt x="0" y="801986"/>
                </a:cubicBezTo>
                <a:lnTo>
                  <a:pt x="0" y="160401"/>
                </a:lnTo>
                <a:cubicBezTo>
                  <a:pt x="0" y="71814"/>
                  <a:pt x="71814" y="0"/>
                  <a:pt x="16040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731" name="Group 25">
            <a:extLst>
              <a:ext uri="{FF2B5EF4-FFF2-40B4-BE49-F238E27FC236}">
                <a16:creationId xmlns:a16="http://schemas.microsoft.com/office/drawing/2014/main" id="{D781AF26-D271-41EA-B445-540C0894CE29}"/>
              </a:ext>
            </a:extLst>
          </p:cNvPr>
          <p:cNvGrpSpPr/>
          <p:nvPr/>
        </p:nvGrpSpPr>
        <p:grpSpPr>
          <a:xfrm flipH="1">
            <a:off x="926545" y="4218512"/>
            <a:ext cx="4896005" cy="710483"/>
            <a:chOff x="6358528" y="1433695"/>
            <a:chExt cx="3997209" cy="710483"/>
          </a:xfrm>
        </p:grpSpPr>
        <p:sp>
          <p:nvSpPr>
            <p:cNvPr id="732" name="TextBox 731">
              <a:extLst>
                <a:ext uri="{FF2B5EF4-FFF2-40B4-BE49-F238E27FC236}">
                  <a16:creationId xmlns:a16="http://schemas.microsoft.com/office/drawing/2014/main" id="{0945D5A3-17EB-4B46-A99B-5D2EB523D288}"/>
                </a:ext>
              </a:extLst>
            </p:cNvPr>
            <p:cNvSpPr txBox="1"/>
            <p:nvPr/>
          </p:nvSpPr>
          <p:spPr>
            <a:xfrm>
              <a:off x="6358528" y="1433695"/>
              <a:ext cx="39972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33" name="TextBox 732">
              <a:extLst>
                <a:ext uri="{FF2B5EF4-FFF2-40B4-BE49-F238E27FC236}">
                  <a16:creationId xmlns:a16="http://schemas.microsoft.com/office/drawing/2014/main" id="{41C7A7DD-8AE8-4D12-B48A-E0AD9A7E2BDF}"/>
                </a:ext>
              </a:extLst>
            </p:cNvPr>
            <p:cNvSpPr txBox="1"/>
            <p:nvPr/>
          </p:nvSpPr>
          <p:spPr>
            <a:xfrm>
              <a:off x="6358532" y="1682513"/>
              <a:ext cx="39972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34" name="Rounded Rectangle 5">
            <a:extLst>
              <a:ext uri="{FF2B5EF4-FFF2-40B4-BE49-F238E27FC236}">
                <a16:creationId xmlns:a16="http://schemas.microsoft.com/office/drawing/2014/main" id="{0000C4C3-B1C0-4DD1-AF49-405893AA6746}"/>
              </a:ext>
            </a:extLst>
          </p:cNvPr>
          <p:cNvSpPr/>
          <p:nvPr/>
        </p:nvSpPr>
        <p:spPr>
          <a:xfrm>
            <a:off x="6213248" y="441219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35" name="Group 27">
            <a:extLst>
              <a:ext uri="{FF2B5EF4-FFF2-40B4-BE49-F238E27FC236}">
                <a16:creationId xmlns:a16="http://schemas.microsoft.com/office/drawing/2014/main" id="{7F467501-074A-4B75-AC93-BF77320A615B}"/>
              </a:ext>
            </a:extLst>
          </p:cNvPr>
          <p:cNvGrpSpPr/>
          <p:nvPr/>
        </p:nvGrpSpPr>
        <p:grpSpPr>
          <a:xfrm flipH="1">
            <a:off x="6871608" y="4121728"/>
            <a:ext cx="1491342" cy="904051"/>
            <a:chOff x="6137965" y="3907304"/>
            <a:chExt cx="1491342" cy="904051"/>
          </a:xfrm>
        </p:grpSpPr>
        <p:sp>
          <p:nvSpPr>
            <p:cNvPr id="736" name="Freeform 53">
              <a:extLst>
                <a:ext uri="{FF2B5EF4-FFF2-40B4-BE49-F238E27FC236}">
                  <a16:creationId xmlns:a16="http://schemas.microsoft.com/office/drawing/2014/main" id="{662638B0-677B-4DE2-9095-2FFB0BC1A1FD}"/>
                </a:ext>
              </a:extLst>
            </p:cNvPr>
            <p:cNvSpPr/>
            <p:nvPr/>
          </p:nvSpPr>
          <p:spPr>
            <a:xfrm rot="18900000">
              <a:off x="6137965" y="3907304"/>
              <a:ext cx="881736" cy="904051"/>
            </a:xfrm>
            <a:custGeom>
              <a:avLst/>
              <a:gdLst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38125 w 2305050"/>
                <a:gd name="connsiteY16" fmla="*/ 217170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60071 w 2305050"/>
                <a:gd name="connsiteY16" fmla="*/ 2087575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6647 w 2305050"/>
                <a:gd name="connsiteY16" fmla="*/ 209489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81480 w 2305050"/>
                <a:gd name="connsiteY2" fmla="*/ 476174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04671 w 2305050"/>
                <a:gd name="connsiteY2" fmla="*/ 468859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70609 w 2305050"/>
                <a:gd name="connsiteY3" fmla="*/ 649910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82725 w 2305050"/>
                <a:gd name="connsiteY2" fmla="*/ 494463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294077"/>
                <a:gd name="connsiteY0" fmla="*/ 0 h 2363647"/>
                <a:gd name="connsiteX1" fmla="*/ 760552 w 2294077"/>
                <a:gd name="connsiteY1" fmla="*/ 572947 h 2363647"/>
                <a:gd name="connsiteX2" fmla="*/ 2030273 w 2294077"/>
                <a:gd name="connsiteY2" fmla="*/ 509092 h 2363647"/>
                <a:gd name="connsiteX3" fmla="*/ 2285239 w 2294077"/>
                <a:gd name="connsiteY3" fmla="*/ 657224 h 2363647"/>
                <a:gd name="connsiteX4" fmla="*/ 1132027 w 2294077"/>
                <a:gd name="connsiteY4" fmla="*/ 1020622 h 2363647"/>
                <a:gd name="connsiteX5" fmla="*/ 1617802 w 2294077"/>
                <a:gd name="connsiteY5" fmla="*/ 1544497 h 2363647"/>
                <a:gd name="connsiteX6" fmla="*/ 2065477 w 2294077"/>
                <a:gd name="connsiteY6" fmla="*/ 1544497 h 2363647"/>
                <a:gd name="connsiteX7" fmla="*/ 2294077 w 2294077"/>
                <a:gd name="connsiteY7" fmla="*/ 1734997 h 2363647"/>
                <a:gd name="connsiteX8" fmla="*/ 1827352 w 2294077"/>
                <a:gd name="connsiteY8" fmla="*/ 1868347 h 2363647"/>
                <a:gd name="connsiteX9" fmla="*/ 1998802 w 2294077"/>
                <a:gd name="connsiteY9" fmla="*/ 2115997 h 2363647"/>
                <a:gd name="connsiteX10" fmla="*/ 1722577 w 2294077"/>
                <a:gd name="connsiteY10" fmla="*/ 1982647 h 2363647"/>
                <a:gd name="connsiteX11" fmla="*/ 1532077 w 2294077"/>
                <a:gd name="connsiteY11" fmla="*/ 2363647 h 2363647"/>
                <a:gd name="connsiteX12" fmla="*/ 1303477 w 2294077"/>
                <a:gd name="connsiteY12" fmla="*/ 2144572 h 2363647"/>
                <a:gd name="connsiteX13" fmla="*/ 1436827 w 2294077"/>
                <a:gd name="connsiteY13" fmla="*/ 1782622 h 2363647"/>
                <a:gd name="connsiteX14" fmla="*/ 912952 w 2294077"/>
                <a:gd name="connsiteY14" fmla="*/ 1201597 h 2363647"/>
                <a:gd name="connsiteX15" fmla="*/ 403784 w 2294077"/>
                <a:gd name="connsiteY15" fmla="*/ 2316707 h 2363647"/>
                <a:gd name="connsiteX16" fmla="*/ 282017 w 2294077"/>
                <a:gd name="connsiteY16" fmla="*/ 2047340 h 2363647"/>
                <a:gd name="connsiteX17" fmla="*/ 509244 w 2294077"/>
                <a:gd name="connsiteY17" fmla="*/ 761923 h 2363647"/>
                <a:gd name="connsiteX18" fmla="*/ 0 w 2294077"/>
                <a:gd name="connsiteY18" fmla="*/ 0 h 2363647"/>
                <a:gd name="connsiteX0" fmla="*/ 6569 w 2300646"/>
                <a:gd name="connsiteY0" fmla="*/ 0 h 2363647"/>
                <a:gd name="connsiteX1" fmla="*/ 767121 w 2300646"/>
                <a:gd name="connsiteY1" fmla="*/ 572947 h 2363647"/>
                <a:gd name="connsiteX2" fmla="*/ 2036842 w 2300646"/>
                <a:gd name="connsiteY2" fmla="*/ 509092 h 2363647"/>
                <a:gd name="connsiteX3" fmla="*/ 2291808 w 2300646"/>
                <a:gd name="connsiteY3" fmla="*/ 657224 h 2363647"/>
                <a:gd name="connsiteX4" fmla="*/ 1138596 w 2300646"/>
                <a:gd name="connsiteY4" fmla="*/ 1020622 h 2363647"/>
                <a:gd name="connsiteX5" fmla="*/ 1624371 w 2300646"/>
                <a:gd name="connsiteY5" fmla="*/ 1544497 h 2363647"/>
                <a:gd name="connsiteX6" fmla="*/ 2072046 w 2300646"/>
                <a:gd name="connsiteY6" fmla="*/ 1544497 h 2363647"/>
                <a:gd name="connsiteX7" fmla="*/ 2300646 w 2300646"/>
                <a:gd name="connsiteY7" fmla="*/ 1734997 h 2363647"/>
                <a:gd name="connsiteX8" fmla="*/ 1833921 w 2300646"/>
                <a:gd name="connsiteY8" fmla="*/ 1868347 h 2363647"/>
                <a:gd name="connsiteX9" fmla="*/ 2005371 w 2300646"/>
                <a:gd name="connsiteY9" fmla="*/ 2115997 h 2363647"/>
                <a:gd name="connsiteX10" fmla="*/ 1729146 w 2300646"/>
                <a:gd name="connsiteY10" fmla="*/ 1982647 h 2363647"/>
                <a:gd name="connsiteX11" fmla="*/ 1538646 w 2300646"/>
                <a:gd name="connsiteY11" fmla="*/ 2363647 h 2363647"/>
                <a:gd name="connsiteX12" fmla="*/ 1310046 w 2300646"/>
                <a:gd name="connsiteY12" fmla="*/ 2144572 h 2363647"/>
                <a:gd name="connsiteX13" fmla="*/ 1443396 w 2300646"/>
                <a:gd name="connsiteY13" fmla="*/ 1782622 h 2363647"/>
                <a:gd name="connsiteX14" fmla="*/ 919521 w 2300646"/>
                <a:gd name="connsiteY14" fmla="*/ 1201597 h 2363647"/>
                <a:gd name="connsiteX15" fmla="*/ 410353 w 2300646"/>
                <a:gd name="connsiteY15" fmla="*/ 2316707 h 2363647"/>
                <a:gd name="connsiteX16" fmla="*/ 288586 w 2300646"/>
                <a:gd name="connsiteY16" fmla="*/ 2047340 h 2363647"/>
                <a:gd name="connsiteX17" fmla="*/ 515813 w 2300646"/>
                <a:gd name="connsiteY17" fmla="*/ 761923 h 2363647"/>
                <a:gd name="connsiteX18" fmla="*/ 6569 w 2300646"/>
                <a:gd name="connsiteY18" fmla="*/ 0 h 2363647"/>
                <a:gd name="connsiteX0" fmla="*/ 6569 w 2300646"/>
                <a:gd name="connsiteY0" fmla="*/ 5505 h 2369152"/>
                <a:gd name="connsiteX1" fmla="*/ 767121 w 2300646"/>
                <a:gd name="connsiteY1" fmla="*/ 578452 h 2369152"/>
                <a:gd name="connsiteX2" fmla="*/ 2036842 w 2300646"/>
                <a:gd name="connsiteY2" fmla="*/ 514597 h 2369152"/>
                <a:gd name="connsiteX3" fmla="*/ 2291808 w 2300646"/>
                <a:gd name="connsiteY3" fmla="*/ 662729 h 2369152"/>
                <a:gd name="connsiteX4" fmla="*/ 1138596 w 2300646"/>
                <a:gd name="connsiteY4" fmla="*/ 1026127 h 2369152"/>
                <a:gd name="connsiteX5" fmla="*/ 1624371 w 2300646"/>
                <a:gd name="connsiteY5" fmla="*/ 1550002 h 2369152"/>
                <a:gd name="connsiteX6" fmla="*/ 2072046 w 2300646"/>
                <a:gd name="connsiteY6" fmla="*/ 1550002 h 2369152"/>
                <a:gd name="connsiteX7" fmla="*/ 2300646 w 2300646"/>
                <a:gd name="connsiteY7" fmla="*/ 1740502 h 2369152"/>
                <a:gd name="connsiteX8" fmla="*/ 1833921 w 2300646"/>
                <a:gd name="connsiteY8" fmla="*/ 1873852 h 2369152"/>
                <a:gd name="connsiteX9" fmla="*/ 2005371 w 2300646"/>
                <a:gd name="connsiteY9" fmla="*/ 2121502 h 2369152"/>
                <a:gd name="connsiteX10" fmla="*/ 1729146 w 2300646"/>
                <a:gd name="connsiteY10" fmla="*/ 1988152 h 2369152"/>
                <a:gd name="connsiteX11" fmla="*/ 1538646 w 2300646"/>
                <a:gd name="connsiteY11" fmla="*/ 2369152 h 2369152"/>
                <a:gd name="connsiteX12" fmla="*/ 1310046 w 2300646"/>
                <a:gd name="connsiteY12" fmla="*/ 2150077 h 2369152"/>
                <a:gd name="connsiteX13" fmla="*/ 1443396 w 2300646"/>
                <a:gd name="connsiteY13" fmla="*/ 1788127 h 2369152"/>
                <a:gd name="connsiteX14" fmla="*/ 919521 w 2300646"/>
                <a:gd name="connsiteY14" fmla="*/ 1207102 h 2369152"/>
                <a:gd name="connsiteX15" fmla="*/ 410353 w 2300646"/>
                <a:gd name="connsiteY15" fmla="*/ 2322212 h 2369152"/>
                <a:gd name="connsiteX16" fmla="*/ 288586 w 2300646"/>
                <a:gd name="connsiteY16" fmla="*/ 2052845 h 2369152"/>
                <a:gd name="connsiteX17" fmla="*/ 515813 w 2300646"/>
                <a:gd name="connsiteY17" fmla="*/ 767428 h 2369152"/>
                <a:gd name="connsiteX18" fmla="*/ 6569 w 2300646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24119 w 2305244"/>
                <a:gd name="connsiteY14" fmla="*/ 1207102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73597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513830 w 2305244"/>
                <a:gd name="connsiteY13" fmla="*/ 1784469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50914 w 2305244"/>
                <a:gd name="connsiteY5" fmla="*/ 1597551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32752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24192 w 2305244"/>
                <a:gd name="connsiteY17" fmla="*/ 1641442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02246 w 2305244"/>
                <a:gd name="connsiteY17" fmla="*/ 1579262 h 2369152"/>
                <a:gd name="connsiteX0" fmla="*/ 2275983 w 2296406"/>
                <a:gd name="connsiteY0" fmla="*/ 1747817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7707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57695 w 2296406"/>
                <a:gd name="connsiteY0" fmla="*/ 1755133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9145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80482 w 2296406"/>
                <a:gd name="connsiteY5" fmla="*/ 2120816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733744 w 2296406"/>
                <a:gd name="connsiteY3" fmla="*/ 1988152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91681 w 2296406"/>
                <a:gd name="connsiteY2" fmla="*/ 2136133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42887 w 2296406"/>
                <a:gd name="connsiteY2" fmla="*/ 2194655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3889 w 2296406"/>
                <a:gd name="connsiteY1" fmla="*/ 183727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3 w 2296406"/>
                <a:gd name="connsiteY2" fmla="*/ 2095901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682537 w 2296406"/>
                <a:gd name="connsiteY2" fmla="*/ 1962549 h 2354521"/>
                <a:gd name="connsiteX3" fmla="*/ 1528613 w 2296406"/>
                <a:gd name="connsiteY3" fmla="*/ 2354521 h 2354521"/>
                <a:gd name="connsiteX4" fmla="*/ 1380482 w 2296406"/>
                <a:gd name="connsiteY4" fmla="*/ 2120816 h 2354521"/>
                <a:gd name="connsiteX5" fmla="*/ 1495542 w 2296406"/>
                <a:gd name="connsiteY5" fmla="*/ 1788127 h 2354521"/>
                <a:gd name="connsiteX6" fmla="*/ 909489 w 2296406"/>
                <a:gd name="connsiteY6" fmla="*/ 1225390 h 2354521"/>
                <a:gd name="connsiteX7" fmla="*/ 414951 w 2296406"/>
                <a:gd name="connsiteY7" fmla="*/ 2322212 h 2354521"/>
                <a:gd name="connsiteX8" fmla="*/ 293184 w 2296406"/>
                <a:gd name="connsiteY8" fmla="*/ 2052845 h 2354521"/>
                <a:gd name="connsiteX9" fmla="*/ 520411 w 2296406"/>
                <a:gd name="connsiteY9" fmla="*/ 767428 h 2354521"/>
                <a:gd name="connsiteX10" fmla="*/ 11167 w 2296406"/>
                <a:gd name="connsiteY10" fmla="*/ 5505 h 2354521"/>
                <a:gd name="connsiteX11" fmla="*/ 771719 w 2296406"/>
                <a:gd name="connsiteY11" fmla="*/ 578452 h 2354521"/>
                <a:gd name="connsiteX12" fmla="*/ 2041440 w 2296406"/>
                <a:gd name="connsiteY12" fmla="*/ 514597 h 2354521"/>
                <a:gd name="connsiteX13" fmla="*/ 2296406 w 2296406"/>
                <a:gd name="connsiteY13" fmla="*/ 662729 h 2354521"/>
                <a:gd name="connsiteX14" fmla="*/ 1124906 w 2296406"/>
                <a:gd name="connsiteY14" fmla="*/ 1004182 h 2354521"/>
                <a:gd name="connsiteX15" fmla="*/ 1676517 w 2296406"/>
                <a:gd name="connsiteY15" fmla="*/ 1608523 h 2354521"/>
                <a:gd name="connsiteX16" fmla="*/ 2094931 w 2296406"/>
                <a:gd name="connsiteY16" fmla="*/ 1557316 h 2354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296406" h="2354521">
                  <a:moveTo>
                    <a:pt x="2279640" y="1747818"/>
                  </a:moveTo>
                  <a:lnTo>
                    <a:pt x="1827546" y="1826304"/>
                  </a:lnTo>
                  <a:cubicBezTo>
                    <a:pt x="1728029" y="1862093"/>
                    <a:pt x="1732359" y="1874513"/>
                    <a:pt x="1682537" y="1962549"/>
                  </a:cubicBezTo>
                  <a:lnTo>
                    <a:pt x="1528613" y="2354521"/>
                  </a:lnTo>
                  <a:lnTo>
                    <a:pt x="1380482" y="2120816"/>
                  </a:lnTo>
                  <a:lnTo>
                    <a:pt x="1495542" y="1788127"/>
                  </a:lnTo>
                  <a:lnTo>
                    <a:pt x="909489" y="1225390"/>
                  </a:lnTo>
                  <a:lnTo>
                    <a:pt x="414951" y="2322212"/>
                  </a:lnTo>
                  <a:lnTo>
                    <a:pt x="293184" y="2052845"/>
                  </a:lnTo>
                  <a:lnTo>
                    <a:pt x="520411" y="767428"/>
                  </a:lnTo>
                  <a:cubicBezTo>
                    <a:pt x="325060" y="542715"/>
                    <a:pt x="-71458" y="102202"/>
                    <a:pt x="11167" y="5505"/>
                  </a:cubicBezTo>
                  <a:cubicBezTo>
                    <a:pt x="111065" y="-52229"/>
                    <a:pt x="554777" y="358209"/>
                    <a:pt x="771719" y="578452"/>
                  </a:cubicBezTo>
                  <a:lnTo>
                    <a:pt x="2041440" y="514597"/>
                  </a:lnTo>
                  <a:lnTo>
                    <a:pt x="2296406" y="662729"/>
                  </a:lnTo>
                  <a:lnTo>
                    <a:pt x="1124906" y="1004182"/>
                  </a:lnTo>
                  <a:lnTo>
                    <a:pt x="1676517" y="1608523"/>
                  </a:lnTo>
                  <a:cubicBezTo>
                    <a:pt x="1795262" y="1589016"/>
                    <a:pt x="2094931" y="1557316"/>
                    <a:pt x="2094931" y="1557316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737" name="Freeform: Shape 29">
              <a:extLst>
                <a:ext uri="{FF2B5EF4-FFF2-40B4-BE49-F238E27FC236}">
                  <a16:creationId xmlns:a16="http://schemas.microsoft.com/office/drawing/2014/main" id="{755A066D-1D7E-4A4E-874C-8C2B25C12EC0}"/>
                </a:ext>
              </a:extLst>
            </p:cNvPr>
            <p:cNvSpPr/>
            <p:nvPr/>
          </p:nvSpPr>
          <p:spPr>
            <a:xfrm>
              <a:off x="6915842" y="4226135"/>
              <a:ext cx="713465" cy="320332"/>
            </a:xfrm>
            <a:custGeom>
              <a:avLst/>
              <a:gdLst>
                <a:gd name="connsiteX0" fmla="*/ 713465 w 713465"/>
                <a:gd name="connsiteY0" fmla="*/ 0 h 320332"/>
                <a:gd name="connsiteX1" fmla="*/ 0 w 713465"/>
                <a:gd name="connsiteY1" fmla="*/ 165990 h 320332"/>
                <a:gd name="connsiteX2" fmla="*/ 713465 w 713465"/>
                <a:gd name="connsiteY2" fmla="*/ 320332 h 320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3465" h="320332">
                  <a:moveTo>
                    <a:pt x="713465" y="0"/>
                  </a:moveTo>
                  <a:lnTo>
                    <a:pt x="0" y="165990"/>
                  </a:lnTo>
                  <a:lnTo>
                    <a:pt x="713465" y="320332"/>
                  </a:lnTo>
                </a:path>
              </a:pathLst>
            </a:cu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8" name="Freeform: Shape 15">
            <a:extLst>
              <a:ext uri="{FF2B5EF4-FFF2-40B4-BE49-F238E27FC236}">
                <a16:creationId xmlns:a16="http://schemas.microsoft.com/office/drawing/2014/main" id="{7A91C96A-9476-421E-985C-A524B60F70AE}"/>
              </a:ext>
            </a:extLst>
          </p:cNvPr>
          <p:cNvSpPr/>
          <p:nvPr/>
        </p:nvSpPr>
        <p:spPr>
          <a:xfrm>
            <a:off x="5295292" y="2956315"/>
            <a:ext cx="6912000" cy="962387"/>
          </a:xfrm>
          <a:custGeom>
            <a:avLst/>
            <a:gdLst>
              <a:gd name="connsiteX0" fmla="*/ 160401 w 5877532"/>
              <a:gd name="connsiteY0" fmla="*/ 0 h 962387"/>
              <a:gd name="connsiteX1" fmla="*/ 5877532 w 5877532"/>
              <a:gd name="connsiteY1" fmla="*/ 0 h 962387"/>
              <a:gd name="connsiteX2" fmla="*/ 5877532 w 5877532"/>
              <a:gd name="connsiteY2" fmla="*/ 962387 h 962387"/>
              <a:gd name="connsiteX3" fmla="*/ 160401 w 5877532"/>
              <a:gd name="connsiteY3" fmla="*/ 962387 h 962387"/>
              <a:gd name="connsiteX4" fmla="*/ 0 w 5877532"/>
              <a:gd name="connsiteY4" fmla="*/ 801986 h 962387"/>
              <a:gd name="connsiteX5" fmla="*/ 0 w 5877532"/>
              <a:gd name="connsiteY5" fmla="*/ 160401 h 962387"/>
              <a:gd name="connsiteX6" fmla="*/ 160401 w 5877532"/>
              <a:gd name="connsiteY6" fmla="*/ 0 h 96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77532" h="962387">
                <a:moveTo>
                  <a:pt x="160401" y="0"/>
                </a:moveTo>
                <a:lnTo>
                  <a:pt x="5877532" y="0"/>
                </a:lnTo>
                <a:lnTo>
                  <a:pt x="5877532" y="962387"/>
                </a:lnTo>
                <a:lnTo>
                  <a:pt x="160401" y="962387"/>
                </a:lnTo>
                <a:cubicBezTo>
                  <a:pt x="71814" y="962387"/>
                  <a:pt x="0" y="890573"/>
                  <a:pt x="0" y="801986"/>
                </a:cubicBezTo>
                <a:lnTo>
                  <a:pt x="0" y="160401"/>
                </a:lnTo>
                <a:cubicBezTo>
                  <a:pt x="0" y="71814"/>
                  <a:pt x="71814" y="0"/>
                  <a:pt x="16040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739" name="Group 16">
            <a:extLst>
              <a:ext uri="{FF2B5EF4-FFF2-40B4-BE49-F238E27FC236}">
                <a16:creationId xmlns:a16="http://schemas.microsoft.com/office/drawing/2014/main" id="{F1CB8D40-5361-49B1-AFD0-DB9B51CF5687}"/>
              </a:ext>
            </a:extLst>
          </p:cNvPr>
          <p:cNvGrpSpPr/>
          <p:nvPr/>
        </p:nvGrpSpPr>
        <p:grpSpPr>
          <a:xfrm>
            <a:off x="6387914" y="3082267"/>
            <a:ext cx="4896001" cy="710483"/>
            <a:chOff x="6316283" y="1433695"/>
            <a:chExt cx="3607755" cy="710483"/>
          </a:xfrm>
        </p:grpSpPr>
        <p:sp>
          <p:nvSpPr>
            <p:cNvPr id="740" name="TextBox 739">
              <a:extLst>
                <a:ext uri="{FF2B5EF4-FFF2-40B4-BE49-F238E27FC236}">
                  <a16:creationId xmlns:a16="http://schemas.microsoft.com/office/drawing/2014/main" id="{80AE7384-08C6-4999-B201-BAA998790873}"/>
                </a:ext>
              </a:extLst>
            </p:cNvPr>
            <p:cNvSpPr txBox="1"/>
            <p:nvPr/>
          </p:nvSpPr>
          <p:spPr>
            <a:xfrm>
              <a:off x="6316283" y="1433695"/>
              <a:ext cx="360775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41" name="TextBox 740">
              <a:extLst>
                <a:ext uri="{FF2B5EF4-FFF2-40B4-BE49-F238E27FC236}">
                  <a16:creationId xmlns:a16="http://schemas.microsoft.com/office/drawing/2014/main" id="{08F1254A-AE9A-477C-8BA2-E15CCD568E02}"/>
                </a:ext>
              </a:extLst>
            </p:cNvPr>
            <p:cNvSpPr txBox="1"/>
            <p:nvPr/>
          </p:nvSpPr>
          <p:spPr>
            <a:xfrm>
              <a:off x="6316283" y="1682513"/>
              <a:ext cx="36077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42" name="Round Same Side Corner Rectangle 11">
            <a:extLst>
              <a:ext uri="{FF2B5EF4-FFF2-40B4-BE49-F238E27FC236}">
                <a16:creationId xmlns:a16="http://schemas.microsoft.com/office/drawing/2014/main" id="{A0230A04-602B-4440-A852-586E96212FD0}"/>
              </a:ext>
            </a:extLst>
          </p:cNvPr>
          <p:cNvSpPr>
            <a:spLocks noChangeAspect="1"/>
          </p:cNvSpPr>
          <p:nvPr/>
        </p:nvSpPr>
        <p:spPr>
          <a:xfrm rot="9900000">
            <a:off x="5623077" y="3285730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43" name="Group 18">
            <a:extLst>
              <a:ext uri="{FF2B5EF4-FFF2-40B4-BE49-F238E27FC236}">
                <a16:creationId xmlns:a16="http://schemas.microsoft.com/office/drawing/2014/main" id="{26F5B78E-C271-4B6F-8B2B-C4EE6E0C038C}"/>
              </a:ext>
            </a:extLst>
          </p:cNvPr>
          <p:cNvGrpSpPr/>
          <p:nvPr/>
        </p:nvGrpSpPr>
        <p:grpSpPr>
          <a:xfrm>
            <a:off x="3878549" y="2985483"/>
            <a:ext cx="1495309" cy="904051"/>
            <a:chOff x="4888989" y="2756131"/>
            <a:chExt cx="1495309" cy="904051"/>
          </a:xfrm>
        </p:grpSpPr>
        <p:sp>
          <p:nvSpPr>
            <p:cNvPr id="744" name="Freeform 53">
              <a:extLst>
                <a:ext uri="{FF2B5EF4-FFF2-40B4-BE49-F238E27FC236}">
                  <a16:creationId xmlns:a16="http://schemas.microsoft.com/office/drawing/2014/main" id="{007E1608-E4AD-4BDC-87C8-8802F79D20A5}"/>
                </a:ext>
              </a:extLst>
            </p:cNvPr>
            <p:cNvSpPr/>
            <p:nvPr/>
          </p:nvSpPr>
          <p:spPr>
            <a:xfrm rot="18900000">
              <a:off x="4888989" y="2756131"/>
              <a:ext cx="881736" cy="904051"/>
            </a:xfrm>
            <a:custGeom>
              <a:avLst/>
              <a:gdLst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38125 w 2305050"/>
                <a:gd name="connsiteY16" fmla="*/ 217170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60071 w 2305050"/>
                <a:gd name="connsiteY16" fmla="*/ 2087575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6647 w 2305050"/>
                <a:gd name="connsiteY16" fmla="*/ 209489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81480 w 2305050"/>
                <a:gd name="connsiteY2" fmla="*/ 476174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04671 w 2305050"/>
                <a:gd name="connsiteY2" fmla="*/ 468859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70609 w 2305050"/>
                <a:gd name="connsiteY3" fmla="*/ 649910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82725 w 2305050"/>
                <a:gd name="connsiteY2" fmla="*/ 494463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294077"/>
                <a:gd name="connsiteY0" fmla="*/ 0 h 2363647"/>
                <a:gd name="connsiteX1" fmla="*/ 760552 w 2294077"/>
                <a:gd name="connsiteY1" fmla="*/ 572947 h 2363647"/>
                <a:gd name="connsiteX2" fmla="*/ 2030273 w 2294077"/>
                <a:gd name="connsiteY2" fmla="*/ 509092 h 2363647"/>
                <a:gd name="connsiteX3" fmla="*/ 2285239 w 2294077"/>
                <a:gd name="connsiteY3" fmla="*/ 657224 h 2363647"/>
                <a:gd name="connsiteX4" fmla="*/ 1132027 w 2294077"/>
                <a:gd name="connsiteY4" fmla="*/ 1020622 h 2363647"/>
                <a:gd name="connsiteX5" fmla="*/ 1617802 w 2294077"/>
                <a:gd name="connsiteY5" fmla="*/ 1544497 h 2363647"/>
                <a:gd name="connsiteX6" fmla="*/ 2065477 w 2294077"/>
                <a:gd name="connsiteY6" fmla="*/ 1544497 h 2363647"/>
                <a:gd name="connsiteX7" fmla="*/ 2294077 w 2294077"/>
                <a:gd name="connsiteY7" fmla="*/ 1734997 h 2363647"/>
                <a:gd name="connsiteX8" fmla="*/ 1827352 w 2294077"/>
                <a:gd name="connsiteY8" fmla="*/ 1868347 h 2363647"/>
                <a:gd name="connsiteX9" fmla="*/ 1998802 w 2294077"/>
                <a:gd name="connsiteY9" fmla="*/ 2115997 h 2363647"/>
                <a:gd name="connsiteX10" fmla="*/ 1722577 w 2294077"/>
                <a:gd name="connsiteY10" fmla="*/ 1982647 h 2363647"/>
                <a:gd name="connsiteX11" fmla="*/ 1532077 w 2294077"/>
                <a:gd name="connsiteY11" fmla="*/ 2363647 h 2363647"/>
                <a:gd name="connsiteX12" fmla="*/ 1303477 w 2294077"/>
                <a:gd name="connsiteY12" fmla="*/ 2144572 h 2363647"/>
                <a:gd name="connsiteX13" fmla="*/ 1436827 w 2294077"/>
                <a:gd name="connsiteY13" fmla="*/ 1782622 h 2363647"/>
                <a:gd name="connsiteX14" fmla="*/ 912952 w 2294077"/>
                <a:gd name="connsiteY14" fmla="*/ 1201597 h 2363647"/>
                <a:gd name="connsiteX15" fmla="*/ 403784 w 2294077"/>
                <a:gd name="connsiteY15" fmla="*/ 2316707 h 2363647"/>
                <a:gd name="connsiteX16" fmla="*/ 282017 w 2294077"/>
                <a:gd name="connsiteY16" fmla="*/ 2047340 h 2363647"/>
                <a:gd name="connsiteX17" fmla="*/ 509244 w 2294077"/>
                <a:gd name="connsiteY17" fmla="*/ 761923 h 2363647"/>
                <a:gd name="connsiteX18" fmla="*/ 0 w 2294077"/>
                <a:gd name="connsiteY18" fmla="*/ 0 h 2363647"/>
                <a:gd name="connsiteX0" fmla="*/ 6569 w 2300646"/>
                <a:gd name="connsiteY0" fmla="*/ 0 h 2363647"/>
                <a:gd name="connsiteX1" fmla="*/ 767121 w 2300646"/>
                <a:gd name="connsiteY1" fmla="*/ 572947 h 2363647"/>
                <a:gd name="connsiteX2" fmla="*/ 2036842 w 2300646"/>
                <a:gd name="connsiteY2" fmla="*/ 509092 h 2363647"/>
                <a:gd name="connsiteX3" fmla="*/ 2291808 w 2300646"/>
                <a:gd name="connsiteY3" fmla="*/ 657224 h 2363647"/>
                <a:gd name="connsiteX4" fmla="*/ 1138596 w 2300646"/>
                <a:gd name="connsiteY4" fmla="*/ 1020622 h 2363647"/>
                <a:gd name="connsiteX5" fmla="*/ 1624371 w 2300646"/>
                <a:gd name="connsiteY5" fmla="*/ 1544497 h 2363647"/>
                <a:gd name="connsiteX6" fmla="*/ 2072046 w 2300646"/>
                <a:gd name="connsiteY6" fmla="*/ 1544497 h 2363647"/>
                <a:gd name="connsiteX7" fmla="*/ 2300646 w 2300646"/>
                <a:gd name="connsiteY7" fmla="*/ 1734997 h 2363647"/>
                <a:gd name="connsiteX8" fmla="*/ 1833921 w 2300646"/>
                <a:gd name="connsiteY8" fmla="*/ 1868347 h 2363647"/>
                <a:gd name="connsiteX9" fmla="*/ 2005371 w 2300646"/>
                <a:gd name="connsiteY9" fmla="*/ 2115997 h 2363647"/>
                <a:gd name="connsiteX10" fmla="*/ 1729146 w 2300646"/>
                <a:gd name="connsiteY10" fmla="*/ 1982647 h 2363647"/>
                <a:gd name="connsiteX11" fmla="*/ 1538646 w 2300646"/>
                <a:gd name="connsiteY11" fmla="*/ 2363647 h 2363647"/>
                <a:gd name="connsiteX12" fmla="*/ 1310046 w 2300646"/>
                <a:gd name="connsiteY12" fmla="*/ 2144572 h 2363647"/>
                <a:gd name="connsiteX13" fmla="*/ 1443396 w 2300646"/>
                <a:gd name="connsiteY13" fmla="*/ 1782622 h 2363647"/>
                <a:gd name="connsiteX14" fmla="*/ 919521 w 2300646"/>
                <a:gd name="connsiteY14" fmla="*/ 1201597 h 2363647"/>
                <a:gd name="connsiteX15" fmla="*/ 410353 w 2300646"/>
                <a:gd name="connsiteY15" fmla="*/ 2316707 h 2363647"/>
                <a:gd name="connsiteX16" fmla="*/ 288586 w 2300646"/>
                <a:gd name="connsiteY16" fmla="*/ 2047340 h 2363647"/>
                <a:gd name="connsiteX17" fmla="*/ 515813 w 2300646"/>
                <a:gd name="connsiteY17" fmla="*/ 761923 h 2363647"/>
                <a:gd name="connsiteX18" fmla="*/ 6569 w 2300646"/>
                <a:gd name="connsiteY18" fmla="*/ 0 h 2363647"/>
                <a:gd name="connsiteX0" fmla="*/ 6569 w 2300646"/>
                <a:gd name="connsiteY0" fmla="*/ 5505 h 2369152"/>
                <a:gd name="connsiteX1" fmla="*/ 767121 w 2300646"/>
                <a:gd name="connsiteY1" fmla="*/ 578452 h 2369152"/>
                <a:gd name="connsiteX2" fmla="*/ 2036842 w 2300646"/>
                <a:gd name="connsiteY2" fmla="*/ 514597 h 2369152"/>
                <a:gd name="connsiteX3" fmla="*/ 2291808 w 2300646"/>
                <a:gd name="connsiteY3" fmla="*/ 662729 h 2369152"/>
                <a:gd name="connsiteX4" fmla="*/ 1138596 w 2300646"/>
                <a:gd name="connsiteY4" fmla="*/ 1026127 h 2369152"/>
                <a:gd name="connsiteX5" fmla="*/ 1624371 w 2300646"/>
                <a:gd name="connsiteY5" fmla="*/ 1550002 h 2369152"/>
                <a:gd name="connsiteX6" fmla="*/ 2072046 w 2300646"/>
                <a:gd name="connsiteY6" fmla="*/ 1550002 h 2369152"/>
                <a:gd name="connsiteX7" fmla="*/ 2300646 w 2300646"/>
                <a:gd name="connsiteY7" fmla="*/ 1740502 h 2369152"/>
                <a:gd name="connsiteX8" fmla="*/ 1833921 w 2300646"/>
                <a:gd name="connsiteY8" fmla="*/ 1873852 h 2369152"/>
                <a:gd name="connsiteX9" fmla="*/ 2005371 w 2300646"/>
                <a:gd name="connsiteY9" fmla="*/ 2121502 h 2369152"/>
                <a:gd name="connsiteX10" fmla="*/ 1729146 w 2300646"/>
                <a:gd name="connsiteY10" fmla="*/ 1988152 h 2369152"/>
                <a:gd name="connsiteX11" fmla="*/ 1538646 w 2300646"/>
                <a:gd name="connsiteY11" fmla="*/ 2369152 h 2369152"/>
                <a:gd name="connsiteX12" fmla="*/ 1310046 w 2300646"/>
                <a:gd name="connsiteY12" fmla="*/ 2150077 h 2369152"/>
                <a:gd name="connsiteX13" fmla="*/ 1443396 w 2300646"/>
                <a:gd name="connsiteY13" fmla="*/ 1788127 h 2369152"/>
                <a:gd name="connsiteX14" fmla="*/ 919521 w 2300646"/>
                <a:gd name="connsiteY14" fmla="*/ 1207102 h 2369152"/>
                <a:gd name="connsiteX15" fmla="*/ 410353 w 2300646"/>
                <a:gd name="connsiteY15" fmla="*/ 2322212 h 2369152"/>
                <a:gd name="connsiteX16" fmla="*/ 288586 w 2300646"/>
                <a:gd name="connsiteY16" fmla="*/ 2052845 h 2369152"/>
                <a:gd name="connsiteX17" fmla="*/ 515813 w 2300646"/>
                <a:gd name="connsiteY17" fmla="*/ 767428 h 2369152"/>
                <a:gd name="connsiteX18" fmla="*/ 6569 w 2300646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24119 w 2305244"/>
                <a:gd name="connsiteY14" fmla="*/ 1207102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73597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513830 w 2305244"/>
                <a:gd name="connsiteY13" fmla="*/ 1784469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50914 w 2305244"/>
                <a:gd name="connsiteY5" fmla="*/ 1597551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32752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24192 w 2305244"/>
                <a:gd name="connsiteY17" fmla="*/ 1641442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02246 w 2305244"/>
                <a:gd name="connsiteY17" fmla="*/ 1579262 h 2369152"/>
                <a:gd name="connsiteX0" fmla="*/ 2275983 w 2296406"/>
                <a:gd name="connsiteY0" fmla="*/ 1747817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7707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57695 w 2296406"/>
                <a:gd name="connsiteY0" fmla="*/ 1755133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9145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80482 w 2296406"/>
                <a:gd name="connsiteY5" fmla="*/ 2120816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733744 w 2296406"/>
                <a:gd name="connsiteY3" fmla="*/ 1988152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91681 w 2296406"/>
                <a:gd name="connsiteY2" fmla="*/ 2136133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42887 w 2296406"/>
                <a:gd name="connsiteY2" fmla="*/ 2194655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3889 w 2296406"/>
                <a:gd name="connsiteY1" fmla="*/ 183727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3 w 2296406"/>
                <a:gd name="connsiteY2" fmla="*/ 2095901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682537 w 2296406"/>
                <a:gd name="connsiteY2" fmla="*/ 1962549 h 2354521"/>
                <a:gd name="connsiteX3" fmla="*/ 1528613 w 2296406"/>
                <a:gd name="connsiteY3" fmla="*/ 2354521 h 2354521"/>
                <a:gd name="connsiteX4" fmla="*/ 1380482 w 2296406"/>
                <a:gd name="connsiteY4" fmla="*/ 2120816 h 2354521"/>
                <a:gd name="connsiteX5" fmla="*/ 1495542 w 2296406"/>
                <a:gd name="connsiteY5" fmla="*/ 1788127 h 2354521"/>
                <a:gd name="connsiteX6" fmla="*/ 909489 w 2296406"/>
                <a:gd name="connsiteY6" fmla="*/ 1225390 h 2354521"/>
                <a:gd name="connsiteX7" fmla="*/ 414951 w 2296406"/>
                <a:gd name="connsiteY7" fmla="*/ 2322212 h 2354521"/>
                <a:gd name="connsiteX8" fmla="*/ 293184 w 2296406"/>
                <a:gd name="connsiteY8" fmla="*/ 2052845 h 2354521"/>
                <a:gd name="connsiteX9" fmla="*/ 520411 w 2296406"/>
                <a:gd name="connsiteY9" fmla="*/ 767428 h 2354521"/>
                <a:gd name="connsiteX10" fmla="*/ 11167 w 2296406"/>
                <a:gd name="connsiteY10" fmla="*/ 5505 h 2354521"/>
                <a:gd name="connsiteX11" fmla="*/ 771719 w 2296406"/>
                <a:gd name="connsiteY11" fmla="*/ 578452 h 2354521"/>
                <a:gd name="connsiteX12" fmla="*/ 2041440 w 2296406"/>
                <a:gd name="connsiteY12" fmla="*/ 514597 h 2354521"/>
                <a:gd name="connsiteX13" fmla="*/ 2296406 w 2296406"/>
                <a:gd name="connsiteY13" fmla="*/ 662729 h 2354521"/>
                <a:gd name="connsiteX14" fmla="*/ 1124906 w 2296406"/>
                <a:gd name="connsiteY14" fmla="*/ 1004182 h 2354521"/>
                <a:gd name="connsiteX15" fmla="*/ 1676517 w 2296406"/>
                <a:gd name="connsiteY15" fmla="*/ 1608523 h 2354521"/>
                <a:gd name="connsiteX16" fmla="*/ 2094931 w 2296406"/>
                <a:gd name="connsiteY16" fmla="*/ 1557316 h 2354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296406" h="2354521">
                  <a:moveTo>
                    <a:pt x="2279640" y="1747818"/>
                  </a:moveTo>
                  <a:lnTo>
                    <a:pt x="1827546" y="1826304"/>
                  </a:lnTo>
                  <a:cubicBezTo>
                    <a:pt x="1728029" y="1862093"/>
                    <a:pt x="1732359" y="1874513"/>
                    <a:pt x="1682537" y="1962549"/>
                  </a:cubicBezTo>
                  <a:lnTo>
                    <a:pt x="1528613" y="2354521"/>
                  </a:lnTo>
                  <a:lnTo>
                    <a:pt x="1380482" y="2120816"/>
                  </a:lnTo>
                  <a:lnTo>
                    <a:pt x="1495542" y="1788127"/>
                  </a:lnTo>
                  <a:lnTo>
                    <a:pt x="909489" y="1225390"/>
                  </a:lnTo>
                  <a:lnTo>
                    <a:pt x="414951" y="2322212"/>
                  </a:lnTo>
                  <a:lnTo>
                    <a:pt x="293184" y="2052845"/>
                  </a:lnTo>
                  <a:lnTo>
                    <a:pt x="520411" y="767428"/>
                  </a:lnTo>
                  <a:cubicBezTo>
                    <a:pt x="325060" y="542715"/>
                    <a:pt x="-71458" y="102202"/>
                    <a:pt x="11167" y="5505"/>
                  </a:cubicBezTo>
                  <a:cubicBezTo>
                    <a:pt x="111065" y="-52229"/>
                    <a:pt x="554777" y="358209"/>
                    <a:pt x="771719" y="578452"/>
                  </a:cubicBezTo>
                  <a:lnTo>
                    <a:pt x="2041440" y="514597"/>
                  </a:lnTo>
                  <a:lnTo>
                    <a:pt x="2296406" y="662729"/>
                  </a:lnTo>
                  <a:lnTo>
                    <a:pt x="1124906" y="1004182"/>
                  </a:lnTo>
                  <a:lnTo>
                    <a:pt x="1676517" y="1608523"/>
                  </a:lnTo>
                  <a:cubicBezTo>
                    <a:pt x="1795262" y="1589016"/>
                    <a:pt x="2094931" y="1557316"/>
                    <a:pt x="2094931" y="155731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745" name="Freeform: Shape 20">
              <a:extLst>
                <a:ext uri="{FF2B5EF4-FFF2-40B4-BE49-F238E27FC236}">
                  <a16:creationId xmlns:a16="http://schemas.microsoft.com/office/drawing/2014/main" id="{57FAE7DF-9942-47C0-A800-A30C600BD71C}"/>
                </a:ext>
              </a:extLst>
            </p:cNvPr>
            <p:cNvSpPr/>
            <p:nvPr/>
          </p:nvSpPr>
          <p:spPr>
            <a:xfrm>
              <a:off x="5670833" y="3064375"/>
              <a:ext cx="713465" cy="320332"/>
            </a:xfrm>
            <a:custGeom>
              <a:avLst/>
              <a:gdLst>
                <a:gd name="connsiteX0" fmla="*/ 713465 w 713465"/>
                <a:gd name="connsiteY0" fmla="*/ 0 h 320332"/>
                <a:gd name="connsiteX1" fmla="*/ 0 w 713465"/>
                <a:gd name="connsiteY1" fmla="*/ 165990 h 320332"/>
                <a:gd name="connsiteX2" fmla="*/ 713465 w 713465"/>
                <a:gd name="connsiteY2" fmla="*/ 320332 h 320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3465" h="320332">
                  <a:moveTo>
                    <a:pt x="713465" y="0"/>
                  </a:moveTo>
                  <a:lnTo>
                    <a:pt x="0" y="165990"/>
                  </a:lnTo>
                  <a:lnTo>
                    <a:pt x="713465" y="320332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46" name="Freeform: Shape 2">
            <a:extLst>
              <a:ext uri="{FF2B5EF4-FFF2-40B4-BE49-F238E27FC236}">
                <a16:creationId xmlns:a16="http://schemas.microsoft.com/office/drawing/2014/main" id="{C67F7707-AAFC-4BCB-B7DF-F190AF6A079F}"/>
              </a:ext>
            </a:extLst>
          </p:cNvPr>
          <p:cNvSpPr/>
          <p:nvPr/>
        </p:nvSpPr>
        <p:spPr>
          <a:xfrm>
            <a:off x="5280000" y="5228804"/>
            <a:ext cx="6912000" cy="962387"/>
          </a:xfrm>
          <a:custGeom>
            <a:avLst/>
            <a:gdLst>
              <a:gd name="connsiteX0" fmla="*/ 160401 w 4176854"/>
              <a:gd name="connsiteY0" fmla="*/ 0 h 962387"/>
              <a:gd name="connsiteX1" fmla="*/ 4176854 w 4176854"/>
              <a:gd name="connsiteY1" fmla="*/ 0 h 962387"/>
              <a:gd name="connsiteX2" fmla="*/ 4176854 w 4176854"/>
              <a:gd name="connsiteY2" fmla="*/ 962387 h 962387"/>
              <a:gd name="connsiteX3" fmla="*/ 160401 w 4176854"/>
              <a:gd name="connsiteY3" fmla="*/ 962387 h 962387"/>
              <a:gd name="connsiteX4" fmla="*/ 0 w 4176854"/>
              <a:gd name="connsiteY4" fmla="*/ 801986 h 962387"/>
              <a:gd name="connsiteX5" fmla="*/ 0 w 4176854"/>
              <a:gd name="connsiteY5" fmla="*/ 160401 h 962387"/>
              <a:gd name="connsiteX6" fmla="*/ 160401 w 4176854"/>
              <a:gd name="connsiteY6" fmla="*/ 0 h 96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76854" h="962387">
                <a:moveTo>
                  <a:pt x="160401" y="0"/>
                </a:moveTo>
                <a:lnTo>
                  <a:pt x="4176854" y="0"/>
                </a:lnTo>
                <a:lnTo>
                  <a:pt x="4176854" y="962387"/>
                </a:lnTo>
                <a:lnTo>
                  <a:pt x="160401" y="962387"/>
                </a:lnTo>
                <a:cubicBezTo>
                  <a:pt x="71814" y="962387"/>
                  <a:pt x="0" y="890573"/>
                  <a:pt x="0" y="801986"/>
                </a:cubicBezTo>
                <a:lnTo>
                  <a:pt x="0" y="160401"/>
                </a:lnTo>
                <a:cubicBezTo>
                  <a:pt x="0" y="71814"/>
                  <a:pt x="71814" y="0"/>
                  <a:pt x="1604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747" name="Group 6">
            <a:extLst>
              <a:ext uri="{FF2B5EF4-FFF2-40B4-BE49-F238E27FC236}">
                <a16:creationId xmlns:a16="http://schemas.microsoft.com/office/drawing/2014/main" id="{7457EDFF-421C-4B4E-90B6-A9E7756B2F92}"/>
              </a:ext>
            </a:extLst>
          </p:cNvPr>
          <p:cNvGrpSpPr/>
          <p:nvPr/>
        </p:nvGrpSpPr>
        <p:grpSpPr>
          <a:xfrm>
            <a:off x="6322363" y="5354756"/>
            <a:ext cx="4896000" cy="710483"/>
            <a:chOff x="6338063" y="1433695"/>
            <a:chExt cx="4354305" cy="710483"/>
          </a:xfrm>
        </p:grpSpPr>
        <p:sp>
          <p:nvSpPr>
            <p:cNvPr id="748" name="TextBox 747">
              <a:extLst>
                <a:ext uri="{FF2B5EF4-FFF2-40B4-BE49-F238E27FC236}">
                  <a16:creationId xmlns:a16="http://schemas.microsoft.com/office/drawing/2014/main" id="{CA275AFD-74E6-495D-A4E3-24E39A66098C}"/>
                </a:ext>
              </a:extLst>
            </p:cNvPr>
            <p:cNvSpPr txBox="1"/>
            <p:nvPr/>
          </p:nvSpPr>
          <p:spPr>
            <a:xfrm>
              <a:off x="6338063" y="1433695"/>
              <a:ext cx="4354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49" name="TextBox 748">
              <a:extLst>
                <a:ext uri="{FF2B5EF4-FFF2-40B4-BE49-F238E27FC236}">
                  <a16:creationId xmlns:a16="http://schemas.microsoft.com/office/drawing/2014/main" id="{9A913202-4ED6-49C3-B571-A1679D965B73}"/>
                </a:ext>
              </a:extLst>
            </p:cNvPr>
            <p:cNvSpPr txBox="1"/>
            <p:nvPr/>
          </p:nvSpPr>
          <p:spPr>
            <a:xfrm>
              <a:off x="6338063" y="1682513"/>
              <a:ext cx="43543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50" name="Rectangle 9">
            <a:extLst>
              <a:ext uri="{FF2B5EF4-FFF2-40B4-BE49-F238E27FC236}">
                <a16:creationId xmlns:a16="http://schemas.microsoft.com/office/drawing/2014/main" id="{8662A4E7-ADD5-4A9A-9716-CE77282D81D9}"/>
              </a:ext>
            </a:extLst>
          </p:cNvPr>
          <p:cNvSpPr/>
          <p:nvPr/>
        </p:nvSpPr>
        <p:spPr>
          <a:xfrm>
            <a:off x="5608946" y="5555794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51" name="Group 32">
            <a:extLst>
              <a:ext uri="{FF2B5EF4-FFF2-40B4-BE49-F238E27FC236}">
                <a16:creationId xmlns:a16="http://schemas.microsoft.com/office/drawing/2014/main" id="{E63F7759-1E96-4386-8315-78EF994D435D}"/>
              </a:ext>
            </a:extLst>
          </p:cNvPr>
          <p:cNvGrpSpPr/>
          <p:nvPr/>
        </p:nvGrpSpPr>
        <p:grpSpPr>
          <a:xfrm>
            <a:off x="3831149" y="5257972"/>
            <a:ext cx="1505746" cy="904051"/>
            <a:chOff x="5378708" y="5060226"/>
            <a:chExt cx="1505746" cy="904051"/>
          </a:xfrm>
        </p:grpSpPr>
        <p:sp>
          <p:nvSpPr>
            <p:cNvPr id="752" name="Freeform 53">
              <a:extLst>
                <a:ext uri="{FF2B5EF4-FFF2-40B4-BE49-F238E27FC236}">
                  <a16:creationId xmlns:a16="http://schemas.microsoft.com/office/drawing/2014/main" id="{01B01234-7815-4CC6-A9A5-5FED27F8B3E6}"/>
                </a:ext>
              </a:extLst>
            </p:cNvPr>
            <p:cNvSpPr/>
            <p:nvPr/>
          </p:nvSpPr>
          <p:spPr>
            <a:xfrm rot="18900000">
              <a:off x="5378708" y="5060226"/>
              <a:ext cx="881736" cy="904051"/>
            </a:xfrm>
            <a:custGeom>
              <a:avLst/>
              <a:gdLst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38125 w 2305050"/>
                <a:gd name="connsiteY16" fmla="*/ 217170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60071 w 2305050"/>
                <a:gd name="connsiteY16" fmla="*/ 2087575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6647 w 2305050"/>
                <a:gd name="connsiteY16" fmla="*/ 209489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81480 w 2305050"/>
                <a:gd name="connsiteY2" fmla="*/ 476174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04671 w 2305050"/>
                <a:gd name="connsiteY2" fmla="*/ 468859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70609 w 2305050"/>
                <a:gd name="connsiteY3" fmla="*/ 649910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82725 w 2305050"/>
                <a:gd name="connsiteY2" fmla="*/ 494463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294077"/>
                <a:gd name="connsiteY0" fmla="*/ 0 h 2363647"/>
                <a:gd name="connsiteX1" fmla="*/ 760552 w 2294077"/>
                <a:gd name="connsiteY1" fmla="*/ 572947 h 2363647"/>
                <a:gd name="connsiteX2" fmla="*/ 2030273 w 2294077"/>
                <a:gd name="connsiteY2" fmla="*/ 509092 h 2363647"/>
                <a:gd name="connsiteX3" fmla="*/ 2285239 w 2294077"/>
                <a:gd name="connsiteY3" fmla="*/ 657224 h 2363647"/>
                <a:gd name="connsiteX4" fmla="*/ 1132027 w 2294077"/>
                <a:gd name="connsiteY4" fmla="*/ 1020622 h 2363647"/>
                <a:gd name="connsiteX5" fmla="*/ 1617802 w 2294077"/>
                <a:gd name="connsiteY5" fmla="*/ 1544497 h 2363647"/>
                <a:gd name="connsiteX6" fmla="*/ 2065477 w 2294077"/>
                <a:gd name="connsiteY6" fmla="*/ 1544497 h 2363647"/>
                <a:gd name="connsiteX7" fmla="*/ 2294077 w 2294077"/>
                <a:gd name="connsiteY7" fmla="*/ 1734997 h 2363647"/>
                <a:gd name="connsiteX8" fmla="*/ 1827352 w 2294077"/>
                <a:gd name="connsiteY8" fmla="*/ 1868347 h 2363647"/>
                <a:gd name="connsiteX9" fmla="*/ 1998802 w 2294077"/>
                <a:gd name="connsiteY9" fmla="*/ 2115997 h 2363647"/>
                <a:gd name="connsiteX10" fmla="*/ 1722577 w 2294077"/>
                <a:gd name="connsiteY10" fmla="*/ 1982647 h 2363647"/>
                <a:gd name="connsiteX11" fmla="*/ 1532077 w 2294077"/>
                <a:gd name="connsiteY11" fmla="*/ 2363647 h 2363647"/>
                <a:gd name="connsiteX12" fmla="*/ 1303477 w 2294077"/>
                <a:gd name="connsiteY12" fmla="*/ 2144572 h 2363647"/>
                <a:gd name="connsiteX13" fmla="*/ 1436827 w 2294077"/>
                <a:gd name="connsiteY13" fmla="*/ 1782622 h 2363647"/>
                <a:gd name="connsiteX14" fmla="*/ 912952 w 2294077"/>
                <a:gd name="connsiteY14" fmla="*/ 1201597 h 2363647"/>
                <a:gd name="connsiteX15" fmla="*/ 403784 w 2294077"/>
                <a:gd name="connsiteY15" fmla="*/ 2316707 h 2363647"/>
                <a:gd name="connsiteX16" fmla="*/ 282017 w 2294077"/>
                <a:gd name="connsiteY16" fmla="*/ 2047340 h 2363647"/>
                <a:gd name="connsiteX17" fmla="*/ 509244 w 2294077"/>
                <a:gd name="connsiteY17" fmla="*/ 761923 h 2363647"/>
                <a:gd name="connsiteX18" fmla="*/ 0 w 2294077"/>
                <a:gd name="connsiteY18" fmla="*/ 0 h 2363647"/>
                <a:gd name="connsiteX0" fmla="*/ 6569 w 2300646"/>
                <a:gd name="connsiteY0" fmla="*/ 0 h 2363647"/>
                <a:gd name="connsiteX1" fmla="*/ 767121 w 2300646"/>
                <a:gd name="connsiteY1" fmla="*/ 572947 h 2363647"/>
                <a:gd name="connsiteX2" fmla="*/ 2036842 w 2300646"/>
                <a:gd name="connsiteY2" fmla="*/ 509092 h 2363647"/>
                <a:gd name="connsiteX3" fmla="*/ 2291808 w 2300646"/>
                <a:gd name="connsiteY3" fmla="*/ 657224 h 2363647"/>
                <a:gd name="connsiteX4" fmla="*/ 1138596 w 2300646"/>
                <a:gd name="connsiteY4" fmla="*/ 1020622 h 2363647"/>
                <a:gd name="connsiteX5" fmla="*/ 1624371 w 2300646"/>
                <a:gd name="connsiteY5" fmla="*/ 1544497 h 2363647"/>
                <a:gd name="connsiteX6" fmla="*/ 2072046 w 2300646"/>
                <a:gd name="connsiteY6" fmla="*/ 1544497 h 2363647"/>
                <a:gd name="connsiteX7" fmla="*/ 2300646 w 2300646"/>
                <a:gd name="connsiteY7" fmla="*/ 1734997 h 2363647"/>
                <a:gd name="connsiteX8" fmla="*/ 1833921 w 2300646"/>
                <a:gd name="connsiteY8" fmla="*/ 1868347 h 2363647"/>
                <a:gd name="connsiteX9" fmla="*/ 2005371 w 2300646"/>
                <a:gd name="connsiteY9" fmla="*/ 2115997 h 2363647"/>
                <a:gd name="connsiteX10" fmla="*/ 1729146 w 2300646"/>
                <a:gd name="connsiteY10" fmla="*/ 1982647 h 2363647"/>
                <a:gd name="connsiteX11" fmla="*/ 1538646 w 2300646"/>
                <a:gd name="connsiteY11" fmla="*/ 2363647 h 2363647"/>
                <a:gd name="connsiteX12" fmla="*/ 1310046 w 2300646"/>
                <a:gd name="connsiteY12" fmla="*/ 2144572 h 2363647"/>
                <a:gd name="connsiteX13" fmla="*/ 1443396 w 2300646"/>
                <a:gd name="connsiteY13" fmla="*/ 1782622 h 2363647"/>
                <a:gd name="connsiteX14" fmla="*/ 919521 w 2300646"/>
                <a:gd name="connsiteY14" fmla="*/ 1201597 h 2363647"/>
                <a:gd name="connsiteX15" fmla="*/ 410353 w 2300646"/>
                <a:gd name="connsiteY15" fmla="*/ 2316707 h 2363647"/>
                <a:gd name="connsiteX16" fmla="*/ 288586 w 2300646"/>
                <a:gd name="connsiteY16" fmla="*/ 2047340 h 2363647"/>
                <a:gd name="connsiteX17" fmla="*/ 515813 w 2300646"/>
                <a:gd name="connsiteY17" fmla="*/ 761923 h 2363647"/>
                <a:gd name="connsiteX18" fmla="*/ 6569 w 2300646"/>
                <a:gd name="connsiteY18" fmla="*/ 0 h 2363647"/>
                <a:gd name="connsiteX0" fmla="*/ 6569 w 2300646"/>
                <a:gd name="connsiteY0" fmla="*/ 5505 h 2369152"/>
                <a:gd name="connsiteX1" fmla="*/ 767121 w 2300646"/>
                <a:gd name="connsiteY1" fmla="*/ 578452 h 2369152"/>
                <a:gd name="connsiteX2" fmla="*/ 2036842 w 2300646"/>
                <a:gd name="connsiteY2" fmla="*/ 514597 h 2369152"/>
                <a:gd name="connsiteX3" fmla="*/ 2291808 w 2300646"/>
                <a:gd name="connsiteY3" fmla="*/ 662729 h 2369152"/>
                <a:gd name="connsiteX4" fmla="*/ 1138596 w 2300646"/>
                <a:gd name="connsiteY4" fmla="*/ 1026127 h 2369152"/>
                <a:gd name="connsiteX5" fmla="*/ 1624371 w 2300646"/>
                <a:gd name="connsiteY5" fmla="*/ 1550002 h 2369152"/>
                <a:gd name="connsiteX6" fmla="*/ 2072046 w 2300646"/>
                <a:gd name="connsiteY6" fmla="*/ 1550002 h 2369152"/>
                <a:gd name="connsiteX7" fmla="*/ 2300646 w 2300646"/>
                <a:gd name="connsiteY7" fmla="*/ 1740502 h 2369152"/>
                <a:gd name="connsiteX8" fmla="*/ 1833921 w 2300646"/>
                <a:gd name="connsiteY8" fmla="*/ 1873852 h 2369152"/>
                <a:gd name="connsiteX9" fmla="*/ 2005371 w 2300646"/>
                <a:gd name="connsiteY9" fmla="*/ 2121502 h 2369152"/>
                <a:gd name="connsiteX10" fmla="*/ 1729146 w 2300646"/>
                <a:gd name="connsiteY10" fmla="*/ 1988152 h 2369152"/>
                <a:gd name="connsiteX11" fmla="*/ 1538646 w 2300646"/>
                <a:gd name="connsiteY11" fmla="*/ 2369152 h 2369152"/>
                <a:gd name="connsiteX12" fmla="*/ 1310046 w 2300646"/>
                <a:gd name="connsiteY12" fmla="*/ 2150077 h 2369152"/>
                <a:gd name="connsiteX13" fmla="*/ 1443396 w 2300646"/>
                <a:gd name="connsiteY13" fmla="*/ 1788127 h 2369152"/>
                <a:gd name="connsiteX14" fmla="*/ 919521 w 2300646"/>
                <a:gd name="connsiteY14" fmla="*/ 1207102 h 2369152"/>
                <a:gd name="connsiteX15" fmla="*/ 410353 w 2300646"/>
                <a:gd name="connsiteY15" fmla="*/ 2322212 h 2369152"/>
                <a:gd name="connsiteX16" fmla="*/ 288586 w 2300646"/>
                <a:gd name="connsiteY16" fmla="*/ 2052845 h 2369152"/>
                <a:gd name="connsiteX17" fmla="*/ 515813 w 2300646"/>
                <a:gd name="connsiteY17" fmla="*/ 767428 h 2369152"/>
                <a:gd name="connsiteX18" fmla="*/ 6569 w 2300646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24119 w 2305244"/>
                <a:gd name="connsiteY14" fmla="*/ 1207102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73597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513830 w 2305244"/>
                <a:gd name="connsiteY13" fmla="*/ 1784469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50914 w 2305244"/>
                <a:gd name="connsiteY5" fmla="*/ 1597551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32752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24192 w 2305244"/>
                <a:gd name="connsiteY17" fmla="*/ 1641442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02246 w 2305244"/>
                <a:gd name="connsiteY17" fmla="*/ 1579262 h 2369152"/>
                <a:gd name="connsiteX0" fmla="*/ 2275983 w 2296406"/>
                <a:gd name="connsiteY0" fmla="*/ 1747817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7707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57695 w 2296406"/>
                <a:gd name="connsiteY0" fmla="*/ 1755133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9145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80482 w 2296406"/>
                <a:gd name="connsiteY5" fmla="*/ 2120816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733744 w 2296406"/>
                <a:gd name="connsiteY3" fmla="*/ 1988152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91681 w 2296406"/>
                <a:gd name="connsiteY2" fmla="*/ 2136133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42887 w 2296406"/>
                <a:gd name="connsiteY2" fmla="*/ 2194655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3889 w 2296406"/>
                <a:gd name="connsiteY1" fmla="*/ 183727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3 w 2296406"/>
                <a:gd name="connsiteY2" fmla="*/ 2095901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682537 w 2296406"/>
                <a:gd name="connsiteY2" fmla="*/ 1962549 h 2354521"/>
                <a:gd name="connsiteX3" fmla="*/ 1528613 w 2296406"/>
                <a:gd name="connsiteY3" fmla="*/ 2354521 h 2354521"/>
                <a:gd name="connsiteX4" fmla="*/ 1380482 w 2296406"/>
                <a:gd name="connsiteY4" fmla="*/ 2120816 h 2354521"/>
                <a:gd name="connsiteX5" fmla="*/ 1495542 w 2296406"/>
                <a:gd name="connsiteY5" fmla="*/ 1788127 h 2354521"/>
                <a:gd name="connsiteX6" fmla="*/ 909489 w 2296406"/>
                <a:gd name="connsiteY6" fmla="*/ 1225390 h 2354521"/>
                <a:gd name="connsiteX7" fmla="*/ 414951 w 2296406"/>
                <a:gd name="connsiteY7" fmla="*/ 2322212 h 2354521"/>
                <a:gd name="connsiteX8" fmla="*/ 293184 w 2296406"/>
                <a:gd name="connsiteY8" fmla="*/ 2052845 h 2354521"/>
                <a:gd name="connsiteX9" fmla="*/ 520411 w 2296406"/>
                <a:gd name="connsiteY9" fmla="*/ 767428 h 2354521"/>
                <a:gd name="connsiteX10" fmla="*/ 11167 w 2296406"/>
                <a:gd name="connsiteY10" fmla="*/ 5505 h 2354521"/>
                <a:gd name="connsiteX11" fmla="*/ 771719 w 2296406"/>
                <a:gd name="connsiteY11" fmla="*/ 578452 h 2354521"/>
                <a:gd name="connsiteX12" fmla="*/ 2041440 w 2296406"/>
                <a:gd name="connsiteY12" fmla="*/ 514597 h 2354521"/>
                <a:gd name="connsiteX13" fmla="*/ 2296406 w 2296406"/>
                <a:gd name="connsiteY13" fmla="*/ 662729 h 2354521"/>
                <a:gd name="connsiteX14" fmla="*/ 1124906 w 2296406"/>
                <a:gd name="connsiteY14" fmla="*/ 1004182 h 2354521"/>
                <a:gd name="connsiteX15" fmla="*/ 1676517 w 2296406"/>
                <a:gd name="connsiteY15" fmla="*/ 1608523 h 2354521"/>
                <a:gd name="connsiteX16" fmla="*/ 2094931 w 2296406"/>
                <a:gd name="connsiteY16" fmla="*/ 1557316 h 2354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296406" h="2354521">
                  <a:moveTo>
                    <a:pt x="2279640" y="1747818"/>
                  </a:moveTo>
                  <a:lnTo>
                    <a:pt x="1827546" y="1826304"/>
                  </a:lnTo>
                  <a:cubicBezTo>
                    <a:pt x="1728029" y="1862093"/>
                    <a:pt x="1732359" y="1874513"/>
                    <a:pt x="1682537" y="1962549"/>
                  </a:cubicBezTo>
                  <a:lnTo>
                    <a:pt x="1528613" y="2354521"/>
                  </a:lnTo>
                  <a:lnTo>
                    <a:pt x="1380482" y="2120816"/>
                  </a:lnTo>
                  <a:lnTo>
                    <a:pt x="1495542" y="1788127"/>
                  </a:lnTo>
                  <a:lnTo>
                    <a:pt x="909489" y="1225390"/>
                  </a:lnTo>
                  <a:lnTo>
                    <a:pt x="414951" y="2322212"/>
                  </a:lnTo>
                  <a:lnTo>
                    <a:pt x="293184" y="2052845"/>
                  </a:lnTo>
                  <a:lnTo>
                    <a:pt x="520411" y="767428"/>
                  </a:lnTo>
                  <a:cubicBezTo>
                    <a:pt x="325060" y="542715"/>
                    <a:pt x="-71458" y="102202"/>
                    <a:pt x="11167" y="5505"/>
                  </a:cubicBezTo>
                  <a:cubicBezTo>
                    <a:pt x="111065" y="-52229"/>
                    <a:pt x="554777" y="358209"/>
                    <a:pt x="771719" y="578452"/>
                  </a:cubicBezTo>
                  <a:lnTo>
                    <a:pt x="2041440" y="514597"/>
                  </a:lnTo>
                  <a:lnTo>
                    <a:pt x="2296406" y="662729"/>
                  </a:lnTo>
                  <a:lnTo>
                    <a:pt x="1124906" y="1004182"/>
                  </a:lnTo>
                  <a:lnTo>
                    <a:pt x="1676517" y="1608523"/>
                  </a:lnTo>
                  <a:cubicBezTo>
                    <a:pt x="1795262" y="1589016"/>
                    <a:pt x="2094931" y="1557316"/>
                    <a:pt x="2094931" y="155731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753" name="Freeform: Shape 34">
              <a:extLst>
                <a:ext uri="{FF2B5EF4-FFF2-40B4-BE49-F238E27FC236}">
                  <a16:creationId xmlns:a16="http://schemas.microsoft.com/office/drawing/2014/main" id="{92F4163B-6FBA-408E-B3D2-13A9DDFC250D}"/>
                </a:ext>
              </a:extLst>
            </p:cNvPr>
            <p:cNvSpPr/>
            <p:nvPr/>
          </p:nvSpPr>
          <p:spPr>
            <a:xfrm>
              <a:off x="6170989" y="5372358"/>
              <a:ext cx="713465" cy="320332"/>
            </a:xfrm>
            <a:custGeom>
              <a:avLst/>
              <a:gdLst>
                <a:gd name="connsiteX0" fmla="*/ 713465 w 713465"/>
                <a:gd name="connsiteY0" fmla="*/ 0 h 320332"/>
                <a:gd name="connsiteX1" fmla="*/ 0 w 713465"/>
                <a:gd name="connsiteY1" fmla="*/ 165990 h 320332"/>
                <a:gd name="connsiteX2" fmla="*/ 713465 w 713465"/>
                <a:gd name="connsiteY2" fmla="*/ 320332 h 320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3465" h="320332">
                  <a:moveTo>
                    <a:pt x="713465" y="0"/>
                  </a:moveTo>
                  <a:lnTo>
                    <a:pt x="0" y="165990"/>
                  </a:lnTo>
                  <a:lnTo>
                    <a:pt x="713465" y="320332"/>
                  </a:lnTo>
                </a:path>
              </a:pathLst>
            </a:cu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100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28</cp:revision>
  <dcterms:created xsi:type="dcterms:W3CDTF">2018-02-18T19:39:47Z</dcterms:created>
  <dcterms:modified xsi:type="dcterms:W3CDTF">2022-10-28T05:18:35Z</dcterms:modified>
</cp:coreProperties>
</file>