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97" name="Graphic 2">
            <a:extLst>
              <a:ext uri="{FF2B5EF4-FFF2-40B4-BE49-F238E27FC236}">
                <a16:creationId xmlns:a16="http://schemas.microsoft.com/office/drawing/2014/main" id="{845BBF49-7553-49B7-8286-0A5231CC0B73}"/>
              </a:ext>
            </a:extLst>
          </p:cNvPr>
          <p:cNvGrpSpPr/>
          <p:nvPr/>
        </p:nvGrpSpPr>
        <p:grpSpPr>
          <a:xfrm flipH="1">
            <a:off x="548742" y="3876675"/>
            <a:ext cx="6350054" cy="2509837"/>
            <a:chOff x="1762125" y="3313324"/>
            <a:chExt cx="7124700" cy="2816013"/>
          </a:xfrm>
        </p:grpSpPr>
        <p:sp>
          <p:nvSpPr>
            <p:cNvPr id="1998" name="Freeform: Shape 6">
              <a:extLst>
                <a:ext uri="{FF2B5EF4-FFF2-40B4-BE49-F238E27FC236}">
                  <a16:creationId xmlns:a16="http://schemas.microsoft.com/office/drawing/2014/main" id="{73C68B1D-D090-4C51-9DB4-02607470D039}"/>
                </a:ext>
              </a:extLst>
            </p:cNvPr>
            <p:cNvSpPr/>
            <p:nvPr/>
          </p:nvSpPr>
          <p:spPr>
            <a:xfrm>
              <a:off x="2309508" y="5690937"/>
              <a:ext cx="6224531" cy="438650"/>
            </a:xfrm>
            <a:custGeom>
              <a:avLst/>
              <a:gdLst>
                <a:gd name="connsiteX0" fmla="*/ 6211611 w 6224531"/>
                <a:gd name="connsiteY0" fmla="*/ 428427 h 438650"/>
                <a:gd name="connsiteX1" fmla="*/ 5589831 w 6224531"/>
                <a:gd name="connsiteY1" fmla="*/ 36130 h 438650"/>
                <a:gd name="connsiteX2" fmla="*/ 5542354 w 6224531"/>
                <a:gd name="connsiteY2" fmla="*/ 24653 h 438650"/>
                <a:gd name="connsiteX3" fmla="*/ 294786 w 6224531"/>
                <a:gd name="connsiteY3" fmla="*/ 5 h 438650"/>
                <a:gd name="connsiteX4" fmla="*/ 246870 w 6224531"/>
                <a:gd name="connsiteY4" fmla="*/ 24653 h 438650"/>
                <a:gd name="connsiteX5" fmla="*/ 14 w 6224531"/>
                <a:gd name="connsiteY5" fmla="*/ 412184 h 438650"/>
                <a:gd name="connsiteX6" fmla="*/ 6224531 w 6224531"/>
                <a:gd name="connsiteY6" fmla="*/ 438650 h 438650"/>
                <a:gd name="connsiteX7" fmla="*/ 6211611 w 6224531"/>
                <a:gd name="connsiteY7" fmla="*/ 428427 h 4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4531" h="438650">
                  <a:moveTo>
                    <a:pt x="6211611" y="428427"/>
                  </a:moveTo>
                  <a:cubicBezTo>
                    <a:pt x="6004331" y="306128"/>
                    <a:pt x="5796861" y="158931"/>
                    <a:pt x="5589831" y="36130"/>
                  </a:cubicBezTo>
                  <a:cubicBezTo>
                    <a:pt x="5574528" y="27036"/>
                    <a:pt x="5559288" y="24778"/>
                    <a:pt x="5542354" y="24653"/>
                  </a:cubicBezTo>
                  <a:cubicBezTo>
                    <a:pt x="5335637" y="22834"/>
                    <a:pt x="834470" y="5210"/>
                    <a:pt x="294786" y="5"/>
                  </a:cubicBezTo>
                  <a:cubicBezTo>
                    <a:pt x="272584" y="-184"/>
                    <a:pt x="259226" y="5336"/>
                    <a:pt x="246870" y="24653"/>
                  </a:cubicBezTo>
                  <a:cubicBezTo>
                    <a:pt x="169101" y="145635"/>
                    <a:pt x="-1804" y="399640"/>
                    <a:pt x="14" y="412184"/>
                  </a:cubicBezTo>
                  <a:cubicBezTo>
                    <a:pt x="2073139" y="420964"/>
                    <a:pt x="4146013" y="429807"/>
                    <a:pt x="6224531" y="438650"/>
                  </a:cubicBezTo>
                  <a:cubicBezTo>
                    <a:pt x="6216503" y="432253"/>
                    <a:pt x="6214246" y="429995"/>
                    <a:pt x="6211611" y="428427"/>
                  </a:cubicBezTo>
                  <a:close/>
                </a:path>
              </a:pathLst>
            </a:custGeom>
            <a:solidFill>
              <a:schemeClr val="accent6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9" name="Freeform: Shape 4">
              <a:extLst>
                <a:ext uri="{FF2B5EF4-FFF2-40B4-BE49-F238E27FC236}">
                  <a16:creationId xmlns:a16="http://schemas.microsoft.com/office/drawing/2014/main" id="{5B8DBA89-DA0F-4692-9BD5-3724C94BA7E1}"/>
                </a:ext>
              </a:extLst>
            </p:cNvPr>
            <p:cNvSpPr/>
            <p:nvPr/>
          </p:nvSpPr>
          <p:spPr>
            <a:xfrm>
              <a:off x="2328207" y="3837429"/>
              <a:ext cx="2936039" cy="2127716"/>
            </a:xfrm>
            <a:custGeom>
              <a:avLst/>
              <a:gdLst>
                <a:gd name="connsiteX0" fmla="*/ 2927404 w 2936039"/>
                <a:gd name="connsiteY0" fmla="*/ 851476 h 2127716"/>
                <a:gd name="connsiteX1" fmla="*/ 2883815 w 2936039"/>
                <a:gd name="connsiteY1" fmla="*/ 492419 h 2127716"/>
                <a:gd name="connsiteX2" fmla="*/ 2891655 w 2936039"/>
                <a:gd name="connsiteY2" fmla="*/ 339639 h 2127716"/>
                <a:gd name="connsiteX3" fmla="*/ 2785411 w 2936039"/>
                <a:gd name="connsiteY3" fmla="*/ 336691 h 2127716"/>
                <a:gd name="connsiteX4" fmla="*/ 2454451 w 2936039"/>
                <a:gd name="connsiteY4" fmla="*/ 213013 h 2127716"/>
                <a:gd name="connsiteX5" fmla="*/ 2218320 w 2936039"/>
                <a:gd name="connsiteY5" fmla="*/ 65940 h 2127716"/>
                <a:gd name="connsiteX6" fmla="*/ 1898022 w 2936039"/>
                <a:gd name="connsiteY6" fmla="*/ 25927 h 2127716"/>
                <a:gd name="connsiteX7" fmla="*/ 1886294 w 2936039"/>
                <a:gd name="connsiteY7" fmla="*/ 29501 h 2127716"/>
                <a:gd name="connsiteX8" fmla="*/ 1084514 w 2936039"/>
                <a:gd name="connsiteY8" fmla="*/ 203417 h 2127716"/>
                <a:gd name="connsiteX9" fmla="*/ 1017093 w 2936039"/>
                <a:gd name="connsiteY9" fmla="*/ 203354 h 2127716"/>
                <a:gd name="connsiteX10" fmla="*/ 914926 w 2936039"/>
                <a:gd name="connsiteY10" fmla="*/ 203981 h 2127716"/>
                <a:gd name="connsiteX11" fmla="*/ 691402 w 2936039"/>
                <a:gd name="connsiteY11" fmla="*/ 163780 h 2127716"/>
                <a:gd name="connsiteX12" fmla="*/ 350532 w 2936039"/>
                <a:gd name="connsiteY12" fmla="*/ 192190 h 2127716"/>
                <a:gd name="connsiteX13" fmla="*/ 66987 w 2936039"/>
                <a:gd name="connsiteY13" fmla="*/ 202978 h 2127716"/>
                <a:gd name="connsiteX14" fmla="*/ 3078 w 2936039"/>
                <a:gd name="connsiteY14" fmla="*/ 211570 h 2127716"/>
                <a:gd name="connsiteX15" fmla="*/ 26409 w 2936039"/>
                <a:gd name="connsiteY15" fmla="*/ 326594 h 2127716"/>
                <a:gd name="connsiteX16" fmla="*/ 51119 w 2936039"/>
                <a:gd name="connsiteY16" fmla="*/ 340580 h 2127716"/>
                <a:gd name="connsiteX17" fmla="*/ 294400 w 2936039"/>
                <a:gd name="connsiteY17" fmla="*/ 380594 h 2127716"/>
                <a:gd name="connsiteX18" fmla="*/ 710781 w 2936039"/>
                <a:gd name="connsiteY18" fmla="*/ 421109 h 2127716"/>
                <a:gd name="connsiteX19" fmla="*/ 870334 w 2936039"/>
                <a:gd name="connsiteY19" fmla="*/ 423116 h 2127716"/>
                <a:gd name="connsiteX20" fmla="*/ 1238235 w 2936039"/>
                <a:gd name="connsiteY20" fmla="*/ 446572 h 2127716"/>
                <a:gd name="connsiteX21" fmla="*/ 1526610 w 2936039"/>
                <a:gd name="connsiteY21" fmla="*/ 400538 h 2127716"/>
                <a:gd name="connsiteX22" fmla="*/ 1560289 w 2936039"/>
                <a:gd name="connsiteY22" fmla="*/ 406182 h 2127716"/>
                <a:gd name="connsiteX23" fmla="*/ 1706734 w 2936039"/>
                <a:gd name="connsiteY23" fmla="*/ 501764 h 2127716"/>
                <a:gd name="connsiteX24" fmla="*/ 1802692 w 2936039"/>
                <a:gd name="connsiteY24" fmla="*/ 568934 h 2127716"/>
                <a:gd name="connsiteX25" fmla="*/ 1853179 w 2936039"/>
                <a:gd name="connsiteY25" fmla="*/ 651282 h 2127716"/>
                <a:gd name="connsiteX26" fmla="*/ 1861144 w 2936039"/>
                <a:gd name="connsiteY26" fmla="*/ 945991 h 2127716"/>
                <a:gd name="connsiteX27" fmla="*/ 1855374 w 2936039"/>
                <a:gd name="connsiteY27" fmla="*/ 1157851 h 2127716"/>
                <a:gd name="connsiteX28" fmla="*/ 1858761 w 2936039"/>
                <a:gd name="connsiteY28" fmla="*/ 1260331 h 2127716"/>
                <a:gd name="connsiteX29" fmla="*/ 1862587 w 2936039"/>
                <a:gd name="connsiteY29" fmla="*/ 1574107 h 2127716"/>
                <a:gd name="connsiteX30" fmla="*/ 1892503 w 2936039"/>
                <a:gd name="connsiteY30" fmla="*/ 1993624 h 2127716"/>
                <a:gd name="connsiteX31" fmla="*/ 1897395 w 2936039"/>
                <a:gd name="connsiteY31" fmla="*/ 2025359 h 2127716"/>
                <a:gd name="connsiteX32" fmla="*/ 1910816 w 2936039"/>
                <a:gd name="connsiteY32" fmla="*/ 2049191 h 2127716"/>
                <a:gd name="connsiteX33" fmla="*/ 1996426 w 2936039"/>
                <a:gd name="connsiteY33" fmla="*/ 2121254 h 2127716"/>
                <a:gd name="connsiteX34" fmla="*/ 2019255 w 2936039"/>
                <a:gd name="connsiteY34" fmla="*/ 2125330 h 2127716"/>
                <a:gd name="connsiteX35" fmla="*/ 2084669 w 2936039"/>
                <a:gd name="connsiteY35" fmla="*/ 1872140 h 2127716"/>
                <a:gd name="connsiteX36" fmla="*/ 2101415 w 2936039"/>
                <a:gd name="connsiteY36" fmla="*/ 1835764 h 2127716"/>
                <a:gd name="connsiteX37" fmla="*/ 2115150 w 2936039"/>
                <a:gd name="connsiteY37" fmla="*/ 1667681 h 2127716"/>
                <a:gd name="connsiteX38" fmla="*/ 2107122 w 2936039"/>
                <a:gd name="connsiteY38" fmla="*/ 1527319 h 2127716"/>
                <a:gd name="connsiteX39" fmla="*/ 2108376 w 2936039"/>
                <a:gd name="connsiteY39" fmla="*/ 1315209 h 2127716"/>
                <a:gd name="connsiteX40" fmla="*/ 2106558 w 2936039"/>
                <a:gd name="connsiteY40" fmla="*/ 1224959 h 2127716"/>
                <a:gd name="connsiteX41" fmla="*/ 2176049 w 2936039"/>
                <a:gd name="connsiteY41" fmla="*/ 830779 h 2127716"/>
                <a:gd name="connsiteX42" fmla="*/ 2209540 w 2936039"/>
                <a:gd name="connsiteY42" fmla="*/ 815978 h 2127716"/>
                <a:gd name="connsiteX43" fmla="*/ 2355546 w 2936039"/>
                <a:gd name="connsiteY43" fmla="*/ 877629 h 2127716"/>
                <a:gd name="connsiteX44" fmla="*/ 2899055 w 2936039"/>
                <a:gd name="connsiteY44" fmla="*/ 941350 h 2127716"/>
                <a:gd name="connsiteX45" fmla="*/ 2931543 w 2936039"/>
                <a:gd name="connsiteY45" fmla="*/ 934201 h 2127716"/>
                <a:gd name="connsiteX46" fmla="*/ 2927404 w 2936039"/>
                <a:gd name="connsiteY46" fmla="*/ 851476 h 2127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2936039" h="2127716">
                  <a:moveTo>
                    <a:pt x="2927404" y="851476"/>
                  </a:moveTo>
                  <a:cubicBezTo>
                    <a:pt x="2889271" y="734571"/>
                    <a:pt x="2870958" y="615659"/>
                    <a:pt x="2883815" y="492419"/>
                  </a:cubicBezTo>
                  <a:cubicBezTo>
                    <a:pt x="2889146" y="441806"/>
                    <a:pt x="2889208" y="390629"/>
                    <a:pt x="2891655" y="339639"/>
                  </a:cubicBezTo>
                  <a:cubicBezTo>
                    <a:pt x="2856282" y="338322"/>
                    <a:pt x="2820847" y="340768"/>
                    <a:pt x="2785411" y="336691"/>
                  </a:cubicBezTo>
                  <a:cubicBezTo>
                    <a:pt x="2664806" y="322706"/>
                    <a:pt x="2557120" y="274037"/>
                    <a:pt x="2454451" y="213013"/>
                  </a:cubicBezTo>
                  <a:cubicBezTo>
                    <a:pt x="2374737" y="165598"/>
                    <a:pt x="2297344" y="114421"/>
                    <a:pt x="2218320" y="65940"/>
                  </a:cubicBezTo>
                  <a:cubicBezTo>
                    <a:pt x="2117847" y="4226"/>
                    <a:pt x="2012732" y="-24686"/>
                    <a:pt x="1898022" y="25927"/>
                  </a:cubicBezTo>
                  <a:cubicBezTo>
                    <a:pt x="1893820" y="26177"/>
                    <a:pt x="1889116" y="26428"/>
                    <a:pt x="1886294" y="29501"/>
                  </a:cubicBezTo>
                  <a:cubicBezTo>
                    <a:pt x="1869047" y="48756"/>
                    <a:pt x="1099378" y="200093"/>
                    <a:pt x="1084514" y="203417"/>
                  </a:cubicBezTo>
                  <a:cubicBezTo>
                    <a:pt x="1061873" y="208434"/>
                    <a:pt x="1039546" y="208873"/>
                    <a:pt x="1017093" y="203354"/>
                  </a:cubicBezTo>
                  <a:cubicBezTo>
                    <a:pt x="983038" y="210379"/>
                    <a:pt x="949107" y="209751"/>
                    <a:pt x="914926" y="203981"/>
                  </a:cubicBezTo>
                  <a:cubicBezTo>
                    <a:pt x="840230" y="191312"/>
                    <a:pt x="767854" y="163780"/>
                    <a:pt x="691402" y="163780"/>
                  </a:cubicBezTo>
                  <a:cubicBezTo>
                    <a:pt x="577193" y="163842"/>
                    <a:pt x="463486" y="165786"/>
                    <a:pt x="350532" y="192190"/>
                  </a:cubicBezTo>
                  <a:cubicBezTo>
                    <a:pt x="257961" y="213828"/>
                    <a:pt x="161565" y="198462"/>
                    <a:pt x="66987" y="202978"/>
                  </a:cubicBezTo>
                  <a:cubicBezTo>
                    <a:pt x="45475" y="203981"/>
                    <a:pt x="23335" y="201034"/>
                    <a:pt x="3078" y="211570"/>
                  </a:cubicBezTo>
                  <a:cubicBezTo>
                    <a:pt x="-3947" y="252901"/>
                    <a:pt x="-58" y="292037"/>
                    <a:pt x="26409" y="326594"/>
                  </a:cubicBezTo>
                  <a:cubicBezTo>
                    <a:pt x="29482" y="340455"/>
                    <a:pt x="41147" y="338887"/>
                    <a:pt x="51119" y="340580"/>
                  </a:cubicBezTo>
                  <a:cubicBezTo>
                    <a:pt x="132213" y="354001"/>
                    <a:pt x="213056" y="368866"/>
                    <a:pt x="294400" y="380594"/>
                  </a:cubicBezTo>
                  <a:cubicBezTo>
                    <a:pt x="432504" y="400475"/>
                    <a:pt x="570357" y="423931"/>
                    <a:pt x="710781" y="421109"/>
                  </a:cubicBezTo>
                  <a:cubicBezTo>
                    <a:pt x="763966" y="420043"/>
                    <a:pt x="817903" y="416405"/>
                    <a:pt x="870334" y="423116"/>
                  </a:cubicBezTo>
                  <a:cubicBezTo>
                    <a:pt x="992633" y="438733"/>
                    <a:pt x="1114870" y="447451"/>
                    <a:pt x="1238235" y="446572"/>
                  </a:cubicBezTo>
                  <a:cubicBezTo>
                    <a:pt x="1337140" y="445883"/>
                    <a:pt x="1433662" y="435221"/>
                    <a:pt x="1526610" y="400538"/>
                  </a:cubicBezTo>
                  <a:cubicBezTo>
                    <a:pt x="1539968" y="395583"/>
                    <a:pt x="1549000" y="396587"/>
                    <a:pt x="1560289" y="406182"/>
                  </a:cubicBezTo>
                  <a:cubicBezTo>
                    <a:pt x="1604944" y="444189"/>
                    <a:pt x="1655369" y="473792"/>
                    <a:pt x="1706734" y="501764"/>
                  </a:cubicBezTo>
                  <a:cubicBezTo>
                    <a:pt x="1746058" y="525346"/>
                    <a:pt x="1783061" y="555513"/>
                    <a:pt x="1802692" y="568934"/>
                  </a:cubicBezTo>
                  <a:cubicBezTo>
                    <a:pt x="1832232" y="589129"/>
                    <a:pt x="1843772" y="617916"/>
                    <a:pt x="1853179" y="651282"/>
                  </a:cubicBezTo>
                  <a:cubicBezTo>
                    <a:pt x="1880775" y="749247"/>
                    <a:pt x="1871430" y="847462"/>
                    <a:pt x="1861144" y="945991"/>
                  </a:cubicBezTo>
                  <a:cubicBezTo>
                    <a:pt x="1853744" y="1016486"/>
                    <a:pt x="1847158" y="1086667"/>
                    <a:pt x="1855374" y="1157851"/>
                  </a:cubicBezTo>
                  <a:cubicBezTo>
                    <a:pt x="1859263" y="1191530"/>
                    <a:pt x="1863653" y="1225962"/>
                    <a:pt x="1858761" y="1260331"/>
                  </a:cubicBezTo>
                  <a:cubicBezTo>
                    <a:pt x="1843897" y="1365132"/>
                    <a:pt x="1843082" y="1469243"/>
                    <a:pt x="1862587" y="1574107"/>
                  </a:cubicBezTo>
                  <a:cubicBezTo>
                    <a:pt x="1880587" y="1670942"/>
                    <a:pt x="1893193" y="1951666"/>
                    <a:pt x="1892503" y="1993624"/>
                  </a:cubicBezTo>
                  <a:cubicBezTo>
                    <a:pt x="1892315" y="2004411"/>
                    <a:pt x="1886796" y="2016202"/>
                    <a:pt x="1897395" y="2025359"/>
                  </a:cubicBezTo>
                  <a:cubicBezTo>
                    <a:pt x="1898461" y="2035205"/>
                    <a:pt x="1903604" y="2042919"/>
                    <a:pt x="1910816" y="2049191"/>
                  </a:cubicBezTo>
                  <a:cubicBezTo>
                    <a:pt x="1938977" y="2073651"/>
                    <a:pt x="1968266" y="2096794"/>
                    <a:pt x="1996426" y="2121254"/>
                  </a:cubicBezTo>
                  <a:cubicBezTo>
                    <a:pt x="2002886" y="2126835"/>
                    <a:pt x="2010537" y="2130285"/>
                    <a:pt x="2019255" y="2125330"/>
                  </a:cubicBezTo>
                  <a:cubicBezTo>
                    <a:pt x="2053248" y="2044111"/>
                    <a:pt x="2070181" y="1958439"/>
                    <a:pt x="2084669" y="1872140"/>
                  </a:cubicBezTo>
                  <a:cubicBezTo>
                    <a:pt x="2092007" y="1860851"/>
                    <a:pt x="2099784" y="1850063"/>
                    <a:pt x="2101415" y="1835764"/>
                  </a:cubicBezTo>
                  <a:cubicBezTo>
                    <a:pt x="2107812" y="1779882"/>
                    <a:pt x="2115526" y="1724252"/>
                    <a:pt x="2115150" y="1667681"/>
                  </a:cubicBezTo>
                  <a:cubicBezTo>
                    <a:pt x="2114836" y="1620706"/>
                    <a:pt x="2110133" y="1573981"/>
                    <a:pt x="2107122" y="1527319"/>
                  </a:cubicBezTo>
                  <a:cubicBezTo>
                    <a:pt x="2102607" y="1456386"/>
                    <a:pt x="2108251" y="1385892"/>
                    <a:pt x="2108376" y="1315209"/>
                  </a:cubicBezTo>
                  <a:cubicBezTo>
                    <a:pt x="2108439" y="1285167"/>
                    <a:pt x="2100913" y="1255753"/>
                    <a:pt x="2106558" y="1224959"/>
                  </a:cubicBezTo>
                  <a:cubicBezTo>
                    <a:pt x="2130578" y="1093754"/>
                    <a:pt x="2152279" y="962047"/>
                    <a:pt x="2176049" y="830779"/>
                  </a:cubicBezTo>
                  <a:cubicBezTo>
                    <a:pt x="2181317" y="801679"/>
                    <a:pt x="2184578" y="800111"/>
                    <a:pt x="2209540" y="815978"/>
                  </a:cubicBezTo>
                  <a:cubicBezTo>
                    <a:pt x="2254759" y="844828"/>
                    <a:pt x="2301797" y="869163"/>
                    <a:pt x="2355546" y="877629"/>
                  </a:cubicBezTo>
                  <a:cubicBezTo>
                    <a:pt x="2535858" y="905978"/>
                    <a:pt x="2717363" y="924605"/>
                    <a:pt x="2899055" y="941350"/>
                  </a:cubicBezTo>
                  <a:cubicBezTo>
                    <a:pt x="2910846" y="942417"/>
                    <a:pt x="2922010" y="942479"/>
                    <a:pt x="2931543" y="934201"/>
                  </a:cubicBezTo>
                  <a:cubicBezTo>
                    <a:pt x="2939508" y="906166"/>
                    <a:pt x="2936121" y="878194"/>
                    <a:pt x="2927404" y="851476"/>
                  </a:cubicBezTo>
                  <a:close/>
                </a:path>
              </a:pathLst>
            </a:custGeom>
            <a:solidFill>
              <a:schemeClr val="accent4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0" name="Freeform: Shape 5">
              <a:extLst>
                <a:ext uri="{FF2B5EF4-FFF2-40B4-BE49-F238E27FC236}">
                  <a16:creationId xmlns:a16="http://schemas.microsoft.com/office/drawing/2014/main" id="{E317050B-2730-4780-86F4-86A58417D871}"/>
                </a:ext>
              </a:extLst>
            </p:cNvPr>
            <p:cNvSpPr/>
            <p:nvPr/>
          </p:nvSpPr>
          <p:spPr>
            <a:xfrm>
              <a:off x="3265081" y="3337854"/>
              <a:ext cx="976167" cy="1139128"/>
            </a:xfrm>
            <a:custGeom>
              <a:avLst/>
              <a:gdLst>
                <a:gd name="connsiteX0" fmla="*/ 972500 w 976167"/>
                <a:gd name="connsiteY0" fmla="*/ 409788 h 1139128"/>
                <a:gd name="connsiteX1" fmla="*/ 936061 w 976167"/>
                <a:gd name="connsiteY1" fmla="*/ 271935 h 1139128"/>
                <a:gd name="connsiteX2" fmla="*/ 882124 w 976167"/>
                <a:gd name="connsiteY2" fmla="*/ 113511 h 1139128"/>
                <a:gd name="connsiteX3" fmla="*/ 772306 w 976167"/>
                <a:gd name="connsiteY3" fmla="*/ 57818 h 1139128"/>
                <a:gd name="connsiteX4" fmla="*/ 663930 w 976167"/>
                <a:gd name="connsiteY4" fmla="*/ 94633 h 1139128"/>
                <a:gd name="connsiteX5" fmla="*/ 607548 w 976167"/>
                <a:gd name="connsiteY5" fmla="*/ 98082 h 1139128"/>
                <a:gd name="connsiteX6" fmla="*/ 452698 w 976167"/>
                <a:gd name="connsiteY6" fmla="*/ 18368 h 1139128"/>
                <a:gd name="connsiteX7" fmla="*/ 239271 w 976167"/>
                <a:gd name="connsiteY7" fmla="*/ 32166 h 1139128"/>
                <a:gd name="connsiteX8" fmla="*/ 27349 w 976167"/>
                <a:gd name="connsiteY8" fmla="*/ 243712 h 1139128"/>
                <a:gd name="connsiteX9" fmla="*/ 7593 w 976167"/>
                <a:gd name="connsiteY9" fmla="*/ 384826 h 1139128"/>
                <a:gd name="connsiteX10" fmla="*/ 7593 w 976167"/>
                <a:gd name="connsiteY10" fmla="*/ 384826 h 1139128"/>
                <a:gd name="connsiteX11" fmla="*/ 50428 w 976167"/>
                <a:gd name="connsiteY11" fmla="*/ 503989 h 1139128"/>
                <a:gd name="connsiteX12" fmla="*/ 82352 w 976167"/>
                <a:gd name="connsiteY12" fmla="*/ 665612 h 1139128"/>
                <a:gd name="connsiteX13" fmla="*/ 80219 w 976167"/>
                <a:gd name="connsiteY13" fmla="*/ 702804 h 1139128"/>
                <a:gd name="connsiteX14" fmla="*/ 110637 w 976167"/>
                <a:gd name="connsiteY14" fmla="*/ 720616 h 1139128"/>
                <a:gd name="connsiteX15" fmla="*/ 152721 w 976167"/>
                <a:gd name="connsiteY15" fmla="*/ 712274 h 1139128"/>
                <a:gd name="connsiteX16" fmla="*/ 182888 w 976167"/>
                <a:gd name="connsiteY16" fmla="*/ 733723 h 1139128"/>
                <a:gd name="connsiteX17" fmla="*/ 251250 w 976167"/>
                <a:gd name="connsiteY17" fmla="*/ 738176 h 1139128"/>
                <a:gd name="connsiteX18" fmla="*/ 231556 w 976167"/>
                <a:gd name="connsiteY18" fmla="*/ 789166 h 1139128"/>
                <a:gd name="connsiteX19" fmla="*/ 286685 w 976167"/>
                <a:gd name="connsiteY19" fmla="*/ 850190 h 1139128"/>
                <a:gd name="connsiteX20" fmla="*/ 318608 w 976167"/>
                <a:gd name="connsiteY20" fmla="*/ 870510 h 1139128"/>
                <a:gd name="connsiteX21" fmla="*/ 406789 w 976167"/>
                <a:gd name="connsiteY21" fmla="*/ 824162 h 1139128"/>
                <a:gd name="connsiteX22" fmla="*/ 456524 w 976167"/>
                <a:gd name="connsiteY22" fmla="*/ 779005 h 1139128"/>
                <a:gd name="connsiteX23" fmla="*/ 495660 w 976167"/>
                <a:gd name="connsiteY23" fmla="*/ 804469 h 1139128"/>
                <a:gd name="connsiteX24" fmla="*/ 518238 w 976167"/>
                <a:gd name="connsiteY24" fmla="*/ 821089 h 1139128"/>
                <a:gd name="connsiteX25" fmla="*/ 703756 w 976167"/>
                <a:gd name="connsiteY25" fmla="*/ 883179 h 1139128"/>
                <a:gd name="connsiteX26" fmla="*/ 707205 w 976167"/>
                <a:gd name="connsiteY26" fmla="*/ 886942 h 1139128"/>
                <a:gd name="connsiteX27" fmla="*/ 753428 w 976167"/>
                <a:gd name="connsiteY27" fmla="*/ 961701 h 1139128"/>
                <a:gd name="connsiteX28" fmla="*/ 769735 w 976167"/>
                <a:gd name="connsiteY28" fmla="*/ 1001276 h 1139128"/>
                <a:gd name="connsiteX29" fmla="*/ 775944 w 976167"/>
                <a:gd name="connsiteY29" fmla="*/ 1139129 h 1139128"/>
                <a:gd name="connsiteX30" fmla="*/ 809059 w 976167"/>
                <a:gd name="connsiteY30" fmla="*/ 1024858 h 1139128"/>
                <a:gd name="connsiteX31" fmla="*/ 868138 w 976167"/>
                <a:gd name="connsiteY31" fmla="*/ 799640 h 1139128"/>
                <a:gd name="connsiteX32" fmla="*/ 875163 w 976167"/>
                <a:gd name="connsiteY32" fmla="*/ 754044 h 1139128"/>
                <a:gd name="connsiteX33" fmla="*/ 924020 w 976167"/>
                <a:gd name="connsiteY33" fmla="*/ 575425 h 1139128"/>
                <a:gd name="connsiteX34" fmla="*/ 961148 w 976167"/>
                <a:gd name="connsiteY34" fmla="*/ 525376 h 1139128"/>
                <a:gd name="connsiteX35" fmla="*/ 972500 w 976167"/>
                <a:gd name="connsiteY35" fmla="*/ 409788 h 1139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976167" h="1139128">
                  <a:moveTo>
                    <a:pt x="972500" y="409788"/>
                  </a:moveTo>
                  <a:cubicBezTo>
                    <a:pt x="963657" y="362750"/>
                    <a:pt x="948228" y="317844"/>
                    <a:pt x="936061" y="271935"/>
                  </a:cubicBezTo>
                  <a:cubicBezTo>
                    <a:pt x="921699" y="217873"/>
                    <a:pt x="907462" y="163747"/>
                    <a:pt x="882124" y="113511"/>
                  </a:cubicBezTo>
                  <a:cubicBezTo>
                    <a:pt x="858104" y="66034"/>
                    <a:pt x="822731" y="47846"/>
                    <a:pt x="772306" y="57818"/>
                  </a:cubicBezTo>
                  <a:cubicBezTo>
                    <a:pt x="734738" y="65281"/>
                    <a:pt x="698174" y="76821"/>
                    <a:pt x="663930" y="94633"/>
                  </a:cubicBezTo>
                  <a:cubicBezTo>
                    <a:pt x="652579" y="105483"/>
                    <a:pt x="627366" y="125552"/>
                    <a:pt x="607548" y="98082"/>
                  </a:cubicBezTo>
                  <a:cubicBezTo>
                    <a:pt x="557185" y="69107"/>
                    <a:pt x="507262" y="39253"/>
                    <a:pt x="452698" y="18368"/>
                  </a:cubicBezTo>
                  <a:cubicBezTo>
                    <a:pt x="379381" y="-9666"/>
                    <a:pt x="308511" y="-6029"/>
                    <a:pt x="239271" y="32166"/>
                  </a:cubicBezTo>
                  <a:cubicBezTo>
                    <a:pt x="148205" y="82403"/>
                    <a:pt x="79279" y="154967"/>
                    <a:pt x="27349" y="243712"/>
                  </a:cubicBezTo>
                  <a:cubicBezTo>
                    <a:pt x="2011" y="287113"/>
                    <a:pt x="-8338" y="334652"/>
                    <a:pt x="7593" y="384826"/>
                  </a:cubicBezTo>
                  <a:cubicBezTo>
                    <a:pt x="7593" y="384826"/>
                    <a:pt x="7593" y="384826"/>
                    <a:pt x="7593" y="384826"/>
                  </a:cubicBezTo>
                  <a:cubicBezTo>
                    <a:pt x="16937" y="426345"/>
                    <a:pt x="24903" y="469683"/>
                    <a:pt x="50428" y="503989"/>
                  </a:cubicBezTo>
                  <a:cubicBezTo>
                    <a:pt x="87557" y="553975"/>
                    <a:pt x="106812" y="604275"/>
                    <a:pt x="82352" y="665612"/>
                  </a:cubicBezTo>
                  <a:cubicBezTo>
                    <a:pt x="77962" y="676525"/>
                    <a:pt x="80784" y="690323"/>
                    <a:pt x="80219" y="702804"/>
                  </a:cubicBezTo>
                  <a:cubicBezTo>
                    <a:pt x="83732" y="720051"/>
                    <a:pt x="96212" y="722748"/>
                    <a:pt x="110637" y="720616"/>
                  </a:cubicBezTo>
                  <a:cubicBezTo>
                    <a:pt x="124749" y="718546"/>
                    <a:pt x="138923" y="716037"/>
                    <a:pt x="152721" y="712274"/>
                  </a:cubicBezTo>
                  <a:cubicBezTo>
                    <a:pt x="172288" y="706943"/>
                    <a:pt x="182261" y="713278"/>
                    <a:pt x="182888" y="733723"/>
                  </a:cubicBezTo>
                  <a:cubicBezTo>
                    <a:pt x="204274" y="749842"/>
                    <a:pt x="228358" y="731654"/>
                    <a:pt x="251250" y="738176"/>
                  </a:cubicBezTo>
                  <a:cubicBezTo>
                    <a:pt x="251626" y="758434"/>
                    <a:pt x="232058" y="770225"/>
                    <a:pt x="231556" y="789166"/>
                  </a:cubicBezTo>
                  <a:cubicBezTo>
                    <a:pt x="255828" y="804092"/>
                    <a:pt x="280539" y="817389"/>
                    <a:pt x="286685" y="850190"/>
                  </a:cubicBezTo>
                  <a:cubicBezTo>
                    <a:pt x="289131" y="863110"/>
                    <a:pt x="303117" y="870385"/>
                    <a:pt x="318608" y="870510"/>
                  </a:cubicBezTo>
                  <a:cubicBezTo>
                    <a:pt x="356490" y="870761"/>
                    <a:pt x="388475" y="860225"/>
                    <a:pt x="406789" y="824162"/>
                  </a:cubicBezTo>
                  <a:cubicBezTo>
                    <a:pt x="417702" y="802650"/>
                    <a:pt x="437081" y="788100"/>
                    <a:pt x="456524" y="779005"/>
                  </a:cubicBezTo>
                  <a:cubicBezTo>
                    <a:pt x="472956" y="771291"/>
                    <a:pt x="481862" y="796190"/>
                    <a:pt x="495660" y="804469"/>
                  </a:cubicBezTo>
                  <a:cubicBezTo>
                    <a:pt x="503625" y="809235"/>
                    <a:pt x="510336" y="816134"/>
                    <a:pt x="518238" y="821089"/>
                  </a:cubicBezTo>
                  <a:cubicBezTo>
                    <a:pt x="575436" y="856524"/>
                    <a:pt x="634767" y="885312"/>
                    <a:pt x="703756" y="883179"/>
                  </a:cubicBezTo>
                  <a:cubicBezTo>
                    <a:pt x="704948" y="884433"/>
                    <a:pt x="706139" y="885625"/>
                    <a:pt x="707205" y="886942"/>
                  </a:cubicBezTo>
                  <a:cubicBezTo>
                    <a:pt x="728968" y="907952"/>
                    <a:pt x="746090" y="931785"/>
                    <a:pt x="753428" y="961701"/>
                  </a:cubicBezTo>
                  <a:cubicBezTo>
                    <a:pt x="756878" y="975687"/>
                    <a:pt x="761895" y="989046"/>
                    <a:pt x="769735" y="1001276"/>
                  </a:cubicBezTo>
                  <a:cubicBezTo>
                    <a:pt x="775191" y="1046872"/>
                    <a:pt x="772933" y="1092655"/>
                    <a:pt x="775944" y="1139129"/>
                  </a:cubicBezTo>
                  <a:cubicBezTo>
                    <a:pt x="786982" y="1101060"/>
                    <a:pt x="798020" y="1062927"/>
                    <a:pt x="809059" y="1024858"/>
                  </a:cubicBezTo>
                  <a:cubicBezTo>
                    <a:pt x="828815" y="949785"/>
                    <a:pt x="848884" y="874838"/>
                    <a:pt x="868138" y="799640"/>
                  </a:cubicBezTo>
                  <a:cubicBezTo>
                    <a:pt x="871901" y="784838"/>
                    <a:pt x="878550" y="770601"/>
                    <a:pt x="875163" y="754044"/>
                  </a:cubicBezTo>
                  <a:cubicBezTo>
                    <a:pt x="861239" y="686435"/>
                    <a:pt x="875476" y="626539"/>
                    <a:pt x="924020" y="575425"/>
                  </a:cubicBezTo>
                  <a:cubicBezTo>
                    <a:pt x="938194" y="560498"/>
                    <a:pt x="948856" y="542184"/>
                    <a:pt x="961148" y="525376"/>
                  </a:cubicBezTo>
                  <a:cubicBezTo>
                    <a:pt x="975573" y="487997"/>
                    <a:pt x="980152" y="450429"/>
                    <a:pt x="972500" y="409788"/>
                  </a:cubicBezTo>
                  <a:close/>
                </a:path>
              </a:pathLst>
            </a:custGeom>
            <a:solidFill>
              <a:srgbClr val="5A2C18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1" name="Freeform: Shape 7">
              <a:extLst>
                <a:ext uri="{FF2B5EF4-FFF2-40B4-BE49-F238E27FC236}">
                  <a16:creationId xmlns:a16="http://schemas.microsoft.com/office/drawing/2014/main" id="{69937E3A-D875-475D-95C4-7C138106BC6E}"/>
                </a:ext>
              </a:extLst>
            </p:cNvPr>
            <p:cNvSpPr/>
            <p:nvPr/>
          </p:nvSpPr>
          <p:spPr>
            <a:xfrm>
              <a:off x="5195702" y="3588032"/>
              <a:ext cx="2850417" cy="2303637"/>
            </a:xfrm>
            <a:custGeom>
              <a:avLst/>
              <a:gdLst>
                <a:gd name="connsiteX0" fmla="*/ 2848828 w 2850417"/>
                <a:gd name="connsiteY0" fmla="*/ 199812 h 2303637"/>
                <a:gd name="connsiteX1" fmla="*/ 2835594 w 2850417"/>
                <a:gd name="connsiteY1" fmla="*/ 214049 h 2303637"/>
                <a:gd name="connsiteX2" fmla="*/ 2327520 w 2850417"/>
                <a:gd name="connsiteY2" fmla="*/ 468807 h 2303637"/>
                <a:gd name="connsiteX3" fmla="*/ 2101800 w 2850417"/>
                <a:gd name="connsiteY3" fmla="*/ 588221 h 2303637"/>
                <a:gd name="connsiteX4" fmla="*/ 1964198 w 2850417"/>
                <a:gd name="connsiteY4" fmla="*/ 715851 h 2303637"/>
                <a:gd name="connsiteX5" fmla="*/ 1841899 w 2850417"/>
                <a:gd name="connsiteY5" fmla="*/ 812310 h 2303637"/>
                <a:gd name="connsiteX6" fmla="*/ 1608528 w 2850417"/>
                <a:gd name="connsiteY6" fmla="*/ 922379 h 2303637"/>
                <a:gd name="connsiteX7" fmla="*/ 1203875 w 2850417"/>
                <a:gd name="connsiteY7" fmla="*/ 1051703 h 2303637"/>
                <a:gd name="connsiteX8" fmla="*/ 768929 w 2850417"/>
                <a:gd name="connsiteY8" fmla="*/ 1115235 h 2303637"/>
                <a:gd name="connsiteX9" fmla="*/ 743403 w 2850417"/>
                <a:gd name="connsiteY9" fmla="*/ 1144587 h 2303637"/>
                <a:gd name="connsiteX10" fmla="*/ 706651 w 2850417"/>
                <a:gd name="connsiteY10" fmla="*/ 1674299 h 2303637"/>
                <a:gd name="connsiteX11" fmla="*/ 681752 w 2850417"/>
                <a:gd name="connsiteY11" fmla="*/ 1856242 h 2303637"/>
                <a:gd name="connsiteX12" fmla="*/ 696930 w 2850417"/>
                <a:gd name="connsiteY12" fmla="*/ 1923914 h 2303637"/>
                <a:gd name="connsiteX13" fmla="*/ 850901 w 2850417"/>
                <a:gd name="connsiteY13" fmla="*/ 1834542 h 2303637"/>
                <a:gd name="connsiteX14" fmla="*/ 1105346 w 2850417"/>
                <a:gd name="connsiteY14" fmla="*/ 1775650 h 2303637"/>
                <a:gd name="connsiteX15" fmla="*/ 1420438 w 2850417"/>
                <a:gd name="connsiteY15" fmla="*/ 1701644 h 2303637"/>
                <a:gd name="connsiteX16" fmla="*/ 1452047 w 2850417"/>
                <a:gd name="connsiteY16" fmla="*/ 1703149 h 2303637"/>
                <a:gd name="connsiteX17" fmla="*/ 1462584 w 2850417"/>
                <a:gd name="connsiteY17" fmla="*/ 1714187 h 2303637"/>
                <a:gd name="connsiteX18" fmla="*/ 1510312 w 2850417"/>
                <a:gd name="connsiteY18" fmla="*/ 1895315 h 2303637"/>
                <a:gd name="connsiteX19" fmla="*/ 1470800 w 2850417"/>
                <a:gd name="connsiteY19" fmla="*/ 1926548 h 2303637"/>
                <a:gd name="connsiteX20" fmla="*/ 1303658 w 2850417"/>
                <a:gd name="connsiteY20" fmla="*/ 1986820 h 2303637"/>
                <a:gd name="connsiteX21" fmla="*/ 1055673 w 2850417"/>
                <a:gd name="connsiteY21" fmla="*/ 2117774 h 2303637"/>
                <a:gd name="connsiteX22" fmla="*/ 1011709 w 2850417"/>
                <a:gd name="connsiteY22" fmla="*/ 2141356 h 2303637"/>
                <a:gd name="connsiteX23" fmla="*/ 943786 w 2850417"/>
                <a:gd name="connsiteY23" fmla="*/ 2173153 h 2303637"/>
                <a:gd name="connsiteX24" fmla="*/ 799661 w 2850417"/>
                <a:gd name="connsiteY24" fmla="*/ 2240637 h 2303637"/>
                <a:gd name="connsiteX25" fmla="*/ 523328 w 2850417"/>
                <a:gd name="connsiteY25" fmla="*/ 2294637 h 2303637"/>
                <a:gd name="connsiteX26" fmla="*/ 437593 w 2850417"/>
                <a:gd name="connsiteY26" fmla="*/ 2276825 h 2303637"/>
                <a:gd name="connsiteX27" fmla="*/ 302311 w 2850417"/>
                <a:gd name="connsiteY27" fmla="*/ 2127056 h 2303637"/>
                <a:gd name="connsiteX28" fmla="*/ 205288 w 2850417"/>
                <a:gd name="connsiteY28" fmla="*/ 1653414 h 2303637"/>
                <a:gd name="connsiteX29" fmla="*/ 175434 w 2850417"/>
                <a:gd name="connsiteY29" fmla="*/ 1226747 h 2303637"/>
                <a:gd name="connsiteX30" fmla="*/ 139058 w 2850417"/>
                <a:gd name="connsiteY30" fmla="*/ 1198901 h 2303637"/>
                <a:gd name="connsiteX31" fmla="*/ 86187 w 2850417"/>
                <a:gd name="connsiteY31" fmla="*/ 1204169 h 2303637"/>
                <a:gd name="connsiteX32" fmla="*/ 55393 w 2850417"/>
                <a:gd name="connsiteY32" fmla="*/ 1184664 h 2303637"/>
                <a:gd name="connsiteX33" fmla="*/ 29679 w 2850417"/>
                <a:gd name="connsiteY33" fmla="*/ 1037968 h 2303637"/>
                <a:gd name="connsiteX34" fmla="*/ 4153 w 2850417"/>
                <a:gd name="connsiteY34" fmla="*/ 750784 h 2303637"/>
                <a:gd name="connsiteX35" fmla="*/ 11554 w 2850417"/>
                <a:gd name="connsiteY35" fmla="*/ 626353 h 2303637"/>
                <a:gd name="connsiteX36" fmla="*/ 24285 w 2850417"/>
                <a:gd name="connsiteY36" fmla="*/ 588973 h 2303637"/>
                <a:gd name="connsiteX37" fmla="*/ 99797 w 2850417"/>
                <a:gd name="connsiteY37" fmla="*/ 577057 h 2303637"/>
                <a:gd name="connsiteX38" fmla="*/ 209176 w 2850417"/>
                <a:gd name="connsiteY38" fmla="*/ 520423 h 2303637"/>
                <a:gd name="connsiteX39" fmla="*/ 464687 w 2850417"/>
                <a:gd name="connsiteY39" fmla="*/ 419511 h 2303637"/>
                <a:gd name="connsiteX40" fmla="*/ 619662 w 2850417"/>
                <a:gd name="connsiteY40" fmla="*/ 453127 h 2303637"/>
                <a:gd name="connsiteX41" fmla="*/ 778713 w 2850417"/>
                <a:gd name="connsiteY41" fmla="*/ 506563 h 2303637"/>
                <a:gd name="connsiteX42" fmla="*/ 1071667 w 2850417"/>
                <a:gd name="connsiteY42" fmla="*/ 503552 h 2303637"/>
                <a:gd name="connsiteX43" fmla="*/ 1147994 w 2850417"/>
                <a:gd name="connsiteY43" fmla="*/ 489943 h 2303637"/>
                <a:gd name="connsiteX44" fmla="*/ 1451546 w 2850417"/>
                <a:gd name="connsiteY44" fmla="*/ 481288 h 2303637"/>
                <a:gd name="connsiteX45" fmla="*/ 1804707 w 2850417"/>
                <a:gd name="connsiteY45" fmla="*/ 372347 h 2303637"/>
                <a:gd name="connsiteX46" fmla="*/ 1937857 w 2850417"/>
                <a:gd name="connsiteY46" fmla="*/ 279526 h 2303637"/>
                <a:gd name="connsiteX47" fmla="*/ 2226357 w 2850417"/>
                <a:gd name="connsiteY47" fmla="*/ 147944 h 2303637"/>
                <a:gd name="connsiteX48" fmla="*/ 2725525 w 2850417"/>
                <a:gd name="connsiteY48" fmla="*/ 4886 h 2303637"/>
                <a:gd name="connsiteX49" fmla="*/ 2760772 w 2850417"/>
                <a:gd name="connsiteY49" fmla="*/ 4886 h 2303637"/>
                <a:gd name="connsiteX50" fmla="*/ 2810131 w 2850417"/>
                <a:gd name="connsiteY50" fmla="*/ 37875 h 2303637"/>
                <a:gd name="connsiteX51" fmla="*/ 2848828 w 2850417"/>
                <a:gd name="connsiteY51" fmla="*/ 199812 h 230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850417" h="2303637">
                  <a:moveTo>
                    <a:pt x="2848828" y="199812"/>
                  </a:moveTo>
                  <a:cubicBezTo>
                    <a:pt x="2848890" y="208780"/>
                    <a:pt x="2843685" y="211603"/>
                    <a:pt x="2835594" y="214049"/>
                  </a:cubicBezTo>
                  <a:cubicBezTo>
                    <a:pt x="2651832" y="270306"/>
                    <a:pt x="2492216" y="374480"/>
                    <a:pt x="2327520" y="468807"/>
                  </a:cubicBezTo>
                  <a:cubicBezTo>
                    <a:pt x="2253702" y="511078"/>
                    <a:pt x="2178065" y="550465"/>
                    <a:pt x="2101800" y="588221"/>
                  </a:cubicBezTo>
                  <a:cubicBezTo>
                    <a:pt x="2042657" y="617510"/>
                    <a:pt x="1998254" y="661161"/>
                    <a:pt x="1964198" y="715851"/>
                  </a:cubicBezTo>
                  <a:cubicBezTo>
                    <a:pt x="1934721" y="763140"/>
                    <a:pt x="1893202" y="793432"/>
                    <a:pt x="1841899" y="812310"/>
                  </a:cubicBezTo>
                  <a:cubicBezTo>
                    <a:pt x="1760868" y="842101"/>
                    <a:pt x="1684792" y="882491"/>
                    <a:pt x="1608528" y="922379"/>
                  </a:cubicBezTo>
                  <a:cubicBezTo>
                    <a:pt x="1481086" y="988985"/>
                    <a:pt x="1342982" y="1022414"/>
                    <a:pt x="1203875" y="1051703"/>
                  </a:cubicBezTo>
                  <a:cubicBezTo>
                    <a:pt x="1060315" y="1081933"/>
                    <a:pt x="915124" y="1102253"/>
                    <a:pt x="768929" y="1115235"/>
                  </a:cubicBezTo>
                  <a:cubicBezTo>
                    <a:pt x="749801" y="1116929"/>
                    <a:pt x="743654" y="1124518"/>
                    <a:pt x="743403" y="1144587"/>
                  </a:cubicBezTo>
                  <a:cubicBezTo>
                    <a:pt x="740894" y="1321827"/>
                    <a:pt x="730044" y="1498502"/>
                    <a:pt x="706651" y="1674299"/>
                  </a:cubicBezTo>
                  <a:cubicBezTo>
                    <a:pt x="698560" y="1734946"/>
                    <a:pt x="680310" y="1794215"/>
                    <a:pt x="681752" y="1856242"/>
                  </a:cubicBezTo>
                  <a:cubicBezTo>
                    <a:pt x="682317" y="1879385"/>
                    <a:pt x="687271" y="1901148"/>
                    <a:pt x="696930" y="1923914"/>
                  </a:cubicBezTo>
                  <a:cubicBezTo>
                    <a:pt x="749173" y="1893872"/>
                    <a:pt x="793766" y="1854423"/>
                    <a:pt x="850901" y="1834542"/>
                  </a:cubicBezTo>
                  <a:cubicBezTo>
                    <a:pt x="933813" y="1805692"/>
                    <a:pt x="1019548" y="1790012"/>
                    <a:pt x="1105346" y="1775650"/>
                  </a:cubicBezTo>
                  <a:cubicBezTo>
                    <a:pt x="1212153" y="1757776"/>
                    <a:pt x="1315574" y="1727107"/>
                    <a:pt x="1420438" y="1701644"/>
                  </a:cubicBezTo>
                  <a:cubicBezTo>
                    <a:pt x="1431414" y="1699009"/>
                    <a:pt x="1442013" y="1692111"/>
                    <a:pt x="1452047" y="1703149"/>
                  </a:cubicBezTo>
                  <a:cubicBezTo>
                    <a:pt x="1456124" y="1706285"/>
                    <a:pt x="1461079" y="1709295"/>
                    <a:pt x="1462584" y="1714187"/>
                  </a:cubicBezTo>
                  <a:cubicBezTo>
                    <a:pt x="1481399" y="1773769"/>
                    <a:pt x="1502723" y="1832786"/>
                    <a:pt x="1510312" y="1895315"/>
                  </a:cubicBezTo>
                  <a:cubicBezTo>
                    <a:pt x="1505044" y="1915635"/>
                    <a:pt x="1487546" y="1920841"/>
                    <a:pt x="1470800" y="1926548"/>
                  </a:cubicBezTo>
                  <a:cubicBezTo>
                    <a:pt x="1414731" y="1945677"/>
                    <a:pt x="1358410" y="1964053"/>
                    <a:pt x="1303658" y="1986820"/>
                  </a:cubicBezTo>
                  <a:cubicBezTo>
                    <a:pt x="1216920" y="2022819"/>
                    <a:pt x="1138460" y="2074373"/>
                    <a:pt x="1055673" y="2117774"/>
                  </a:cubicBezTo>
                  <a:cubicBezTo>
                    <a:pt x="1040935" y="2125488"/>
                    <a:pt x="1026196" y="2133140"/>
                    <a:pt x="1011709" y="2141356"/>
                  </a:cubicBezTo>
                  <a:cubicBezTo>
                    <a:pt x="990134" y="2154213"/>
                    <a:pt x="966803" y="2163244"/>
                    <a:pt x="943786" y="2173153"/>
                  </a:cubicBezTo>
                  <a:cubicBezTo>
                    <a:pt x="895054" y="2194226"/>
                    <a:pt x="842810" y="2208777"/>
                    <a:pt x="799661" y="2240637"/>
                  </a:cubicBezTo>
                  <a:cubicBezTo>
                    <a:pt x="715620" y="2302790"/>
                    <a:pt x="622986" y="2314832"/>
                    <a:pt x="523328" y="2294637"/>
                  </a:cubicBezTo>
                  <a:cubicBezTo>
                    <a:pt x="494729" y="2288867"/>
                    <a:pt x="466067" y="2283222"/>
                    <a:pt x="437593" y="2276825"/>
                  </a:cubicBezTo>
                  <a:cubicBezTo>
                    <a:pt x="356813" y="2258825"/>
                    <a:pt x="317175" y="2204324"/>
                    <a:pt x="302311" y="2127056"/>
                  </a:cubicBezTo>
                  <a:cubicBezTo>
                    <a:pt x="257782" y="1971642"/>
                    <a:pt x="218897" y="1815287"/>
                    <a:pt x="205288" y="1653414"/>
                  </a:cubicBezTo>
                  <a:cubicBezTo>
                    <a:pt x="193309" y="1511296"/>
                    <a:pt x="186786" y="1368865"/>
                    <a:pt x="175434" y="1226747"/>
                  </a:cubicBezTo>
                  <a:cubicBezTo>
                    <a:pt x="172863" y="1194385"/>
                    <a:pt x="171922" y="1193946"/>
                    <a:pt x="139058" y="1198901"/>
                  </a:cubicBezTo>
                  <a:cubicBezTo>
                    <a:pt x="121497" y="1201535"/>
                    <a:pt x="103811" y="1202977"/>
                    <a:pt x="86187" y="1204169"/>
                  </a:cubicBezTo>
                  <a:cubicBezTo>
                    <a:pt x="71825" y="1205110"/>
                    <a:pt x="58780" y="1202036"/>
                    <a:pt x="55393" y="1184664"/>
                  </a:cubicBezTo>
                  <a:cubicBezTo>
                    <a:pt x="60975" y="1133298"/>
                    <a:pt x="42097" y="1086072"/>
                    <a:pt x="29679" y="1037968"/>
                  </a:cubicBezTo>
                  <a:cubicBezTo>
                    <a:pt x="5282" y="943515"/>
                    <a:pt x="-7011" y="848686"/>
                    <a:pt x="4153" y="750784"/>
                  </a:cubicBezTo>
                  <a:cubicBezTo>
                    <a:pt x="8857" y="709705"/>
                    <a:pt x="6662" y="667747"/>
                    <a:pt x="11554" y="626353"/>
                  </a:cubicBezTo>
                  <a:cubicBezTo>
                    <a:pt x="13184" y="612806"/>
                    <a:pt x="13498" y="599196"/>
                    <a:pt x="24285" y="588973"/>
                  </a:cubicBezTo>
                  <a:cubicBezTo>
                    <a:pt x="47804" y="575301"/>
                    <a:pt x="74773" y="584960"/>
                    <a:pt x="99797" y="577057"/>
                  </a:cubicBezTo>
                  <a:cubicBezTo>
                    <a:pt x="139874" y="564388"/>
                    <a:pt x="178257" y="550528"/>
                    <a:pt x="209176" y="520423"/>
                  </a:cubicBezTo>
                  <a:cubicBezTo>
                    <a:pt x="280110" y="451246"/>
                    <a:pt x="362269" y="410354"/>
                    <a:pt x="464687" y="419511"/>
                  </a:cubicBezTo>
                  <a:cubicBezTo>
                    <a:pt x="517934" y="424277"/>
                    <a:pt x="569174" y="436758"/>
                    <a:pt x="619662" y="453127"/>
                  </a:cubicBezTo>
                  <a:cubicBezTo>
                    <a:pt x="672846" y="470375"/>
                    <a:pt x="725842" y="488375"/>
                    <a:pt x="778713" y="506563"/>
                  </a:cubicBezTo>
                  <a:cubicBezTo>
                    <a:pt x="876803" y="540367"/>
                    <a:pt x="974454" y="540305"/>
                    <a:pt x="1071667" y="503552"/>
                  </a:cubicBezTo>
                  <a:cubicBezTo>
                    <a:pt x="1096314" y="494207"/>
                    <a:pt x="1121652" y="490507"/>
                    <a:pt x="1147994" y="489943"/>
                  </a:cubicBezTo>
                  <a:cubicBezTo>
                    <a:pt x="1249220" y="487936"/>
                    <a:pt x="1350759" y="489002"/>
                    <a:pt x="1451546" y="481288"/>
                  </a:cubicBezTo>
                  <a:cubicBezTo>
                    <a:pt x="1576667" y="471692"/>
                    <a:pt x="1698339" y="445162"/>
                    <a:pt x="1804707" y="372347"/>
                  </a:cubicBezTo>
                  <a:cubicBezTo>
                    <a:pt x="1849363" y="341804"/>
                    <a:pt x="1896087" y="313707"/>
                    <a:pt x="1937857" y="279526"/>
                  </a:cubicBezTo>
                  <a:cubicBezTo>
                    <a:pt x="2022902" y="209972"/>
                    <a:pt x="2119298" y="170585"/>
                    <a:pt x="2226357" y="147944"/>
                  </a:cubicBezTo>
                  <a:cubicBezTo>
                    <a:pt x="2395882" y="112070"/>
                    <a:pt x="2561206" y="59826"/>
                    <a:pt x="2725525" y="4886"/>
                  </a:cubicBezTo>
                  <a:cubicBezTo>
                    <a:pt x="2738006" y="747"/>
                    <a:pt x="2748982" y="-3644"/>
                    <a:pt x="2760772" y="4886"/>
                  </a:cubicBezTo>
                  <a:cubicBezTo>
                    <a:pt x="2785295" y="3694"/>
                    <a:pt x="2798465" y="21631"/>
                    <a:pt x="2810131" y="37875"/>
                  </a:cubicBezTo>
                  <a:cubicBezTo>
                    <a:pt x="2844751" y="86293"/>
                    <a:pt x="2854723" y="141359"/>
                    <a:pt x="2848828" y="199812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2" name="Freeform: Shape 8">
              <a:extLst>
                <a:ext uri="{FF2B5EF4-FFF2-40B4-BE49-F238E27FC236}">
                  <a16:creationId xmlns:a16="http://schemas.microsoft.com/office/drawing/2014/main" id="{6C312DB3-1D95-4507-B2F4-5F108B0DFE41}"/>
                </a:ext>
              </a:extLst>
            </p:cNvPr>
            <p:cNvSpPr/>
            <p:nvPr/>
          </p:nvSpPr>
          <p:spPr>
            <a:xfrm>
              <a:off x="8126626" y="3313328"/>
              <a:ext cx="758772" cy="770696"/>
            </a:xfrm>
            <a:custGeom>
              <a:avLst/>
              <a:gdLst>
                <a:gd name="connsiteX0" fmla="*/ 0 w 758772"/>
                <a:gd name="connsiteY0" fmla="*/ 211291 h 770696"/>
                <a:gd name="connsiteX1" fmla="*/ 94390 w 758772"/>
                <a:gd name="connsiteY1" fmla="*/ 58699 h 770696"/>
                <a:gd name="connsiteX2" fmla="*/ 304493 w 758772"/>
                <a:gd name="connsiteY2" fmla="*/ 35431 h 770696"/>
                <a:gd name="connsiteX3" fmla="*/ 383517 w 758772"/>
                <a:gd name="connsiteY3" fmla="*/ 105424 h 770696"/>
                <a:gd name="connsiteX4" fmla="*/ 568784 w 758772"/>
                <a:gd name="connsiteY4" fmla="*/ 280092 h 770696"/>
                <a:gd name="connsiteX5" fmla="*/ 714854 w 758772"/>
                <a:gd name="connsiteY5" fmla="*/ 440711 h 770696"/>
                <a:gd name="connsiteX6" fmla="*/ 750163 w 758772"/>
                <a:gd name="connsiteY6" fmla="*/ 651504 h 770696"/>
                <a:gd name="connsiteX7" fmla="*/ 686442 w 758772"/>
                <a:gd name="connsiteY7" fmla="*/ 745267 h 770696"/>
                <a:gd name="connsiteX8" fmla="*/ 561008 w 758772"/>
                <a:gd name="connsiteY8" fmla="*/ 723630 h 770696"/>
                <a:gd name="connsiteX9" fmla="*/ 354040 w 758772"/>
                <a:gd name="connsiteY9" fmla="*/ 560313 h 770696"/>
                <a:gd name="connsiteX10" fmla="*/ 239267 w 758772"/>
                <a:gd name="connsiteY10" fmla="*/ 512460 h 770696"/>
                <a:gd name="connsiteX11" fmla="*/ 81407 w 758772"/>
                <a:gd name="connsiteY11" fmla="*/ 457331 h 770696"/>
                <a:gd name="connsiteX12" fmla="*/ 68174 w 758772"/>
                <a:gd name="connsiteY12" fmla="*/ 444600 h 770696"/>
                <a:gd name="connsiteX13" fmla="*/ 73693 w 758772"/>
                <a:gd name="connsiteY13" fmla="*/ 405778 h 770696"/>
                <a:gd name="connsiteX14" fmla="*/ 25087 w 758772"/>
                <a:gd name="connsiteY14" fmla="*/ 241144 h 770696"/>
                <a:gd name="connsiteX15" fmla="*/ 0 w 758772"/>
                <a:gd name="connsiteY15" fmla="*/ 211291 h 77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58772" h="770696">
                  <a:moveTo>
                    <a:pt x="0" y="211291"/>
                  </a:moveTo>
                  <a:cubicBezTo>
                    <a:pt x="34307" y="162246"/>
                    <a:pt x="48920" y="101786"/>
                    <a:pt x="94390" y="58699"/>
                  </a:cubicBezTo>
                  <a:cubicBezTo>
                    <a:pt x="168585" y="-11670"/>
                    <a:pt x="215183" y="-17942"/>
                    <a:pt x="304493" y="35431"/>
                  </a:cubicBezTo>
                  <a:cubicBezTo>
                    <a:pt x="335413" y="53870"/>
                    <a:pt x="362569" y="77013"/>
                    <a:pt x="383517" y="105424"/>
                  </a:cubicBezTo>
                  <a:cubicBezTo>
                    <a:pt x="434820" y="175040"/>
                    <a:pt x="497412" y="231674"/>
                    <a:pt x="568784" y="280092"/>
                  </a:cubicBezTo>
                  <a:cubicBezTo>
                    <a:pt x="629997" y="321611"/>
                    <a:pt x="676157" y="378182"/>
                    <a:pt x="714854" y="440711"/>
                  </a:cubicBezTo>
                  <a:cubicBezTo>
                    <a:pt x="755243" y="506000"/>
                    <a:pt x="769669" y="573672"/>
                    <a:pt x="750163" y="651504"/>
                  </a:cubicBezTo>
                  <a:cubicBezTo>
                    <a:pt x="739501" y="694027"/>
                    <a:pt x="720059" y="722438"/>
                    <a:pt x="686442" y="745267"/>
                  </a:cubicBezTo>
                  <a:cubicBezTo>
                    <a:pt x="630311" y="783399"/>
                    <a:pt x="597948" y="780577"/>
                    <a:pt x="561008" y="723630"/>
                  </a:cubicBezTo>
                  <a:cubicBezTo>
                    <a:pt x="509955" y="644919"/>
                    <a:pt x="438081" y="595623"/>
                    <a:pt x="354040" y="560313"/>
                  </a:cubicBezTo>
                  <a:cubicBezTo>
                    <a:pt x="315845" y="544258"/>
                    <a:pt x="276772" y="530021"/>
                    <a:pt x="239267" y="512460"/>
                  </a:cubicBezTo>
                  <a:cubicBezTo>
                    <a:pt x="188403" y="488627"/>
                    <a:pt x="136724" y="467805"/>
                    <a:pt x="81407" y="457331"/>
                  </a:cubicBezTo>
                  <a:cubicBezTo>
                    <a:pt x="73254" y="455763"/>
                    <a:pt x="67359" y="454384"/>
                    <a:pt x="68174" y="444600"/>
                  </a:cubicBezTo>
                  <a:cubicBezTo>
                    <a:pt x="62028" y="430551"/>
                    <a:pt x="69617" y="418258"/>
                    <a:pt x="73693" y="405778"/>
                  </a:cubicBezTo>
                  <a:cubicBezTo>
                    <a:pt x="97338" y="333025"/>
                    <a:pt x="84041" y="288057"/>
                    <a:pt x="25087" y="241144"/>
                  </a:cubicBezTo>
                  <a:cubicBezTo>
                    <a:pt x="14739" y="232991"/>
                    <a:pt x="1631" y="226845"/>
                    <a:pt x="0" y="211291"/>
                  </a:cubicBezTo>
                  <a:close/>
                </a:path>
              </a:pathLst>
            </a:custGeom>
            <a:solidFill>
              <a:schemeClr val="tx1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3" name="Freeform: Shape 9">
              <a:extLst>
                <a:ext uri="{FF2B5EF4-FFF2-40B4-BE49-F238E27FC236}">
                  <a16:creationId xmlns:a16="http://schemas.microsoft.com/office/drawing/2014/main" id="{906C759C-D333-47A6-A975-1F34436C1AC8}"/>
                </a:ext>
              </a:extLst>
            </p:cNvPr>
            <p:cNvSpPr/>
            <p:nvPr/>
          </p:nvSpPr>
          <p:spPr>
            <a:xfrm>
              <a:off x="3272737" y="3673471"/>
              <a:ext cx="702246" cy="554021"/>
            </a:xfrm>
            <a:custGeom>
              <a:avLst/>
              <a:gdLst>
                <a:gd name="connsiteX0" fmla="*/ 702247 w 702246"/>
                <a:gd name="connsiteY0" fmla="*/ 554022 h 554021"/>
                <a:gd name="connsiteX1" fmla="*/ 510645 w 702246"/>
                <a:gd name="connsiteY1" fmla="*/ 485597 h 554021"/>
                <a:gd name="connsiteX2" fmla="*/ 488067 w 702246"/>
                <a:gd name="connsiteY2" fmla="*/ 468977 h 554021"/>
                <a:gd name="connsiteX3" fmla="*/ 448931 w 702246"/>
                <a:gd name="connsiteY3" fmla="*/ 443513 h 554021"/>
                <a:gd name="connsiteX4" fmla="*/ 399197 w 702246"/>
                <a:gd name="connsiteY4" fmla="*/ 488670 h 554021"/>
                <a:gd name="connsiteX5" fmla="*/ 311016 w 702246"/>
                <a:gd name="connsiteY5" fmla="*/ 535018 h 554021"/>
                <a:gd name="connsiteX6" fmla="*/ 279092 w 702246"/>
                <a:gd name="connsiteY6" fmla="*/ 514698 h 554021"/>
                <a:gd name="connsiteX7" fmla="*/ 223964 w 702246"/>
                <a:gd name="connsiteY7" fmla="*/ 453674 h 554021"/>
                <a:gd name="connsiteX8" fmla="*/ 243657 w 702246"/>
                <a:gd name="connsiteY8" fmla="*/ 402684 h 554021"/>
                <a:gd name="connsiteX9" fmla="*/ 175295 w 702246"/>
                <a:gd name="connsiteY9" fmla="*/ 398231 h 554021"/>
                <a:gd name="connsiteX10" fmla="*/ 145128 w 702246"/>
                <a:gd name="connsiteY10" fmla="*/ 376782 h 554021"/>
                <a:gd name="connsiteX11" fmla="*/ 103045 w 702246"/>
                <a:gd name="connsiteY11" fmla="*/ 385124 h 554021"/>
                <a:gd name="connsiteX12" fmla="*/ 72627 w 702246"/>
                <a:gd name="connsiteY12" fmla="*/ 367312 h 554021"/>
                <a:gd name="connsiteX13" fmla="*/ 74759 w 702246"/>
                <a:gd name="connsiteY13" fmla="*/ 330120 h 554021"/>
                <a:gd name="connsiteX14" fmla="*/ 42836 w 702246"/>
                <a:gd name="connsiteY14" fmla="*/ 168497 h 554021"/>
                <a:gd name="connsiteX15" fmla="*/ 0 w 702246"/>
                <a:gd name="connsiteY15" fmla="*/ 49334 h 554021"/>
                <a:gd name="connsiteX16" fmla="*/ 176111 w 702246"/>
                <a:gd name="connsiteY16" fmla="*/ 979 h 554021"/>
                <a:gd name="connsiteX17" fmla="*/ 190347 w 702246"/>
                <a:gd name="connsiteY17" fmla="*/ 17348 h 554021"/>
                <a:gd name="connsiteX18" fmla="*/ 273260 w 702246"/>
                <a:gd name="connsiteY18" fmla="*/ 141466 h 554021"/>
                <a:gd name="connsiteX19" fmla="*/ 312019 w 702246"/>
                <a:gd name="connsiteY19" fmla="*/ 143912 h 554021"/>
                <a:gd name="connsiteX20" fmla="*/ 401956 w 702246"/>
                <a:gd name="connsiteY20" fmla="*/ 71536 h 554021"/>
                <a:gd name="connsiteX21" fmla="*/ 406973 w 702246"/>
                <a:gd name="connsiteY21" fmla="*/ 60184 h 554021"/>
                <a:gd name="connsiteX22" fmla="*/ 450750 w 702246"/>
                <a:gd name="connsiteY22" fmla="*/ 23808 h 554021"/>
                <a:gd name="connsiteX23" fmla="*/ 492708 w 702246"/>
                <a:gd name="connsiteY23" fmla="*/ 56421 h 554021"/>
                <a:gd name="connsiteX24" fmla="*/ 502994 w 702246"/>
                <a:gd name="connsiteY24" fmla="*/ 75676 h 554021"/>
                <a:gd name="connsiteX25" fmla="*/ 548339 w 702246"/>
                <a:gd name="connsiteY25" fmla="*/ 82198 h 554021"/>
                <a:gd name="connsiteX26" fmla="*/ 604157 w 702246"/>
                <a:gd name="connsiteY26" fmla="*/ 186686 h 554021"/>
                <a:gd name="connsiteX27" fmla="*/ 609237 w 702246"/>
                <a:gd name="connsiteY27" fmla="*/ 216225 h 554021"/>
                <a:gd name="connsiteX28" fmla="*/ 599641 w 702246"/>
                <a:gd name="connsiteY28" fmla="*/ 378350 h 554021"/>
                <a:gd name="connsiteX29" fmla="*/ 663362 w 702246"/>
                <a:gd name="connsiteY29" fmla="*/ 508175 h 554021"/>
                <a:gd name="connsiteX30" fmla="*/ 702247 w 702246"/>
                <a:gd name="connsiteY30" fmla="*/ 554022 h 554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702246" h="554021">
                  <a:moveTo>
                    <a:pt x="702247" y="554022"/>
                  </a:moveTo>
                  <a:cubicBezTo>
                    <a:pt x="612812" y="541729"/>
                    <a:pt x="571042" y="522976"/>
                    <a:pt x="510645" y="485597"/>
                  </a:cubicBezTo>
                  <a:cubicBezTo>
                    <a:pt x="502743" y="480705"/>
                    <a:pt x="496032" y="473806"/>
                    <a:pt x="488067" y="468977"/>
                  </a:cubicBezTo>
                  <a:cubicBezTo>
                    <a:pt x="474269" y="460698"/>
                    <a:pt x="465363" y="435799"/>
                    <a:pt x="448931" y="443513"/>
                  </a:cubicBezTo>
                  <a:cubicBezTo>
                    <a:pt x="429489" y="452670"/>
                    <a:pt x="410109" y="467158"/>
                    <a:pt x="399197" y="488670"/>
                  </a:cubicBezTo>
                  <a:cubicBezTo>
                    <a:pt x="380883" y="524795"/>
                    <a:pt x="348897" y="535332"/>
                    <a:pt x="311016" y="535018"/>
                  </a:cubicBezTo>
                  <a:cubicBezTo>
                    <a:pt x="295525" y="534893"/>
                    <a:pt x="281539" y="527618"/>
                    <a:pt x="279092" y="514698"/>
                  </a:cubicBezTo>
                  <a:cubicBezTo>
                    <a:pt x="272946" y="481896"/>
                    <a:pt x="248236" y="468600"/>
                    <a:pt x="223964" y="453674"/>
                  </a:cubicBezTo>
                  <a:cubicBezTo>
                    <a:pt x="224403" y="434733"/>
                    <a:pt x="244033" y="422942"/>
                    <a:pt x="243657" y="402684"/>
                  </a:cubicBezTo>
                  <a:cubicBezTo>
                    <a:pt x="220703" y="396099"/>
                    <a:pt x="196682" y="414350"/>
                    <a:pt x="175295" y="398231"/>
                  </a:cubicBezTo>
                  <a:cubicBezTo>
                    <a:pt x="174668" y="377786"/>
                    <a:pt x="164633" y="371451"/>
                    <a:pt x="145128" y="376782"/>
                  </a:cubicBezTo>
                  <a:cubicBezTo>
                    <a:pt x="131330" y="380545"/>
                    <a:pt x="117156" y="383054"/>
                    <a:pt x="103045" y="385124"/>
                  </a:cubicBezTo>
                  <a:cubicBezTo>
                    <a:pt x="88620" y="387256"/>
                    <a:pt x="76139" y="384559"/>
                    <a:pt x="72627" y="367312"/>
                  </a:cubicBezTo>
                  <a:cubicBezTo>
                    <a:pt x="73129" y="354831"/>
                    <a:pt x="70369" y="341096"/>
                    <a:pt x="74759" y="330120"/>
                  </a:cubicBezTo>
                  <a:cubicBezTo>
                    <a:pt x="99219" y="268783"/>
                    <a:pt x="79902" y="218421"/>
                    <a:pt x="42836" y="168497"/>
                  </a:cubicBezTo>
                  <a:cubicBezTo>
                    <a:pt x="17310" y="134191"/>
                    <a:pt x="9345" y="90853"/>
                    <a:pt x="0" y="49334"/>
                  </a:cubicBezTo>
                  <a:cubicBezTo>
                    <a:pt x="53184" y="13209"/>
                    <a:pt x="117658" y="17850"/>
                    <a:pt x="176111" y="979"/>
                  </a:cubicBezTo>
                  <a:cubicBezTo>
                    <a:pt x="192605" y="-3787"/>
                    <a:pt x="191414" y="10011"/>
                    <a:pt x="190347" y="17348"/>
                  </a:cubicBezTo>
                  <a:cubicBezTo>
                    <a:pt x="180313" y="84142"/>
                    <a:pt x="237009" y="106094"/>
                    <a:pt x="273260" y="141466"/>
                  </a:cubicBezTo>
                  <a:cubicBezTo>
                    <a:pt x="284486" y="152442"/>
                    <a:pt x="298974" y="143473"/>
                    <a:pt x="312019" y="143912"/>
                  </a:cubicBezTo>
                  <a:cubicBezTo>
                    <a:pt x="363197" y="145606"/>
                    <a:pt x="400200" y="130930"/>
                    <a:pt x="401956" y="71536"/>
                  </a:cubicBezTo>
                  <a:cubicBezTo>
                    <a:pt x="402081" y="67711"/>
                    <a:pt x="405092" y="63885"/>
                    <a:pt x="406973" y="60184"/>
                  </a:cubicBezTo>
                  <a:cubicBezTo>
                    <a:pt x="416506" y="41934"/>
                    <a:pt x="429238" y="25690"/>
                    <a:pt x="450750" y="23808"/>
                  </a:cubicBezTo>
                  <a:cubicBezTo>
                    <a:pt x="472952" y="21864"/>
                    <a:pt x="482422" y="40805"/>
                    <a:pt x="492708" y="56421"/>
                  </a:cubicBezTo>
                  <a:cubicBezTo>
                    <a:pt x="496659" y="62442"/>
                    <a:pt x="499544" y="69153"/>
                    <a:pt x="502994" y="75676"/>
                  </a:cubicBezTo>
                  <a:cubicBezTo>
                    <a:pt x="527642" y="50714"/>
                    <a:pt x="533161" y="50651"/>
                    <a:pt x="548339" y="82198"/>
                  </a:cubicBezTo>
                  <a:cubicBezTo>
                    <a:pt x="565523" y="117822"/>
                    <a:pt x="582269" y="153571"/>
                    <a:pt x="604157" y="186686"/>
                  </a:cubicBezTo>
                  <a:cubicBezTo>
                    <a:pt x="610241" y="195905"/>
                    <a:pt x="610930" y="205062"/>
                    <a:pt x="609237" y="216225"/>
                  </a:cubicBezTo>
                  <a:cubicBezTo>
                    <a:pt x="601084" y="269912"/>
                    <a:pt x="597760" y="323974"/>
                    <a:pt x="599641" y="378350"/>
                  </a:cubicBezTo>
                  <a:cubicBezTo>
                    <a:pt x="601460" y="431346"/>
                    <a:pt x="620526" y="475060"/>
                    <a:pt x="663362" y="508175"/>
                  </a:cubicBezTo>
                  <a:cubicBezTo>
                    <a:pt x="678791" y="520154"/>
                    <a:pt x="690833" y="537213"/>
                    <a:pt x="702247" y="554022"/>
                  </a:cubicBezTo>
                  <a:close/>
                </a:path>
              </a:pathLst>
            </a:custGeom>
            <a:solidFill>
              <a:srgbClr val="F9B199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4" name="Freeform: Shape 10">
              <a:extLst>
                <a:ext uri="{FF2B5EF4-FFF2-40B4-BE49-F238E27FC236}">
                  <a16:creationId xmlns:a16="http://schemas.microsoft.com/office/drawing/2014/main" id="{D503D311-CCE7-492A-A0DF-16432F4B696B}"/>
                </a:ext>
              </a:extLst>
            </p:cNvPr>
            <p:cNvSpPr/>
            <p:nvPr/>
          </p:nvSpPr>
          <p:spPr>
            <a:xfrm>
              <a:off x="6804541" y="5107700"/>
              <a:ext cx="427233" cy="797663"/>
            </a:xfrm>
            <a:custGeom>
              <a:avLst/>
              <a:gdLst>
                <a:gd name="connsiteX0" fmla="*/ 427233 w 427233"/>
                <a:gd name="connsiteY0" fmla="*/ 627144 h 797663"/>
                <a:gd name="connsiteX1" fmla="*/ 302739 w 427233"/>
                <a:gd name="connsiteY1" fmla="*/ 793219 h 797663"/>
                <a:gd name="connsiteX2" fmla="*/ 259590 w 427233"/>
                <a:gd name="connsiteY2" fmla="*/ 796355 h 797663"/>
                <a:gd name="connsiteX3" fmla="*/ 236071 w 427233"/>
                <a:gd name="connsiteY3" fmla="*/ 763742 h 797663"/>
                <a:gd name="connsiteX4" fmla="*/ 244600 w 427233"/>
                <a:gd name="connsiteY4" fmla="*/ 622064 h 797663"/>
                <a:gd name="connsiteX5" fmla="*/ 229611 w 427233"/>
                <a:gd name="connsiteY5" fmla="*/ 599046 h 797663"/>
                <a:gd name="connsiteX6" fmla="*/ 174294 w 427233"/>
                <a:gd name="connsiteY6" fmla="*/ 515256 h 797663"/>
                <a:gd name="connsiteX7" fmla="*/ 80908 w 427233"/>
                <a:gd name="connsiteY7" fmla="*/ 432092 h 797663"/>
                <a:gd name="connsiteX8" fmla="*/ 27598 w 427233"/>
                <a:gd name="connsiteY8" fmla="*/ 394587 h 797663"/>
                <a:gd name="connsiteX9" fmla="*/ 65 w 427233"/>
                <a:gd name="connsiteY9" fmla="*/ 361096 h 797663"/>
                <a:gd name="connsiteX10" fmla="*/ 4769 w 427233"/>
                <a:gd name="connsiteY10" fmla="*/ 343159 h 797663"/>
                <a:gd name="connsiteX11" fmla="*/ 29730 w 427233"/>
                <a:gd name="connsiteY11" fmla="*/ 157515 h 797663"/>
                <a:gd name="connsiteX12" fmla="*/ 35249 w 427233"/>
                <a:gd name="connsiteY12" fmla="*/ 127913 h 797663"/>
                <a:gd name="connsiteX13" fmla="*/ 50678 w 427233"/>
                <a:gd name="connsiteY13" fmla="*/ 108031 h 797663"/>
                <a:gd name="connsiteX14" fmla="*/ 236510 w 427233"/>
                <a:gd name="connsiteY14" fmla="*/ 7997 h 797663"/>
                <a:gd name="connsiteX15" fmla="*/ 311269 w 427233"/>
                <a:gd name="connsiteY15" fmla="*/ 38164 h 797663"/>
                <a:gd name="connsiteX16" fmla="*/ 368467 w 427233"/>
                <a:gd name="connsiteY16" fmla="*/ 237606 h 797663"/>
                <a:gd name="connsiteX17" fmla="*/ 423031 w 427233"/>
                <a:gd name="connsiteY17" fmla="*/ 533820 h 797663"/>
                <a:gd name="connsiteX18" fmla="*/ 427233 w 427233"/>
                <a:gd name="connsiteY18" fmla="*/ 627144 h 797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27233" h="797663">
                  <a:moveTo>
                    <a:pt x="427233" y="627144"/>
                  </a:moveTo>
                  <a:cubicBezTo>
                    <a:pt x="418767" y="707234"/>
                    <a:pt x="384586" y="767756"/>
                    <a:pt x="302739" y="793219"/>
                  </a:cubicBezTo>
                  <a:cubicBezTo>
                    <a:pt x="288189" y="797735"/>
                    <a:pt x="273764" y="798864"/>
                    <a:pt x="259590" y="796355"/>
                  </a:cubicBezTo>
                  <a:cubicBezTo>
                    <a:pt x="242719" y="793345"/>
                    <a:pt x="229736" y="784000"/>
                    <a:pt x="236071" y="763742"/>
                  </a:cubicBezTo>
                  <a:cubicBezTo>
                    <a:pt x="250559" y="717143"/>
                    <a:pt x="253569" y="670042"/>
                    <a:pt x="244600" y="622064"/>
                  </a:cubicBezTo>
                  <a:cubicBezTo>
                    <a:pt x="237388" y="615792"/>
                    <a:pt x="230740" y="609018"/>
                    <a:pt x="229611" y="599046"/>
                  </a:cubicBezTo>
                  <a:cubicBezTo>
                    <a:pt x="225534" y="561541"/>
                    <a:pt x="200886" y="537897"/>
                    <a:pt x="174294" y="515256"/>
                  </a:cubicBezTo>
                  <a:cubicBezTo>
                    <a:pt x="142496" y="488287"/>
                    <a:pt x="111263" y="460692"/>
                    <a:pt x="80908" y="432092"/>
                  </a:cubicBezTo>
                  <a:cubicBezTo>
                    <a:pt x="64790" y="416915"/>
                    <a:pt x="48420" y="402991"/>
                    <a:pt x="27598" y="394587"/>
                  </a:cubicBezTo>
                  <a:cubicBezTo>
                    <a:pt x="12671" y="388566"/>
                    <a:pt x="-1064" y="380727"/>
                    <a:pt x="65" y="361096"/>
                  </a:cubicBezTo>
                  <a:cubicBezTo>
                    <a:pt x="630" y="354824"/>
                    <a:pt x="1947" y="348615"/>
                    <a:pt x="4769" y="343159"/>
                  </a:cubicBezTo>
                  <a:cubicBezTo>
                    <a:pt x="35375" y="284205"/>
                    <a:pt x="47793" y="222992"/>
                    <a:pt x="29730" y="157515"/>
                  </a:cubicBezTo>
                  <a:cubicBezTo>
                    <a:pt x="26908" y="147292"/>
                    <a:pt x="29040" y="136944"/>
                    <a:pt x="35249" y="127913"/>
                  </a:cubicBezTo>
                  <a:cubicBezTo>
                    <a:pt x="33870" y="116185"/>
                    <a:pt x="41835" y="112359"/>
                    <a:pt x="50678" y="108031"/>
                  </a:cubicBezTo>
                  <a:cubicBezTo>
                    <a:pt x="113772" y="76798"/>
                    <a:pt x="176615" y="45251"/>
                    <a:pt x="236510" y="7997"/>
                  </a:cubicBezTo>
                  <a:cubicBezTo>
                    <a:pt x="265297" y="-9940"/>
                    <a:pt x="298976" y="3230"/>
                    <a:pt x="311269" y="38164"/>
                  </a:cubicBezTo>
                  <a:cubicBezTo>
                    <a:pt x="334224" y="103453"/>
                    <a:pt x="359436" y="168616"/>
                    <a:pt x="368467" y="237606"/>
                  </a:cubicBezTo>
                  <a:cubicBezTo>
                    <a:pt x="381513" y="337389"/>
                    <a:pt x="404843" y="435103"/>
                    <a:pt x="423031" y="533820"/>
                  </a:cubicBezTo>
                  <a:cubicBezTo>
                    <a:pt x="428801" y="564865"/>
                    <a:pt x="424913" y="596098"/>
                    <a:pt x="427233" y="627144"/>
                  </a:cubicBezTo>
                  <a:close/>
                </a:path>
              </a:pathLst>
            </a:custGeom>
            <a:solidFill>
              <a:schemeClr val="tx1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5" name="Freeform: Shape 11">
              <a:extLst>
                <a:ext uri="{FF2B5EF4-FFF2-40B4-BE49-F238E27FC236}">
                  <a16:creationId xmlns:a16="http://schemas.microsoft.com/office/drawing/2014/main" id="{A1914939-90A7-483A-A721-E0696116D0FB}"/>
                </a:ext>
              </a:extLst>
            </p:cNvPr>
            <p:cNvSpPr/>
            <p:nvPr/>
          </p:nvSpPr>
          <p:spPr>
            <a:xfrm>
              <a:off x="1762221" y="3976156"/>
              <a:ext cx="592332" cy="211954"/>
            </a:xfrm>
            <a:custGeom>
              <a:avLst/>
              <a:gdLst>
                <a:gd name="connsiteX0" fmla="*/ 569001 w 592332"/>
                <a:gd name="connsiteY0" fmla="*/ 72906 h 211954"/>
                <a:gd name="connsiteX1" fmla="*/ 592332 w 592332"/>
                <a:gd name="connsiteY1" fmla="*/ 187929 h 211954"/>
                <a:gd name="connsiteX2" fmla="*/ 484960 w 592332"/>
                <a:gd name="connsiteY2" fmla="*/ 206996 h 211954"/>
                <a:gd name="connsiteX3" fmla="*/ 408821 w 592332"/>
                <a:gd name="connsiteY3" fmla="*/ 202919 h 211954"/>
                <a:gd name="connsiteX4" fmla="*/ 232585 w 592332"/>
                <a:gd name="connsiteY4" fmla="*/ 150550 h 211954"/>
                <a:gd name="connsiteX5" fmla="*/ 178773 w 592332"/>
                <a:gd name="connsiteY5" fmla="*/ 157512 h 211954"/>
                <a:gd name="connsiteX6" fmla="*/ 148481 w 592332"/>
                <a:gd name="connsiteY6" fmla="*/ 152933 h 211954"/>
                <a:gd name="connsiteX7" fmla="*/ 165979 w 592332"/>
                <a:gd name="connsiteY7" fmla="*/ 131735 h 211954"/>
                <a:gd name="connsiteX8" fmla="*/ 174509 w 592332"/>
                <a:gd name="connsiteY8" fmla="*/ 127658 h 211954"/>
                <a:gd name="connsiteX9" fmla="*/ 25116 w 592332"/>
                <a:gd name="connsiteY9" fmla="*/ 75979 h 211954"/>
                <a:gd name="connsiteX10" fmla="*/ 1032 w 592332"/>
                <a:gd name="connsiteY10" fmla="*/ 27812 h 211954"/>
                <a:gd name="connsiteX11" fmla="*/ 32077 w 592332"/>
                <a:gd name="connsiteY11" fmla="*/ 279 h 211954"/>
                <a:gd name="connsiteX12" fmla="*/ 187554 w 592332"/>
                <a:gd name="connsiteY12" fmla="*/ 14516 h 211954"/>
                <a:gd name="connsiteX13" fmla="*/ 569001 w 592332"/>
                <a:gd name="connsiteY13" fmla="*/ 72906 h 21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2332" h="211954">
                  <a:moveTo>
                    <a:pt x="569001" y="72906"/>
                  </a:moveTo>
                  <a:cubicBezTo>
                    <a:pt x="576778" y="111226"/>
                    <a:pt x="584555" y="149609"/>
                    <a:pt x="592332" y="187929"/>
                  </a:cubicBezTo>
                  <a:cubicBezTo>
                    <a:pt x="556520" y="194139"/>
                    <a:pt x="519831" y="195518"/>
                    <a:pt x="484960" y="206996"/>
                  </a:cubicBezTo>
                  <a:cubicBezTo>
                    <a:pt x="458995" y="215525"/>
                    <a:pt x="434347" y="212327"/>
                    <a:pt x="408821" y="202919"/>
                  </a:cubicBezTo>
                  <a:cubicBezTo>
                    <a:pt x="351246" y="181658"/>
                    <a:pt x="292355" y="164724"/>
                    <a:pt x="232585" y="150550"/>
                  </a:cubicBezTo>
                  <a:cubicBezTo>
                    <a:pt x="213142" y="145972"/>
                    <a:pt x="196083" y="148606"/>
                    <a:pt x="178773" y="157512"/>
                  </a:cubicBezTo>
                  <a:cubicBezTo>
                    <a:pt x="168237" y="162905"/>
                    <a:pt x="156759" y="171874"/>
                    <a:pt x="148481" y="152933"/>
                  </a:cubicBezTo>
                  <a:cubicBezTo>
                    <a:pt x="139638" y="132801"/>
                    <a:pt x="159017" y="137693"/>
                    <a:pt x="165979" y="131735"/>
                  </a:cubicBezTo>
                  <a:cubicBezTo>
                    <a:pt x="168864" y="129289"/>
                    <a:pt x="173003" y="128348"/>
                    <a:pt x="174509" y="127658"/>
                  </a:cubicBezTo>
                  <a:cubicBezTo>
                    <a:pt x="137066" y="74787"/>
                    <a:pt x="78551" y="81874"/>
                    <a:pt x="25116" y="75979"/>
                  </a:cubicBezTo>
                  <a:cubicBezTo>
                    <a:pt x="-9630" y="72153"/>
                    <a:pt x="6426" y="43554"/>
                    <a:pt x="1032" y="27812"/>
                  </a:cubicBezTo>
                  <a:cubicBezTo>
                    <a:pt x="-3923" y="13387"/>
                    <a:pt x="9374" y="-2292"/>
                    <a:pt x="32077" y="279"/>
                  </a:cubicBezTo>
                  <a:cubicBezTo>
                    <a:pt x="83819" y="6112"/>
                    <a:pt x="135686" y="14140"/>
                    <a:pt x="187554" y="14516"/>
                  </a:cubicBezTo>
                  <a:cubicBezTo>
                    <a:pt x="317755" y="15394"/>
                    <a:pt x="439678" y="68077"/>
                    <a:pt x="569001" y="72906"/>
                  </a:cubicBezTo>
                  <a:close/>
                </a:path>
              </a:pathLst>
            </a:custGeom>
            <a:solidFill>
              <a:srgbClr val="F9B199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6" name="Freeform: Shape 12">
              <a:extLst>
                <a:ext uri="{FF2B5EF4-FFF2-40B4-BE49-F238E27FC236}">
                  <a16:creationId xmlns:a16="http://schemas.microsoft.com/office/drawing/2014/main" id="{88E5B9FC-5678-4C31-9635-7A8C0A1C741B}"/>
                </a:ext>
              </a:extLst>
            </p:cNvPr>
            <p:cNvSpPr/>
            <p:nvPr/>
          </p:nvSpPr>
          <p:spPr>
            <a:xfrm>
              <a:off x="7956474" y="3524619"/>
              <a:ext cx="266807" cy="263162"/>
            </a:xfrm>
            <a:custGeom>
              <a:avLst/>
              <a:gdLst>
                <a:gd name="connsiteX0" fmla="*/ 170152 w 266807"/>
                <a:gd name="connsiteY0" fmla="*/ 0 h 263162"/>
                <a:gd name="connsiteX1" fmla="*/ 180689 w 266807"/>
                <a:gd name="connsiteY1" fmla="*/ 6648 h 263162"/>
                <a:gd name="connsiteX2" fmla="*/ 238327 w 266807"/>
                <a:gd name="connsiteY2" fmla="*/ 233309 h 263162"/>
                <a:gd name="connsiteX3" fmla="*/ 88118 w 266807"/>
                <a:gd name="connsiteY3" fmla="*/ 263162 h 263162"/>
                <a:gd name="connsiteX4" fmla="*/ 76327 w 266807"/>
                <a:gd name="connsiteY4" fmla="*/ 203330 h 263162"/>
                <a:gd name="connsiteX5" fmla="*/ 0 w 266807"/>
                <a:gd name="connsiteY5" fmla="*/ 68425 h 263162"/>
                <a:gd name="connsiteX6" fmla="*/ 170152 w 266807"/>
                <a:gd name="connsiteY6" fmla="*/ 0 h 26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6807" h="263162">
                  <a:moveTo>
                    <a:pt x="170152" y="0"/>
                  </a:moveTo>
                  <a:cubicBezTo>
                    <a:pt x="173665" y="2195"/>
                    <a:pt x="177177" y="4390"/>
                    <a:pt x="180689" y="6648"/>
                  </a:cubicBezTo>
                  <a:cubicBezTo>
                    <a:pt x="272006" y="65665"/>
                    <a:pt x="289817" y="135721"/>
                    <a:pt x="238327" y="233309"/>
                  </a:cubicBezTo>
                  <a:cubicBezTo>
                    <a:pt x="188278" y="243281"/>
                    <a:pt x="138167" y="253190"/>
                    <a:pt x="88118" y="263162"/>
                  </a:cubicBezTo>
                  <a:cubicBezTo>
                    <a:pt x="80153" y="244034"/>
                    <a:pt x="78146" y="223588"/>
                    <a:pt x="76327" y="203330"/>
                  </a:cubicBezTo>
                  <a:cubicBezTo>
                    <a:pt x="71247" y="146633"/>
                    <a:pt x="46348" y="101602"/>
                    <a:pt x="0" y="68425"/>
                  </a:cubicBezTo>
                  <a:cubicBezTo>
                    <a:pt x="56697" y="45658"/>
                    <a:pt x="113393" y="22829"/>
                    <a:pt x="170152" y="0"/>
                  </a:cubicBezTo>
                  <a:close/>
                </a:path>
              </a:pathLst>
            </a:custGeom>
            <a:solidFill>
              <a:srgbClr val="F9B199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7" name="Freeform: Shape 13">
              <a:extLst>
                <a:ext uri="{FF2B5EF4-FFF2-40B4-BE49-F238E27FC236}">
                  <a16:creationId xmlns:a16="http://schemas.microsoft.com/office/drawing/2014/main" id="{D69EE9FE-F490-47A3-810F-34D61DADFCC7}"/>
                </a:ext>
              </a:extLst>
            </p:cNvPr>
            <p:cNvSpPr/>
            <p:nvPr/>
          </p:nvSpPr>
          <p:spPr>
            <a:xfrm>
              <a:off x="6647562" y="5235613"/>
              <a:ext cx="206541" cy="259378"/>
            </a:xfrm>
            <a:custGeom>
              <a:avLst/>
              <a:gdLst>
                <a:gd name="connsiteX0" fmla="*/ 192229 w 206541"/>
                <a:gd name="connsiteY0" fmla="*/ 0 h 259378"/>
                <a:gd name="connsiteX1" fmla="*/ 162250 w 206541"/>
                <a:gd name="connsiteY1" fmla="*/ 238577 h 259378"/>
                <a:gd name="connsiteX2" fmla="*/ 52934 w 206541"/>
                <a:gd name="connsiteY2" fmla="*/ 250305 h 259378"/>
                <a:gd name="connsiteX3" fmla="*/ 0 w 206541"/>
                <a:gd name="connsiteY3" fmla="*/ 55568 h 259378"/>
                <a:gd name="connsiteX4" fmla="*/ 192229 w 206541"/>
                <a:gd name="connsiteY4" fmla="*/ 0 h 259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541" h="259378">
                  <a:moveTo>
                    <a:pt x="192229" y="0"/>
                  </a:moveTo>
                  <a:cubicBezTo>
                    <a:pt x="218821" y="84104"/>
                    <a:pt x="208096" y="163504"/>
                    <a:pt x="162250" y="238577"/>
                  </a:cubicBezTo>
                  <a:cubicBezTo>
                    <a:pt x="127755" y="260779"/>
                    <a:pt x="91505" y="266047"/>
                    <a:pt x="52934" y="250305"/>
                  </a:cubicBezTo>
                  <a:cubicBezTo>
                    <a:pt x="34620" y="185581"/>
                    <a:pt x="13672" y="121546"/>
                    <a:pt x="0" y="55568"/>
                  </a:cubicBezTo>
                  <a:cubicBezTo>
                    <a:pt x="64097" y="37066"/>
                    <a:pt x="128194" y="18564"/>
                    <a:pt x="192229" y="0"/>
                  </a:cubicBezTo>
                  <a:close/>
                </a:path>
              </a:pathLst>
            </a:custGeom>
            <a:solidFill>
              <a:srgbClr val="F9B199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8" name="Freeform: Shape 14">
              <a:extLst>
                <a:ext uri="{FF2B5EF4-FFF2-40B4-BE49-F238E27FC236}">
                  <a16:creationId xmlns:a16="http://schemas.microsoft.com/office/drawing/2014/main" id="{BFDC7E49-7F90-4348-B2C8-982AD957A061}"/>
                </a:ext>
              </a:extLst>
            </p:cNvPr>
            <p:cNvSpPr/>
            <p:nvPr/>
          </p:nvSpPr>
          <p:spPr>
            <a:xfrm>
              <a:off x="3872431" y="3432549"/>
              <a:ext cx="69076" cy="129488"/>
            </a:xfrm>
            <a:custGeom>
              <a:avLst/>
              <a:gdLst>
                <a:gd name="connsiteX0" fmla="*/ 56581 w 69076"/>
                <a:gd name="connsiteY0" fmla="*/ 0 h 129488"/>
                <a:gd name="connsiteX1" fmla="*/ 67117 w 69076"/>
                <a:gd name="connsiteY1" fmla="*/ 88871 h 129488"/>
                <a:gd name="connsiteX2" fmla="*/ 27919 w 69076"/>
                <a:gd name="connsiteY2" fmla="*/ 128947 h 129488"/>
                <a:gd name="connsiteX3" fmla="*/ 6532 w 69076"/>
                <a:gd name="connsiteY3" fmla="*/ 99156 h 129488"/>
                <a:gd name="connsiteX4" fmla="*/ 198 w 69076"/>
                <a:gd name="connsiteY4" fmla="*/ 3512 h 129488"/>
                <a:gd name="connsiteX5" fmla="*/ 56581 w 69076"/>
                <a:gd name="connsiteY5" fmla="*/ 0 h 129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076" h="129488">
                  <a:moveTo>
                    <a:pt x="56581" y="0"/>
                  </a:moveTo>
                  <a:cubicBezTo>
                    <a:pt x="60030" y="29603"/>
                    <a:pt x="62476" y="59393"/>
                    <a:pt x="67117" y="88871"/>
                  </a:cubicBezTo>
                  <a:cubicBezTo>
                    <a:pt x="72135" y="120794"/>
                    <a:pt x="70253" y="122738"/>
                    <a:pt x="27919" y="128947"/>
                  </a:cubicBezTo>
                  <a:cubicBezTo>
                    <a:pt x="-492" y="133086"/>
                    <a:pt x="8853" y="112578"/>
                    <a:pt x="6532" y="99156"/>
                  </a:cubicBezTo>
                  <a:cubicBezTo>
                    <a:pt x="1013" y="67484"/>
                    <a:pt x="-618" y="35561"/>
                    <a:pt x="198" y="3512"/>
                  </a:cubicBezTo>
                  <a:cubicBezTo>
                    <a:pt x="19577" y="11979"/>
                    <a:pt x="38016" y="4892"/>
                    <a:pt x="56581" y="0"/>
                  </a:cubicBezTo>
                  <a:close/>
                </a:path>
              </a:pathLst>
            </a:custGeom>
            <a:solidFill>
              <a:srgbClr val="040403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9" name="Freeform: Shape 15">
              <a:extLst>
                <a:ext uri="{FF2B5EF4-FFF2-40B4-BE49-F238E27FC236}">
                  <a16:creationId xmlns:a16="http://schemas.microsoft.com/office/drawing/2014/main" id="{937F85A8-270D-4B08-A1AF-F4BB261CFC39}"/>
                </a:ext>
              </a:extLst>
            </p:cNvPr>
            <p:cNvSpPr/>
            <p:nvPr/>
          </p:nvSpPr>
          <p:spPr>
            <a:xfrm>
              <a:off x="3715556" y="5862787"/>
              <a:ext cx="631781" cy="188221"/>
            </a:xfrm>
            <a:custGeom>
              <a:avLst/>
              <a:gdLst>
                <a:gd name="connsiteX0" fmla="*/ 509984 w 631781"/>
                <a:gd name="connsiteY0" fmla="*/ 0 h 188221"/>
                <a:gd name="connsiteX1" fmla="*/ 631782 w 631781"/>
                <a:gd name="connsiteY1" fmla="*/ 99909 h 188221"/>
                <a:gd name="connsiteX2" fmla="*/ 620806 w 631781"/>
                <a:gd name="connsiteY2" fmla="*/ 132146 h 188221"/>
                <a:gd name="connsiteX3" fmla="*/ 543726 w 631781"/>
                <a:gd name="connsiteY3" fmla="*/ 181379 h 188221"/>
                <a:gd name="connsiteX4" fmla="*/ 304271 w 631781"/>
                <a:gd name="connsiteY4" fmla="*/ 164759 h 188221"/>
                <a:gd name="connsiteX5" fmla="*/ 184982 w 631781"/>
                <a:gd name="connsiteY5" fmla="*/ 180752 h 188221"/>
                <a:gd name="connsiteX6" fmla="*/ 141833 w 631781"/>
                <a:gd name="connsiteY6" fmla="*/ 186710 h 188221"/>
                <a:gd name="connsiteX7" fmla="*/ 119255 w 631781"/>
                <a:gd name="connsiteY7" fmla="*/ 178180 h 188221"/>
                <a:gd name="connsiteX8" fmla="*/ 131735 w 631781"/>
                <a:gd name="connsiteY8" fmla="*/ 153031 h 188221"/>
                <a:gd name="connsiteX9" fmla="*/ 150425 w 631781"/>
                <a:gd name="connsiteY9" fmla="*/ 141930 h 188221"/>
                <a:gd name="connsiteX10" fmla="*/ 195644 w 631781"/>
                <a:gd name="connsiteY10" fmla="*/ 121546 h 188221"/>
                <a:gd name="connsiteX11" fmla="*/ 143903 w 631781"/>
                <a:gd name="connsiteY11" fmla="*/ 135344 h 188221"/>
                <a:gd name="connsiteX12" fmla="*/ 69206 w 631781"/>
                <a:gd name="connsiteY12" fmla="*/ 157546 h 188221"/>
                <a:gd name="connsiteX13" fmla="*/ 35339 w 631781"/>
                <a:gd name="connsiteY13" fmla="*/ 146884 h 188221"/>
                <a:gd name="connsiteX14" fmla="*/ 3478 w 631781"/>
                <a:gd name="connsiteY14" fmla="*/ 147825 h 188221"/>
                <a:gd name="connsiteX15" fmla="*/ 24802 w 631781"/>
                <a:gd name="connsiteY15" fmla="*/ 105867 h 188221"/>
                <a:gd name="connsiteX16" fmla="*/ 90781 w 631781"/>
                <a:gd name="connsiteY16" fmla="*/ 71686 h 188221"/>
                <a:gd name="connsiteX17" fmla="*/ 267581 w 631781"/>
                <a:gd name="connsiteY17" fmla="*/ 11101 h 188221"/>
                <a:gd name="connsiteX18" fmla="*/ 456549 w 631781"/>
                <a:gd name="connsiteY18" fmla="*/ 17937 h 188221"/>
                <a:gd name="connsiteX19" fmla="*/ 509984 w 631781"/>
                <a:gd name="connsiteY19" fmla="*/ 0 h 188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31781" h="188221">
                  <a:moveTo>
                    <a:pt x="509984" y="0"/>
                  </a:moveTo>
                  <a:cubicBezTo>
                    <a:pt x="550562" y="33303"/>
                    <a:pt x="591203" y="66606"/>
                    <a:pt x="631782" y="99909"/>
                  </a:cubicBezTo>
                  <a:cubicBezTo>
                    <a:pt x="628144" y="110696"/>
                    <a:pt x="625008" y="121609"/>
                    <a:pt x="620806" y="132146"/>
                  </a:cubicBezTo>
                  <a:cubicBezTo>
                    <a:pt x="605816" y="169525"/>
                    <a:pt x="586374" y="183511"/>
                    <a:pt x="543726" y="181379"/>
                  </a:cubicBezTo>
                  <a:cubicBezTo>
                    <a:pt x="463824" y="177365"/>
                    <a:pt x="383671" y="173790"/>
                    <a:pt x="304271" y="164759"/>
                  </a:cubicBezTo>
                  <a:cubicBezTo>
                    <a:pt x="261874" y="159929"/>
                    <a:pt x="224620" y="175295"/>
                    <a:pt x="184982" y="180752"/>
                  </a:cubicBezTo>
                  <a:cubicBezTo>
                    <a:pt x="170557" y="182696"/>
                    <a:pt x="156258" y="185644"/>
                    <a:pt x="141833" y="186710"/>
                  </a:cubicBezTo>
                  <a:cubicBezTo>
                    <a:pt x="133680" y="187337"/>
                    <a:pt x="122829" y="192793"/>
                    <a:pt x="119255" y="178180"/>
                  </a:cubicBezTo>
                  <a:cubicBezTo>
                    <a:pt x="116181" y="165637"/>
                    <a:pt x="121512" y="158550"/>
                    <a:pt x="131735" y="153031"/>
                  </a:cubicBezTo>
                  <a:cubicBezTo>
                    <a:pt x="138132" y="149581"/>
                    <a:pt x="144216" y="145630"/>
                    <a:pt x="150425" y="141930"/>
                  </a:cubicBezTo>
                  <a:cubicBezTo>
                    <a:pt x="162091" y="126564"/>
                    <a:pt x="181094" y="127567"/>
                    <a:pt x="195644" y="121546"/>
                  </a:cubicBezTo>
                  <a:cubicBezTo>
                    <a:pt x="178962" y="125121"/>
                    <a:pt x="162342" y="133776"/>
                    <a:pt x="143903" y="135344"/>
                  </a:cubicBezTo>
                  <a:cubicBezTo>
                    <a:pt x="119004" y="142870"/>
                    <a:pt x="94356" y="151024"/>
                    <a:pt x="69206" y="157546"/>
                  </a:cubicBezTo>
                  <a:cubicBezTo>
                    <a:pt x="56976" y="160745"/>
                    <a:pt x="41673" y="176236"/>
                    <a:pt x="35339" y="146884"/>
                  </a:cubicBezTo>
                  <a:cubicBezTo>
                    <a:pt x="32265" y="132647"/>
                    <a:pt x="16084" y="151902"/>
                    <a:pt x="3478" y="147825"/>
                  </a:cubicBezTo>
                  <a:cubicBezTo>
                    <a:pt x="-3860" y="127254"/>
                    <a:pt x="-849" y="111951"/>
                    <a:pt x="24802" y="105867"/>
                  </a:cubicBezTo>
                  <a:cubicBezTo>
                    <a:pt x="49513" y="100034"/>
                    <a:pt x="72279" y="88243"/>
                    <a:pt x="90781" y="71686"/>
                  </a:cubicBezTo>
                  <a:cubicBezTo>
                    <a:pt x="141582" y="26279"/>
                    <a:pt x="205428" y="22641"/>
                    <a:pt x="267581" y="11101"/>
                  </a:cubicBezTo>
                  <a:cubicBezTo>
                    <a:pt x="331428" y="-753"/>
                    <a:pt x="394208" y="5394"/>
                    <a:pt x="456549" y="17937"/>
                  </a:cubicBezTo>
                  <a:cubicBezTo>
                    <a:pt x="480068" y="22704"/>
                    <a:pt x="496751" y="19631"/>
                    <a:pt x="509984" y="0"/>
                  </a:cubicBezTo>
                  <a:close/>
                </a:path>
              </a:pathLst>
            </a:custGeom>
            <a:solidFill>
              <a:srgbClr val="F9B199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0" name="Freeform: Shape 16">
              <a:extLst>
                <a:ext uri="{FF2B5EF4-FFF2-40B4-BE49-F238E27FC236}">
                  <a16:creationId xmlns:a16="http://schemas.microsoft.com/office/drawing/2014/main" id="{D8B8BC5A-1403-4DAC-AD4F-8EE74A35C2DA}"/>
                </a:ext>
              </a:extLst>
            </p:cNvPr>
            <p:cNvSpPr/>
            <p:nvPr/>
          </p:nvSpPr>
          <p:spPr>
            <a:xfrm>
              <a:off x="3859458" y="5975428"/>
              <a:ext cx="72062" cy="29163"/>
            </a:xfrm>
            <a:custGeom>
              <a:avLst/>
              <a:gdLst>
                <a:gd name="connsiteX0" fmla="*/ 0 w 72062"/>
                <a:gd name="connsiteY0" fmla="*/ 22641 h 29163"/>
                <a:gd name="connsiteX1" fmla="*/ 72062 w 72062"/>
                <a:gd name="connsiteY1" fmla="*/ 0 h 29163"/>
                <a:gd name="connsiteX2" fmla="*/ 6523 w 72062"/>
                <a:gd name="connsiteY2" fmla="*/ 29164 h 29163"/>
                <a:gd name="connsiteX3" fmla="*/ 0 w 72062"/>
                <a:gd name="connsiteY3" fmla="*/ 22641 h 29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062" h="29163">
                  <a:moveTo>
                    <a:pt x="0" y="22641"/>
                  </a:moveTo>
                  <a:cubicBezTo>
                    <a:pt x="22453" y="9972"/>
                    <a:pt x="47665" y="6460"/>
                    <a:pt x="72062" y="0"/>
                  </a:cubicBezTo>
                  <a:cubicBezTo>
                    <a:pt x="54062" y="19066"/>
                    <a:pt x="27407" y="17310"/>
                    <a:pt x="6523" y="29164"/>
                  </a:cubicBezTo>
                  <a:cubicBezTo>
                    <a:pt x="4328" y="27031"/>
                    <a:pt x="2195" y="24836"/>
                    <a:pt x="0" y="22641"/>
                  </a:cubicBezTo>
                  <a:close/>
                </a:path>
              </a:pathLst>
            </a:custGeom>
            <a:solidFill>
              <a:srgbClr val="856E6A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1" name="Freeform: Shape 17">
              <a:extLst>
                <a:ext uri="{FF2B5EF4-FFF2-40B4-BE49-F238E27FC236}">
                  <a16:creationId xmlns:a16="http://schemas.microsoft.com/office/drawing/2014/main" id="{7C99FF69-D945-4777-92E5-031B4F98ABC3}"/>
                </a:ext>
              </a:extLst>
            </p:cNvPr>
            <p:cNvSpPr/>
            <p:nvPr/>
          </p:nvSpPr>
          <p:spPr>
            <a:xfrm>
              <a:off x="3447847" y="4069930"/>
              <a:ext cx="75947" cy="57277"/>
            </a:xfrm>
            <a:custGeom>
              <a:avLst/>
              <a:gdLst>
                <a:gd name="connsiteX0" fmla="*/ 122 w 75947"/>
                <a:gd name="connsiteY0" fmla="*/ 1772 h 57277"/>
                <a:gd name="connsiteX1" fmla="*/ 75948 w 75947"/>
                <a:gd name="connsiteY1" fmla="*/ 2211 h 57277"/>
                <a:gd name="connsiteX2" fmla="*/ 48854 w 75947"/>
                <a:gd name="connsiteY2" fmla="*/ 57277 h 57277"/>
                <a:gd name="connsiteX3" fmla="*/ 62965 w 75947"/>
                <a:gd name="connsiteY3" fmla="*/ 9424 h 57277"/>
                <a:gd name="connsiteX4" fmla="*/ 22450 w 75947"/>
                <a:gd name="connsiteY4" fmla="*/ 16448 h 57277"/>
                <a:gd name="connsiteX5" fmla="*/ 122 w 75947"/>
                <a:gd name="connsiteY5" fmla="*/ 1772 h 5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947" h="57277">
                  <a:moveTo>
                    <a:pt x="122" y="1772"/>
                  </a:moveTo>
                  <a:cubicBezTo>
                    <a:pt x="24833" y="3027"/>
                    <a:pt x="49606" y="-3120"/>
                    <a:pt x="75948" y="2211"/>
                  </a:cubicBezTo>
                  <a:cubicBezTo>
                    <a:pt x="69551" y="22657"/>
                    <a:pt x="62401" y="41410"/>
                    <a:pt x="48854" y="57277"/>
                  </a:cubicBezTo>
                  <a:cubicBezTo>
                    <a:pt x="38882" y="37208"/>
                    <a:pt x="62025" y="27612"/>
                    <a:pt x="62965" y="9424"/>
                  </a:cubicBezTo>
                  <a:cubicBezTo>
                    <a:pt x="49606" y="11744"/>
                    <a:pt x="36122" y="14567"/>
                    <a:pt x="22450" y="16448"/>
                  </a:cubicBezTo>
                  <a:cubicBezTo>
                    <a:pt x="11286" y="17828"/>
                    <a:pt x="-1383" y="20149"/>
                    <a:pt x="122" y="1772"/>
                  </a:cubicBezTo>
                  <a:close/>
                </a:path>
              </a:pathLst>
            </a:custGeom>
            <a:solidFill>
              <a:srgbClr val="EF3D34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2" name="Freeform: Shape 18">
              <a:extLst>
                <a:ext uri="{FF2B5EF4-FFF2-40B4-BE49-F238E27FC236}">
                  <a16:creationId xmlns:a16="http://schemas.microsoft.com/office/drawing/2014/main" id="{214FC140-5DA2-446B-8EC1-1464726AD4B4}"/>
                </a:ext>
              </a:extLst>
            </p:cNvPr>
            <p:cNvSpPr/>
            <p:nvPr/>
          </p:nvSpPr>
          <p:spPr>
            <a:xfrm>
              <a:off x="3381050" y="3837453"/>
              <a:ext cx="106995" cy="32989"/>
            </a:xfrm>
            <a:custGeom>
              <a:avLst/>
              <a:gdLst>
                <a:gd name="connsiteX0" fmla="*/ 106996 w 106995"/>
                <a:gd name="connsiteY0" fmla="*/ 0 h 32989"/>
                <a:gd name="connsiteX1" fmla="*/ 0 w 106995"/>
                <a:gd name="connsiteY1" fmla="*/ 32989 h 32989"/>
                <a:gd name="connsiteX2" fmla="*/ 106996 w 106995"/>
                <a:gd name="connsiteY2" fmla="*/ 0 h 32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995" h="32989">
                  <a:moveTo>
                    <a:pt x="106996" y="0"/>
                  </a:moveTo>
                  <a:lnTo>
                    <a:pt x="0" y="32989"/>
                  </a:lnTo>
                  <a:cubicBezTo>
                    <a:pt x="8655" y="6021"/>
                    <a:pt x="66794" y="0"/>
                    <a:pt x="106996" y="0"/>
                  </a:cubicBezTo>
                  <a:close/>
                </a:path>
              </a:pathLst>
            </a:custGeom>
            <a:solidFill>
              <a:srgbClr val="5A3020"/>
            </a:solidFill>
            <a:ln w="62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13" name="TextBox 2012">
            <a:extLst>
              <a:ext uri="{FF2B5EF4-FFF2-40B4-BE49-F238E27FC236}">
                <a16:creationId xmlns:a16="http://schemas.microsoft.com/office/drawing/2014/main" id="{A0DB8F1D-1408-4E43-8020-D2B3DFC5FE28}"/>
              </a:ext>
            </a:extLst>
          </p:cNvPr>
          <p:cNvSpPr txBox="1"/>
          <p:nvPr/>
        </p:nvSpPr>
        <p:spPr>
          <a:xfrm>
            <a:off x="881931" y="1624976"/>
            <a:ext cx="5683676" cy="73866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Quality Professional Presentation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14" name="TextBox 2013">
            <a:extLst>
              <a:ext uri="{FF2B5EF4-FFF2-40B4-BE49-F238E27FC236}">
                <a16:creationId xmlns:a16="http://schemas.microsoft.com/office/drawing/2014/main" id="{C34C552F-590A-4C3D-9F1F-A95CFEB225BD}"/>
              </a:ext>
            </a:extLst>
          </p:cNvPr>
          <p:cNvSpPr txBox="1"/>
          <p:nvPr/>
        </p:nvSpPr>
        <p:spPr>
          <a:xfrm>
            <a:off x="881931" y="2579363"/>
            <a:ext cx="5683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2015" name="그룹 2014">
            <a:extLst>
              <a:ext uri="{FF2B5EF4-FFF2-40B4-BE49-F238E27FC236}">
                <a16:creationId xmlns:a16="http://schemas.microsoft.com/office/drawing/2014/main" id="{D0CA60C0-6C03-4EB2-BD20-673C1E9CA28A}"/>
              </a:ext>
            </a:extLst>
          </p:cNvPr>
          <p:cNvGrpSpPr/>
          <p:nvPr/>
        </p:nvGrpSpPr>
        <p:grpSpPr>
          <a:xfrm>
            <a:off x="7856169" y="2047733"/>
            <a:ext cx="3428602" cy="3996250"/>
            <a:chOff x="7856169" y="2047733"/>
            <a:chExt cx="3428602" cy="3996250"/>
          </a:xfrm>
        </p:grpSpPr>
        <p:grpSp>
          <p:nvGrpSpPr>
            <p:cNvPr id="2016" name="Group 46">
              <a:extLst>
                <a:ext uri="{FF2B5EF4-FFF2-40B4-BE49-F238E27FC236}">
                  <a16:creationId xmlns:a16="http://schemas.microsoft.com/office/drawing/2014/main" id="{089B678F-6E2F-4188-814A-50B242315792}"/>
                </a:ext>
              </a:extLst>
            </p:cNvPr>
            <p:cNvGrpSpPr/>
            <p:nvPr/>
          </p:nvGrpSpPr>
          <p:grpSpPr>
            <a:xfrm>
              <a:off x="7856169" y="2047733"/>
              <a:ext cx="3428602" cy="1202595"/>
              <a:chOff x="6565695" y="1933460"/>
              <a:chExt cx="2055606" cy="1202595"/>
            </a:xfrm>
          </p:grpSpPr>
          <p:sp>
            <p:nvSpPr>
              <p:cNvPr id="2020" name="TextBox 2019">
                <a:extLst>
                  <a:ext uri="{FF2B5EF4-FFF2-40B4-BE49-F238E27FC236}">
                    <a16:creationId xmlns:a16="http://schemas.microsoft.com/office/drawing/2014/main" id="{B3208FA3-3E4A-4B31-B007-CD5B350A4106}"/>
                  </a:ext>
                </a:extLst>
              </p:cNvPr>
              <p:cNvSpPr txBox="1"/>
              <p:nvPr/>
            </p:nvSpPr>
            <p:spPr>
              <a:xfrm>
                <a:off x="6565695" y="2305058"/>
                <a:ext cx="20379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Get a modern PowerPoint  Presentation that is beautifully designed. </a:t>
                </a:r>
              </a:p>
            </p:txBody>
          </p:sp>
          <p:sp>
            <p:nvSpPr>
              <p:cNvPr id="2021" name="TextBox 2020">
                <a:extLst>
                  <a:ext uri="{FF2B5EF4-FFF2-40B4-BE49-F238E27FC236}">
                    <a16:creationId xmlns:a16="http://schemas.microsoft.com/office/drawing/2014/main" id="{8E4AD97D-5BCD-4AAE-8EEB-BF52FB53320A}"/>
                  </a:ext>
                </a:extLst>
              </p:cNvPr>
              <p:cNvSpPr txBox="1"/>
              <p:nvPr/>
            </p:nvSpPr>
            <p:spPr>
              <a:xfrm>
                <a:off x="6583306" y="1933460"/>
                <a:ext cx="203799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6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017" name="Group 54">
              <a:extLst>
                <a:ext uri="{FF2B5EF4-FFF2-40B4-BE49-F238E27FC236}">
                  <a16:creationId xmlns:a16="http://schemas.microsoft.com/office/drawing/2014/main" id="{D8BA3EB2-7EA5-410E-9C7F-A64ECC15EA77}"/>
                </a:ext>
              </a:extLst>
            </p:cNvPr>
            <p:cNvGrpSpPr/>
            <p:nvPr/>
          </p:nvGrpSpPr>
          <p:grpSpPr>
            <a:xfrm>
              <a:off x="7856169" y="4841388"/>
              <a:ext cx="3428602" cy="1202595"/>
              <a:chOff x="6565695" y="1933460"/>
              <a:chExt cx="2055606" cy="1202595"/>
            </a:xfrm>
          </p:grpSpPr>
          <p:sp>
            <p:nvSpPr>
              <p:cNvPr id="2018" name="TextBox 2017">
                <a:extLst>
                  <a:ext uri="{FF2B5EF4-FFF2-40B4-BE49-F238E27FC236}">
                    <a16:creationId xmlns:a16="http://schemas.microsoft.com/office/drawing/2014/main" id="{5F27BFAC-CC9D-4E5B-A843-2723C0B69277}"/>
                  </a:ext>
                </a:extLst>
              </p:cNvPr>
              <p:cNvSpPr txBox="1"/>
              <p:nvPr/>
            </p:nvSpPr>
            <p:spPr>
              <a:xfrm>
                <a:off x="6565695" y="2305058"/>
                <a:ext cx="20379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Get a modern PowerPoint  Presentation that is beautifully designed. </a:t>
                </a:r>
              </a:p>
            </p:txBody>
          </p:sp>
          <p:sp>
            <p:nvSpPr>
              <p:cNvPr id="2019" name="TextBox 2018">
                <a:extLst>
                  <a:ext uri="{FF2B5EF4-FFF2-40B4-BE49-F238E27FC236}">
                    <a16:creationId xmlns:a16="http://schemas.microsoft.com/office/drawing/2014/main" id="{1EA21486-2D78-47F7-884E-9126C596D215}"/>
                  </a:ext>
                </a:extLst>
              </p:cNvPr>
              <p:cNvSpPr txBox="1"/>
              <p:nvPr/>
            </p:nvSpPr>
            <p:spPr>
              <a:xfrm>
                <a:off x="6583306" y="1933460"/>
                <a:ext cx="203799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1"/>
                    </a:solidFill>
                    <a:cs typeface="Arial" pitchFamily="34" charset="0"/>
                  </a:rPr>
                  <a:t>Your Text  Here</a:t>
                </a:r>
                <a:endParaRPr lang="ko-KR" altLang="en-US" sz="16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2022" name="사각형: 둥근 모서리 2021">
            <a:extLst>
              <a:ext uri="{FF2B5EF4-FFF2-40B4-BE49-F238E27FC236}">
                <a16:creationId xmlns:a16="http://schemas.microsoft.com/office/drawing/2014/main" id="{6EB4C8BD-3C73-4B5F-9AC0-E72F0F4F46AA}"/>
              </a:ext>
            </a:extLst>
          </p:cNvPr>
          <p:cNvSpPr/>
          <p:nvPr/>
        </p:nvSpPr>
        <p:spPr>
          <a:xfrm>
            <a:off x="7749766" y="3580719"/>
            <a:ext cx="3702868" cy="9714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3" name="Round Same Side Corner Rectangle 8">
            <a:extLst>
              <a:ext uri="{FF2B5EF4-FFF2-40B4-BE49-F238E27FC236}">
                <a16:creationId xmlns:a16="http://schemas.microsoft.com/office/drawing/2014/main" id="{E4DA5C2D-B2EE-4A9E-8D3F-386CE73BF105}"/>
              </a:ext>
            </a:extLst>
          </p:cNvPr>
          <p:cNvSpPr>
            <a:spLocks noChangeAspect="1"/>
          </p:cNvSpPr>
          <p:nvPr/>
        </p:nvSpPr>
        <p:spPr>
          <a:xfrm>
            <a:off x="9903065" y="3766774"/>
            <a:ext cx="250949" cy="66093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24" name="Round Same Side Corner Rectangle 20">
            <a:extLst>
              <a:ext uri="{FF2B5EF4-FFF2-40B4-BE49-F238E27FC236}">
                <a16:creationId xmlns:a16="http://schemas.microsoft.com/office/drawing/2014/main" id="{C8E4314D-595D-4D99-92ED-0D3A6C8A8A8C}"/>
              </a:ext>
            </a:extLst>
          </p:cNvPr>
          <p:cNvSpPr>
            <a:spLocks noChangeAspect="1"/>
          </p:cNvSpPr>
          <p:nvPr/>
        </p:nvSpPr>
        <p:spPr>
          <a:xfrm rot="10800000">
            <a:off x="8209479" y="3787522"/>
            <a:ext cx="309832" cy="660933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25" name="TextBox 2024">
            <a:extLst>
              <a:ext uri="{FF2B5EF4-FFF2-40B4-BE49-F238E27FC236}">
                <a16:creationId xmlns:a16="http://schemas.microsoft.com/office/drawing/2014/main" id="{7E2B2E97-1231-401A-94D7-3055EA334674}"/>
              </a:ext>
            </a:extLst>
          </p:cNvPr>
          <p:cNvSpPr txBox="1"/>
          <p:nvPr/>
        </p:nvSpPr>
        <p:spPr>
          <a:xfrm>
            <a:off x="10358539" y="3866407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26" name="TextBox 2025">
            <a:extLst>
              <a:ext uri="{FF2B5EF4-FFF2-40B4-BE49-F238E27FC236}">
                <a16:creationId xmlns:a16="http://schemas.microsoft.com/office/drawing/2014/main" id="{44058EE0-FAE9-45AF-B744-82896FA74C0A}"/>
              </a:ext>
            </a:extLst>
          </p:cNvPr>
          <p:cNvSpPr txBox="1"/>
          <p:nvPr/>
        </p:nvSpPr>
        <p:spPr>
          <a:xfrm>
            <a:off x="8652322" y="3876679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11345</TotalTime>
  <Words>149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69</cp:revision>
  <dcterms:created xsi:type="dcterms:W3CDTF">2018-02-18T19:39:47Z</dcterms:created>
  <dcterms:modified xsi:type="dcterms:W3CDTF">2022-10-24T05:16:30Z</dcterms:modified>
</cp:coreProperties>
</file>