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0" name="Group 6">
            <a:extLst>
              <a:ext uri="{FF2B5EF4-FFF2-40B4-BE49-F238E27FC236}">
                <a16:creationId xmlns:a16="http://schemas.microsoft.com/office/drawing/2014/main" id="{FE07FD20-A41A-4616-9186-D1BA51B43B23}"/>
              </a:ext>
            </a:extLst>
          </p:cNvPr>
          <p:cNvGrpSpPr/>
          <p:nvPr/>
        </p:nvGrpSpPr>
        <p:grpSpPr>
          <a:xfrm>
            <a:off x="8404604" y="2885797"/>
            <a:ext cx="2911650" cy="959038"/>
            <a:chOff x="6976472" y="3212976"/>
            <a:chExt cx="2175465" cy="959038"/>
          </a:xfrm>
        </p:grpSpPr>
        <p:sp>
          <p:nvSpPr>
            <p:cNvPr id="741" name="TextBox 740">
              <a:extLst>
                <a:ext uri="{FF2B5EF4-FFF2-40B4-BE49-F238E27FC236}">
                  <a16:creationId xmlns:a16="http://schemas.microsoft.com/office/drawing/2014/main" id="{EA2777B3-7CE4-4B84-AEC2-BD2F85E6BC7E}"/>
                </a:ext>
              </a:extLst>
            </p:cNvPr>
            <p:cNvSpPr txBox="1"/>
            <p:nvPr/>
          </p:nvSpPr>
          <p:spPr>
            <a:xfrm>
              <a:off x="6976472" y="3212976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669B6391-A9BD-443B-A711-FC6498F6423E}"/>
                </a:ext>
              </a:extLst>
            </p:cNvPr>
            <p:cNvSpPr txBox="1"/>
            <p:nvPr/>
          </p:nvSpPr>
          <p:spPr>
            <a:xfrm>
              <a:off x="6976473" y="3525683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3" name="Group 3">
            <a:extLst>
              <a:ext uri="{FF2B5EF4-FFF2-40B4-BE49-F238E27FC236}">
                <a16:creationId xmlns:a16="http://schemas.microsoft.com/office/drawing/2014/main" id="{12F1D026-7406-4EFC-BB04-FBA10C9EBA88}"/>
              </a:ext>
            </a:extLst>
          </p:cNvPr>
          <p:cNvGrpSpPr/>
          <p:nvPr/>
        </p:nvGrpSpPr>
        <p:grpSpPr>
          <a:xfrm>
            <a:off x="785212" y="4116517"/>
            <a:ext cx="2911651" cy="959038"/>
            <a:chOff x="-2604" y="3201033"/>
            <a:chExt cx="2175465" cy="959038"/>
          </a:xfrm>
        </p:grpSpPr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1006076C-E981-4510-BD87-702A080BDA25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D2CF0D84-F1EF-47E1-826B-65FBBD6F312F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6" name="Group 7">
            <a:extLst>
              <a:ext uri="{FF2B5EF4-FFF2-40B4-BE49-F238E27FC236}">
                <a16:creationId xmlns:a16="http://schemas.microsoft.com/office/drawing/2014/main" id="{C90F793F-0A90-4DAF-8ED9-095B1F9F3569}"/>
              </a:ext>
            </a:extLst>
          </p:cNvPr>
          <p:cNvGrpSpPr/>
          <p:nvPr/>
        </p:nvGrpSpPr>
        <p:grpSpPr>
          <a:xfrm>
            <a:off x="7521279" y="1655079"/>
            <a:ext cx="2911650" cy="959036"/>
            <a:chOff x="6310076" y="1490145"/>
            <a:chExt cx="2175465" cy="959036"/>
          </a:xfrm>
        </p:grpSpPr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72A89F1E-DC03-4EA1-8DF8-724C212B23BC}"/>
                </a:ext>
              </a:extLst>
            </p:cNvPr>
            <p:cNvSpPr txBox="1"/>
            <p:nvPr/>
          </p:nvSpPr>
          <p:spPr>
            <a:xfrm>
              <a:off x="6310076" y="149014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DF19E16E-6804-41F5-96C4-5D0711C71DE1}"/>
                </a:ext>
              </a:extLst>
            </p:cNvPr>
            <p:cNvSpPr txBox="1"/>
            <p:nvPr/>
          </p:nvSpPr>
          <p:spPr>
            <a:xfrm>
              <a:off x="6310077" y="180285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9" name="Group 5">
            <a:extLst>
              <a:ext uri="{FF2B5EF4-FFF2-40B4-BE49-F238E27FC236}">
                <a16:creationId xmlns:a16="http://schemas.microsoft.com/office/drawing/2014/main" id="{C8AE67D8-9430-4E3D-9FC1-56E57F0F17BE}"/>
              </a:ext>
            </a:extLst>
          </p:cNvPr>
          <p:cNvGrpSpPr/>
          <p:nvPr/>
        </p:nvGrpSpPr>
        <p:grpSpPr>
          <a:xfrm>
            <a:off x="7521279" y="5347238"/>
            <a:ext cx="2911650" cy="959038"/>
            <a:chOff x="6369928" y="4901747"/>
            <a:chExt cx="2175465" cy="959038"/>
          </a:xfrm>
        </p:grpSpPr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FDB07E23-E03C-4A6C-B8F6-A0723176A8A9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1" name="TextBox 750">
              <a:extLst>
                <a:ext uri="{FF2B5EF4-FFF2-40B4-BE49-F238E27FC236}">
                  <a16:creationId xmlns:a16="http://schemas.microsoft.com/office/drawing/2014/main" id="{75CF6E29-F22D-4B21-B872-B745E3CFE17D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2" name="Group 2">
            <a:extLst>
              <a:ext uri="{FF2B5EF4-FFF2-40B4-BE49-F238E27FC236}">
                <a16:creationId xmlns:a16="http://schemas.microsoft.com/office/drawing/2014/main" id="{366D22EB-9347-463A-AF2C-6BFA0A29CC5F}"/>
              </a:ext>
            </a:extLst>
          </p:cNvPr>
          <p:cNvGrpSpPr/>
          <p:nvPr/>
        </p:nvGrpSpPr>
        <p:grpSpPr>
          <a:xfrm>
            <a:off x="1581269" y="1655079"/>
            <a:ext cx="2911651" cy="959036"/>
            <a:chOff x="680500" y="1484784"/>
            <a:chExt cx="2175465" cy="959036"/>
          </a:xfrm>
        </p:grpSpPr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0C658757-4C89-4FAE-B158-4538652B23BA}"/>
                </a:ext>
              </a:extLst>
            </p:cNvPr>
            <p:cNvSpPr txBox="1"/>
            <p:nvPr/>
          </p:nvSpPr>
          <p:spPr>
            <a:xfrm>
              <a:off x="680500" y="1484784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4" name="TextBox 753">
              <a:extLst>
                <a:ext uri="{FF2B5EF4-FFF2-40B4-BE49-F238E27FC236}">
                  <a16:creationId xmlns:a16="http://schemas.microsoft.com/office/drawing/2014/main" id="{7E4962A5-5221-4378-AFF2-89F656A80116}"/>
                </a:ext>
              </a:extLst>
            </p:cNvPr>
            <p:cNvSpPr txBox="1"/>
            <p:nvPr/>
          </p:nvSpPr>
          <p:spPr>
            <a:xfrm>
              <a:off x="680501" y="1797489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5" name="Group 4">
            <a:extLst>
              <a:ext uri="{FF2B5EF4-FFF2-40B4-BE49-F238E27FC236}">
                <a16:creationId xmlns:a16="http://schemas.microsoft.com/office/drawing/2014/main" id="{2C368354-1F73-4FC3-B0A1-A362FC1FC008}"/>
              </a:ext>
            </a:extLst>
          </p:cNvPr>
          <p:cNvGrpSpPr/>
          <p:nvPr/>
        </p:nvGrpSpPr>
        <p:grpSpPr>
          <a:xfrm>
            <a:off x="1581269" y="5347238"/>
            <a:ext cx="2911651" cy="959038"/>
            <a:chOff x="740351" y="4896385"/>
            <a:chExt cx="2175465" cy="959038"/>
          </a:xfrm>
        </p:grpSpPr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F4CABEE0-9DB9-49CA-89D3-4A56F9876666}"/>
                </a:ext>
              </a:extLst>
            </p:cNvPr>
            <p:cNvSpPr txBox="1"/>
            <p:nvPr/>
          </p:nvSpPr>
          <p:spPr>
            <a:xfrm>
              <a:off x="740351" y="489638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4B7BE2A3-2A9A-465D-A6A4-CA0D66E2DFC4}"/>
                </a:ext>
              </a:extLst>
            </p:cNvPr>
            <p:cNvSpPr txBox="1"/>
            <p:nvPr/>
          </p:nvSpPr>
          <p:spPr>
            <a:xfrm>
              <a:off x="740352" y="5209092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58" name="Oval 54">
            <a:extLst>
              <a:ext uri="{FF2B5EF4-FFF2-40B4-BE49-F238E27FC236}">
                <a16:creationId xmlns:a16="http://schemas.microsoft.com/office/drawing/2014/main" id="{650465C3-29EA-48ED-B630-0F0CE94F70F5}"/>
              </a:ext>
            </a:extLst>
          </p:cNvPr>
          <p:cNvSpPr/>
          <p:nvPr/>
        </p:nvSpPr>
        <p:spPr>
          <a:xfrm>
            <a:off x="6157514" y="1998944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9" name="Oval 55">
            <a:extLst>
              <a:ext uri="{FF2B5EF4-FFF2-40B4-BE49-F238E27FC236}">
                <a16:creationId xmlns:a16="http://schemas.microsoft.com/office/drawing/2014/main" id="{87D488E4-CD35-45AD-BA0E-3FE4CE6EF4B3}"/>
              </a:ext>
            </a:extLst>
          </p:cNvPr>
          <p:cNvSpPr/>
          <p:nvPr/>
        </p:nvSpPr>
        <p:spPr>
          <a:xfrm>
            <a:off x="7035567" y="4074872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0" name="Oval 56">
            <a:extLst>
              <a:ext uri="{FF2B5EF4-FFF2-40B4-BE49-F238E27FC236}">
                <a16:creationId xmlns:a16="http://schemas.microsoft.com/office/drawing/2014/main" id="{46252063-1EFE-4C51-A06D-D622A7EFF5D7}"/>
              </a:ext>
            </a:extLst>
          </p:cNvPr>
          <p:cNvSpPr/>
          <p:nvPr/>
        </p:nvSpPr>
        <p:spPr>
          <a:xfrm>
            <a:off x="6157514" y="4934966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1" name="Oval 57">
            <a:extLst>
              <a:ext uri="{FF2B5EF4-FFF2-40B4-BE49-F238E27FC236}">
                <a16:creationId xmlns:a16="http://schemas.microsoft.com/office/drawing/2014/main" id="{6D850223-06AE-4102-887D-9CE74E3043A0}"/>
              </a:ext>
            </a:extLst>
          </p:cNvPr>
          <p:cNvSpPr/>
          <p:nvPr/>
        </p:nvSpPr>
        <p:spPr>
          <a:xfrm>
            <a:off x="4933360" y="4934966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2" name="Oval 58">
            <a:extLst>
              <a:ext uri="{FF2B5EF4-FFF2-40B4-BE49-F238E27FC236}">
                <a16:creationId xmlns:a16="http://schemas.microsoft.com/office/drawing/2014/main" id="{C3CF59F4-5DB7-47F5-B444-F9AD1DFCBEA9}"/>
              </a:ext>
            </a:extLst>
          </p:cNvPr>
          <p:cNvSpPr/>
          <p:nvPr/>
        </p:nvSpPr>
        <p:spPr>
          <a:xfrm>
            <a:off x="4053214" y="2936211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3" name="Oval 59">
            <a:extLst>
              <a:ext uri="{FF2B5EF4-FFF2-40B4-BE49-F238E27FC236}">
                <a16:creationId xmlns:a16="http://schemas.microsoft.com/office/drawing/2014/main" id="{A7EEF641-8D95-4563-9266-A14B6928768F}"/>
              </a:ext>
            </a:extLst>
          </p:cNvPr>
          <p:cNvSpPr/>
          <p:nvPr/>
        </p:nvSpPr>
        <p:spPr>
          <a:xfrm>
            <a:off x="4933360" y="1998944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4" name="Rectangle 130">
            <a:extLst>
              <a:ext uri="{FF2B5EF4-FFF2-40B4-BE49-F238E27FC236}">
                <a16:creationId xmlns:a16="http://schemas.microsoft.com/office/drawing/2014/main" id="{42FADA59-6A82-4A23-A773-B0FDB3F11CA3}"/>
              </a:ext>
            </a:extLst>
          </p:cNvPr>
          <p:cNvSpPr/>
          <p:nvPr/>
        </p:nvSpPr>
        <p:spPr>
          <a:xfrm>
            <a:off x="4389567" y="3271650"/>
            <a:ext cx="402577" cy="40440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65" name="Freeform 18">
            <a:extLst>
              <a:ext uri="{FF2B5EF4-FFF2-40B4-BE49-F238E27FC236}">
                <a16:creationId xmlns:a16="http://schemas.microsoft.com/office/drawing/2014/main" id="{25648F87-C65D-4642-8B51-507F74AABA64}"/>
              </a:ext>
            </a:extLst>
          </p:cNvPr>
          <p:cNvSpPr/>
          <p:nvPr/>
        </p:nvSpPr>
        <p:spPr>
          <a:xfrm>
            <a:off x="5226567" y="5275331"/>
            <a:ext cx="488868" cy="39455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6" name="Rounded Rectangle 7">
            <a:extLst>
              <a:ext uri="{FF2B5EF4-FFF2-40B4-BE49-F238E27FC236}">
                <a16:creationId xmlns:a16="http://schemas.microsoft.com/office/drawing/2014/main" id="{9A82D2B2-145A-46B5-996B-5163935AD99A}"/>
              </a:ext>
            </a:extLst>
          </p:cNvPr>
          <p:cNvSpPr/>
          <p:nvPr/>
        </p:nvSpPr>
        <p:spPr>
          <a:xfrm>
            <a:off x="6493760" y="2362784"/>
            <a:ext cx="402790" cy="3476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7" name="Block Arc 10">
            <a:extLst>
              <a:ext uri="{FF2B5EF4-FFF2-40B4-BE49-F238E27FC236}">
                <a16:creationId xmlns:a16="http://schemas.microsoft.com/office/drawing/2014/main" id="{67626A20-5508-4AEF-A051-135522FAAE70}"/>
              </a:ext>
            </a:extLst>
          </p:cNvPr>
          <p:cNvSpPr/>
          <p:nvPr/>
        </p:nvSpPr>
        <p:spPr>
          <a:xfrm>
            <a:off x="7326446" y="4445370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68" name="Round Same Side Corner Rectangle 36">
            <a:extLst>
              <a:ext uri="{FF2B5EF4-FFF2-40B4-BE49-F238E27FC236}">
                <a16:creationId xmlns:a16="http://schemas.microsoft.com/office/drawing/2014/main" id="{BBD63722-1028-4010-B0A6-B0AE3AB23617}"/>
              </a:ext>
            </a:extLst>
          </p:cNvPr>
          <p:cNvSpPr>
            <a:spLocks noChangeAspect="1"/>
          </p:cNvSpPr>
          <p:nvPr/>
        </p:nvSpPr>
        <p:spPr>
          <a:xfrm>
            <a:off x="6468699" y="5293567"/>
            <a:ext cx="452912" cy="35808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9" name="Rounded Rectangle 5">
            <a:extLst>
              <a:ext uri="{FF2B5EF4-FFF2-40B4-BE49-F238E27FC236}">
                <a16:creationId xmlns:a16="http://schemas.microsoft.com/office/drawing/2014/main" id="{06B038B7-D7E9-4392-B416-EC7B1A573B5E}"/>
              </a:ext>
            </a:extLst>
          </p:cNvPr>
          <p:cNvSpPr/>
          <p:nvPr/>
        </p:nvSpPr>
        <p:spPr>
          <a:xfrm flipH="1">
            <a:off x="5250512" y="2354695"/>
            <a:ext cx="440978" cy="36378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0" name="Oval 56">
            <a:extLst>
              <a:ext uri="{FF2B5EF4-FFF2-40B4-BE49-F238E27FC236}">
                <a16:creationId xmlns:a16="http://schemas.microsoft.com/office/drawing/2014/main" id="{BA6CC5CF-B7E1-413E-8145-9518332E3669}"/>
              </a:ext>
            </a:extLst>
          </p:cNvPr>
          <p:cNvSpPr/>
          <p:nvPr/>
        </p:nvSpPr>
        <p:spPr>
          <a:xfrm>
            <a:off x="7035567" y="2936211"/>
            <a:ext cx="1075283" cy="1075283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1" name="Oval 59">
            <a:extLst>
              <a:ext uri="{FF2B5EF4-FFF2-40B4-BE49-F238E27FC236}">
                <a16:creationId xmlns:a16="http://schemas.microsoft.com/office/drawing/2014/main" id="{31B9D04B-4D15-4029-B592-42C5C4A54E6F}"/>
              </a:ext>
            </a:extLst>
          </p:cNvPr>
          <p:cNvSpPr/>
          <p:nvPr/>
        </p:nvSpPr>
        <p:spPr>
          <a:xfrm>
            <a:off x="4053214" y="4074872"/>
            <a:ext cx="1075283" cy="1075283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2" name="Round Same Side Corner Rectangle 11">
            <a:extLst>
              <a:ext uri="{FF2B5EF4-FFF2-40B4-BE49-F238E27FC236}">
                <a16:creationId xmlns:a16="http://schemas.microsoft.com/office/drawing/2014/main" id="{33D7FBB7-F1CC-4764-93F3-5396CDDFFBE9}"/>
              </a:ext>
            </a:extLst>
          </p:cNvPr>
          <p:cNvSpPr>
            <a:spLocks noChangeAspect="1"/>
          </p:cNvSpPr>
          <p:nvPr/>
        </p:nvSpPr>
        <p:spPr>
          <a:xfrm rot="9900000">
            <a:off x="7343476" y="3278739"/>
            <a:ext cx="459464" cy="3902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3" name="Oval 21">
            <a:extLst>
              <a:ext uri="{FF2B5EF4-FFF2-40B4-BE49-F238E27FC236}">
                <a16:creationId xmlns:a16="http://schemas.microsoft.com/office/drawing/2014/main" id="{AEC46838-7929-4348-8807-893603A2C0E8}"/>
              </a:ext>
            </a:extLst>
          </p:cNvPr>
          <p:cNvSpPr>
            <a:spLocks noChangeAspect="1"/>
          </p:cNvSpPr>
          <p:nvPr/>
        </p:nvSpPr>
        <p:spPr>
          <a:xfrm>
            <a:off x="4369300" y="4389108"/>
            <a:ext cx="443110" cy="4468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4" name="Oval 61">
            <a:extLst>
              <a:ext uri="{FF2B5EF4-FFF2-40B4-BE49-F238E27FC236}">
                <a16:creationId xmlns:a16="http://schemas.microsoft.com/office/drawing/2014/main" id="{078C2BD0-33F4-47BE-8549-20BEEA53AC53}"/>
              </a:ext>
            </a:extLst>
          </p:cNvPr>
          <p:cNvSpPr/>
          <p:nvPr/>
        </p:nvSpPr>
        <p:spPr>
          <a:xfrm>
            <a:off x="4983016" y="2906405"/>
            <a:ext cx="2225967" cy="2225967"/>
          </a:xfrm>
          <a:prstGeom prst="ellipse">
            <a:avLst/>
          </a:prstGeom>
          <a:solidFill>
            <a:schemeClr val="bg1"/>
          </a:solidFill>
          <a:ln w="1143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5" name="Rectangle 9">
            <a:extLst>
              <a:ext uri="{FF2B5EF4-FFF2-40B4-BE49-F238E27FC236}">
                <a16:creationId xmlns:a16="http://schemas.microsoft.com/office/drawing/2014/main" id="{85FE4D43-F10D-448C-9B04-23B6DBFEF10B}"/>
              </a:ext>
            </a:extLst>
          </p:cNvPr>
          <p:cNvSpPr/>
          <p:nvPr/>
        </p:nvSpPr>
        <p:spPr>
          <a:xfrm>
            <a:off x="5756798" y="3304387"/>
            <a:ext cx="678403" cy="67730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76" name="Group 5">
            <a:extLst>
              <a:ext uri="{FF2B5EF4-FFF2-40B4-BE49-F238E27FC236}">
                <a16:creationId xmlns:a16="http://schemas.microsoft.com/office/drawing/2014/main" id="{60147F20-5ADC-4599-993F-880233147642}"/>
              </a:ext>
            </a:extLst>
          </p:cNvPr>
          <p:cNvGrpSpPr/>
          <p:nvPr/>
        </p:nvGrpSpPr>
        <p:grpSpPr>
          <a:xfrm>
            <a:off x="8404604" y="4116517"/>
            <a:ext cx="2911650" cy="959038"/>
            <a:chOff x="6369928" y="4901747"/>
            <a:chExt cx="2175465" cy="959038"/>
          </a:xfrm>
        </p:grpSpPr>
        <p:sp>
          <p:nvSpPr>
            <p:cNvPr id="777" name="TextBox 776">
              <a:extLst>
                <a:ext uri="{FF2B5EF4-FFF2-40B4-BE49-F238E27FC236}">
                  <a16:creationId xmlns:a16="http://schemas.microsoft.com/office/drawing/2014/main" id="{ABFCA692-411F-430F-B057-5117464A9653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8" name="TextBox 777">
              <a:extLst>
                <a:ext uri="{FF2B5EF4-FFF2-40B4-BE49-F238E27FC236}">
                  <a16:creationId xmlns:a16="http://schemas.microsoft.com/office/drawing/2014/main" id="{6C14FB98-D9B1-4B47-B7B6-0B9131CD5E80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9" name="Group 3">
            <a:extLst>
              <a:ext uri="{FF2B5EF4-FFF2-40B4-BE49-F238E27FC236}">
                <a16:creationId xmlns:a16="http://schemas.microsoft.com/office/drawing/2014/main" id="{0E7AB5D7-F2D5-4F01-BAF6-38B994BB39ED}"/>
              </a:ext>
            </a:extLst>
          </p:cNvPr>
          <p:cNvGrpSpPr/>
          <p:nvPr/>
        </p:nvGrpSpPr>
        <p:grpSpPr>
          <a:xfrm>
            <a:off x="785212" y="2885797"/>
            <a:ext cx="2911651" cy="959038"/>
            <a:chOff x="-2604" y="3201033"/>
            <a:chExt cx="2175465" cy="959038"/>
          </a:xfrm>
        </p:grpSpPr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9514ACA2-A569-471F-BCBD-322006A4A4EE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30850785-E6C9-44BD-9C9C-8945002691C3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82" name="TextBox 781">
            <a:extLst>
              <a:ext uri="{FF2B5EF4-FFF2-40B4-BE49-F238E27FC236}">
                <a16:creationId xmlns:a16="http://schemas.microsoft.com/office/drawing/2014/main" id="{4580DEDF-4EDF-4B8A-A033-F842E18127FF}"/>
              </a:ext>
            </a:extLst>
          </p:cNvPr>
          <p:cNvSpPr txBox="1"/>
          <p:nvPr/>
        </p:nvSpPr>
        <p:spPr>
          <a:xfrm>
            <a:off x="5491802" y="4195184"/>
            <a:ext cx="1208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214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73</cp:revision>
  <dcterms:created xsi:type="dcterms:W3CDTF">2018-02-18T19:39:47Z</dcterms:created>
  <dcterms:modified xsi:type="dcterms:W3CDTF">2022-10-24T07:20:18Z</dcterms:modified>
</cp:coreProperties>
</file>