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11605379762904E-2"/>
          <c:y val="1.0819367976680507E-2"/>
          <c:w val="0.96625115510484016"/>
          <c:h val="0.9853555768109099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F8A432"/>
            </a:solidFill>
          </c:spPr>
          <c:explosion val="2"/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E238-4143-8927-0A2B9E8F9AD2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3-E238-4143-8927-0A2B9E8F9AD2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5-E238-4143-8927-0A2B9E8F9AD2}"/>
              </c:ext>
            </c:extLst>
          </c:dPt>
          <c:dPt>
            <c:idx val="3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7-E238-4143-8927-0A2B9E8F9AD2}"/>
              </c:ext>
            </c:extLst>
          </c:dPt>
          <c:cat>
            <c:strRef>
              <c:f>Sheet1!$A$2:$A$5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30</c:v>
                </c:pt>
                <c:pt idx="2">
                  <c:v>25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238-4143-8927-0A2B9E8F9A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553" name="타원 1552">
            <a:extLst>
              <a:ext uri="{FF2B5EF4-FFF2-40B4-BE49-F238E27FC236}">
                <a16:creationId xmlns:a16="http://schemas.microsoft.com/office/drawing/2014/main" id="{758073C1-A71C-4A61-9388-90AF99477A34}"/>
              </a:ext>
            </a:extLst>
          </p:cNvPr>
          <p:cNvSpPr/>
          <p:nvPr/>
        </p:nvSpPr>
        <p:spPr>
          <a:xfrm>
            <a:off x="3992356" y="1924050"/>
            <a:ext cx="4207288" cy="420728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554" name="Chart 4">
            <a:extLst>
              <a:ext uri="{FF2B5EF4-FFF2-40B4-BE49-F238E27FC236}">
                <a16:creationId xmlns:a16="http://schemas.microsoft.com/office/drawing/2014/main" id="{54E803F3-988E-4790-9CDC-072BD349B5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1773877"/>
              </p:ext>
            </p:extLst>
          </p:nvPr>
        </p:nvGraphicFramePr>
        <p:xfrm>
          <a:off x="4288299" y="2223920"/>
          <a:ext cx="3643655" cy="3562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55" name="타원 1554">
            <a:extLst>
              <a:ext uri="{FF2B5EF4-FFF2-40B4-BE49-F238E27FC236}">
                <a16:creationId xmlns:a16="http://schemas.microsoft.com/office/drawing/2014/main" id="{0FF45570-E11B-4244-997A-D915CBB1F311}"/>
              </a:ext>
            </a:extLst>
          </p:cNvPr>
          <p:cNvSpPr>
            <a:spLocks noChangeAspect="1"/>
          </p:cNvSpPr>
          <p:nvPr/>
        </p:nvSpPr>
        <p:spPr>
          <a:xfrm>
            <a:off x="4164521" y="2096215"/>
            <a:ext cx="3862958" cy="3862958"/>
          </a:xfrm>
          <a:prstGeom prst="ellipse">
            <a:avLst/>
          </a:prstGeom>
          <a:noFill/>
          <a:ln w="1905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56" name="타원 1555">
            <a:extLst>
              <a:ext uri="{FF2B5EF4-FFF2-40B4-BE49-F238E27FC236}">
                <a16:creationId xmlns:a16="http://schemas.microsoft.com/office/drawing/2014/main" id="{36664943-337B-49F2-91D2-2D6E020D4515}"/>
              </a:ext>
            </a:extLst>
          </p:cNvPr>
          <p:cNvSpPr/>
          <p:nvPr/>
        </p:nvSpPr>
        <p:spPr>
          <a:xfrm>
            <a:off x="4582470" y="2507996"/>
            <a:ext cx="276225" cy="2762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57" name="타원 1556">
            <a:extLst>
              <a:ext uri="{FF2B5EF4-FFF2-40B4-BE49-F238E27FC236}">
                <a16:creationId xmlns:a16="http://schemas.microsoft.com/office/drawing/2014/main" id="{F22A04D1-8A07-46F0-AA57-68BFC8737988}"/>
              </a:ext>
            </a:extLst>
          </p:cNvPr>
          <p:cNvSpPr/>
          <p:nvPr/>
        </p:nvSpPr>
        <p:spPr>
          <a:xfrm>
            <a:off x="7340024" y="2507996"/>
            <a:ext cx="276225" cy="27622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58" name="타원 1557">
            <a:extLst>
              <a:ext uri="{FF2B5EF4-FFF2-40B4-BE49-F238E27FC236}">
                <a16:creationId xmlns:a16="http://schemas.microsoft.com/office/drawing/2014/main" id="{9ED2DBC4-96FE-450F-A684-C4F25F426DE9}"/>
              </a:ext>
            </a:extLst>
          </p:cNvPr>
          <p:cNvSpPr/>
          <p:nvPr/>
        </p:nvSpPr>
        <p:spPr>
          <a:xfrm>
            <a:off x="4582470" y="5258446"/>
            <a:ext cx="276225" cy="27622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59" name="타원 1558">
            <a:extLst>
              <a:ext uri="{FF2B5EF4-FFF2-40B4-BE49-F238E27FC236}">
                <a16:creationId xmlns:a16="http://schemas.microsoft.com/office/drawing/2014/main" id="{E02E0B8D-1534-4027-8761-E2DF952283AC}"/>
              </a:ext>
            </a:extLst>
          </p:cNvPr>
          <p:cNvSpPr/>
          <p:nvPr/>
        </p:nvSpPr>
        <p:spPr>
          <a:xfrm>
            <a:off x="7340024" y="5283768"/>
            <a:ext cx="276225" cy="27622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560" name="Group 75">
            <a:extLst>
              <a:ext uri="{FF2B5EF4-FFF2-40B4-BE49-F238E27FC236}">
                <a16:creationId xmlns:a16="http://schemas.microsoft.com/office/drawing/2014/main" id="{7DDE1AC5-C6F4-43F4-B983-E5AB0BDBD32D}"/>
              </a:ext>
            </a:extLst>
          </p:cNvPr>
          <p:cNvGrpSpPr/>
          <p:nvPr/>
        </p:nvGrpSpPr>
        <p:grpSpPr>
          <a:xfrm>
            <a:off x="8437510" y="2065260"/>
            <a:ext cx="276999" cy="276999"/>
            <a:chOff x="2411760" y="3606832"/>
            <a:chExt cx="206152" cy="206152"/>
          </a:xfrm>
        </p:grpSpPr>
        <p:sp>
          <p:nvSpPr>
            <p:cNvPr id="1561" name="Oval 80">
              <a:extLst>
                <a:ext uri="{FF2B5EF4-FFF2-40B4-BE49-F238E27FC236}">
                  <a16:creationId xmlns:a16="http://schemas.microsoft.com/office/drawing/2014/main" id="{ABB3ECE4-C92A-4FD6-A811-8A1FD65C4717}"/>
                </a:ext>
              </a:extLst>
            </p:cNvPr>
            <p:cNvSpPr/>
            <p:nvPr/>
          </p:nvSpPr>
          <p:spPr>
            <a:xfrm>
              <a:off x="2411760" y="3606832"/>
              <a:ext cx="206152" cy="20615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endParaRPr>
            </a:p>
          </p:txBody>
        </p:sp>
        <p:sp>
          <p:nvSpPr>
            <p:cNvPr id="1562" name="Chevron 60">
              <a:extLst>
                <a:ext uri="{FF2B5EF4-FFF2-40B4-BE49-F238E27FC236}">
                  <a16:creationId xmlns:a16="http://schemas.microsoft.com/office/drawing/2014/main" id="{D147079A-5D0F-4A98-BC42-C2AD90D900F0}"/>
                </a:ext>
              </a:extLst>
            </p:cNvPr>
            <p:cNvSpPr/>
            <p:nvPr/>
          </p:nvSpPr>
          <p:spPr>
            <a:xfrm>
              <a:off x="2473351" y="3645566"/>
              <a:ext cx="106415" cy="128684"/>
            </a:xfrm>
            <a:prstGeom prst="chevron">
              <a:avLst>
                <a:gd name="adj" fmla="val 5286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endParaRPr>
            </a:p>
          </p:txBody>
        </p:sp>
      </p:grpSp>
      <p:grpSp>
        <p:nvGrpSpPr>
          <p:cNvPr id="1563" name="Group 83">
            <a:extLst>
              <a:ext uri="{FF2B5EF4-FFF2-40B4-BE49-F238E27FC236}">
                <a16:creationId xmlns:a16="http://schemas.microsoft.com/office/drawing/2014/main" id="{93B7F34C-D2DB-4A86-A2F2-00754C4D2FDA}"/>
              </a:ext>
            </a:extLst>
          </p:cNvPr>
          <p:cNvGrpSpPr/>
          <p:nvPr/>
        </p:nvGrpSpPr>
        <p:grpSpPr>
          <a:xfrm>
            <a:off x="8437510" y="5677293"/>
            <a:ext cx="276999" cy="276999"/>
            <a:chOff x="2411760" y="3606832"/>
            <a:chExt cx="206152" cy="206152"/>
          </a:xfrm>
        </p:grpSpPr>
        <p:sp>
          <p:nvSpPr>
            <p:cNvPr id="1564" name="Oval 88">
              <a:extLst>
                <a:ext uri="{FF2B5EF4-FFF2-40B4-BE49-F238E27FC236}">
                  <a16:creationId xmlns:a16="http://schemas.microsoft.com/office/drawing/2014/main" id="{C658E766-DF76-4BF7-A559-240CA84AF68E}"/>
                </a:ext>
              </a:extLst>
            </p:cNvPr>
            <p:cNvSpPr/>
            <p:nvPr/>
          </p:nvSpPr>
          <p:spPr>
            <a:xfrm>
              <a:off x="2411760" y="3606832"/>
              <a:ext cx="206152" cy="20615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endParaRPr>
            </a:p>
          </p:txBody>
        </p:sp>
        <p:sp>
          <p:nvSpPr>
            <p:cNvPr id="1565" name="Chevron 60">
              <a:extLst>
                <a:ext uri="{FF2B5EF4-FFF2-40B4-BE49-F238E27FC236}">
                  <a16:creationId xmlns:a16="http://schemas.microsoft.com/office/drawing/2014/main" id="{DD8B98EB-99E3-401F-9E66-C7FBEE1E7A62}"/>
                </a:ext>
              </a:extLst>
            </p:cNvPr>
            <p:cNvSpPr/>
            <p:nvPr/>
          </p:nvSpPr>
          <p:spPr>
            <a:xfrm>
              <a:off x="2473351" y="3645566"/>
              <a:ext cx="106415" cy="128684"/>
            </a:xfrm>
            <a:prstGeom prst="chevron">
              <a:avLst>
                <a:gd name="adj" fmla="val 5286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endParaRPr>
            </a:p>
          </p:txBody>
        </p:sp>
      </p:grpSp>
      <p:grpSp>
        <p:nvGrpSpPr>
          <p:cNvPr id="1566" name="Group 51">
            <a:extLst>
              <a:ext uri="{FF2B5EF4-FFF2-40B4-BE49-F238E27FC236}">
                <a16:creationId xmlns:a16="http://schemas.microsoft.com/office/drawing/2014/main" id="{927FA32E-F9A0-49C3-91AB-9DBC6E0D4A7C}"/>
              </a:ext>
            </a:extLst>
          </p:cNvPr>
          <p:cNvGrpSpPr/>
          <p:nvPr/>
        </p:nvGrpSpPr>
        <p:grpSpPr>
          <a:xfrm>
            <a:off x="8938251" y="1967265"/>
            <a:ext cx="2495479" cy="1682037"/>
            <a:chOff x="735886" y="4182956"/>
            <a:chExt cx="2495479" cy="1682037"/>
          </a:xfrm>
        </p:grpSpPr>
        <p:grpSp>
          <p:nvGrpSpPr>
            <p:cNvPr id="1567" name="Group 52">
              <a:extLst>
                <a:ext uri="{FF2B5EF4-FFF2-40B4-BE49-F238E27FC236}">
                  <a16:creationId xmlns:a16="http://schemas.microsoft.com/office/drawing/2014/main" id="{0E256E17-3E3C-4366-85B9-2F0AEF94DB2C}"/>
                </a:ext>
              </a:extLst>
            </p:cNvPr>
            <p:cNvGrpSpPr/>
            <p:nvPr/>
          </p:nvGrpSpPr>
          <p:grpSpPr>
            <a:xfrm>
              <a:off x="735886" y="4881764"/>
              <a:ext cx="2495479" cy="983229"/>
              <a:chOff x="666630" y="5061567"/>
              <a:chExt cx="2495479" cy="983229"/>
            </a:xfrm>
          </p:grpSpPr>
          <p:sp>
            <p:nvSpPr>
              <p:cNvPr id="1569" name="TextBox 1568">
                <a:extLst>
                  <a:ext uri="{FF2B5EF4-FFF2-40B4-BE49-F238E27FC236}">
                    <a16:creationId xmlns:a16="http://schemas.microsoft.com/office/drawing/2014/main" id="{1A5A51A1-3F4B-4BAB-99CB-7C0235F7816D}"/>
                  </a:ext>
                </a:extLst>
              </p:cNvPr>
              <p:cNvSpPr txBox="1"/>
              <p:nvPr/>
            </p:nvSpPr>
            <p:spPr>
              <a:xfrm>
                <a:off x="666630" y="5061567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Simple Portfolio Presentation</a:t>
                </a:r>
              </a:p>
            </p:txBody>
          </p:sp>
          <p:sp>
            <p:nvSpPr>
              <p:cNvPr id="1570" name="TextBox 1569">
                <a:extLst>
                  <a:ext uri="{FF2B5EF4-FFF2-40B4-BE49-F238E27FC236}">
                    <a16:creationId xmlns:a16="http://schemas.microsoft.com/office/drawing/2014/main" id="{8CE6CAEA-64D8-44E7-A13F-00B36F2D09BC}"/>
                  </a:ext>
                </a:extLst>
              </p:cNvPr>
              <p:cNvSpPr txBox="1"/>
              <p:nvPr/>
            </p:nvSpPr>
            <p:spPr>
              <a:xfrm>
                <a:off x="666630" y="5309288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Presentation</a:t>
                </a:r>
              </a:p>
            </p:txBody>
          </p:sp>
          <p:sp>
            <p:nvSpPr>
              <p:cNvPr id="1571" name="TextBox 1570">
                <a:extLst>
                  <a:ext uri="{FF2B5EF4-FFF2-40B4-BE49-F238E27FC236}">
                    <a16:creationId xmlns:a16="http://schemas.microsoft.com/office/drawing/2014/main" id="{B9067ED7-3641-4B9F-BF00-FF39081FC54D}"/>
                  </a:ext>
                </a:extLst>
              </p:cNvPr>
              <p:cNvSpPr txBox="1"/>
              <p:nvPr/>
            </p:nvSpPr>
            <p:spPr>
              <a:xfrm>
                <a:off x="666630" y="5804730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Simple Portfolio</a:t>
                </a:r>
              </a:p>
            </p:txBody>
          </p:sp>
          <p:sp>
            <p:nvSpPr>
              <p:cNvPr id="1572" name="TextBox 1571">
                <a:extLst>
                  <a:ext uri="{FF2B5EF4-FFF2-40B4-BE49-F238E27FC236}">
                    <a16:creationId xmlns:a16="http://schemas.microsoft.com/office/drawing/2014/main" id="{C84D7DA9-7D58-4B7F-B0A5-CD6F59FA005A}"/>
                  </a:ext>
                </a:extLst>
              </p:cNvPr>
              <p:cNvSpPr txBox="1"/>
              <p:nvPr/>
            </p:nvSpPr>
            <p:spPr>
              <a:xfrm>
                <a:off x="666630" y="5557009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Portfolio</a:t>
                </a:r>
              </a:p>
            </p:txBody>
          </p:sp>
        </p:grpSp>
        <p:sp>
          <p:nvSpPr>
            <p:cNvPr id="1568" name="TextBox 1567">
              <a:extLst>
                <a:ext uri="{FF2B5EF4-FFF2-40B4-BE49-F238E27FC236}">
                  <a16:creationId xmlns:a16="http://schemas.microsoft.com/office/drawing/2014/main" id="{4DB64C96-4647-4C91-B3BD-B7DBCC4AFC98}"/>
                </a:ext>
              </a:extLst>
            </p:cNvPr>
            <p:cNvSpPr txBox="1"/>
            <p:nvPr/>
          </p:nvSpPr>
          <p:spPr>
            <a:xfrm>
              <a:off x="735886" y="4182956"/>
              <a:ext cx="24954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3">
                      <a:lumMod val="7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solidFill>
                    <a:schemeClr val="accent3">
                      <a:lumMod val="7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</p:grpSp>
      <p:grpSp>
        <p:nvGrpSpPr>
          <p:cNvPr id="1573" name="Group 51">
            <a:extLst>
              <a:ext uri="{FF2B5EF4-FFF2-40B4-BE49-F238E27FC236}">
                <a16:creationId xmlns:a16="http://schemas.microsoft.com/office/drawing/2014/main" id="{28F62F1D-BB4F-4139-81F4-AE8DE00813F0}"/>
              </a:ext>
            </a:extLst>
          </p:cNvPr>
          <p:cNvGrpSpPr/>
          <p:nvPr/>
        </p:nvGrpSpPr>
        <p:grpSpPr>
          <a:xfrm>
            <a:off x="8963926" y="4347238"/>
            <a:ext cx="2495479" cy="1682037"/>
            <a:chOff x="735886" y="4182956"/>
            <a:chExt cx="2495479" cy="1682037"/>
          </a:xfrm>
        </p:grpSpPr>
        <p:grpSp>
          <p:nvGrpSpPr>
            <p:cNvPr id="1574" name="Group 52">
              <a:extLst>
                <a:ext uri="{FF2B5EF4-FFF2-40B4-BE49-F238E27FC236}">
                  <a16:creationId xmlns:a16="http://schemas.microsoft.com/office/drawing/2014/main" id="{56A032FD-2BB3-400F-B09B-91B051A45A8B}"/>
                </a:ext>
              </a:extLst>
            </p:cNvPr>
            <p:cNvGrpSpPr/>
            <p:nvPr/>
          </p:nvGrpSpPr>
          <p:grpSpPr>
            <a:xfrm>
              <a:off x="735886" y="4881764"/>
              <a:ext cx="2495479" cy="983229"/>
              <a:chOff x="666630" y="5061567"/>
              <a:chExt cx="2495479" cy="983229"/>
            </a:xfrm>
          </p:grpSpPr>
          <p:sp>
            <p:nvSpPr>
              <p:cNvPr id="1576" name="TextBox 1575">
                <a:extLst>
                  <a:ext uri="{FF2B5EF4-FFF2-40B4-BE49-F238E27FC236}">
                    <a16:creationId xmlns:a16="http://schemas.microsoft.com/office/drawing/2014/main" id="{27DA9D36-F68C-4159-A270-B1EBAAD116F3}"/>
                  </a:ext>
                </a:extLst>
              </p:cNvPr>
              <p:cNvSpPr txBox="1"/>
              <p:nvPr/>
            </p:nvSpPr>
            <p:spPr>
              <a:xfrm>
                <a:off x="666630" y="5061567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Simple Portfolio Presentation</a:t>
                </a:r>
              </a:p>
            </p:txBody>
          </p:sp>
          <p:sp>
            <p:nvSpPr>
              <p:cNvPr id="1577" name="TextBox 1576">
                <a:extLst>
                  <a:ext uri="{FF2B5EF4-FFF2-40B4-BE49-F238E27FC236}">
                    <a16:creationId xmlns:a16="http://schemas.microsoft.com/office/drawing/2014/main" id="{50DF5636-997F-46E2-99FF-609AC8A11958}"/>
                  </a:ext>
                </a:extLst>
              </p:cNvPr>
              <p:cNvSpPr txBox="1"/>
              <p:nvPr/>
            </p:nvSpPr>
            <p:spPr>
              <a:xfrm>
                <a:off x="666630" y="5309288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Presentation</a:t>
                </a:r>
              </a:p>
            </p:txBody>
          </p:sp>
          <p:sp>
            <p:nvSpPr>
              <p:cNvPr id="1578" name="TextBox 1577">
                <a:extLst>
                  <a:ext uri="{FF2B5EF4-FFF2-40B4-BE49-F238E27FC236}">
                    <a16:creationId xmlns:a16="http://schemas.microsoft.com/office/drawing/2014/main" id="{D729EF79-A05E-42D5-AFA6-21350DA7F9C6}"/>
                  </a:ext>
                </a:extLst>
              </p:cNvPr>
              <p:cNvSpPr txBox="1"/>
              <p:nvPr/>
            </p:nvSpPr>
            <p:spPr>
              <a:xfrm>
                <a:off x="666630" y="5804730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Simple Portfolio</a:t>
                </a:r>
              </a:p>
            </p:txBody>
          </p:sp>
          <p:sp>
            <p:nvSpPr>
              <p:cNvPr id="1579" name="TextBox 1578">
                <a:extLst>
                  <a:ext uri="{FF2B5EF4-FFF2-40B4-BE49-F238E27FC236}">
                    <a16:creationId xmlns:a16="http://schemas.microsoft.com/office/drawing/2014/main" id="{84C966F8-6546-4A40-8696-A39DE7E16302}"/>
                  </a:ext>
                </a:extLst>
              </p:cNvPr>
              <p:cNvSpPr txBox="1"/>
              <p:nvPr/>
            </p:nvSpPr>
            <p:spPr>
              <a:xfrm>
                <a:off x="666630" y="5557009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Portfolio</a:t>
                </a:r>
              </a:p>
            </p:txBody>
          </p:sp>
        </p:grpSp>
        <p:sp>
          <p:nvSpPr>
            <p:cNvPr id="1575" name="TextBox 1574">
              <a:extLst>
                <a:ext uri="{FF2B5EF4-FFF2-40B4-BE49-F238E27FC236}">
                  <a16:creationId xmlns:a16="http://schemas.microsoft.com/office/drawing/2014/main" id="{C0CA57C2-511D-47F0-A4C8-F42ADE3C1690}"/>
                </a:ext>
              </a:extLst>
            </p:cNvPr>
            <p:cNvSpPr txBox="1"/>
            <p:nvPr/>
          </p:nvSpPr>
          <p:spPr>
            <a:xfrm>
              <a:off x="735886" y="4182956"/>
              <a:ext cx="24954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</p:grpSp>
      <p:grpSp>
        <p:nvGrpSpPr>
          <p:cNvPr id="1580" name="Group 75">
            <a:extLst>
              <a:ext uri="{FF2B5EF4-FFF2-40B4-BE49-F238E27FC236}">
                <a16:creationId xmlns:a16="http://schemas.microsoft.com/office/drawing/2014/main" id="{1F0FCC9F-5745-498C-B6B3-322B6475B1D0}"/>
              </a:ext>
            </a:extLst>
          </p:cNvPr>
          <p:cNvGrpSpPr/>
          <p:nvPr/>
        </p:nvGrpSpPr>
        <p:grpSpPr>
          <a:xfrm flipH="1">
            <a:off x="3477492" y="2065260"/>
            <a:ext cx="276999" cy="276999"/>
            <a:chOff x="2411760" y="3606832"/>
            <a:chExt cx="206152" cy="206152"/>
          </a:xfrm>
        </p:grpSpPr>
        <p:sp>
          <p:nvSpPr>
            <p:cNvPr id="1581" name="Oval 80">
              <a:extLst>
                <a:ext uri="{FF2B5EF4-FFF2-40B4-BE49-F238E27FC236}">
                  <a16:creationId xmlns:a16="http://schemas.microsoft.com/office/drawing/2014/main" id="{84EE7B59-3CBB-48FA-A517-493295B2E067}"/>
                </a:ext>
              </a:extLst>
            </p:cNvPr>
            <p:cNvSpPr/>
            <p:nvPr/>
          </p:nvSpPr>
          <p:spPr>
            <a:xfrm>
              <a:off x="2411760" y="3606832"/>
              <a:ext cx="206152" cy="20615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endParaRPr>
            </a:p>
          </p:txBody>
        </p:sp>
        <p:sp>
          <p:nvSpPr>
            <p:cNvPr id="1582" name="Chevron 60">
              <a:extLst>
                <a:ext uri="{FF2B5EF4-FFF2-40B4-BE49-F238E27FC236}">
                  <a16:creationId xmlns:a16="http://schemas.microsoft.com/office/drawing/2014/main" id="{6B9DC75C-C3E7-4781-95FF-9359A7497634}"/>
                </a:ext>
              </a:extLst>
            </p:cNvPr>
            <p:cNvSpPr/>
            <p:nvPr/>
          </p:nvSpPr>
          <p:spPr>
            <a:xfrm>
              <a:off x="2473351" y="3645566"/>
              <a:ext cx="106415" cy="128684"/>
            </a:xfrm>
            <a:prstGeom prst="chevron">
              <a:avLst>
                <a:gd name="adj" fmla="val 5286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140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endParaRPr>
            </a:p>
          </p:txBody>
        </p:sp>
      </p:grpSp>
      <p:grpSp>
        <p:nvGrpSpPr>
          <p:cNvPr id="1583" name="Group 83">
            <a:extLst>
              <a:ext uri="{FF2B5EF4-FFF2-40B4-BE49-F238E27FC236}">
                <a16:creationId xmlns:a16="http://schemas.microsoft.com/office/drawing/2014/main" id="{7F5F2A6B-DA8A-4F70-ABD0-8FA30AF1AEF0}"/>
              </a:ext>
            </a:extLst>
          </p:cNvPr>
          <p:cNvGrpSpPr/>
          <p:nvPr/>
        </p:nvGrpSpPr>
        <p:grpSpPr>
          <a:xfrm flipH="1">
            <a:off x="3477492" y="5677293"/>
            <a:ext cx="276999" cy="276999"/>
            <a:chOff x="2411760" y="3606832"/>
            <a:chExt cx="206152" cy="206152"/>
          </a:xfrm>
        </p:grpSpPr>
        <p:sp>
          <p:nvSpPr>
            <p:cNvPr id="1584" name="Oval 88">
              <a:extLst>
                <a:ext uri="{FF2B5EF4-FFF2-40B4-BE49-F238E27FC236}">
                  <a16:creationId xmlns:a16="http://schemas.microsoft.com/office/drawing/2014/main" id="{4BCB5804-CE84-4BD0-8F95-A9274761AE0F}"/>
                </a:ext>
              </a:extLst>
            </p:cNvPr>
            <p:cNvSpPr/>
            <p:nvPr/>
          </p:nvSpPr>
          <p:spPr>
            <a:xfrm>
              <a:off x="2411760" y="3606832"/>
              <a:ext cx="206152" cy="20615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endParaRPr>
            </a:p>
          </p:txBody>
        </p:sp>
        <p:sp>
          <p:nvSpPr>
            <p:cNvPr id="1585" name="Chevron 60">
              <a:extLst>
                <a:ext uri="{FF2B5EF4-FFF2-40B4-BE49-F238E27FC236}">
                  <a16:creationId xmlns:a16="http://schemas.microsoft.com/office/drawing/2014/main" id="{C7F3AE7F-5113-4599-A38C-EBB8FE638CD9}"/>
                </a:ext>
              </a:extLst>
            </p:cNvPr>
            <p:cNvSpPr/>
            <p:nvPr/>
          </p:nvSpPr>
          <p:spPr>
            <a:xfrm>
              <a:off x="2473351" y="3645566"/>
              <a:ext cx="106415" cy="128684"/>
            </a:xfrm>
            <a:prstGeom prst="chevron">
              <a:avLst>
                <a:gd name="adj" fmla="val 5286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140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endParaRPr>
            </a:p>
          </p:txBody>
        </p:sp>
      </p:grpSp>
      <p:grpSp>
        <p:nvGrpSpPr>
          <p:cNvPr id="1586" name="Group 51">
            <a:extLst>
              <a:ext uri="{FF2B5EF4-FFF2-40B4-BE49-F238E27FC236}">
                <a16:creationId xmlns:a16="http://schemas.microsoft.com/office/drawing/2014/main" id="{1CECB06F-B230-4738-B0D3-6CE667871101}"/>
              </a:ext>
            </a:extLst>
          </p:cNvPr>
          <p:cNvGrpSpPr/>
          <p:nvPr/>
        </p:nvGrpSpPr>
        <p:grpSpPr>
          <a:xfrm flipH="1">
            <a:off x="758271" y="1967265"/>
            <a:ext cx="2495479" cy="1682037"/>
            <a:chOff x="735886" y="4182956"/>
            <a:chExt cx="2495479" cy="1682037"/>
          </a:xfrm>
        </p:grpSpPr>
        <p:grpSp>
          <p:nvGrpSpPr>
            <p:cNvPr id="1587" name="Group 52">
              <a:extLst>
                <a:ext uri="{FF2B5EF4-FFF2-40B4-BE49-F238E27FC236}">
                  <a16:creationId xmlns:a16="http://schemas.microsoft.com/office/drawing/2014/main" id="{54209A4D-BAA4-4B0A-831F-4D0C33B56CD8}"/>
                </a:ext>
              </a:extLst>
            </p:cNvPr>
            <p:cNvGrpSpPr/>
            <p:nvPr/>
          </p:nvGrpSpPr>
          <p:grpSpPr>
            <a:xfrm>
              <a:off x="735886" y="4881764"/>
              <a:ext cx="2495479" cy="983229"/>
              <a:chOff x="666630" y="5061567"/>
              <a:chExt cx="2495479" cy="983229"/>
            </a:xfrm>
          </p:grpSpPr>
          <p:sp>
            <p:nvSpPr>
              <p:cNvPr id="1589" name="TextBox 1588">
                <a:extLst>
                  <a:ext uri="{FF2B5EF4-FFF2-40B4-BE49-F238E27FC236}">
                    <a16:creationId xmlns:a16="http://schemas.microsoft.com/office/drawing/2014/main" id="{4B1A8C41-FD6B-437B-AEBA-E2E285DA1470}"/>
                  </a:ext>
                </a:extLst>
              </p:cNvPr>
              <p:cNvSpPr txBox="1"/>
              <p:nvPr/>
            </p:nvSpPr>
            <p:spPr>
              <a:xfrm>
                <a:off x="666630" y="5061567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 algn="r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Simple Portfolio Presentation</a:t>
                </a:r>
              </a:p>
            </p:txBody>
          </p:sp>
          <p:sp>
            <p:nvSpPr>
              <p:cNvPr id="1590" name="TextBox 1589">
                <a:extLst>
                  <a:ext uri="{FF2B5EF4-FFF2-40B4-BE49-F238E27FC236}">
                    <a16:creationId xmlns:a16="http://schemas.microsoft.com/office/drawing/2014/main" id="{FE709D6A-A75D-4F66-A312-94443FBB2434}"/>
                  </a:ext>
                </a:extLst>
              </p:cNvPr>
              <p:cNvSpPr txBox="1"/>
              <p:nvPr/>
            </p:nvSpPr>
            <p:spPr>
              <a:xfrm>
                <a:off x="666630" y="5309288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 algn="r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Presentation</a:t>
                </a:r>
              </a:p>
            </p:txBody>
          </p:sp>
          <p:sp>
            <p:nvSpPr>
              <p:cNvPr id="1591" name="TextBox 1590">
                <a:extLst>
                  <a:ext uri="{FF2B5EF4-FFF2-40B4-BE49-F238E27FC236}">
                    <a16:creationId xmlns:a16="http://schemas.microsoft.com/office/drawing/2014/main" id="{4EF889DC-FEDE-4C3F-B6BF-7E7369E5B67F}"/>
                  </a:ext>
                </a:extLst>
              </p:cNvPr>
              <p:cNvSpPr txBox="1"/>
              <p:nvPr/>
            </p:nvSpPr>
            <p:spPr>
              <a:xfrm>
                <a:off x="666630" y="5804730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 algn="r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Simple Portfolio</a:t>
                </a:r>
              </a:p>
            </p:txBody>
          </p:sp>
          <p:sp>
            <p:nvSpPr>
              <p:cNvPr id="1592" name="TextBox 1591">
                <a:extLst>
                  <a:ext uri="{FF2B5EF4-FFF2-40B4-BE49-F238E27FC236}">
                    <a16:creationId xmlns:a16="http://schemas.microsoft.com/office/drawing/2014/main" id="{BA01E9BD-22E9-4E99-B295-9586EBEB96AE}"/>
                  </a:ext>
                </a:extLst>
              </p:cNvPr>
              <p:cNvSpPr txBox="1"/>
              <p:nvPr/>
            </p:nvSpPr>
            <p:spPr>
              <a:xfrm>
                <a:off x="666630" y="5557009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 algn="r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Portfolio</a:t>
                </a:r>
              </a:p>
            </p:txBody>
          </p:sp>
        </p:grpSp>
        <p:sp>
          <p:nvSpPr>
            <p:cNvPr id="1588" name="TextBox 1587">
              <a:extLst>
                <a:ext uri="{FF2B5EF4-FFF2-40B4-BE49-F238E27FC236}">
                  <a16:creationId xmlns:a16="http://schemas.microsoft.com/office/drawing/2014/main" id="{DCAC3AFC-CD68-4768-9205-330DF0446AE3}"/>
                </a:ext>
              </a:extLst>
            </p:cNvPr>
            <p:cNvSpPr txBox="1"/>
            <p:nvPr/>
          </p:nvSpPr>
          <p:spPr>
            <a:xfrm>
              <a:off x="735886" y="4182956"/>
              <a:ext cx="24954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accent2">
                      <a:lumMod val="7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solidFill>
                    <a:schemeClr val="accent2">
                      <a:lumMod val="7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</p:grpSp>
      <p:grpSp>
        <p:nvGrpSpPr>
          <p:cNvPr id="1593" name="Group 51">
            <a:extLst>
              <a:ext uri="{FF2B5EF4-FFF2-40B4-BE49-F238E27FC236}">
                <a16:creationId xmlns:a16="http://schemas.microsoft.com/office/drawing/2014/main" id="{3C1B7047-85B8-4D51-A3A5-111B4F1E3D31}"/>
              </a:ext>
            </a:extLst>
          </p:cNvPr>
          <p:cNvGrpSpPr/>
          <p:nvPr/>
        </p:nvGrpSpPr>
        <p:grpSpPr>
          <a:xfrm flipH="1">
            <a:off x="732596" y="4347238"/>
            <a:ext cx="2495479" cy="1682037"/>
            <a:chOff x="735886" y="4182956"/>
            <a:chExt cx="2495479" cy="1682037"/>
          </a:xfrm>
        </p:grpSpPr>
        <p:grpSp>
          <p:nvGrpSpPr>
            <p:cNvPr id="1594" name="Group 52">
              <a:extLst>
                <a:ext uri="{FF2B5EF4-FFF2-40B4-BE49-F238E27FC236}">
                  <a16:creationId xmlns:a16="http://schemas.microsoft.com/office/drawing/2014/main" id="{F2116F67-1FD4-4BD3-9B2B-C47D4758696F}"/>
                </a:ext>
              </a:extLst>
            </p:cNvPr>
            <p:cNvGrpSpPr/>
            <p:nvPr/>
          </p:nvGrpSpPr>
          <p:grpSpPr>
            <a:xfrm>
              <a:off x="735886" y="4881764"/>
              <a:ext cx="2495479" cy="983229"/>
              <a:chOff x="666630" y="5061567"/>
              <a:chExt cx="2495479" cy="983229"/>
            </a:xfrm>
          </p:grpSpPr>
          <p:sp>
            <p:nvSpPr>
              <p:cNvPr id="1596" name="TextBox 1595">
                <a:extLst>
                  <a:ext uri="{FF2B5EF4-FFF2-40B4-BE49-F238E27FC236}">
                    <a16:creationId xmlns:a16="http://schemas.microsoft.com/office/drawing/2014/main" id="{2F3A49BD-DE47-4614-9326-BD24FDC7B95D}"/>
                  </a:ext>
                </a:extLst>
              </p:cNvPr>
              <p:cNvSpPr txBox="1"/>
              <p:nvPr/>
            </p:nvSpPr>
            <p:spPr>
              <a:xfrm>
                <a:off x="666630" y="5061567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 algn="r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Simple Portfolio Presentation</a:t>
                </a:r>
              </a:p>
            </p:txBody>
          </p:sp>
          <p:sp>
            <p:nvSpPr>
              <p:cNvPr id="1597" name="TextBox 1596">
                <a:extLst>
                  <a:ext uri="{FF2B5EF4-FFF2-40B4-BE49-F238E27FC236}">
                    <a16:creationId xmlns:a16="http://schemas.microsoft.com/office/drawing/2014/main" id="{EDD2FFF8-A98F-44E9-B142-53AEF9ED38F7}"/>
                  </a:ext>
                </a:extLst>
              </p:cNvPr>
              <p:cNvSpPr txBox="1"/>
              <p:nvPr/>
            </p:nvSpPr>
            <p:spPr>
              <a:xfrm>
                <a:off x="666630" y="5309288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 algn="r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Presentation</a:t>
                </a:r>
              </a:p>
            </p:txBody>
          </p:sp>
          <p:sp>
            <p:nvSpPr>
              <p:cNvPr id="1598" name="TextBox 1597">
                <a:extLst>
                  <a:ext uri="{FF2B5EF4-FFF2-40B4-BE49-F238E27FC236}">
                    <a16:creationId xmlns:a16="http://schemas.microsoft.com/office/drawing/2014/main" id="{D9896515-F2BF-4C2C-AF3F-E6EB4E344365}"/>
                  </a:ext>
                </a:extLst>
              </p:cNvPr>
              <p:cNvSpPr txBox="1"/>
              <p:nvPr/>
            </p:nvSpPr>
            <p:spPr>
              <a:xfrm>
                <a:off x="666630" y="5804730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 algn="r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Simple Portfolio</a:t>
                </a:r>
              </a:p>
            </p:txBody>
          </p:sp>
          <p:sp>
            <p:nvSpPr>
              <p:cNvPr id="1599" name="TextBox 1598">
                <a:extLst>
                  <a:ext uri="{FF2B5EF4-FFF2-40B4-BE49-F238E27FC236}">
                    <a16:creationId xmlns:a16="http://schemas.microsoft.com/office/drawing/2014/main" id="{E5C919D7-8DE8-41A6-89A5-D6E2333CFB4E}"/>
                  </a:ext>
                </a:extLst>
              </p:cNvPr>
              <p:cNvSpPr txBox="1"/>
              <p:nvPr/>
            </p:nvSpPr>
            <p:spPr>
              <a:xfrm>
                <a:off x="666630" y="5557009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 algn="r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Portfolio</a:t>
                </a:r>
              </a:p>
            </p:txBody>
          </p:sp>
        </p:grpSp>
        <p:sp>
          <p:nvSpPr>
            <p:cNvPr id="1595" name="TextBox 1594">
              <a:extLst>
                <a:ext uri="{FF2B5EF4-FFF2-40B4-BE49-F238E27FC236}">
                  <a16:creationId xmlns:a16="http://schemas.microsoft.com/office/drawing/2014/main" id="{21E7294D-4F23-4ACC-BCE3-33B505F2B65C}"/>
                </a:ext>
              </a:extLst>
            </p:cNvPr>
            <p:cNvSpPr txBox="1"/>
            <p:nvPr/>
          </p:nvSpPr>
          <p:spPr>
            <a:xfrm>
              <a:off x="735886" y="4182956"/>
              <a:ext cx="24954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accent1">
                      <a:lumMod val="7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solidFill>
                    <a:schemeClr val="accent1">
                      <a:lumMod val="7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</p:grpSp>
      <p:grpSp>
        <p:nvGrpSpPr>
          <p:cNvPr id="1600" name="그룹 1599">
            <a:extLst>
              <a:ext uri="{FF2B5EF4-FFF2-40B4-BE49-F238E27FC236}">
                <a16:creationId xmlns:a16="http://schemas.microsoft.com/office/drawing/2014/main" id="{23FF555A-94ED-48D6-AC83-EC27BDC60EED}"/>
              </a:ext>
            </a:extLst>
          </p:cNvPr>
          <p:cNvGrpSpPr/>
          <p:nvPr/>
        </p:nvGrpSpPr>
        <p:grpSpPr>
          <a:xfrm>
            <a:off x="3757704" y="2203760"/>
            <a:ext cx="4679806" cy="442349"/>
            <a:chOff x="3757704" y="2203760"/>
            <a:chExt cx="4679806" cy="442349"/>
          </a:xfrm>
        </p:grpSpPr>
        <p:cxnSp>
          <p:nvCxnSpPr>
            <p:cNvPr id="1601" name="연결선: 꺾임 1600">
              <a:extLst>
                <a:ext uri="{FF2B5EF4-FFF2-40B4-BE49-F238E27FC236}">
                  <a16:creationId xmlns:a16="http://schemas.microsoft.com/office/drawing/2014/main" id="{C6177C25-4DC3-4D2C-B32D-F43B37F8BDC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16249" y="2203760"/>
              <a:ext cx="821261" cy="442349"/>
            </a:xfrm>
            <a:prstGeom prst="bentConnector3">
              <a:avLst/>
            </a:prstGeom>
            <a:ln w="19050">
              <a:solidFill>
                <a:schemeClr val="accent3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2" name="연결선: 꺾임 1601">
              <a:extLst>
                <a:ext uri="{FF2B5EF4-FFF2-40B4-BE49-F238E27FC236}">
                  <a16:creationId xmlns:a16="http://schemas.microsoft.com/office/drawing/2014/main" id="{542D81DD-54CC-47DF-BD84-6A5AAB78710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757704" y="2203760"/>
              <a:ext cx="821261" cy="442349"/>
            </a:xfrm>
            <a:prstGeom prst="bentConnector3">
              <a:avLst/>
            </a:prstGeom>
            <a:ln w="19050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03" name="연결선: 꺾임 1602">
            <a:extLst>
              <a:ext uri="{FF2B5EF4-FFF2-40B4-BE49-F238E27FC236}">
                <a16:creationId xmlns:a16="http://schemas.microsoft.com/office/drawing/2014/main" id="{EB981C4B-C6D3-40FA-AD68-CCD0EB6122FC}"/>
              </a:ext>
            </a:extLst>
          </p:cNvPr>
          <p:cNvCxnSpPr>
            <a:cxnSpLocks/>
          </p:cNvCxnSpPr>
          <p:nvPr/>
        </p:nvCxnSpPr>
        <p:spPr>
          <a:xfrm>
            <a:off x="7628768" y="5413800"/>
            <a:ext cx="821261" cy="442349"/>
          </a:xfrm>
          <a:prstGeom prst="bentConnector3">
            <a:avLst/>
          </a:prstGeom>
          <a:ln w="1905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4" name="연결선: 꺾임 1603">
            <a:extLst>
              <a:ext uri="{FF2B5EF4-FFF2-40B4-BE49-F238E27FC236}">
                <a16:creationId xmlns:a16="http://schemas.microsoft.com/office/drawing/2014/main" id="{CB9E5626-F74D-4CF5-B828-B118367240C3}"/>
              </a:ext>
            </a:extLst>
          </p:cNvPr>
          <p:cNvCxnSpPr>
            <a:cxnSpLocks/>
          </p:cNvCxnSpPr>
          <p:nvPr/>
        </p:nvCxnSpPr>
        <p:spPr>
          <a:xfrm flipH="1">
            <a:off x="3770223" y="5413800"/>
            <a:ext cx="821261" cy="442349"/>
          </a:xfrm>
          <a:prstGeom prst="bentConnector3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5" name="Donut 24">
            <a:extLst>
              <a:ext uri="{FF2B5EF4-FFF2-40B4-BE49-F238E27FC236}">
                <a16:creationId xmlns:a16="http://schemas.microsoft.com/office/drawing/2014/main" id="{7E4561A7-D57B-4854-99CD-511F4F71C9FE}"/>
              </a:ext>
            </a:extLst>
          </p:cNvPr>
          <p:cNvSpPr/>
          <p:nvPr/>
        </p:nvSpPr>
        <p:spPr>
          <a:xfrm>
            <a:off x="5564980" y="3429000"/>
            <a:ext cx="1061542" cy="1070182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11308</TotalTime>
  <Words>88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65</cp:revision>
  <dcterms:created xsi:type="dcterms:W3CDTF">2018-02-18T19:39:47Z</dcterms:created>
  <dcterms:modified xsi:type="dcterms:W3CDTF">2022-10-25T07:07:06Z</dcterms:modified>
</cp:coreProperties>
</file>