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1548" name="타원 1547">
            <a:extLst>
              <a:ext uri="{FF2B5EF4-FFF2-40B4-BE49-F238E27FC236}">
                <a16:creationId xmlns:a16="http://schemas.microsoft.com/office/drawing/2014/main" id="{7D8BD6A4-F0EB-4DA4-BB23-045CDF77AABB}"/>
              </a:ext>
            </a:extLst>
          </p:cNvPr>
          <p:cNvSpPr/>
          <p:nvPr/>
        </p:nvSpPr>
        <p:spPr>
          <a:xfrm>
            <a:off x="4935246" y="2839721"/>
            <a:ext cx="2321508" cy="2321508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87000"/>
                </a:schemeClr>
              </a:gs>
              <a:gs pos="100000">
                <a:schemeClr val="bg1"/>
              </a:gs>
            </a:gsLst>
            <a:lin ang="8100000" scaled="1"/>
            <a:tileRect/>
          </a:gradFill>
          <a:ln w="6350">
            <a:solidFill>
              <a:schemeClr val="bg1"/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8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pSp>
        <p:nvGrpSpPr>
          <p:cNvPr id="1549" name="그룹 1548">
            <a:extLst>
              <a:ext uri="{FF2B5EF4-FFF2-40B4-BE49-F238E27FC236}">
                <a16:creationId xmlns:a16="http://schemas.microsoft.com/office/drawing/2014/main" id="{B31060EB-EF3C-4672-A1CC-4F469895C26F}"/>
              </a:ext>
            </a:extLst>
          </p:cNvPr>
          <p:cNvGrpSpPr/>
          <p:nvPr/>
        </p:nvGrpSpPr>
        <p:grpSpPr>
          <a:xfrm>
            <a:off x="10101" y="2495566"/>
            <a:ext cx="12178613" cy="3019394"/>
            <a:chOff x="-2380298" y="1899224"/>
            <a:chExt cx="16989232" cy="4212077"/>
          </a:xfrm>
        </p:grpSpPr>
        <p:sp>
          <p:nvSpPr>
            <p:cNvPr id="1550" name="원형: 비어 있음 1549">
              <a:extLst>
                <a:ext uri="{FF2B5EF4-FFF2-40B4-BE49-F238E27FC236}">
                  <a16:creationId xmlns:a16="http://schemas.microsoft.com/office/drawing/2014/main" id="{BBCC44C0-7852-42CD-8EDA-156D7260328E}"/>
                </a:ext>
              </a:extLst>
            </p:cNvPr>
            <p:cNvSpPr/>
            <p:nvPr/>
          </p:nvSpPr>
          <p:spPr>
            <a:xfrm>
              <a:off x="3989961" y="1899224"/>
              <a:ext cx="4212077" cy="4212077"/>
            </a:xfrm>
            <a:prstGeom prst="donut">
              <a:avLst>
                <a:gd name="adj" fmla="val 6132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grpSp>
          <p:nvGrpSpPr>
            <p:cNvPr id="1551" name="그룹 1550">
              <a:extLst>
                <a:ext uri="{FF2B5EF4-FFF2-40B4-BE49-F238E27FC236}">
                  <a16:creationId xmlns:a16="http://schemas.microsoft.com/office/drawing/2014/main" id="{B5C34CE8-BD2C-467A-B182-86024927C305}"/>
                </a:ext>
              </a:extLst>
            </p:cNvPr>
            <p:cNvGrpSpPr/>
            <p:nvPr/>
          </p:nvGrpSpPr>
          <p:grpSpPr>
            <a:xfrm>
              <a:off x="3989961" y="1899224"/>
              <a:ext cx="10618973" cy="4212077"/>
              <a:chOff x="3472774" y="2071991"/>
              <a:chExt cx="10618973" cy="4212077"/>
            </a:xfrm>
          </p:grpSpPr>
          <p:sp>
            <p:nvSpPr>
              <p:cNvPr id="1555" name="막힌 원호 1554">
                <a:extLst>
                  <a:ext uri="{FF2B5EF4-FFF2-40B4-BE49-F238E27FC236}">
                    <a16:creationId xmlns:a16="http://schemas.microsoft.com/office/drawing/2014/main" id="{643F74F0-C164-4171-BC86-C17FC34BF695}"/>
                  </a:ext>
                </a:extLst>
              </p:cNvPr>
              <p:cNvSpPr/>
              <p:nvPr/>
            </p:nvSpPr>
            <p:spPr>
              <a:xfrm>
                <a:off x="3472774" y="2071991"/>
                <a:ext cx="4212077" cy="4212077"/>
              </a:xfrm>
              <a:prstGeom prst="blockArc">
                <a:avLst>
                  <a:gd name="adj1" fmla="val 14126097"/>
                  <a:gd name="adj2" fmla="val 21454765"/>
                  <a:gd name="adj3" fmla="val 6254"/>
                </a:avLst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556" name="직사각형 1555">
                <a:extLst>
                  <a:ext uri="{FF2B5EF4-FFF2-40B4-BE49-F238E27FC236}">
                    <a16:creationId xmlns:a16="http://schemas.microsoft.com/office/drawing/2014/main" id="{253C1E94-5BF0-4865-95AA-1CD47734EFE2}"/>
                  </a:ext>
                </a:extLst>
              </p:cNvPr>
              <p:cNvSpPr/>
              <p:nvPr/>
            </p:nvSpPr>
            <p:spPr>
              <a:xfrm>
                <a:off x="7412461" y="4042373"/>
                <a:ext cx="6679286" cy="271309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1552" name="그룹 1551">
              <a:extLst>
                <a:ext uri="{FF2B5EF4-FFF2-40B4-BE49-F238E27FC236}">
                  <a16:creationId xmlns:a16="http://schemas.microsoft.com/office/drawing/2014/main" id="{07E859AB-4E93-4812-9BDA-7C8E0B11A90D}"/>
                </a:ext>
              </a:extLst>
            </p:cNvPr>
            <p:cNvGrpSpPr/>
            <p:nvPr/>
          </p:nvGrpSpPr>
          <p:grpSpPr>
            <a:xfrm flipH="1" flipV="1">
              <a:off x="-2380298" y="1899224"/>
              <a:ext cx="10582336" cy="4212077"/>
              <a:chOff x="3472774" y="2071991"/>
              <a:chExt cx="10582336" cy="4212077"/>
            </a:xfrm>
            <a:solidFill>
              <a:schemeClr val="accent4"/>
            </a:solidFill>
          </p:grpSpPr>
          <p:sp>
            <p:nvSpPr>
              <p:cNvPr id="1553" name="막힌 원호 1552">
                <a:extLst>
                  <a:ext uri="{FF2B5EF4-FFF2-40B4-BE49-F238E27FC236}">
                    <a16:creationId xmlns:a16="http://schemas.microsoft.com/office/drawing/2014/main" id="{651DCE95-58A8-428E-92AB-9E38CD40C709}"/>
                  </a:ext>
                </a:extLst>
              </p:cNvPr>
              <p:cNvSpPr/>
              <p:nvPr/>
            </p:nvSpPr>
            <p:spPr>
              <a:xfrm>
                <a:off x="3472774" y="2071991"/>
                <a:ext cx="4212077" cy="4212077"/>
              </a:xfrm>
              <a:prstGeom prst="blockArc">
                <a:avLst>
                  <a:gd name="adj1" fmla="val 14126097"/>
                  <a:gd name="adj2" fmla="val 21599999"/>
                  <a:gd name="adj3" fmla="val 6293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554" name="직사각형 1553">
                <a:extLst>
                  <a:ext uri="{FF2B5EF4-FFF2-40B4-BE49-F238E27FC236}">
                    <a16:creationId xmlns:a16="http://schemas.microsoft.com/office/drawing/2014/main" id="{67E7573A-60CA-434D-888D-55B26BD93C01}"/>
                  </a:ext>
                </a:extLst>
              </p:cNvPr>
              <p:cNvSpPr/>
              <p:nvPr/>
            </p:nvSpPr>
            <p:spPr>
              <a:xfrm rot="10800000">
                <a:off x="7426043" y="4042376"/>
                <a:ext cx="6629067" cy="271309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1557" name="원호 1556">
            <a:extLst>
              <a:ext uri="{FF2B5EF4-FFF2-40B4-BE49-F238E27FC236}">
                <a16:creationId xmlns:a16="http://schemas.microsoft.com/office/drawing/2014/main" id="{512274CA-9DB6-43CA-B0CE-036DF243B937}"/>
              </a:ext>
            </a:extLst>
          </p:cNvPr>
          <p:cNvSpPr>
            <a:spLocks noChangeAspect="1"/>
          </p:cNvSpPr>
          <p:nvPr/>
        </p:nvSpPr>
        <p:spPr>
          <a:xfrm>
            <a:off x="4480864" y="2385299"/>
            <a:ext cx="3240000" cy="3240000"/>
          </a:xfrm>
          <a:prstGeom prst="arc">
            <a:avLst>
              <a:gd name="adj1" fmla="val 14467075"/>
              <a:gd name="adj2" fmla="val 21171325"/>
            </a:avLst>
          </a:prstGeom>
          <a:ln w="19050">
            <a:solidFill>
              <a:schemeClr val="bg1">
                <a:lumMod val="75000"/>
              </a:schemeClr>
            </a:solidFill>
            <a:prstDash val="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58" name="타원 1557">
            <a:extLst>
              <a:ext uri="{FF2B5EF4-FFF2-40B4-BE49-F238E27FC236}">
                <a16:creationId xmlns:a16="http://schemas.microsoft.com/office/drawing/2014/main" id="{3C107D43-E9F2-45BF-AF56-CE2007EF8194}"/>
              </a:ext>
            </a:extLst>
          </p:cNvPr>
          <p:cNvSpPr/>
          <p:nvPr/>
        </p:nvSpPr>
        <p:spPr>
          <a:xfrm>
            <a:off x="5836596" y="2315183"/>
            <a:ext cx="126459" cy="126459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59" name="타원 1558">
            <a:extLst>
              <a:ext uri="{FF2B5EF4-FFF2-40B4-BE49-F238E27FC236}">
                <a16:creationId xmlns:a16="http://schemas.microsoft.com/office/drawing/2014/main" id="{F6100A19-62FA-4AED-86CA-E79EA936E9C4}"/>
              </a:ext>
            </a:extLst>
          </p:cNvPr>
          <p:cNvSpPr/>
          <p:nvPr/>
        </p:nvSpPr>
        <p:spPr>
          <a:xfrm>
            <a:off x="6828153" y="2539930"/>
            <a:ext cx="126459" cy="126459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60" name="타원 1559">
            <a:extLst>
              <a:ext uri="{FF2B5EF4-FFF2-40B4-BE49-F238E27FC236}">
                <a16:creationId xmlns:a16="http://schemas.microsoft.com/office/drawing/2014/main" id="{C0902559-89E3-4642-A9F6-7E770FEEB5B4}"/>
              </a:ext>
            </a:extLst>
          </p:cNvPr>
          <p:cNvSpPr/>
          <p:nvPr/>
        </p:nvSpPr>
        <p:spPr>
          <a:xfrm>
            <a:off x="7531960" y="3240704"/>
            <a:ext cx="126459" cy="126459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561" name="그룹 1560">
            <a:extLst>
              <a:ext uri="{FF2B5EF4-FFF2-40B4-BE49-F238E27FC236}">
                <a16:creationId xmlns:a16="http://schemas.microsoft.com/office/drawing/2014/main" id="{532441D8-8FCA-450B-856A-2196396DCBEB}"/>
              </a:ext>
            </a:extLst>
          </p:cNvPr>
          <p:cNvGrpSpPr/>
          <p:nvPr/>
        </p:nvGrpSpPr>
        <p:grpSpPr>
          <a:xfrm>
            <a:off x="7083602" y="1903406"/>
            <a:ext cx="3623848" cy="699753"/>
            <a:chOff x="1451773" y="2529415"/>
            <a:chExt cx="3797852" cy="699753"/>
          </a:xfrm>
        </p:grpSpPr>
        <p:sp>
          <p:nvSpPr>
            <p:cNvPr id="1562" name="TextBox 1561">
              <a:extLst>
                <a:ext uri="{FF2B5EF4-FFF2-40B4-BE49-F238E27FC236}">
                  <a16:creationId xmlns:a16="http://schemas.microsoft.com/office/drawing/2014/main" id="{F9C1B989-3CF1-4825-AAA2-D513ED0AFCE2}"/>
                </a:ext>
              </a:extLst>
            </p:cNvPr>
            <p:cNvSpPr txBox="1"/>
            <p:nvPr/>
          </p:nvSpPr>
          <p:spPr>
            <a:xfrm>
              <a:off x="1451779" y="2529415"/>
              <a:ext cx="379784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63" name="TextBox 1562">
              <a:extLst>
                <a:ext uri="{FF2B5EF4-FFF2-40B4-BE49-F238E27FC236}">
                  <a16:creationId xmlns:a16="http://schemas.microsoft.com/office/drawing/2014/main" id="{FB7CF073-0421-4441-8440-5E37774DE48C}"/>
                </a:ext>
              </a:extLst>
            </p:cNvPr>
            <p:cNvSpPr txBox="1"/>
            <p:nvPr/>
          </p:nvSpPr>
          <p:spPr>
            <a:xfrm>
              <a:off x="1451773" y="2767503"/>
              <a:ext cx="379784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564" name="그룹 1563">
            <a:extLst>
              <a:ext uri="{FF2B5EF4-FFF2-40B4-BE49-F238E27FC236}">
                <a16:creationId xmlns:a16="http://schemas.microsoft.com/office/drawing/2014/main" id="{CFA3D935-AC46-4FF6-BC77-4792823E6666}"/>
              </a:ext>
            </a:extLst>
          </p:cNvPr>
          <p:cNvGrpSpPr/>
          <p:nvPr/>
        </p:nvGrpSpPr>
        <p:grpSpPr>
          <a:xfrm>
            <a:off x="7961795" y="2905712"/>
            <a:ext cx="3623848" cy="699753"/>
            <a:chOff x="1451773" y="2529415"/>
            <a:chExt cx="3797852" cy="699753"/>
          </a:xfrm>
        </p:grpSpPr>
        <p:sp>
          <p:nvSpPr>
            <p:cNvPr id="1565" name="TextBox 1564">
              <a:extLst>
                <a:ext uri="{FF2B5EF4-FFF2-40B4-BE49-F238E27FC236}">
                  <a16:creationId xmlns:a16="http://schemas.microsoft.com/office/drawing/2014/main" id="{903377FA-10B5-4B8F-B194-5A4A3E16907E}"/>
                </a:ext>
              </a:extLst>
            </p:cNvPr>
            <p:cNvSpPr txBox="1"/>
            <p:nvPr/>
          </p:nvSpPr>
          <p:spPr>
            <a:xfrm>
              <a:off x="1451779" y="2529415"/>
              <a:ext cx="379784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66" name="TextBox 1565">
              <a:extLst>
                <a:ext uri="{FF2B5EF4-FFF2-40B4-BE49-F238E27FC236}">
                  <a16:creationId xmlns:a16="http://schemas.microsoft.com/office/drawing/2014/main" id="{1CD988C9-5DE4-44C9-80BE-D29D13F99183}"/>
                </a:ext>
              </a:extLst>
            </p:cNvPr>
            <p:cNvSpPr txBox="1"/>
            <p:nvPr/>
          </p:nvSpPr>
          <p:spPr>
            <a:xfrm>
              <a:off x="1451773" y="2767503"/>
              <a:ext cx="379784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567" name="그룹 1566">
            <a:extLst>
              <a:ext uri="{FF2B5EF4-FFF2-40B4-BE49-F238E27FC236}">
                <a16:creationId xmlns:a16="http://schemas.microsoft.com/office/drawing/2014/main" id="{C60F4287-E531-4B09-AD30-F5CBEDDB9D23}"/>
              </a:ext>
            </a:extLst>
          </p:cNvPr>
          <p:cNvGrpSpPr/>
          <p:nvPr/>
        </p:nvGrpSpPr>
        <p:grpSpPr>
          <a:xfrm>
            <a:off x="1594123" y="1903406"/>
            <a:ext cx="3623848" cy="699753"/>
            <a:chOff x="1451773" y="2529415"/>
            <a:chExt cx="3797852" cy="699753"/>
          </a:xfrm>
        </p:grpSpPr>
        <p:sp>
          <p:nvSpPr>
            <p:cNvPr id="1568" name="TextBox 1567">
              <a:extLst>
                <a:ext uri="{FF2B5EF4-FFF2-40B4-BE49-F238E27FC236}">
                  <a16:creationId xmlns:a16="http://schemas.microsoft.com/office/drawing/2014/main" id="{600BC354-6429-4E9C-A650-EF3221014787}"/>
                </a:ext>
              </a:extLst>
            </p:cNvPr>
            <p:cNvSpPr txBox="1"/>
            <p:nvPr/>
          </p:nvSpPr>
          <p:spPr>
            <a:xfrm>
              <a:off x="1451779" y="2529415"/>
              <a:ext cx="379784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69" name="TextBox 1568">
              <a:extLst>
                <a:ext uri="{FF2B5EF4-FFF2-40B4-BE49-F238E27FC236}">
                  <a16:creationId xmlns:a16="http://schemas.microsoft.com/office/drawing/2014/main" id="{11503D21-5F97-406A-9CC3-B0D7369D131C}"/>
                </a:ext>
              </a:extLst>
            </p:cNvPr>
            <p:cNvSpPr txBox="1"/>
            <p:nvPr/>
          </p:nvSpPr>
          <p:spPr>
            <a:xfrm>
              <a:off x="1451773" y="2767503"/>
              <a:ext cx="379784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570" name="원호 1569">
            <a:extLst>
              <a:ext uri="{FF2B5EF4-FFF2-40B4-BE49-F238E27FC236}">
                <a16:creationId xmlns:a16="http://schemas.microsoft.com/office/drawing/2014/main" id="{94FCC9F6-843C-4FAD-AF85-88AB57AF1B85}"/>
              </a:ext>
            </a:extLst>
          </p:cNvPr>
          <p:cNvSpPr>
            <a:spLocks noChangeAspect="1"/>
          </p:cNvSpPr>
          <p:nvPr/>
        </p:nvSpPr>
        <p:spPr>
          <a:xfrm flipH="1" flipV="1">
            <a:off x="4471136" y="2441642"/>
            <a:ext cx="3240000" cy="3240000"/>
          </a:xfrm>
          <a:prstGeom prst="arc">
            <a:avLst>
              <a:gd name="adj1" fmla="val 14467075"/>
              <a:gd name="adj2" fmla="val 21171325"/>
            </a:avLst>
          </a:prstGeom>
          <a:ln w="19050">
            <a:solidFill>
              <a:schemeClr val="bg1">
                <a:lumMod val="75000"/>
              </a:schemeClr>
            </a:solidFill>
            <a:prstDash val="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71" name="타원 1570">
            <a:extLst>
              <a:ext uri="{FF2B5EF4-FFF2-40B4-BE49-F238E27FC236}">
                <a16:creationId xmlns:a16="http://schemas.microsoft.com/office/drawing/2014/main" id="{69286D43-AB7C-4483-9EF0-DBEE14C88767}"/>
              </a:ext>
            </a:extLst>
          </p:cNvPr>
          <p:cNvSpPr/>
          <p:nvPr/>
        </p:nvSpPr>
        <p:spPr>
          <a:xfrm flipH="1">
            <a:off x="6228945" y="5625299"/>
            <a:ext cx="126459" cy="12645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72" name="타원 1571">
            <a:extLst>
              <a:ext uri="{FF2B5EF4-FFF2-40B4-BE49-F238E27FC236}">
                <a16:creationId xmlns:a16="http://schemas.microsoft.com/office/drawing/2014/main" id="{D18BF61E-6F28-4C40-96BB-62EB871A53F2}"/>
              </a:ext>
            </a:extLst>
          </p:cNvPr>
          <p:cNvSpPr/>
          <p:nvPr/>
        </p:nvSpPr>
        <p:spPr>
          <a:xfrm flipH="1">
            <a:off x="5237388" y="5400552"/>
            <a:ext cx="126459" cy="12645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73" name="타원 1572">
            <a:extLst>
              <a:ext uri="{FF2B5EF4-FFF2-40B4-BE49-F238E27FC236}">
                <a16:creationId xmlns:a16="http://schemas.microsoft.com/office/drawing/2014/main" id="{C81C1C64-8B0E-4920-B800-819E59A12490}"/>
              </a:ext>
            </a:extLst>
          </p:cNvPr>
          <p:cNvSpPr/>
          <p:nvPr/>
        </p:nvSpPr>
        <p:spPr>
          <a:xfrm flipH="1">
            <a:off x="4533581" y="4699778"/>
            <a:ext cx="126459" cy="12645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574" name="그룹 1573">
            <a:extLst>
              <a:ext uri="{FF2B5EF4-FFF2-40B4-BE49-F238E27FC236}">
                <a16:creationId xmlns:a16="http://schemas.microsoft.com/office/drawing/2014/main" id="{A46E3FE0-5157-417E-85A9-02C8BD7F8965}"/>
              </a:ext>
            </a:extLst>
          </p:cNvPr>
          <p:cNvGrpSpPr/>
          <p:nvPr/>
        </p:nvGrpSpPr>
        <p:grpSpPr>
          <a:xfrm flipH="1">
            <a:off x="1484550" y="5463782"/>
            <a:ext cx="3623848" cy="699753"/>
            <a:chOff x="1451773" y="2529415"/>
            <a:chExt cx="3797852" cy="699753"/>
          </a:xfrm>
        </p:grpSpPr>
        <p:sp>
          <p:nvSpPr>
            <p:cNvPr id="1575" name="TextBox 1574">
              <a:extLst>
                <a:ext uri="{FF2B5EF4-FFF2-40B4-BE49-F238E27FC236}">
                  <a16:creationId xmlns:a16="http://schemas.microsoft.com/office/drawing/2014/main" id="{292FEC96-CC9F-4EED-99D0-A35AEFB0AE35}"/>
                </a:ext>
              </a:extLst>
            </p:cNvPr>
            <p:cNvSpPr txBox="1"/>
            <p:nvPr/>
          </p:nvSpPr>
          <p:spPr>
            <a:xfrm>
              <a:off x="1451779" y="2529415"/>
              <a:ext cx="379784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76" name="TextBox 1575">
              <a:extLst>
                <a:ext uri="{FF2B5EF4-FFF2-40B4-BE49-F238E27FC236}">
                  <a16:creationId xmlns:a16="http://schemas.microsoft.com/office/drawing/2014/main" id="{8B762D18-536A-4140-AAAE-AA07ABF6670F}"/>
                </a:ext>
              </a:extLst>
            </p:cNvPr>
            <p:cNvSpPr txBox="1"/>
            <p:nvPr/>
          </p:nvSpPr>
          <p:spPr>
            <a:xfrm>
              <a:off x="1451773" y="2767503"/>
              <a:ext cx="379784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577" name="그룹 1576">
            <a:extLst>
              <a:ext uri="{FF2B5EF4-FFF2-40B4-BE49-F238E27FC236}">
                <a16:creationId xmlns:a16="http://schemas.microsoft.com/office/drawing/2014/main" id="{DB9112E4-EE5A-4B6C-8F75-9C7917440D7D}"/>
              </a:ext>
            </a:extLst>
          </p:cNvPr>
          <p:cNvGrpSpPr/>
          <p:nvPr/>
        </p:nvGrpSpPr>
        <p:grpSpPr>
          <a:xfrm flipH="1">
            <a:off x="606357" y="4461476"/>
            <a:ext cx="3623848" cy="699753"/>
            <a:chOff x="1451773" y="2529415"/>
            <a:chExt cx="3797852" cy="699753"/>
          </a:xfrm>
        </p:grpSpPr>
        <p:sp>
          <p:nvSpPr>
            <p:cNvPr id="1578" name="TextBox 1577">
              <a:extLst>
                <a:ext uri="{FF2B5EF4-FFF2-40B4-BE49-F238E27FC236}">
                  <a16:creationId xmlns:a16="http://schemas.microsoft.com/office/drawing/2014/main" id="{F80B0E8F-C510-4A05-A7F0-2BE13D29E7BC}"/>
                </a:ext>
              </a:extLst>
            </p:cNvPr>
            <p:cNvSpPr txBox="1"/>
            <p:nvPr/>
          </p:nvSpPr>
          <p:spPr>
            <a:xfrm>
              <a:off x="1451779" y="2529415"/>
              <a:ext cx="379784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79" name="TextBox 1578">
              <a:extLst>
                <a:ext uri="{FF2B5EF4-FFF2-40B4-BE49-F238E27FC236}">
                  <a16:creationId xmlns:a16="http://schemas.microsoft.com/office/drawing/2014/main" id="{A2F2E029-CA20-46FE-99C0-126EE204BF89}"/>
                </a:ext>
              </a:extLst>
            </p:cNvPr>
            <p:cNvSpPr txBox="1"/>
            <p:nvPr/>
          </p:nvSpPr>
          <p:spPr>
            <a:xfrm>
              <a:off x="1451773" y="2767503"/>
              <a:ext cx="379784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580" name="그룹 1579">
            <a:extLst>
              <a:ext uri="{FF2B5EF4-FFF2-40B4-BE49-F238E27FC236}">
                <a16:creationId xmlns:a16="http://schemas.microsoft.com/office/drawing/2014/main" id="{5E4E837F-C497-4502-826E-CB24398E0823}"/>
              </a:ext>
            </a:extLst>
          </p:cNvPr>
          <p:cNvGrpSpPr/>
          <p:nvPr/>
        </p:nvGrpSpPr>
        <p:grpSpPr>
          <a:xfrm flipH="1">
            <a:off x="6974029" y="5463782"/>
            <a:ext cx="3623848" cy="699753"/>
            <a:chOff x="1451773" y="2529415"/>
            <a:chExt cx="3797852" cy="699753"/>
          </a:xfrm>
        </p:grpSpPr>
        <p:sp>
          <p:nvSpPr>
            <p:cNvPr id="1581" name="TextBox 1580">
              <a:extLst>
                <a:ext uri="{FF2B5EF4-FFF2-40B4-BE49-F238E27FC236}">
                  <a16:creationId xmlns:a16="http://schemas.microsoft.com/office/drawing/2014/main" id="{CD25DB3B-84F1-496D-AC86-E62AEF8C4384}"/>
                </a:ext>
              </a:extLst>
            </p:cNvPr>
            <p:cNvSpPr txBox="1"/>
            <p:nvPr/>
          </p:nvSpPr>
          <p:spPr>
            <a:xfrm>
              <a:off x="1451779" y="2529415"/>
              <a:ext cx="379784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82" name="TextBox 1581">
              <a:extLst>
                <a:ext uri="{FF2B5EF4-FFF2-40B4-BE49-F238E27FC236}">
                  <a16:creationId xmlns:a16="http://schemas.microsoft.com/office/drawing/2014/main" id="{137DA68F-66E9-4611-9049-08B448A1E3ED}"/>
                </a:ext>
              </a:extLst>
            </p:cNvPr>
            <p:cNvSpPr txBox="1"/>
            <p:nvPr/>
          </p:nvSpPr>
          <p:spPr>
            <a:xfrm>
              <a:off x="1451773" y="2767503"/>
              <a:ext cx="379784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583" name="TextBox 1582">
            <a:extLst>
              <a:ext uri="{FF2B5EF4-FFF2-40B4-BE49-F238E27FC236}">
                <a16:creationId xmlns:a16="http://schemas.microsoft.com/office/drawing/2014/main" id="{766FC2AF-4178-43D0-862B-466542536CAF}"/>
              </a:ext>
            </a:extLst>
          </p:cNvPr>
          <p:cNvSpPr txBox="1"/>
          <p:nvPr/>
        </p:nvSpPr>
        <p:spPr>
          <a:xfrm>
            <a:off x="1125903" y="3358414"/>
            <a:ext cx="257528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4"/>
                </a:solidFill>
              </a:rPr>
              <a:t>Main Contents</a:t>
            </a:r>
            <a:endParaRPr lang="ko-KR" altLang="en-US" sz="2400" b="1" dirty="0">
              <a:solidFill>
                <a:schemeClr val="accent4"/>
              </a:solidFill>
            </a:endParaRPr>
          </a:p>
        </p:txBody>
      </p:sp>
      <p:sp>
        <p:nvSpPr>
          <p:cNvPr id="1584" name="TextBox 1583">
            <a:extLst>
              <a:ext uri="{FF2B5EF4-FFF2-40B4-BE49-F238E27FC236}">
                <a16:creationId xmlns:a16="http://schemas.microsoft.com/office/drawing/2014/main" id="{A0CFA473-C68B-4185-AE24-7C0695C1BD1F}"/>
              </a:ext>
            </a:extLst>
          </p:cNvPr>
          <p:cNvSpPr txBox="1"/>
          <p:nvPr/>
        </p:nvSpPr>
        <p:spPr>
          <a:xfrm>
            <a:off x="8490815" y="4181696"/>
            <a:ext cx="257528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1"/>
                </a:solidFill>
              </a:rPr>
              <a:t>Main Contents</a:t>
            </a:r>
            <a:endParaRPr lang="ko-KR" altLang="en-US" sz="2400" b="1" dirty="0">
              <a:solidFill>
                <a:schemeClr val="accent1"/>
              </a:solidFill>
            </a:endParaRPr>
          </a:p>
        </p:txBody>
      </p:sp>
      <p:grpSp>
        <p:nvGrpSpPr>
          <p:cNvPr id="1585" name="그룹 1584">
            <a:extLst>
              <a:ext uri="{FF2B5EF4-FFF2-40B4-BE49-F238E27FC236}">
                <a16:creationId xmlns:a16="http://schemas.microsoft.com/office/drawing/2014/main" id="{5889378E-3224-424C-B978-FA2AD5CEB037}"/>
              </a:ext>
            </a:extLst>
          </p:cNvPr>
          <p:cNvGrpSpPr/>
          <p:nvPr/>
        </p:nvGrpSpPr>
        <p:grpSpPr>
          <a:xfrm>
            <a:off x="5308115" y="3189057"/>
            <a:ext cx="1546586" cy="1705276"/>
            <a:chOff x="175843" y="3856750"/>
            <a:chExt cx="2721959" cy="3001250"/>
          </a:xfrm>
        </p:grpSpPr>
        <p:grpSp>
          <p:nvGrpSpPr>
            <p:cNvPr id="1586" name="그룹 1585">
              <a:extLst>
                <a:ext uri="{FF2B5EF4-FFF2-40B4-BE49-F238E27FC236}">
                  <a16:creationId xmlns:a16="http://schemas.microsoft.com/office/drawing/2014/main" id="{C2BF6D8F-458E-4FD1-BB46-13CA3B6D7753}"/>
                </a:ext>
              </a:extLst>
            </p:cNvPr>
            <p:cNvGrpSpPr/>
            <p:nvPr/>
          </p:nvGrpSpPr>
          <p:grpSpPr>
            <a:xfrm>
              <a:off x="350777" y="5321416"/>
              <a:ext cx="2469865" cy="430894"/>
              <a:chOff x="604803" y="4307877"/>
              <a:chExt cx="3805401" cy="663892"/>
            </a:xfrm>
          </p:grpSpPr>
          <p:sp>
            <p:nvSpPr>
              <p:cNvPr id="1675" name="자유형: 도형 1674">
                <a:extLst>
                  <a:ext uri="{FF2B5EF4-FFF2-40B4-BE49-F238E27FC236}">
                    <a16:creationId xmlns:a16="http://schemas.microsoft.com/office/drawing/2014/main" id="{87836C79-A91E-45E0-B850-35B5A63464FC}"/>
                  </a:ext>
                </a:extLst>
              </p:cNvPr>
              <p:cNvSpPr/>
              <p:nvPr/>
            </p:nvSpPr>
            <p:spPr>
              <a:xfrm>
                <a:off x="604803" y="4307877"/>
                <a:ext cx="3805401" cy="663892"/>
              </a:xfrm>
              <a:custGeom>
                <a:avLst/>
                <a:gdLst>
                  <a:gd name="connsiteX0" fmla="*/ 0 w 5295900"/>
                  <a:gd name="connsiteY0" fmla="*/ 0 h 923925"/>
                  <a:gd name="connsiteX1" fmla="*/ 5295900 w 5295900"/>
                  <a:gd name="connsiteY1" fmla="*/ 0 h 923925"/>
                  <a:gd name="connsiteX2" fmla="*/ 5295900 w 5295900"/>
                  <a:gd name="connsiteY2" fmla="*/ 923925 h 923925"/>
                  <a:gd name="connsiteX3" fmla="*/ 0 w 5295900"/>
                  <a:gd name="connsiteY3" fmla="*/ 923925 h 9239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295900" h="923925">
                    <a:moveTo>
                      <a:pt x="0" y="0"/>
                    </a:moveTo>
                    <a:lnTo>
                      <a:pt x="5295900" y="0"/>
                    </a:lnTo>
                    <a:lnTo>
                      <a:pt x="5295900" y="923925"/>
                    </a:lnTo>
                    <a:lnTo>
                      <a:pt x="0" y="923925"/>
                    </a:lnTo>
                    <a:close/>
                  </a:path>
                </a:pathLst>
              </a:custGeom>
              <a:solidFill>
                <a:srgbClr val="3B9D4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676" name="자유형: 도형 1675">
                <a:extLst>
                  <a:ext uri="{FF2B5EF4-FFF2-40B4-BE49-F238E27FC236}">
                    <a16:creationId xmlns:a16="http://schemas.microsoft.com/office/drawing/2014/main" id="{541208BA-9A6B-458F-AE23-B69FCFA5812A}"/>
                  </a:ext>
                </a:extLst>
              </p:cNvPr>
              <p:cNvSpPr/>
              <p:nvPr/>
            </p:nvSpPr>
            <p:spPr>
              <a:xfrm>
                <a:off x="604803" y="4451606"/>
                <a:ext cx="3805401" cy="191639"/>
              </a:xfrm>
              <a:custGeom>
                <a:avLst/>
                <a:gdLst>
                  <a:gd name="connsiteX0" fmla="*/ 0 w 5295900"/>
                  <a:gd name="connsiteY0" fmla="*/ 0 h 266700"/>
                  <a:gd name="connsiteX1" fmla="*/ 5295900 w 5295900"/>
                  <a:gd name="connsiteY1" fmla="*/ 0 h 266700"/>
                  <a:gd name="connsiteX2" fmla="*/ 5295900 w 5295900"/>
                  <a:gd name="connsiteY2" fmla="*/ 266700 h 266700"/>
                  <a:gd name="connsiteX3" fmla="*/ 0 w 5295900"/>
                  <a:gd name="connsiteY3" fmla="*/ 266700 h 2667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295900" h="266700">
                    <a:moveTo>
                      <a:pt x="0" y="0"/>
                    </a:moveTo>
                    <a:lnTo>
                      <a:pt x="5295900" y="0"/>
                    </a:lnTo>
                    <a:lnTo>
                      <a:pt x="5295900" y="266700"/>
                    </a:lnTo>
                    <a:lnTo>
                      <a:pt x="0" y="266700"/>
                    </a:lnTo>
                    <a:close/>
                  </a:path>
                </a:pathLst>
              </a:custGeom>
              <a:solidFill>
                <a:srgbClr val="318A36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677" name="자유형: 도형 1676">
                <a:extLst>
                  <a:ext uri="{FF2B5EF4-FFF2-40B4-BE49-F238E27FC236}">
                    <a16:creationId xmlns:a16="http://schemas.microsoft.com/office/drawing/2014/main" id="{C835695D-9FCC-4D1F-8B73-835F281D1894}"/>
                  </a:ext>
                </a:extLst>
              </p:cNvPr>
              <p:cNvSpPr/>
              <p:nvPr/>
            </p:nvSpPr>
            <p:spPr>
              <a:xfrm>
                <a:off x="604803" y="4780130"/>
                <a:ext cx="3805401" cy="191639"/>
              </a:xfrm>
              <a:custGeom>
                <a:avLst/>
                <a:gdLst>
                  <a:gd name="connsiteX0" fmla="*/ 0 w 5295900"/>
                  <a:gd name="connsiteY0" fmla="*/ 0 h 266700"/>
                  <a:gd name="connsiteX1" fmla="*/ 5295900 w 5295900"/>
                  <a:gd name="connsiteY1" fmla="*/ 0 h 266700"/>
                  <a:gd name="connsiteX2" fmla="*/ 5295900 w 5295900"/>
                  <a:gd name="connsiteY2" fmla="*/ 266700 h 266700"/>
                  <a:gd name="connsiteX3" fmla="*/ 0 w 5295900"/>
                  <a:gd name="connsiteY3" fmla="*/ 266700 h 2667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295900" h="266700">
                    <a:moveTo>
                      <a:pt x="0" y="0"/>
                    </a:moveTo>
                    <a:lnTo>
                      <a:pt x="5295900" y="0"/>
                    </a:lnTo>
                    <a:lnTo>
                      <a:pt x="5295900" y="266700"/>
                    </a:lnTo>
                    <a:lnTo>
                      <a:pt x="0" y="266700"/>
                    </a:lnTo>
                    <a:close/>
                  </a:path>
                </a:pathLst>
              </a:custGeom>
              <a:solidFill>
                <a:srgbClr val="318A36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678" name="자유형: 도형 1677">
                <a:extLst>
                  <a:ext uri="{FF2B5EF4-FFF2-40B4-BE49-F238E27FC236}">
                    <a16:creationId xmlns:a16="http://schemas.microsoft.com/office/drawing/2014/main" id="{3C77130C-5AE8-4C0A-8702-CEE53FBEBF2F}"/>
                  </a:ext>
                </a:extLst>
              </p:cNvPr>
              <p:cNvSpPr/>
              <p:nvPr/>
            </p:nvSpPr>
            <p:spPr>
              <a:xfrm>
                <a:off x="1936009" y="4307877"/>
                <a:ext cx="1142989" cy="663892"/>
              </a:xfrm>
              <a:custGeom>
                <a:avLst/>
                <a:gdLst>
                  <a:gd name="connsiteX0" fmla="*/ 0 w 1590675"/>
                  <a:gd name="connsiteY0" fmla="*/ 0 h 923925"/>
                  <a:gd name="connsiteX1" fmla="*/ 1590675 w 1590675"/>
                  <a:gd name="connsiteY1" fmla="*/ 0 h 923925"/>
                  <a:gd name="connsiteX2" fmla="*/ 1590675 w 1590675"/>
                  <a:gd name="connsiteY2" fmla="*/ 923925 h 923925"/>
                  <a:gd name="connsiteX3" fmla="*/ 0 w 1590675"/>
                  <a:gd name="connsiteY3" fmla="*/ 923925 h 9239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590675" h="923925">
                    <a:moveTo>
                      <a:pt x="0" y="0"/>
                    </a:moveTo>
                    <a:lnTo>
                      <a:pt x="1590675" y="0"/>
                    </a:lnTo>
                    <a:lnTo>
                      <a:pt x="1590675" y="923925"/>
                    </a:lnTo>
                    <a:lnTo>
                      <a:pt x="0" y="923925"/>
                    </a:lnTo>
                    <a:close/>
                  </a:path>
                </a:pathLst>
              </a:custGeom>
              <a:solidFill>
                <a:srgbClr val="B5C2BA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679" name="자유형: 도형 1678">
                <a:extLst>
                  <a:ext uri="{FF2B5EF4-FFF2-40B4-BE49-F238E27FC236}">
                    <a16:creationId xmlns:a16="http://schemas.microsoft.com/office/drawing/2014/main" id="{9E3E96EC-587F-4394-96F4-E3C73561EFE6}"/>
                  </a:ext>
                </a:extLst>
              </p:cNvPr>
              <p:cNvSpPr/>
              <p:nvPr/>
            </p:nvSpPr>
            <p:spPr>
              <a:xfrm>
                <a:off x="2380209" y="4438328"/>
                <a:ext cx="254485" cy="466579"/>
              </a:xfrm>
              <a:custGeom>
                <a:avLst/>
                <a:gdLst>
                  <a:gd name="connsiteX0" fmla="*/ 340888 w 354162"/>
                  <a:gd name="connsiteY0" fmla="*/ 353473 h 649328"/>
                  <a:gd name="connsiteX1" fmla="*/ 218967 w 354162"/>
                  <a:gd name="connsiteY1" fmla="*/ 247460 h 649328"/>
                  <a:gd name="connsiteX2" fmla="*/ 174009 w 354162"/>
                  <a:gd name="connsiteY2" fmla="*/ 244031 h 649328"/>
                  <a:gd name="connsiteX3" fmla="*/ 147530 w 354162"/>
                  <a:gd name="connsiteY3" fmla="*/ 225933 h 649328"/>
                  <a:gd name="connsiteX4" fmla="*/ 147435 w 354162"/>
                  <a:gd name="connsiteY4" fmla="*/ 205645 h 649328"/>
                  <a:gd name="connsiteX5" fmla="*/ 172295 w 354162"/>
                  <a:gd name="connsiteY5" fmla="*/ 185833 h 649328"/>
                  <a:gd name="connsiteX6" fmla="*/ 201441 w 354162"/>
                  <a:gd name="connsiteY6" fmla="*/ 204978 h 649328"/>
                  <a:gd name="connsiteX7" fmla="*/ 205823 w 354162"/>
                  <a:gd name="connsiteY7" fmla="*/ 215932 h 649328"/>
                  <a:gd name="connsiteX8" fmla="*/ 226397 w 354162"/>
                  <a:gd name="connsiteY8" fmla="*/ 218218 h 649328"/>
                  <a:gd name="connsiteX9" fmla="*/ 346412 w 354162"/>
                  <a:gd name="connsiteY9" fmla="*/ 214693 h 649328"/>
                  <a:gd name="connsiteX10" fmla="*/ 348317 w 354162"/>
                  <a:gd name="connsiteY10" fmla="*/ 203644 h 649328"/>
                  <a:gd name="connsiteX11" fmla="*/ 341173 w 354162"/>
                  <a:gd name="connsiteY11" fmla="*/ 163259 h 649328"/>
                  <a:gd name="connsiteX12" fmla="*/ 259544 w 354162"/>
                  <a:gd name="connsiteY12" fmla="*/ 62484 h 649328"/>
                  <a:gd name="connsiteX13" fmla="*/ 252496 w 354162"/>
                  <a:gd name="connsiteY13" fmla="*/ 50768 h 649328"/>
                  <a:gd name="connsiteX14" fmla="*/ 251353 w 354162"/>
                  <a:gd name="connsiteY14" fmla="*/ 10478 h 649328"/>
                  <a:gd name="connsiteX15" fmla="*/ 250781 w 354162"/>
                  <a:gd name="connsiteY15" fmla="*/ 0 h 649328"/>
                  <a:gd name="connsiteX16" fmla="*/ 104191 w 354162"/>
                  <a:gd name="connsiteY16" fmla="*/ 0 h 649328"/>
                  <a:gd name="connsiteX17" fmla="*/ 103715 w 354162"/>
                  <a:gd name="connsiteY17" fmla="*/ 4286 h 649328"/>
                  <a:gd name="connsiteX18" fmla="*/ 103810 w 354162"/>
                  <a:gd name="connsiteY18" fmla="*/ 55150 h 649328"/>
                  <a:gd name="connsiteX19" fmla="*/ 99048 w 354162"/>
                  <a:gd name="connsiteY19" fmla="*/ 57245 h 649328"/>
                  <a:gd name="connsiteX20" fmla="*/ 1131 w 354162"/>
                  <a:gd name="connsiteY20" fmla="*/ 196501 h 649328"/>
                  <a:gd name="connsiteX21" fmla="*/ 68377 w 354162"/>
                  <a:gd name="connsiteY21" fmla="*/ 353568 h 649328"/>
                  <a:gd name="connsiteX22" fmla="*/ 177915 w 354162"/>
                  <a:gd name="connsiteY22" fmla="*/ 390525 h 649328"/>
                  <a:gd name="connsiteX23" fmla="*/ 201251 w 354162"/>
                  <a:gd name="connsiteY23" fmla="*/ 397764 h 649328"/>
                  <a:gd name="connsiteX24" fmla="*/ 206585 w 354162"/>
                  <a:gd name="connsiteY24" fmla="*/ 431387 h 649328"/>
                  <a:gd name="connsiteX25" fmla="*/ 200775 w 354162"/>
                  <a:gd name="connsiteY25" fmla="*/ 440627 h 649328"/>
                  <a:gd name="connsiteX26" fmla="*/ 179534 w 354162"/>
                  <a:gd name="connsiteY26" fmla="*/ 448818 h 649328"/>
                  <a:gd name="connsiteX27" fmla="*/ 154579 w 354162"/>
                  <a:gd name="connsiteY27" fmla="*/ 430054 h 649328"/>
                  <a:gd name="connsiteX28" fmla="*/ 136576 w 354162"/>
                  <a:gd name="connsiteY28" fmla="*/ 420148 h 649328"/>
                  <a:gd name="connsiteX29" fmla="*/ 14942 w 354162"/>
                  <a:gd name="connsiteY29" fmla="*/ 422910 h 649328"/>
                  <a:gd name="connsiteX30" fmla="*/ 1131 w 354162"/>
                  <a:gd name="connsiteY30" fmla="*/ 427863 h 649328"/>
                  <a:gd name="connsiteX31" fmla="*/ 9417 w 354162"/>
                  <a:gd name="connsiteY31" fmla="*/ 461677 h 649328"/>
                  <a:gd name="connsiteX32" fmla="*/ 41136 w 354162"/>
                  <a:gd name="connsiteY32" fmla="*/ 525971 h 649328"/>
                  <a:gd name="connsiteX33" fmla="*/ 117431 w 354162"/>
                  <a:gd name="connsiteY33" fmla="*/ 582168 h 649328"/>
                  <a:gd name="connsiteX34" fmla="*/ 118669 w 354162"/>
                  <a:gd name="connsiteY34" fmla="*/ 640556 h 649328"/>
                  <a:gd name="connsiteX35" fmla="*/ 119907 w 354162"/>
                  <a:gd name="connsiteY35" fmla="*/ 649319 h 649328"/>
                  <a:gd name="connsiteX36" fmla="*/ 260782 w 354162"/>
                  <a:gd name="connsiteY36" fmla="*/ 646176 h 649328"/>
                  <a:gd name="connsiteX37" fmla="*/ 267164 w 354162"/>
                  <a:gd name="connsiteY37" fmla="*/ 633317 h 649328"/>
                  <a:gd name="connsiteX38" fmla="*/ 265831 w 354162"/>
                  <a:gd name="connsiteY38" fmla="*/ 572262 h 649328"/>
                  <a:gd name="connsiteX39" fmla="*/ 318123 w 354162"/>
                  <a:gd name="connsiteY39" fmla="*/ 525113 h 649328"/>
                  <a:gd name="connsiteX40" fmla="*/ 353080 w 354162"/>
                  <a:gd name="connsiteY40" fmla="*/ 400336 h 649328"/>
                  <a:gd name="connsiteX41" fmla="*/ 340888 w 354162"/>
                  <a:gd name="connsiteY41" fmla="*/ 353473 h 6493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</a:cxnLst>
                <a:rect l="l" t="t" r="r" b="b"/>
                <a:pathLst>
                  <a:path w="354162" h="649328">
                    <a:moveTo>
                      <a:pt x="340888" y="353473"/>
                    </a:moveTo>
                    <a:cubicBezTo>
                      <a:pt x="316980" y="296704"/>
                      <a:pt x="277832" y="261176"/>
                      <a:pt x="218967" y="247460"/>
                    </a:cubicBezTo>
                    <a:cubicBezTo>
                      <a:pt x="208014" y="244507"/>
                      <a:pt x="186106" y="243078"/>
                      <a:pt x="174009" y="244031"/>
                    </a:cubicBezTo>
                    <a:cubicBezTo>
                      <a:pt x="161151" y="244507"/>
                      <a:pt x="151816" y="238125"/>
                      <a:pt x="147530" y="225933"/>
                    </a:cubicBezTo>
                    <a:cubicBezTo>
                      <a:pt x="146006" y="220694"/>
                      <a:pt x="146197" y="210122"/>
                      <a:pt x="147435" y="205645"/>
                    </a:cubicBezTo>
                    <a:cubicBezTo>
                      <a:pt x="151054" y="193643"/>
                      <a:pt x="160103" y="186404"/>
                      <a:pt x="172295" y="185833"/>
                    </a:cubicBezTo>
                    <a:cubicBezTo>
                      <a:pt x="184773" y="185261"/>
                      <a:pt x="196393" y="193072"/>
                      <a:pt x="201441" y="204978"/>
                    </a:cubicBezTo>
                    <a:cubicBezTo>
                      <a:pt x="202966" y="208598"/>
                      <a:pt x="202584" y="212979"/>
                      <a:pt x="205823" y="215932"/>
                    </a:cubicBezTo>
                    <a:cubicBezTo>
                      <a:pt x="209442" y="219075"/>
                      <a:pt x="222397" y="218218"/>
                      <a:pt x="226397" y="218218"/>
                    </a:cubicBezTo>
                    <a:cubicBezTo>
                      <a:pt x="250495" y="218123"/>
                      <a:pt x="312979" y="217075"/>
                      <a:pt x="346412" y="214693"/>
                    </a:cubicBezTo>
                    <a:cubicBezTo>
                      <a:pt x="349555" y="212408"/>
                      <a:pt x="348412" y="206597"/>
                      <a:pt x="348317" y="203644"/>
                    </a:cubicBezTo>
                    <a:cubicBezTo>
                      <a:pt x="347936" y="189833"/>
                      <a:pt x="345364" y="176403"/>
                      <a:pt x="341173" y="163259"/>
                    </a:cubicBezTo>
                    <a:cubicBezTo>
                      <a:pt x="326981" y="119158"/>
                      <a:pt x="299930" y="85344"/>
                      <a:pt x="259544" y="62484"/>
                    </a:cubicBezTo>
                    <a:cubicBezTo>
                      <a:pt x="254591" y="59722"/>
                      <a:pt x="252496" y="56579"/>
                      <a:pt x="252496" y="50768"/>
                    </a:cubicBezTo>
                    <a:cubicBezTo>
                      <a:pt x="252496" y="37338"/>
                      <a:pt x="251733" y="23908"/>
                      <a:pt x="251353" y="10478"/>
                    </a:cubicBezTo>
                    <a:cubicBezTo>
                      <a:pt x="251257" y="5524"/>
                      <a:pt x="251162" y="2286"/>
                      <a:pt x="250781" y="0"/>
                    </a:cubicBezTo>
                    <a:lnTo>
                      <a:pt x="104191" y="0"/>
                    </a:lnTo>
                    <a:cubicBezTo>
                      <a:pt x="104001" y="1143"/>
                      <a:pt x="103810" y="2572"/>
                      <a:pt x="103715" y="4286"/>
                    </a:cubicBezTo>
                    <a:cubicBezTo>
                      <a:pt x="104191" y="20288"/>
                      <a:pt x="103524" y="40386"/>
                      <a:pt x="103810" y="55150"/>
                    </a:cubicBezTo>
                    <a:cubicBezTo>
                      <a:pt x="102572" y="56007"/>
                      <a:pt x="100381" y="56579"/>
                      <a:pt x="99048" y="57245"/>
                    </a:cubicBezTo>
                    <a:cubicBezTo>
                      <a:pt x="42946" y="87059"/>
                      <a:pt x="7893" y="132016"/>
                      <a:pt x="1131" y="196501"/>
                    </a:cubicBezTo>
                    <a:cubicBezTo>
                      <a:pt x="-5632" y="261176"/>
                      <a:pt x="18085" y="313468"/>
                      <a:pt x="68377" y="353568"/>
                    </a:cubicBezTo>
                    <a:cubicBezTo>
                      <a:pt x="100096" y="378905"/>
                      <a:pt x="136957" y="391192"/>
                      <a:pt x="177915" y="390525"/>
                    </a:cubicBezTo>
                    <a:cubicBezTo>
                      <a:pt x="185725" y="390430"/>
                      <a:pt x="195441" y="392049"/>
                      <a:pt x="201251" y="397764"/>
                    </a:cubicBezTo>
                    <a:cubicBezTo>
                      <a:pt x="208490" y="404717"/>
                      <a:pt x="211157" y="422148"/>
                      <a:pt x="206585" y="431387"/>
                    </a:cubicBezTo>
                    <a:cubicBezTo>
                      <a:pt x="205347" y="433959"/>
                      <a:pt x="202870" y="438626"/>
                      <a:pt x="200775" y="440627"/>
                    </a:cubicBezTo>
                    <a:cubicBezTo>
                      <a:pt x="194869" y="446151"/>
                      <a:pt x="187725" y="448437"/>
                      <a:pt x="179534" y="448818"/>
                    </a:cubicBezTo>
                    <a:cubicBezTo>
                      <a:pt x="168866" y="449294"/>
                      <a:pt x="157817" y="440055"/>
                      <a:pt x="154579" y="430054"/>
                    </a:cubicBezTo>
                    <a:cubicBezTo>
                      <a:pt x="151149" y="419386"/>
                      <a:pt x="149530" y="420243"/>
                      <a:pt x="136576" y="420148"/>
                    </a:cubicBezTo>
                    <a:cubicBezTo>
                      <a:pt x="96000" y="421100"/>
                      <a:pt x="55423" y="421958"/>
                      <a:pt x="14942" y="422910"/>
                    </a:cubicBezTo>
                    <a:cubicBezTo>
                      <a:pt x="11608" y="423005"/>
                      <a:pt x="178" y="421577"/>
                      <a:pt x="1131" y="427863"/>
                    </a:cubicBezTo>
                    <a:cubicBezTo>
                      <a:pt x="3131" y="443294"/>
                      <a:pt x="4750" y="449580"/>
                      <a:pt x="9417" y="461677"/>
                    </a:cubicBezTo>
                    <a:cubicBezTo>
                      <a:pt x="16942" y="484632"/>
                      <a:pt x="26372" y="506540"/>
                      <a:pt x="41136" y="525971"/>
                    </a:cubicBezTo>
                    <a:cubicBezTo>
                      <a:pt x="61138" y="552164"/>
                      <a:pt x="85713" y="571976"/>
                      <a:pt x="117431" y="582168"/>
                    </a:cubicBezTo>
                    <a:cubicBezTo>
                      <a:pt x="117526" y="582740"/>
                      <a:pt x="118955" y="623888"/>
                      <a:pt x="118669" y="640556"/>
                    </a:cubicBezTo>
                    <a:cubicBezTo>
                      <a:pt x="118669" y="643414"/>
                      <a:pt x="117336" y="646748"/>
                      <a:pt x="119907" y="649319"/>
                    </a:cubicBezTo>
                    <a:cubicBezTo>
                      <a:pt x="138481" y="649510"/>
                      <a:pt x="254591" y="646843"/>
                      <a:pt x="260782" y="646176"/>
                    </a:cubicBezTo>
                    <a:cubicBezTo>
                      <a:pt x="266116" y="646367"/>
                      <a:pt x="266878" y="642366"/>
                      <a:pt x="267164" y="633317"/>
                    </a:cubicBezTo>
                    <a:cubicBezTo>
                      <a:pt x="267164" y="615506"/>
                      <a:pt x="266783" y="589598"/>
                      <a:pt x="265831" y="572262"/>
                    </a:cubicBezTo>
                    <a:cubicBezTo>
                      <a:pt x="286024" y="565976"/>
                      <a:pt x="305074" y="542068"/>
                      <a:pt x="318123" y="525113"/>
                    </a:cubicBezTo>
                    <a:cubicBezTo>
                      <a:pt x="345936" y="489014"/>
                      <a:pt x="358033" y="444151"/>
                      <a:pt x="353080" y="400336"/>
                    </a:cubicBezTo>
                    <a:cubicBezTo>
                      <a:pt x="351460" y="384620"/>
                      <a:pt x="347365" y="368808"/>
                      <a:pt x="340888" y="353473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</p:grpSp>
        <p:grpSp>
          <p:nvGrpSpPr>
            <p:cNvPr id="1587" name="그룹 1586">
              <a:extLst>
                <a:ext uri="{FF2B5EF4-FFF2-40B4-BE49-F238E27FC236}">
                  <a16:creationId xmlns:a16="http://schemas.microsoft.com/office/drawing/2014/main" id="{651756F1-098D-464C-8B82-BA6100DF57B6}"/>
                </a:ext>
              </a:extLst>
            </p:cNvPr>
            <p:cNvGrpSpPr/>
            <p:nvPr/>
          </p:nvGrpSpPr>
          <p:grpSpPr>
            <a:xfrm>
              <a:off x="175843" y="5743896"/>
              <a:ext cx="2469865" cy="430894"/>
              <a:chOff x="335277" y="4973480"/>
              <a:chExt cx="3805401" cy="663892"/>
            </a:xfrm>
          </p:grpSpPr>
          <p:sp>
            <p:nvSpPr>
              <p:cNvPr id="1670" name="자유형: 도형 1669">
                <a:extLst>
                  <a:ext uri="{FF2B5EF4-FFF2-40B4-BE49-F238E27FC236}">
                    <a16:creationId xmlns:a16="http://schemas.microsoft.com/office/drawing/2014/main" id="{AA84A64D-CC32-4FD2-973B-52A2E5D07A2F}"/>
                  </a:ext>
                </a:extLst>
              </p:cNvPr>
              <p:cNvSpPr/>
              <p:nvPr/>
            </p:nvSpPr>
            <p:spPr>
              <a:xfrm>
                <a:off x="335277" y="4973480"/>
                <a:ext cx="3805401" cy="663892"/>
              </a:xfrm>
              <a:custGeom>
                <a:avLst/>
                <a:gdLst>
                  <a:gd name="connsiteX0" fmla="*/ 0 w 5295900"/>
                  <a:gd name="connsiteY0" fmla="*/ 0 h 923925"/>
                  <a:gd name="connsiteX1" fmla="*/ 5295900 w 5295900"/>
                  <a:gd name="connsiteY1" fmla="*/ 0 h 923925"/>
                  <a:gd name="connsiteX2" fmla="*/ 5295900 w 5295900"/>
                  <a:gd name="connsiteY2" fmla="*/ 923925 h 923925"/>
                  <a:gd name="connsiteX3" fmla="*/ 0 w 5295900"/>
                  <a:gd name="connsiteY3" fmla="*/ 923925 h 9239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295900" h="923925">
                    <a:moveTo>
                      <a:pt x="0" y="0"/>
                    </a:moveTo>
                    <a:lnTo>
                      <a:pt x="5295900" y="0"/>
                    </a:lnTo>
                    <a:lnTo>
                      <a:pt x="5295900" y="923925"/>
                    </a:lnTo>
                    <a:lnTo>
                      <a:pt x="0" y="923925"/>
                    </a:lnTo>
                    <a:close/>
                  </a:path>
                </a:pathLst>
              </a:custGeom>
              <a:solidFill>
                <a:srgbClr val="3B9D4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671" name="자유형: 도형 1670">
                <a:extLst>
                  <a:ext uri="{FF2B5EF4-FFF2-40B4-BE49-F238E27FC236}">
                    <a16:creationId xmlns:a16="http://schemas.microsoft.com/office/drawing/2014/main" id="{65C9399B-0A15-42E5-985D-CADE8363E03E}"/>
                  </a:ext>
                </a:extLst>
              </p:cNvPr>
              <p:cNvSpPr/>
              <p:nvPr/>
            </p:nvSpPr>
            <p:spPr>
              <a:xfrm>
                <a:off x="335277" y="5117209"/>
                <a:ext cx="3805401" cy="191639"/>
              </a:xfrm>
              <a:custGeom>
                <a:avLst/>
                <a:gdLst>
                  <a:gd name="connsiteX0" fmla="*/ 0 w 5295900"/>
                  <a:gd name="connsiteY0" fmla="*/ 0 h 266700"/>
                  <a:gd name="connsiteX1" fmla="*/ 5295900 w 5295900"/>
                  <a:gd name="connsiteY1" fmla="*/ 0 h 266700"/>
                  <a:gd name="connsiteX2" fmla="*/ 5295900 w 5295900"/>
                  <a:gd name="connsiteY2" fmla="*/ 266700 h 266700"/>
                  <a:gd name="connsiteX3" fmla="*/ 0 w 5295900"/>
                  <a:gd name="connsiteY3" fmla="*/ 266700 h 2667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295900" h="266700">
                    <a:moveTo>
                      <a:pt x="0" y="0"/>
                    </a:moveTo>
                    <a:lnTo>
                      <a:pt x="5295900" y="0"/>
                    </a:lnTo>
                    <a:lnTo>
                      <a:pt x="5295900" y="266700"/>
                    </a:lnTo>
                    <a:lnTo>
                      <a:pt x="0" y="266700"/>
                    </a:lnTo>
                    <a:close/>
                  </a:path>
                </a:pathLst>
              </a:custGeom>
              <a:solidFill>
                <a:srgbClr val="318A36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672" name="자유형: 도형 1671">
                <a:extLst>
                  <a:ext uri="{FF2B5EF4-FFF2-40B4-BE49-F238E27FC236}">
                    <a16:creationId xmlns:a16="http://schemas.microsoft.com/office/drawing/2014/main" id="{F9832ABE-A9E2-49DA-B7F2-813DD021D503}"/>
                  </a:ext>
                </a:extLst>
              </p:cNvPr>
              <p:cNvSpPr/>
              <p:nvPr/>
            </p:nvSpPr>
            <p:spPr>
              <a:xfrm>
                <a:off x="335277" y="5445733"/>
                <a:ext cx="3805401" cy="191639"/>
              </a:xfrm>
              <a:custGeom>
                <a:avLst/>
                <a:gdLst>
                  <a:gd name="connsiteX0" fmla="*/ 0 w 5295900"/>
                  <a:gd name="connsiteY0" fmla="*/ 0 h 266700"/>
                  <a:gd name="connsiteX1" fmla="*/ 5295900 w 5295900"/>
                  <a:gd name="connsiteY1" fmla="*/ 0 h 266700"/>
                  <a:gd name="connsiteX2" fmla="*/ 5295900 w 5295900"/>
                  <a:gd name="connsiteY2" fmla="*/ 266700 h 266700"/>
                  <a:gd name="connsiteX3" fmla="*/ 0 w 5295900"/>
                  <a:gd name="connsiteY3" fmla="*/ 266700 h 2667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295900" h="266700">
                    <a:moveTo>
                      <a:pt x="0" y="0"/>
                    </a:moveTo>
                    <a:lnTo>
                      <a:pt x="5295900" y="0"/>
                    </a:lnTo>
                    <a:lnTo>
                      <a:pt x="5295900" y="266700"/>
                    </a:lnTo>
                    <a:lnTo>
                      <a:pt x="0" y="266700"/>
                    </a:lnTo>
                    <a:close/>
                  </a:path>
                </a:pathLst>
              </a:custGeom>
              <a:solidFill>
                <a:srgbClr val="318A36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673" name="자유형: 도형 1672">
                <a:extLst>
                  <a:ext uri="{FF2B5EF4-FFF2-40B4-BE49-F238E27FC236}">
                    <a16:creationId xmlns:a16="http://schemas.microsoft.com/office/drawing/2014/main" id="{89BFC003-79DD-4C2B-85C4-447D79FC0E03}"/>
                  </a:ext>
                </a:extLst>
              </p:cNvPr>
              <p:cNvSpPr/>
              <p:nvPr/>
            </p:nvSpPr>
            <p:spPr>
              <a:xfrm>
                <a:off x="1666482" y="4973480"/>
                <a:ext cx="1142989" cy="663892"/>
              </a:xfrm>
              <a:custGeom>
                <a:avLst/>
                <a:gdLst>
                  <a:gd name="connsiteX0" fmla="*/ 0 w 1590675"/>
                  <a:gd name="connsiteY0" fmla="*/ 0 h 923925"/>
                  <a:gd name="connsiteX1" fmla="*/ 1590675 w 1590675"/>
                  <a:gd name="connsiteY1" fmla="*/ 0 h 923925"/>
                  <a:gd name="connsiteX2" fmla="*/ 1590675 w 1590675"/>
                  <a:gd name="connsiteY2" fmla="*/ 923925 h 923925"/>
                  <a:gd name="connsiteX3" fmla="*/ 0 w 1590675"/>
                  <a:gd name="connsiteY3" fmla="*/ 923925 h 9239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590675" h="923925">
                    <a:moveTo>
                      <a:pt x="0" y="0"/>
                    </a:moveTo>
                    <a:lnTo>
                      <a:pt x="1590675" y="0"/>
                    </a:lnTo>
                    <a:lnTo>
                      <a:pt x="1590675" y="923925"/>
                    </a:lnTo>
                    <a:lnTo>
                      <a:pt x="0" y="923925"/>
                    </a:lnTo>
                    <a:close/>
                  </a:path>
                </a:pathLst>
              </a:custGeom>
              <a:solidFill>
                <a:srgbClr val="B5C2BA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674" name="자유형: 도형 1673">
                <a:extLst>
                  <a:ext uri="{FF2B5EF4-FFF2-40B4-BE49-F238E27FC236}">
                    <a16:creationId xmlns:a16="http://schemas.microsoft.com/office/drawing/2014/main" id="{AFC8EF69-37F6-4C42-9344-B0FFDE12E752}"/>
                  </a:ext>
                </a:extLst>
              </p:cNvPr>
              <p:cNvSpPr/>
              <p:nvPr/>
            </p:nvSpPr>
            <p:spPr>
              <a:xfrm>
                <a:off x="2110683" y="5103931"/>
                <a:ext cx="254485" cy="466579"/>
              </a:xfrm>
              <a:custGeom>
                <a:avLst/>
                <a:gdLst>
                  <a:gd name="connsiteX0" fmla="*/ 340888 w 354162"/>
                  <a:gd name="connsiteY0" fmla="*/ 353473 h 649328"/>
                  <a:gd name="connsiteX1" fmla="*/ 218968 w 354162"/>
                  <a:gd name="connsiteY1" fmla="*/ 247459 h 649328"/>
                  <a:gd name="connsiteX2" fmla="*/ 174010 w 354162"/>
                  <a:gd name="connsiteY2" fmla="*/ 244030 h 649328"/>
                  <a:gd name="connsiteX3" fmla="*/ 147530 w 354162"/>
                  <a:gd name="connsiteY3" fmla="*/ 225933 h 649328"/>
                  <a:gd name="connsiteX4" fmla="*/ 147435 w 354162"/>
                  <a:gd name="connsiteY4" fmla="*/ 205645 h 649328"/>
                  <a:gd name="connsiteX5" fmla="*/ 172295 w 354162"/>
                  <a:gd name="connsiteY5" fmla="*/ 185833 h 649328"/>
                  <a:gd name="connsiteX6" fmla="*/ 201441 w 354162"/>
                  <a:gd name="connsiteY6" fmla="*/ 204978 h 649328"/>
                  <a:gd name="connsiteX7" fmla="*/ 205823 w 354162"/>
                  <a:gd name="connsiteY7" fmla="*/ 215932 h 649328"/>
                  <a:gd name="connsiteX8" fmla="*/ 226397 w 354162"/>
                  <a:gd name="connsiteY8" fmla="*/ 218218 h 649328"/>
                  <a:gd name="connsiteX9" fmla="*/ 346412 w 354162"/>
                  <a:gd name="connsiteY9" fmla="*/ 214694 h 649328"/>
                  <a:gd name="connsiteX10" fmla="*/ 348317 w 354162"/>
                  <a:gd name="connsiteY10" fmla="*/ 203645 h 649328"/>
                  <a:gd name="connsiteX11" fmla="*/ 341173 w 354162"/>
                  <a:gd name="connsiteY11" fmla="*/ 163259 h 649328"/>
                  <a:gd name="connsiteX12" fmla="*/ 259544 w 354162"/>
                  <a:gd name="connsiteY12" fmla="*/ 62484 h 649328"/>
                  <a:gd name="connsiteX13" fmla="*/ 252496 w 354162"/>
                  <a:gd name="connsiteY13" fmla="*/ 50768 h 649328"/>
                  <a:gd name="connsiteX14" fmla="*/ 251353 w 354162"/>
                  <a:gd name="connsiteY14" fmla="*/ 10478 h 649328"/>
                  <a:gd name="connsiteX15" fmla="*/ 250781 w 354162"/>
                  <a:gd name="connsiteY15" fmla="*/ 0 h 649328"/>
                  <a:gd name="connsiteX16" fmla="*/ 104191 w 354162"/>
                  <a:gd name="connsiteY16" fmla="*/ 0 h 649328"/>
                  <a:gd name="connsiteX17" fmla="*/ 103715 w 354162"/>
                  <a:gd name="connsiteY17" fmla="*/ 4286 h 649328"/>
                  <a:gd name="connsiteX18" fmla="*/ 103810 w 354162"/>
                  <a:gd name="connsiteY18" fmla="*/ 55150 h 649328"/>
                  <a:gd name="connsiteX19" fmla="*/ 99048 w 354162"/>
                  <a:gd name="connsiteY19" fmla="*/ 57245 h 649328"/>
                  <a:gd name="connsiteX20" fmla="*/ 1131 w 354162"/>
                  <a:gd name="connsiteY20" fmla="*/ 196501 h 649328"/>
                  <a:gd name="connsiteX21" fmla="*/ 68377 w 354162"/>
                  <a:gd name="connsiteY21" fmla="*/ 353568 h 649328"/>
                  <a:gd name="connsiteX22" fmla="*/ 177915 w 354162"/>
                  <a:gd name="connsiteY22" fmla="*/ 390525 h 649328"/>
                  <a:gd name="connsiteX23" fmla="*/ 201251 w 354162"/>
                  <a:gd name="connsiteY23" fmla="*/ 397764 h 649328"/>
                  <a:gd name="connsiteX24" fmla="*/ 206585 w 354162"/>
                  <a:gd name="connsiteY24" fmla="*/ 431387 h 649328"/>
                  <a:gd name="connsiteX25" fmla="*/ 200775 w 354162"/>
                  <a:gd name="connsiteY25" fmla="*/ 440627 h 649328"/>
                  <a:gd name="connsiteX26" fmla="*/ 179534 w 354162"/>
                  <a:gd name="connsiteY26" fmla="*/ 448818 h 649328"/>
                  <a:gd name="connsiteX27" fmla="*/ 154579 w 354162"/>
                  <a:gd name="connsiteY27" fmla="*/ 430054 h 649328"/>
                  <a:gd name="connsiteX28" fmla="*/ 136576 w 354162"/>
                  <a:gd name="connsiteY28" fmla="*/ 420148 h 649328"/>
                  <a:gd name="connsiteX29" fmla="*/ 14942 w 354162"/>
                  <a:gd name="connsiteY29" fmla="*/ 422910 h 649328"/>
                  <a:gd name="connsiteX30" fmla="*/ 1131 w 354162"/>
                  <a:gd name="connsiteY30" fmla="*/ 427863 h 649328"/>
                  <a:gd name="connsiteX31" fmla="*/ 9418 w 354162"/>
                  <a:gd name="connsiteY31" fmla="*/ 461677 h 649328"/>
                  <a:gd name="connsiteX32" fmla="*/ 41136 w 354162"/>
                  <a:gd name="connsiteY32" fmla="*/ 525971 h 649328"/>
                  <a:gd name="connsiteX33" fmla="*/ 117431 w 354162"/>
                  <a:gd name="connsiteY33" fmla="*/ 582168 h 649328"/>
                  <a:gd name="connsiteX34" fmla="*/ 118669 w 354162"/>
                  <a:gd name="connsiteY34" fmla="*/ 640556 h 649328"/>
                  <a:gd name="connsiteX35" fmla="*/ 119907 w 354162"/>
                  <a:gd name="connsiteY35" fmla="*/ 649319 h 649328"/>
                  <a:gd name="connsiteX36" fmla="*/ 260782 w 354162"/>
                  <a:gd name="connsiteY36" fmla="*/ 646176 h 649328"/>
                  <a:gd name="connsiteX37" fmla="*/ 267164 w 354162"/>
                  <a:gd name="connsiteY37" fmla="*/ 633317 h 649328"/>
                  <a:gd name="connsiteX38" fmla="*/ 265831 w 354162"/>
                  <a:gd name="connsiteY38" fmla="*/ 572262 h 649328"/>
                  <a:gd name="connsiteX39" fmla="*/ 318123 w 354162"/>
                  <a:gd name="connsiteY39" fmla="*/ 525113 h 649328"/>
                  <a:gd name="connsiteX40" fmla="*/ 353080 w 354162"/>
                  <a:gd name="connsiteY40" fmla="*/ 400336 h 649328"/>
                  <a:gd name="connsiteX41" fmla="*/ 340888 w 354162"/>
                  <a:gd name="connsiteY41" fmla="*/ 353473 h 6493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</a:cxnLst>
                <a:rect l="l" t="t" r="r" b="b"/>
                <a:pathLst>
                  <a:path w="354162" h="649328">
                    <a:moveTo>
                      <a:pt x="340888" y="353473"/>
                    </a:moveTo>
                    <a:cubicBezTo>
                      <a:pt x="316980" y="296704"/>
                      <a:pt x="277832" y="261175"/>
                      <a:pt x="218968" y="247459"/>
                    </a:cubicBezTo>
                    <a:cubicBezTo>
                      <a:pt x="208014" y="244507"/>
                      <a:pt x="186106" y="243078"/>
                      <a:pt x="174010" y="244030"/>
                    </a:cubicBezTo>
                    <a:cubicBezTo>
                      <a:pt x="161151" y="244507"/>
                      <a:pt x="151816" y="238125"/>
                      <a:pt x="147530" y="225933"/>
                    </a:cubicBezTo>
                    <a:cubicBezTo>
                      <a:pt x="146006" y="220694"/>
                      <a:pt x="146197" y="210121"/>
                      <a:pt x="147435" y="205645"/>
                    </a:cubicBezTo>
                    <a:cubicBezTo>
                      <a:pt x="151054" y="193643"/>
                      <a:pt x="160103" y="186404"/>
                      <a:pt x="172295" y="185833"/>
                    </a:cubicBezTo>
                    <a:cubicBezTo>
                      <a:pt x="184773" y="185261"/>
                      <a:pt x="196393" y="193072"/>
                      <a:pt x="201441" y="204978"/>
                    </a:cubicBezTo>
                    <a:cubicBezTo>
                      <a:pt x="202966" y="208598"/>
                      <a:pt x="202585" y="212979"/>
                      <a:pt x="205823" y="215932"/>
                    </a:cubicBezTo>
                    <a:cubicBezTo>
                      <a:pt x="209443" y="219075"/>
                      <a:pt x="222397" y="218218"/>
                      <a:pt x="226397" y="218218"/>
                    </a:cubicBezTo>
                    <a:cubicBezTo>
                      <a:pt x="250495" y="218123"/>
                      <a:pt x="312979" y="217075"/>
                      <a:pt x="346412" y="214694"/>
                    </a:cubicBezTo>
                    <a:cubicBezTo>
                      <a:pt x="349555" y="212408"/>
                      <a:pt x="348412" y="206597"/>
                      <a:pt x="348317" y="203645"/>
                    </a:cubicBezTo>
                    <a:cubicBezTo>
                      <a:pt x="347936" y="189833"/>
                      <a:pt x="345364" y="176403"/>
                      <a:pt x="341173" y="163259"/>
                    </a:cubicBezTo>
                    <a:cubicBezTo>
                      <a:pt x="326981" y="119158"/>
                      <a:pt x="299930" y="85344"/>
                      <a:pt x="259544" y="62484"/>
                    </a:cubicBezTo>
                    <a:cubicBezTo>
                      <a:pt x="254591" y="59722"/>
                      <a:pt x="252496" y="56579"/>
                      <a:pt x="252496" y="50768"/>
                    </a:cubicBezTo>
                    <a:cubicBezTo>
                      <a:pt x="252496" y="37338"/>
                      <a:pt x="251733" y="23908"/>
                      <a:pt x="251353" y="10478"/>
                    </a:cubicBezTo>
                    <a:cubicBezTo>
                      <a:pt x="251257" y="5525"/>
                      <a:pt x="251162" y="2286"/>
                      <a:pt x="250781" y="0"/>
                    </a:cubicBezTo>
                    <a:lnTo>
                      <a:pt x="104191" y="0"/>
                    </a:lnTo>
                    <a:cubicBezTo>
                      <a:pt x="104001" y="1143"/>
                      <a:pt x="103810" y="2572"/>
                      <a:pt x="103715" y="4286"/>
                    </a:cubicBezTo>
                    <a:cubicBezTo>
                      <a:pt x="104191" y="20288"/>
                      <a:pt x="103524" y="40386"/>
                      <a:pt x="103810" y="55150"/>
                    </a:cubicBezTo>
                    <a:cubicBezTo>
                      <a:pt x="102572" y="56007"/>
                      <a:pt x="100381" y="56579"/>
                      <a:pt x="99048" y="57245"/>
                    </a:cubicBezTo>
                    <a:cubicBezTo>
                      <a:pt x="42946" y="87058"/>
                      <a:pt x="7894" y="132017"/>
                      <a:pt x="1131" y="196501"/>
                    </a:cubicBezTo>
                    <a:cubicBezTo>
                      <a:pt x="-5632" y="261175"/>
                      <a:pt x="18085" y="313468"/>
                      <a:pt x="68377" y="353568"/>
                    </a:cubicBezTo>
                    <a:cubicBezTo>
                      <a:pt x="100096" y="378905"/>
                      <a:pt x="136957" y="391192"/>
                      <a:pt x="177915" y="390525"/>
                    </a:cubicBezTo>
                    <a:cubicBezTo>
                      <a:pt x="185725" y="390430"/>
                      <a:pt x="195441" y="392049"/>
                      <a:pt x="201251" y="397764"/>
                    </a:cubicBezTo>
                    <a:cubicBezTo>
                      <a:pt x="208490" y="404717"/>
                      <a:pt x="211157" y="422148"/>
                      <a:pt x="206585" y="431387"/>
                    </a:cubicBezTo>
                    <a:cubicBezTo>
                      <a:pt x="205347" y="433959"/>
                      <a:pt x="202870" y="438626"/>
                      <a:pt x="200775" y="440627"/>
                    </a:cubicBezTo>
                    <a:cubicBezTo>
                      <a:pt x="194869" y="446151"/>
                      <a:pt x="187725" y="448437"/>
                      <a:pt x="179534" y="448818"/>
                    </a:cubicBezTo>
                    <a:cubicBezTo>
                      <a:pt x="168866" y="449294"/>
                      <a:pt x="157817" y="440055"/>
                      <a:pt x="154579" y="430054"/>
                    </a:cubicBezTo>
                    <a:cubicBezTo>
                      <a:pt x="151149" y="419386"/>
                      <a:pt x="149530" y="420243"/>
                      <a:pt x="136576" y="420148"/>
                    </a:cubicBezTo>
                    <a:cubicBezTo>
                      <a:pt x="96000" y="421100"/>
                      <a:pt x="55423" y="421958"/>
                      <a:pt x="14942" y="422910"/>
                    </a:cubicBezTo>
                    <a:cubicBezTo>
                      <a:pt x="11608" y="423005"/>
                      <a:pt x="178" y="421577"/>
                      <a:pt x="1131" y="427863"/>
                    </a:cubicBezTo>
                    <a:cubicBezTo>
                      <a:pt x="3131" y="443294"/>
                      <a:pt x="4750" y="449580"/>
                      <a:pt x="9418" y="461677"/>
                    </a:cubicBezTo>
                    <a:cubicBezTo>
                      <a:pt x="16942" y="484632"/>
                      <a:pt x="26372" y="506540"/>
                      <a:pt x="41136" y="525971"/>
                    </a:cubicBezTo>
                    <a:cubicBezTo>
                      <a:pt x="61138" y="552164"/>
                      <a:pt x="85713" y="571976"/>
                      <a:pt x="117431" y="582168"/>
                    </a:cubicBezTo>
                    <a:cubicBezTo>
                      <a:pt x="117526" y="582740"/>
                      <a:pt x="118955" y="623888"/>
                      <a:pt x="118669" y="640556"/>
                    </a:cubicBezTo>
                    <a:cubicBezTo>
                      <a:pt x="118669" y="643414"/>
                      <a:pt x="117336" y="646748"/>
                      <a:pt x="119907" y="649319"/>
                    </a:cubicBezTo>
                    <a:cubicBezTo>
                      <a:pt x="138481" y="649510"/>
                      <a:pt x="254591" y="646843"/>
                      <a:pt x="260782" y="646176"/>
                    </a:cubicBezTo>
                    <a:cubicBezTo>
                      <a:pt x="266116" y="646367"/>
                      <a:pt x="266878" y="642366"/>
                      <a:pt x="267164" y="633317"/>
                    </a:cubicBezTo>
                    <a:cubicBezTo>
                      <a:pt x="267164" y="615505"/>
                      <a:pt x="266783" y="589598"/>
                      <a:pt x="265831" y="572262"/>
                    </a:cubicBezTo>
                    <a:cubicBezTo>
                      <a:pt x="286024" y="565976"/>
                      <a:pt x="305074" y="542068"/>
                      <a:pt x="318123" y="525113"/>
                    </a:cubicBezTo>
                    <a:cubicBezTo>
                      <a:pt x="345936" y="489013"/>
                      <a:pt x="358033" y="444151"/>
                      <a:pt x="353080" y="400336"/>
                    </a:cubicBezTo>
                    <a:cubicBezTo>
                      <a:pt x="351460" y="384620"/>
                      <a:pt x="347365" y="368808"/>
                      <a:pt x="340888" y="353473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</p:grpSp>
        <p:grpSp>
          <p:nvGrpSpPr>
            <p:cNvPr id="1588" name="그룹 1587">
              <a:extLst>
                <a:ext uri="{FF2B5EF4-FFF2-40B4-BE49-F238E27FC236}">
                  <a16:creationId xmlns:a16="http://schemas.microsoft.com/office/drawing/2014/main" id="{6CADE57C-66F4-4971-8E72-CE919A886EA3}"/>
                </a:ext>
              </a:extLst>
            </p:cNvPr>
            <p:cNvGrpSpPr/>
            <p:nvPr/>
          </p:nvGrpSpPr>
          <p:grpSpPr>
            <a:xfrm>
              <a:off x="313552" y="6174789"/>
              <a:ext cx="2469865" cy="430894"/>
              <a:chOff x="547449" y="5637372"/>
              <a:chExt cx="3805401" cy="663892"/>
            </a:xfrm>
          </p:grpSpPr>
          <p:sp>
            <p:nvSpPr>
              <p:cNvPr id="1665" name="자유형: 도형 1664">
                <a:extLst>
                  <a:ext uri="{FF2B5EF4-FFF2-40B4-BE49-F238E27FC236}">
                    <a16:creationId xmlns:a16="http://schemas.microsoft.com/office/drawing/2014/main" id="{273F1EA9-E2BF-400C-9C0B-A912301D91EE}"/>
                  </a:ext>
                </a:extLst>
              </p:cNvPr>
              <p:cNvSpPr/>
              <p:nvPr/>
            </p:nvSpPr>
            <p:spPr>
              <a:xfrm>
                <a:off x="547449" y="5637372"/>
                <a:ext cx="3805401" cy="663892"/>
              </a:xfrm>
              <a:custGeom>
                <a:avLst/>
                <a:gdLst>
                  <a:gd name="connsiteX0" fmla="*/ 0 w 5295900"/>
                  <a:gd name="connsiteY0" fmla="*/ 0 h 923925"/>
                  <a:gd name="connsiteX1" fmla="*/ 5295900 w 5295900"/>
                  <a:gd name="connsiteY1" fmla="*/ 0 h 923925"/>
                  <a:gd name="connsiteX2" fmla="*/ 5295900 w 5295900"/>
                  <a:gd name="connsiteY2" fmla="*/ 923925 h 923925"/>
                  <a:gd name="connsiteX3" fmla="*/ 0 w 5295900"/>
                  <a:gd name="connsiteY3" fmla="*/ 923925 h 9239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295900" h="923925">
                    <a:moveTo>
                      <a:pt x="0" y="0"/>
                    </a:moveTo>
                    <a:lnTo>
                      <a:pt x="5295900" y="0"/>
                    </a:lnTo>
                    <a:lnTo>
                      <a:pt x="5295900" y="923925"/>
                    </a:lnTo>
                    <a:lnTo>
                      <a:pt x="0" y="923925"/>
                    </a:lnTo>
                    <a:close/>
                  </a:path>
                </a:pathLst>
              </a:custGeom>
              <a:solidFill>
                <a:srgbClr val="3B9D4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666" name="자유형: 도형 1665">
                <a:extLst>
                  <a:ext uri="{FF2B5EF4-FFF2-40B4-BE49-F238E27FC236}">
                    <a16:creationId xmlns:a16="http://schemas.microsoft.com/office/drawing/2014/main" id="{73A6B4DA-8D8F-476D-896D-191551797641}"/>
                  </a:ext>
                </a:extLst>
              </p:cNvPr>
              <p:cNvSpPr/>
              <p:nvPr/>
            </p:nvSpPr>
            <p:spPr>
              <a:xfrm>
                <a:off x="547449" y="5781101"/>
                <a:ext cx="3805401" cy="191639"/>
              </a:xfrm>
              <a:custGeom>
                <a:avLst/>
                <a:gdLst>
                  <a:gd name="connsiteX0" fmla="*/ 0 w 5295900"/>
                  <a:gd name="connsiteY0" fmla="*/ 0 h 266700"/>
                  <a:gd name="connsiteX1" fmla="*/ 5295900 w 5295900"/>
                  <a:gd name="connsiteY1" fmla="*/ 0 h 266700"/>
                  <a:gd name="connsiteX2" fmla="*/ 5295900 w 5295900"/>
                  <a:gd name="connsiteY2" fmla="*/ 266700 h 266700"/>
                  <a:gd name="connsiteX3" fmla="*/ 0 w 5295900"/>
                  <a:gd name="connsiteY3" fmla="*/ 266700 h 2667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295900" h="266700">
                    <a:moveTo>
                      <a:pt x="0" y="0"/>
                    </a:moveTo>
                    <a:lnTo>
                      <a:pt x="5295900" y="0"/>
                    </a:lnTo>
                    <a:lnTo>
                      <a:pt x="5295900" y="266700"/>
                    </a:lnTo>
                    <a:lnTo>
                      <a:pt x="0" y="266700"/>
                    </a:lnTo>
                    <a:close/>
                  </a:path>
                </a:pathLst>
              </a:custGeom>
              <a:solidFill>
                <a:srgbClr val="318A36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667" name="자유형: 도형 1666">
                <a:extLst>
                  <a:ext uri="{FF2B5EF4-FFF2-40B4-BE49-F238E27FC236}">
                    <a16:creationId xmlns:a16="http://schemas.microsoft.com/office/drawing/2014/main" id="{D3ACB492-DDAF-4838-A91F-FBA8DFF59BE0}"/>
                  </a:ext>
                </a:extLst>
              </p:cNvPr>
              <p:cNvSpPr/>
              <p:nvPr/>
            </p:nvSpPr>
            <p:spPr>
              <a:xfrm>
                <a:off x="547449" y="6109625"/>
                <a:ext cx="3805401" cy="191639"/>
              </a:xfrm>
              <a:custGeom>
                <a:avLst/>
                <a:gdLst>
                  <a:gd name="connsiteX0" fmla="*/ 0 w 5295900"/>
                  <a:gd name="connsiteY0" fmla="*/ 0 h 266700"/>
                  <a:gd name="connsiteX1" fmla="*/ 5295900 w 5295900"/>
                  <a:gd name="connsiteY1" fmla="*/ 0 h 266700"/>
                  <a:gd name="connsiteX2" fmla="*/ 5295900 w 5295900"/>
                  <a:gd name="connsiteY2" fmla="*/ 266700 h 266700"/>
                  <a:gd name="connsiteX3" fmla="*/ 0 w 5295900"/>
                  <a:gd name="connsiteY3" fmla="*/ 266700 h 2667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295900" h="266700">
                    <a:moveTo>
                      <a:pt x="0" y="0"/>
                    </a:moveTo>
                    <a:lnTo>
                      <a:pt x="5295900" y="0"/>
                    </a:lnTo>
                    <a:lnTo>
                      <a:pt x="5295900" y="266700"/>
                    </a:lnTo>
                    <a:lnTo>
                      <a:pt x="0" y="266700"/>
                    </a:lnTo>
                    <a:close/>
                  </a:path>
                </a:pathLst>
              </a:custGeom>
              <a:solidFill>
                <a:srgbClr val="318A36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668" name="자유형: 도형 1667">
                <a:extLst>
                  <a:ext uri="{FF2B5EF4-FFF2-40B4-BE49-F238E27FC236}">
                    <a16:creationId xmlns:a16="http://schemas.microsoft.com/office/drawing/2014/main" id="{E04622AA-17FA-4965-9712-C7C7706B8BB8}"/>
                  </a:ext>
                </a:extLst>
              </p:cNvPr>
              <p:cNvSpPr/>
              <p:nvPr/>
            </p:nvSpPr>
            <p:spPr>
              <a:xfrm>
                <a:off x="1878654" y="5637372"/>
                <a:ext cx="1142989" cy="663892"/>
              </a:xfrm>
              <a:custGeom>
                <a:avLst/>
                <a:gdLst>
                  <a:gd name="connsiteX0" fmla="*/ 0 w 1590675"/>
                  <a:gd name="connsiteY0" fmla="*/ 0 h 923925"/>
                  <a:gd name="connsiteX1" fmla="*/ 1590675 w 1590675"/>
                  <a:gd name="connsiteY1" fmla="*/ 0 h 923925"/>
                  <a:gd name="connsiteX2" fmla="*/ 1590675 w 1590675"/>
                  <a:gd name="connsiteY2" fmla="*/ 923925 h 923925"/>
                  <a:gd name="connsiteX3" fmla="*/ 0 w 1590675"/>
                  <a:gd name="connsiteY3" fmla="*/ 923925 h 9239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590675" h="923925">
                    <a:moveTo>
                      <a:pt x="0" y="0"/>
                    </a:moveTo>
                    <a:lnTo>
                      <a:pt x="1590675" y="0"/>
                    </a:lnTo>
                    <a:lnTo>
                      <a:pt x="1590675" y="923925"/>
                    </a:lnTo>
                    <a:lnTo>
                      <a:pt x="0" y="923925"/>
                    </a:lnTo>
                    <a:close/>
                  </a:path>
                </a:pathLst>
              </a:custGeom>
              <a:solidFill>
                <a:srgbClr val="B5C2BA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669" name="자유형: 도형 1668">
                <a:extLst>
                  <a:ext uri="{FF2B5EF4-FFF2-40B4-BE49-F238E27FC236}">
                    <a16:creationId xmlns:a16="http://schemas.microsoft.com/office/drawing/2014/main" id="{1815F8CF-32B9-4391-9801-2322A3188CF4}"/>
                  </a:ext>
                </a:extLst>
              </p:cNvPr>
              <p:cNvSpPr/>
              <p:nvPr/>
            </p:nvSpPr>
            <p:spPr>
              <a:xfrm>
                <a:off x="2322855" y="5767823"/>
                <a:ext cx="254485" cy="466579"/>
              </a:xfrm>
              <a:custGeom>
                <a:avLst/>
                <a:gdLst>
                  <a:gd name="connsiteX0" fmla="*/ 340888 w 354162"/>
                  <a:gd name="connsiteY0" fmla="*/ 353473 h 649329"/>
                  <a:gd name="connsiteX1" fmla="*/ 218968 w 354162"/>
                  <a:gd name="connsiteY1" fmla="*/ 247459 h 649329"/>
                  <a:gd name="connsiteX2" fmla="*/ 174010 w 354162"/>
                  <a:gd name="connsiteY2" fmla="*/ 244030 h 649329"/>
                  <a:gd name="connsiteX3" fmla="*/ 147530 w 354162"/>
                  <a:gd name="connsiteY3" fmla="*/ 225933 h 649329"/>
                  <a:gd name="connsiteX4" fmla="*/ 147435 w 354162"/>
                  <a:gd name="connsiteY4" fmla="*/ 205645 h 649329"/>
                  <a:gd name="connsiteX5" fmla="*/ 172295 w 354162"/>
                  <a:gd name="connsiteY5" fmla="*/ 185833 h 649329"/>
                  <a:gd name="connsiteX6" fmla="*/ 201441 w 354162"/>
                  <a:gd name="connsiteY6" fmla="*/ 204978 h 649329"/>
                  <a:gd name="connsiteX7" fmla="*/ 205823 w 354162"/>
                  <a:gd name="connsiteY7" fmla="*/ 215932 h 649329"/>
                  <a:gd name="connsiteX8" fmla="*/ 226397 w 354162"/>
                  <a:gd name="connsiteY8" fmla="*/ 218218 h 649329"/>
                  <a:gd name="connsiteX9" fmla="*/ 346412 w 354162"/>
                  <a:gd name="connsiteY9" fmla="*/ 214694 h 649329"/>
                  <a:gd name="connsiteX10" fmla="*/ 348317 w 354162"/>
                  <a:gd name="connsiteY10" fmla="*/ 203645 h 649329"/>
                  <a:gd name="connsiteX11" fmla="*/ 341173 w 354162"/>
                  <a:gd name="connsiteY11" fmla="*/ 163259 h 649329"/>
                  <a:gd name="connsiteX12" fmla="*/ 259544 w 354162"/>
                  <a:gd name="connsiteY12" fmla="*/ 62484 h 649329"/>
                  <a:gd name="connsiteX13" fmla="*/ 252496 w 354162"/>
                  <a:gd name="connsiteY13" fmla="*/ 50768 h 649329"/>
                  <a:gd name="connsiteX14" fmla="*/ 251353 w 354162"/>
                  <a:gd name="connsiteY14" fmla="*/ 10478 h 649329"/>
                  <a:gd name="connsiteX15" fmla="*/ 250781 w 354162"/>
                  <a:gd name="connsiteY15" fmla="*/ 0 h 649329"/>
                  <a:gd name="connsiteX16" fmla="*/ 104191 w 354162"/>
                  <a:gd name="connsiteY16" fmla="*/ 0 h 649329"/>
                  <a:gd name="connsiteX17" fmla="*/ 103715 w 354162"/>
                  <a:gd name="connsiteY17" fmla="*/ 4286 h 649329"/>
                  <a:gd name="connsiteX18" fmla="*/ 103810 w 354162"/>
                  <a:gd name="connsiteY18" fmla="*/ 55150 h 649329"/>
                  <a:gd name="connsiteX19" fmla="*/ 99048 w 354162"/>
                  <a:gd name="connsiteY19" fmla="*/ 57245 h 649329"/>
                  <a:gd name="connsiteX20" fmla="*/ 1131 w 354162"/>
                  <a:gd name="connsiteY20" fmla="*/ 196501 h 649329"/>
                  <a:gd name="connsiteX21" fmla="*/ 68377 w 354162"/>
                  <a:gd name="connsiteY21" fmla="*/ 353568 h 649329"/>
                  <a:gd name="connsiteX22" fmla="*/ 177915 w 354162"/>
                  <a:gd name="connsiteY22" fmla="*/ 390525 h 649329"/>
                  <a:gd name="connsiteX23" fmla="*/ 201251 w 354162"/>
                  <a:gd name="connsiteY23" fmla="*/ 397764 h 649329"/>
                  <a:gd name="connsiteX24" fmla="*/ 206585 w 354162"/>
                  <a:gd name="connsiteY24" fmla="*/ 431387 h 649329"/>
                  <a:gd name="connsiteX25" fmla="*/ 200775 w 354162"/>
                  <a:gd name="connsiteY25" fmla="*/ 440627 h 649329"/>
                  <a:gd name="connsiteX26" fmla="*/ 179534 w 354162"/>
                  <a:gd name="connsiteY26" fmla="*/ 448818 h 649329"/>
                  <a:gd name="connsiteX27" fmla="*/ 154579 w 354162"/>
                  <a:gd name="connsiteY27" fmla="*/ 430054 h 649329"/>
                  <a:gd name="connsiteX28" fmla="*/ 136576 w 354162"/>
                  <a:gd name="connsiteY28" fmla="*/ 420148 h 649329"/>
                  <a:gd name="connsiteX29" fmla="*/ 14942 w 354162"/>
                  <a:gd name="connsiteY29" fmla="*/ 422910 h 649329"/>
                  <a:gd name="connsiteX30" fmla="*/ 1131 w 354162"/>
                  <a:gd name="connsiteY30" fmla="*/ 427863 h 649329"/>
                  <a:gd name="connsiteX31" fmla="*/ 9418 w 354162"/>
                  <a:gd name="connsiteY31" fmla="*/ 461677 h 649329"/>
                  <a:gd name="connsiteX32" fmla="*/ 41136 w 354162"/>
                  <a:gd name="connsiteY32" fmla="*/ 525971 h 649329"/>
                  <a:gd name="connsiteX33" fmla="*/ 117431 w 354162"/>
                  <a:gd name="connsiteY33" fmla="*/ 582168 h 649329"/>
                  <a:gd name="connsiteX34" fmla="*/ 118669 w 354162"/>
                  <a:gd name="connsiteY34" fmla="*/ 640556 h 649329"/>
                  <a:gd name="connsiteX35" fmla="*/ 119907 w 354162"/>
                  <a:gd name="connsiteY35" fmla="*/ 649319 h 649329"/>
                  <a:gd name="connsiteX36" fmla="*/ 260782 w 354162"/>
                  <a:gd name="connsiteY36" fmla="*/ 646176 h 649329"/>
                  <a:gd name="connsiteX37" fmla="*/ 267164 w 354162"/>
                  <a:gd name="connsiteY37" fmla="*/ 633317 h 649329"/>
                  <a:gd name="connsiteX38" fmla="*/ 265831 w 354162"/>
                  <a:gd name="connsiteY38" fmla="*/ 572262 h 649329"/>
                  <a:gd name="connsiteX39" fmla="*/ 318123 w 354162"/>
                  <a:gd name="connsiteY39" fmla="*/ 525113 h 649329"/>
                  <a:gd name="connsiteX40" fmla="*/ 353080 w 354162"/>
                  <a:gd name="connsiteY40" fmla="*/ 400336 h 649329"/>
                  <a:gd name="connsiteX41" fmla="*/ 340888 w 354162"/>
                  <a:gd name="connsiteY41" fmla="*/ 353473 h 6493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</a:cxnLst>
                <a:rect l="l" t="t" r="r" b="b"/>
                <a:pathLst>
                  <a:path w="354162" h="649329">
                    <a:moveTo>
                      <a:pt x="340888" y="353473"/>
                    </a:moveTo>
                    <a:cubicBezTo>
                      <a:pt x="316980" y="296704"/>
                      <a:pt x="277832" y="261175"/>
                      <a:pt x="218968" y="247459"/>
                    </a:cubicBezTo>
                    <a:cubicBezTo>
                      <a:pt x="208014" y="244507"/>
                      <a:pt x="186106" y="243078"/>
                      <a:pt x="174010" y="244030"/>
                    </a:cubicBezTo>
                    <a:cubicBezTo>
                      <a:pt x="161151" y="244507"/>
                      <a:pt x="151816" y="238125"/>
                      <a:pt x="147530" y="225933"/>
                    </a:cubicBezTo>
                    <a:cubicBezTo>
                      <a:pt x="146006" y="220694"/>
                      <a:pt x="146197" y="210121"/>
                      <a:pt x="147435" y="205645"/>
                    </a:cubicBezTo>
                    <a:cubicBezTo>
                      <a:pt x="151054" y="193643"/>
                      <a:pt x="160103" y="186404"/>
                      <a:pt x="172295" y="185833"/>
                    </a:cubicBezTo>
                    <a:cubicBezTo>
                      <a:pt x="184773" y="185261"/>
                      <a:pt x="196393" y="193072"/>
                      <a:pt x="201441" y="204978"/>
                    </a:cubicBezTo>
                    <a:cubicBezTo>
                      <a:pt x="202966" y="208598"/>
                      <a:pt x="202585" y="212979"/>
                      <a:pt x="205823" y="215932"/>
                    </a:cubicBezTo>
                    <a:cubicBezTo>
                      <a:pt x="209443" y="219075"/>
                      <a:pt x="222397" y="218218"/>
                      <a:pt x="226397" y="218218"/>
                    </a:cubicBezTo>
                    <a:cubicBezTo>
                      <a:pt x="250495" y="218123"/>
                      <a:pt x="312979" y="217075"/>
                      <a:pt x="346412" y="214694"/>
                    </a:cubicBezTo>
                    <a:cubicBezTo>
                      <a:pt x="349555" y="212408"/>
                      <a:pt x="348412" y="206597"/>
                      <a:pt x="348317" y="203645"/>
                    </a:cubicBezTo>
                    <a:cubicBezTo>
                      <a:pt x="347936" y="189833"/>
                      <a:pt x="345364" y="176403"/>
                      <a:pt x="341173" y="163259"/>
                    </a:cubicBezTo>
                    <a:cubicBezTo>
                      <a:pt x="326981" y="119158"/>
                      <a:pt x="299930" y="85344"/>
                      <a:pt x="259544" y="62484"/>
                    </a:cubicBezTo>
                    <a:cubicBezTo>
                      <a:pt x="254591" y="59722"/>
                      <a:pt x="252496" y="56579"/>
                      <a:pt x="252496" y="50768"/>
                    </a:cubicBezTo>
                    <a:cubicBezTo>
                      <a:pt x="252496" y="37338"/>
                      <a:pt x="251733" y="23908"/>
                      <a:pt x="251353" y="10478"/>
                    </a:cubicBezTo>
                    <a:cubicBezTo>
                      <a:pt x="251257" y="5525"/>
                      <a:pt x="251162" y="2286"/>
                      <a:pt x="250781" y="0"/>
                    </a:cubicBezTo>
                    <a:lnTo>
                      <a:pt x="104191" y="0"/>
                    </a:lnTo>
                    <a:cubicBezTo>
                      <a:pt x="104001" y="1143"/>
                      <a:pt x="103810" y="2572"/>
                      <a:pt x="103715" y="4286"/>
                    </a:cubicBezTo>
                    <a:cubicBezTo>
                      <a:pt x="104191" y="20288"/>
                      <a:pt x="103524" y="40386"/>
                      <a:pt x="103810" y="55150"/>
                    </a:cubicBezTo>
                    <a:cubicBezTo>
                      <a:pt x="102572" y="56007"/>
                      <a:pt x="100381" y="56579"/>
                      <a:pt x="99048" y="57245"/>
                    </a:cubicBezTo>
                    <a:cubicBezTo>
                      <a:pt x="42946" y="87058"/>
                      <a:pt x="7894" y="132017"/>
                      <a:pt x="1131" y="196501"/>
                    </a:cubicBezTo>
                    <a:cubicBezTo>
                      <a:pt x="-5632" y="261175"/>
                      <a:pt x="18085" y="313468"/>
                      <a:pt x="68377" y="353568"/>
                    </a:cubicBezTo>
                    <a:cubicBezTo>
                      <a:pt x="100096" y="378905"/>
                      <a:pt x="136957" y="391192"/>
                      <a:pt x="177915" y="390525"/>
                    </a:cubicBezTo>
                    <a:cubicBezTo>
                      <a:pt x="185725" y="390430"/>
                      <a:pt x="195441" y="392049"/>
                      <a:pt x="201251" y="397764"/>
                    </a:cubicBezTo>
                    <a:cubicBezTo>
                      <a:pt x="208490" y="404717"/>
                      <a:pt x="211157" y="422148"/>
                      <a:pt x="206585" y="431387"/>
                    </a:cubicBezTo>
                    <a:cubicBezTo>
                      <a:pt x="205347" y="433959"/>
                      <a:pt x="202870" y="438626"/>
                      <a:pt x="200775" y="440627"/>
                    </a:cubicBezTo>
                    <a:cubicBezTo>
                      <a:pt x="194869" y="446151"/>
                      <a:pt x="187725" y="448437"/>
                      <a:pt x="179534" y="448818"/>
                    </a:cubicBezTo>
                    <a:cubicBezTo>
                      <a:pt x="168866" y="449294"/>
                      <a:pt x="157817" y="440055"/>
                      <a:pt x="154579" y="430054"/>
                    </a:cubicBezTo>
                    <a:cubicBezTo>
                      <a:pt x="151149" y="419386"/>
                      <a:pt x="149530" y="420243"/>
                      <a:pt x="136576" y="420148"/>
                    </a:cubicBezTo>
                    <a:cubicBezTo>
                      <a:pt x="96000" y="421100"/>
                      <a:pt x="55423" y="421957"/>
                      <a:pt x="14942" y="422910"/>
                    </a:cubicBezTo>
                    <a:cubicBezTo>
                      <a:pt x="11608" y="423005"/>
                      <a:pt x="178" y="421577"/>
                      <a:pt x="1131" y="427863"/>
                    </a:cubicBezTo>
                    <a:cubicBezTo>
                      <a:pt x="3131" y="443294"/>
                      <a:pt x="4750" y="449580"/>
                      <a:pt x="9418" y="461677"/>
                    </a:cubicBezTo>
                    <a:cubicBezTo>
                      <a:pt x="16942" y="484632"/>
                      <a:pt x="26372" y="506539"/>
                      <a:pt x="41136" y="525971"/>
                    </a:cubicBezTo>
                    <a:cubicBezTo>
                      <a:pt x="61138" y="552164"/>
                      <a:pt x="85713" y="571976"/>
                      <a:pt x="117431" y="582168"/>
                    </a:cubicBezTo>
                    <a:cubicBezTo>
                      <a:pt x="117526" y="582739"/>
                      <a:pt x="118955" y="623888"/>
                      <a:pt x="118669" y="640556"/>
                    </a:cubicBezTo>
                    <a:cubicBezTo>
                      <a:pt x="118669" y="643414"/>
                      <a:pt x="117336" y="646747"/>
                      <a:pt x="119907" y="649319"/>
                    </a:cubicBezTo>
                    <a:cubicBezTo>
                      <a:pt x="138481" y="649510"/>
                      <a:pt x="254591" y="646843"/>
                      <a:pt x="260782" y="646176"/>
                    </a:cubicBezTo>
                    <a:cubicBezTo>
                      <a:pt x="266116" y="646367"/>
                      <a:pt x="266878" y="642366"/>
                      <a:pt x="267164" y="633317"/>
                    </a:cubicBezTo>
                    <a:cubicBezTo>
                      <a:pt x="267164" y="615505"/>
                      <a:pt x="266783" y="589597"/>
                      <a:pt x="265831" y="572262"/>
                    </a:cubicBezTo>
                    <a:cubicBezTo>
                      <a:pt x="286024" y="565976"/>
                      <a:pt x="305074" y="542068"/>
                      <a:pt x="318123" y="525113"/>
                    </a:cubicBezTo>
                    <a:cubicBezTo>
                      <a:pt x="345936" y="489013"/>
                      <a:pt x="358033" y="444151"/>
                      <a:pt x="353080" y="400336"/>
                    </a:cubicBezTo>
                    <a:cubicBezTo>
                      <a:pt x="351460" y="384620"/>
                      <a:pt x="347365" y="368808"/>
                      <a:pt x="340888" y="353473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</p:grpSp>
        <p:grpSp>
          <p:nvGrpSpPr>
            <p:cNvPr id="1589" name="그룹 1588">
              <a:extLst>
                <a:ext uri="{FF2B5EF4-FFF2-40B4-BE49-F238E27FC236}">
                  <a16:creationId xmlns:a16="http://schemas.microsoft.com/office/drawing/2014/main" id="{D2001CB6-41DA-4460-8CAD-C1A5930055BF}"/>
                </a:ext>
              </a:extLst>
            </p:cNvPr>
            <p:cNvGrpSpPr/>
            <p:nvPr/>
          </p:nvGrpSpPr>
          <p:grpSpPr>
            <a:xfrm>
              <a:off x="2121528" y="5511790"/>
              <a:ext cx="776274" cy="1153329"/>
              <a:chOff x="6093430" y="556957"/>
              <a:chExt cx="1196031" cy="1776971"/>
            </a:xfrm>
          </p:grpSpPr>
          <p:sp>
            <p:nvSpPr>
              <p:cNvPr id="1645" name="자유형: 도형 1644">
                <a:extLst>
                  <a:ext uri="{FF2B5EF4-FFF2-40B4-BE49-F238E27FC236}">
                    <a16:creationId xmlns:a16="http://schemas.microsoft.com/office/drawing/2014/main" id="{3431DCD7-2045-4339-9038-296958565894}"/>
                  </a:ext>
                </a:extLst>
              </p:cNvPr>
              <p:cNvSpPr/>
              <p:nvPr/>
            </p:nvSpPr>
            <p:spPr>
              <a:xfrm>
                <a:off x="6093430" y="556957"/>
                <a:ext cx="1177210" cy="177950"/>
              </a:xfrm>
              <a:custGeom>
                <a:avLst/>
                <a:gdLst>
                  <a:gd name="connsiteX0" fmla="*/ 1514475 w 1638300"/>
                  <a:gd name="connsiteY0" fmla="*/ 247650 h 247650"/>
                  <a:gd name="connsiteX1" fmla="*/ 123825 w 1638300"/>
                  <a:gd name="connsiteY1" fmla="*/ 247650 h 247650"/>
                  <a:gd name="connsiteX2" fmla="*/ 0 w 1638300"/>
                  <a:gd name="connsiteY2" fmla="*/ 123825 h 247650"/>
                  <a:gd name="connsiteX3" fmla="*/ 0 w 1638300"/>
                  <a:gd name="connsiteY3" fmla="*/ 123825 h 247650"/>
                  <a:gd name="connsiteX4" fmla="*/ 123825 w 1638300"/>
                  <a:gd name="connsiteY4" fmla="*/ 0 h 247650"/>
                  <a:gd name="connsiteX5" fmla="*/ 1514475 w 1638300"/>
                  <a:gd name="connsiteY5" fmla="*/ 0 h 247650"/>
                  <a:gd name="connsiteX6" fmla="*/ 1638300 w 1638300"/>
                  <a:gd name="connsiteY6" fmla="*/ 123825 h 247650"/>
                  <a:gd name="connsiteX7" fmla="*/ 1638300 w 1638300"/>
                  <a:gd name="connsiteY7" fmla="*/ 123825 h 247650"/>
                  <a:gd name="connsiteX8" fmla="*/ 1514475 w 1638300"/>
                  <a:gd name="connsiteY8" fmla="*/ 247650 h 247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38300" h="247650">
                    <a:moveTo>
                      <a:pt x="1514475" y="247650"/>
                    </a:moveTo>
                    <a:lnTo>
                      <a:pt x="123825" y="247650"/>
                    </a:lnTo>
                    <a:cubicBezTo>
                      <a:pt x="55436" y="247650"/>
                      <a:pt x="0" y="192215"/>
                      <a:pt x="0" y="123825"/>
                    </a:cubicBezTo>
                    <a:lnTo>
                      <a:pt x="0" y="123825"/>
                    </a:lnTo>
                    <a:cubicBezTo>
                      <a:pt x="0" y="55435"/>
                      <a:pt x="55436" y="0"/>
                      <a:pt x="123825" y="0"/>
                    </a:cubicBezTo>
                    <a:lnTo>
                      <a:pt x="1514475" y="0"/>
                    </a:lnTo>
                    <a:cubicBezTo>
                      <a:pt x="1582864" y="0"/>
                      <a:pt x="1638300" y="55435"/>
                      <a:pt x="1638300" y="123825"/>
                    </a:cubicBezTo>
                    <a:lnTo>
                      <a:pt x="1638300" y="123825"/>
                    </a:lnTo>
                    <a:cubicBezTo>
                      <a:pt x="1638300" y="192215"/>
                      <a:pt x="1582864" y="247650"/>
                      <a:pt x="1514475" y="247650"/>
                    </a:cubicBezTo>
                    <a:close/>
                  </a:path>
                </a:pathLst>
              </a:custGeom>
              <a:solidFill>
                <a:srgbClr val="FBBA0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646" name="자유형: 도형 1645">
                <a:extLst>
                  <a:ext uri="{FF2B5EF4-FFF2-40B4-BE49-F238E27FC236}">
                    <a16:creationId xmlns:a16="http://schemas.microsoft.com/office/drawing/2014/main" id="{89CD1543-55A9-498A-BCEB-E702E2918D58}"/>
                  </a:ext>
                </a:extLst>
              </p:cNvPr>
              <p:cNvSpPr/>
              <p:nvPr/>
            </p:nvSpPr>
            <p:spPr>
              <a:xfrm>
                <a:off x="6104791" y="568318"/>
                <a:ext cx="1165848" cy="166589"/>
              </a:xfrm>
              <a:custGeom>
                <a:avLst/>
                <a:gdLst>
                  <a:gd name="connsiteX0" fmla="*/ 1559052 w 1622488"/>
                  <a:gd name="connsiteY0" fmla="*/ 0 h 231838"/>
                  <a:gd name="connsiteX1" fmla="*/ 1574864 w 1622488"/>
                  <a:gd name="connsiteY1" fmla="*/ 60389 h 231838"/>
                  <a:gd name="connsiteX2" fmla="*/ 1451039 w 1622488"/>
                  <a:gd name="connsiteY2" fmla="*/ 184214 h 231838"/>
                  <a:gd name="connsiteX3" fmla="*/ 60388 w 1622488"/>
                  <a:gd name="connsiteY3" fmla="*/ 184214 h 231838"/>
                  <a:gd name="connsiteX4" fmla="*/ 0 w 1622488"/>
                  <a:gd name="connsiteY4" fmla="*/ 168402 h 231838"/>
                  <a:gd name="connsiteX5" fmla="*/ 108013 w 1622488"/>
                  <a:gd name="connsiteY5" fmla="*/ 231839 h 231838"/>
                  <a:gd name="connsiteX6" fmla="*/ 1498664 w 1622488"/>
                  <a:gd name="connsiteY6" fmla="*/ 231839 h 231838"/>
                  <a:gd name="connsiteX7" fmla="*/ 1622489 w 1622488"/>
                  <a:gd name="connsiteY7" fmla="*/ 108014 h 231838"/>
                  <a:gd name="connsiteX8" fmla="*/ 1559052 w 1622488"/>
                  <a:gd name="connsiteY8" fmla="*/ 0 h 2318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22488" h="231838">
                    <a:moveTo>
                      <a:pt x="1559052" y="0"/>
                    </a:moveTo>
                    <a:cubicBezTo>
                      <a:pt x="1569053" y="17812"/>
                      <a:pt x="1574864" y="38481"/>
                      <a:pt x="1574864" y="60389"/>
                    </a:cubicBezTo>
                    <a:cubicBezTo>
                      <a:pt x="1574864" y="128778"/>
                      <a:pt x="1519428" y="184214"/>
                      <a:pt x="1451039" y="184214"/>
                    </a:cubicBezTo>
                    <a:lnTo>
                      <a:pt x="60388" y="184214"/>
                    </a:lnTo>
                    <a:cubicBezTo>
                      <a:pt x="38481" y="184214"/>
                      <a:pt x="17812" y="178403"/>
                      <a:pt x="0" y="168402"/>
                    </a:cubicBezTo>
                    <a:cubicBezTo>
                      <a:pt x="21146" y="206216"/>
                      <a:pt x="61627" y="231839"/>
                      <a:pt x="108013" y="231839"/>
                    </a:cubicBezTo>
                    <a:lnTo>
                      <a:pt x="1498664" y="231839"/>
                    </a:lnTo>
                    <a:cubicBezTo>
                      <a:pt x="1567053" y="231839"/>
                      <a:pt x="1622489" y="176403"/>
                      <a:pt x="1622489" y="108014"/>
                    </a:cubicBezTo>
                    <a:cubicBezTo>
                      <a:pt x="1622489" y="61531"/>
                      <a:pt x="1596866" y="21146"/>
                      <a:pt x="1559052" y="0"/>
                    </a:cubicBezTo>
                    <a:close/>
                  </a:path>
                </a:pathLst>
              </a:custGeom>
              <a:solidFill>
                <a:srgbClr val="DA7C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647" name="자유형: 도형 1646">
                <a:extLst>
                  <a:ext uri="{FF2B5EF4-FFF2-40B4-BE49-F238E27FC236}">
                    <a16:creationId xmlns:a16="http://schemas.microsoft.com/office/drawing/2014/main" id="{8168B3CE-3DCC-474D-89C6-401ADF27FB9F}"/>
                  </a:ext>
                </a:extLst>
              </p:cNvPr>
              <p:cNvSpPr/>
              <p:nvPr/>
            </p:nvSpPr>
            <p:spPr>
              <a:xfrm>
                <a:off x="6096851" y="733196"/>
                <a:ext cx="1177210" cy="177950"/>
              </a:xfrm>
              <a:custGeom>
                <a:avLst/>
                <a:gdLst>
                  <a:gd name="connsiteX0" fmla="*/ 1514475 w 1638300"/>
                  <a:gd name="connsiteY0" fmla="*/ 247650 h 247650"/>
                  <a:gd name="connsiteX1" fmla="*/ 123825 w 1638300"/>
                  <a:gd name="connsiteY1" fmla="*/ 247650 h 247650"/>
                  <a:gd name="connsiteX2" fmla="*/ 0 w 1638300"/>
                  <a:gd name="connsiteY2" fmla="*/ 123825 h 247650"/>
                  <a:gd name="connsiteX3" fmla="*/ 0 w 1638300"/>
                  <a:gd name="connsiteY3" fmla="*/ 123825 h 247650"/>
                  <a:gd name="connsiteX4" fmla="*/ 123825 w 1638300"/>
                  <a:gd name="connsiteY4" fmla="*/ 0 h 247650"/>
                  <a:gd name="connsiteX5" fmla="*/ 1514475 w 1638300"/>
                  <a:gd name="connsiteY5" fmla="*/ 0 h 247650"/>
                  <a:gd name="connsiteX6" fmla="*/ 1638300 w 1638300"/>
                  <a:gd name="connsiteY6" fmla="*/ 123825 h 247650"/>
                  <a:gd name="connsiteX7" fmla="*/ 1638300 w 1638300"/>
                  <a:gd name="connsiteY7" fmla="*/ 123825 h 247650"/>
                  <a:gd name="connsiteX8" fmla="*/ 1514475 w 1638300"/>
                  <a:gd name="connsiteY8" fmla="*/ 247650 h 247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38300" h="247650">
                    <a:moveTo>
                      <a:pt x="1514475" y="247650"/>
                    </a:moveTo>
                    <a:lnTo>
                      <a:pt x="123825" y="247650"/>
                    </a:lnTo>
                    <a:cubicBezTo>
                      <a:pt x="55436" y="247650"/>
                      <a:pt x="0" y="192215"/>
                      <a:pt x="0" y="123825"/>
                    </a:cubicBezTo>
                    <a:lnTo>
                      <a:pt x="0" y="123825"/>
                    </a:lnTo>
                    <a:cubicBezTo>
                      <a:pt x="0" y="55435"/>
                      <a:pt x="55436" y="0"/>
                      <a:pt x="123825" y="0"/>
                    </a:cubicBezTo>
                    <a:lnTo>
                      <a:pt x="1514475" y="0"/>
                    </a:lnTo>
                    <a:cubicBezTo>
                      <a:pt x="1582864" y="0"/>
                      <a:pt x="1638300" y="55435"/>
                      <a:pt x="1638300" y="123825"/>
                    </a:cubicBezTo>
                    <a:lnTo>
                      <a:pt x="1638300" y="123825"/>
                    </a:lnTo>
                    <a:cubicBezTo>
                      <a:pt x="1638300" y="192215"/>
                      <a:pt x="1582864" y="247650"/>
                      <a:pt x="1514475" y="247650"/>
                    </a:cubicBezTo>
                    <a:close/>
                  </a:path>
                </a:pathLst>
              </a:custGeom>
              <a:solidFill>
                <a:srgbClr val="FBBA0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648" name="자유형: 도형 1647">
                <a:extLst>
                  <a:ext uri="{FF2B5EF4-FFF2-40B4-BE49-F238E27FC236}">
                    <a16:creationId xmlns:a16="http://schemas.microsoft.com/office/drawing/2014/main" id="{27E8584C-7AB2-45F3-A0FC-EE80A5D047D7}"/>
                  </a:ext>
                </a:extLst>
              </p:cNvPr>
              <p:cNvSpPr/>
              <p:nvPr/>
            </p:nvSpPr>
            <p:spPr>
              <a:xfrm>
                <a:off x="6108213" y="744558"/>
                <a:ext cx="1165848" cy="166589"/>
              </a:xfrm>
              <a:custGeom>
                <a:avLst/>
                <a:gdLst>
                  <a:gd name="connsiteX0" fmla="*/ 1559052 w 1622488"/>
                  <a:gd name="connsiteY0" fmla="*/ 0 h 231838"/>
                  <a:gd name="connsiteX1" fmla="*/ 1574864 w 1622488"/>
                  <a:gd name="connsiteY1" fmla="*/ 60388 h 231838"/>
                  <a:gd name="connsiteX2" fmla="*/ 1451039 w 1622488"/>
                  <a:gd name="connsiteY2" fmla="*/ 184213 h 231838"/>
                  <a:gd name="connsiteX3" fmla="*/ 60388 w 1622488"/>
                  <a:gd name="connsiteY3" fmla="*/ 184213 h 231838"/>
                  <a:gd name="connsiteX4" fmla="*/ 0 w 1622488"/>
                  <a:gd name="connsiteY4" fmla="*/ 168402 h 231838"/>
                  <a:gd name="connsiteX5" fmla="*/ 108013 w 1622488"/>
                  <a:gd name="connsiteY5" fmla="*/ 231838 h 231838"/>
                  <a:gd name="connsiteX6" fmla="*/ 1498664 w 1622488"/>
                  <a:gd name="connsiteY6" fmla="*/ 231838 h 231838"/>
                  <a:gd name="connsiteX7" fmla="*/ 1622489 w 1622488"/>
                  <a:gd name="connsiteY7" fmla="*/ 108013 h 231838"/>
                  <a:gd name="connsiteX8" fmla="*/ 1559052 w 1622488"/>
                  <a:gd name="connsiteY8" fmla="*/ 0 h 2318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22488" h="231838">
                    <a:moveTo>
                      <a:pt x="1559052" y="0"/>
                    </a:moveTo>
                    <a:cubicBezTo>
                      <a:pt x="1569053" y="17907"/>
                      <a:pt x="1574864" y="38481"/>
                      <a:pt x="1574864" y="60388"/>
                    </a:cubicBezTo>
                    <a:cubicBezTo>
                      <a:pt x="1574864" y="128778"/>
                      <a:pt x="1519428" y="184213"/>
                      <a:pt x="1451039" y="184213"/>
                    </a:cubicBezTo>
                    <a:lnTo>
                      <a:pt x="60388" y="184213"/>
                    </a:lnTo>
                    <a:cubicBezTo>
                      <a:pt x="38481" y="184213"/>
                      <a:pt x="17812" y="178403"/>
                      <a:pt x="0" y="168402"/>
                    </a:cubicBezTo>
                    <a:cubicBezTo>
                      <a:pt x="21241" y="206216"/>
                      <a:pt x="61627" y="231838"/>
                      <a:pt x="108013" y="231838"/>
                    </a:cubicBezTo>
                    <a:lnTo>
                      <a:pt x="1498664" y="231838"/>
                    </a:lnTo>
                    <a:cubicBezTo>
                      <a:pt x="1567053" y="231838"/>
                      <a:pt x="1622489" y="176403"/>
                      <a:pt x="1622489" y="108013"/>
                    </a:cubicBezTo>
                    <a:cubicBezTo>
                      <a:pt x="1622489" y="61531"/>
                      <a:pt x="1596866" y="21145"/>
                      <a:pt x="1559052" y="0"/>
                    </a:cubicBezTo>
                    <a:close/>
                  </a:path>
                </a:pathLst>
              </a:custGeom>
              <a:solidFill>
                <a:srgbClr val="DA7C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649" name="자유형: 도형 1648">
                <a:extLst>
                  <a:ext uri="{FF2B5EF4-FFF2-40B4-BE49-F238E27FC236}">
                    <a16:creationId xmlns:a16="http://schemas.microsoft.com/office/drawing/2014/main" id="{EAD2ADDB-5E0E-43B1-AE73-588008B26C75}"/>
                  </a:ext>
                </a:extLst>
              </p:cNvPr>
              <p:cNvSpPr/>
              <p:nvPr/>
            </p:nvSpPr>
            <p:spPr>
              <a:xfrm>
                <a:off x="6095140" y="912036"/>
                <a:ext cx="1177210" cy="177950"/>
              </a:xfrm>
              <a:custGeom>
                <a:avLst/>
                <a:gdLst>
                  <a:gd name="connsiteX0" fmla="*/ 1514475 w 1638300"/>
                  <a:gd name="connsiteY0" fmla="*/ 247650 h 247650"/>
                  <a:gd name="connsiteX1" fmla="*/ 123825 w 1638300"/>
                  <a:gd name="connsiteY1" fmla="*/ 247650 h 247650"/>
                  <a:gd name="connsiteX2" fmla="*/ 0 w 1638300"/>
                  <a:gd name="connsiteY2" fmla="*/ 123825 h 247650"/>
                  <a:gd name="connsiteX3" fmla="*/ 0 w 1638300"/>
                  <a:gd name="connsiteY3" fmla="*/ 123825 h 247650"/>
                  <a:gd name="connsiteX4" fmla="*/ 123825 w 1638300"/>
                  <a:gd name="connsiteY4" fmla="*/ 0 h 247650"/>
                  <a:gd name="connsiteX5" fmla="*/ 1514475 w 1638300"/>
                  <a:gd name="connsiteY5" fmla="*/ 0 h 247650"/>
                  <a:gd name="connsiteX6" fmla="*/ 1638300 w 1638300"/>
                  <a:gd name="connsiteY6" fmla="*/ 123825 h 247650"/>
                  <a:gd name="connsiteX7" fmla="*/ 1638300 w 1638300"/>
                  <a:gd name="connsiteY7" fmla="*/ 123825 h 247650"/>
                  <a:gd name="connsiteX8" fmla="*/ 1514475 w 1638300"/>
                  <a:gd name="connsiteY8" fmla="*/ 247650 h 247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38300" h="247650">
                    <a:moveTo>
                      <a:pt x="1514475" y="247650"/>
                    </a:moveTo>
                    <a:lnTo>
                      <a:pt x="123825" y="247650"/>
                    </a:lnTo>
                    <a:cubicBezTo>
                      <a:pt x="55436" y="247650"/>
                      <a:pt x="0" y="192215"/>
                      <a:pt x="0" y="123825"/>
                    </a:cubicBezTo>
                    <a:lnTo>
                      <a:pt x="0" y="123825"/>
                    </a:lnTo>
                    <a:cubicBezTo>
                      <a:pt x="0" y="55435"/>
                      <a:pt x="55436" y="0"/>
                      <a:pt x="123825" y="0"/>
                    </a:cubicBezTo>
                    <a:lnTo>
                      <a:pt x="1514475" y="0"/>
                    </a:lnTo>
                    <a:cubicBezTo>
                      <a:pt x="1582864" y="0"/>
                      <a:pt x="1638300" y="55435"/>
                      <a:pt x="1638300" y="123825"/>
                    </a:cubicBezTo>
                    <a:lnTo>
                      <a:pt x="1638300" y="123825"/>
                    </a:lnTo>
                    <a:cubicBezTo>
                      <a:pt x="1638300" y="192119"/>
                      <a:pt x="1582864" y="247650"/>
                      <a:pt x="1514475" y="247650"/>
                    </a:cubicBezTo>
                    <a:close/>
                  </a:path>
                </a:pathLst>
              </a:custGeom>
              <a:solidFill>
                <a:srgbClr val="FBBA0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650" name="자유형: 도형 1649">
                <a:extLst>
                  <a:ext uri="{FF2B5EF4-FFF2-40B4-BE49-F238E27FC236}">
                    <a16:creationId xmlns:a16="http://schemas.microsoft.com/office/drawing/2014/main" id="{88AA52AC-E274-4881-8CE1-2DC8F9765590}"/>
                  </a:ext>
                </a:extLst>
              </p:cNvPr>
              <p:cNvSpPr/>
              <p:nvPr/>
            </p:nvSpPr>
            <p:spPr>
              <a:xfrm>
                <a:off x="6106502" y="923329"/>
                <a:ext cx="1165848" cy="166589"/>
              </a:xfrm>
              <a:custGeom>
                <a:avLst/>
                <a:gdLst>
                  <a:gd name="connsiteX0" fmla="*/ 1559052 w 1622488"/>
                  <a:gd name="connsiteY0" fmla="*/ 0 h 231838"/>
                  <a:gd name="connsiteX1" fmla="*/ 1574864 w 1622488"/>
                  <a:gd name="connsiteY1" fmla="*/ 60389 h 231838"/>
                  <a:gd name="connsiteX2" fmla="*/ 1451039 w 1622488"/>
                  <a:gd name="connsiteY2" fmla="*/ 184214 h 231838"/>
                  <a:gd name="connsiteX3" fmla="*/ 60388 w 1622488"/>
                  <a:gd name="connsiteY3" fmla="*/ 184214 h 231838"/>
                  <a:gd name="connsiteX4" fmla="*/ 0 w 1622488"/>
                  <a:gd name="connsiteY4" fmla="*/ 168402 h 231838"/>
                  <a:gd name="connsiteX5" fmla="*/ 108013 w 1622488"/>
                  <a:gd name="connsiteY5" fmla="*/ 231839 h 231838"/>
                  <a:gd name="connsiteX6" fmla="*/ 1498664 w 1622488"/>
                  <a:gd name="connsiteY6" fmla="*/ 231839 h 231838"/>
                  <a:gd name="connsiteX7" fmla="*/ 1622489 w 1622488"/>
                  <a:gd name="connsiteY7" fmla="*/ 108014 h 231838"/>
                  <a:gd name="connsiteX8" fmla="*/ 1559052 w 1622488"/>
                  <a:gd name="connsiteY8" fmla="*/ 0 h 2318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22488" h="231838">
                    <a:moveTo>
                      <a:pt x="1559052" y="0"/>
                    </a:moveTo>
                    <a:cubicBezTo>
                      <a:pt x="1569053" y="17907"/>
                      <a:pt x="1574864" y="38481"/>
                      <a:pt x="1574864" y="60389"/>
                    </a:cubicBezTo>
                    <a:cubicBezTo>
                      <a:pt x="1574864" y="128778"/>
                      <a:pt x="1519428" y="184214"/>
                      <a:pt x="1451039" y="184214"/>
                    </a:cubicBezTo>
                    <a:lnTo>
                      <a:pt x="60388" y="184214"/>
                    </a:lnTo>
                    <a:cubicBezTo>
                      <a:pt x="38481" y="184214"/>
                      <a:pt x="17812" y="178403"/>
                      <a:pt x="0" y="168402"/>
                    </a:cubicBezTo>
                    <a:cubicBezTo>
                      <a:pt x="21241" y="206216"/>
                      <a:pt x="61627" y="231839"/>
                      <a:pt x="108013" y="231839"/>
                    </a:cubicBezTo>
                    <a:lnTo>
                      <a:pt x="1498664" y="231839"/>
                    </a:lnTo>
                    <a:cubicBezTo>
                      <a:pt x="1567053" y="231839"/>
                      <a:pt x="1622489" y="176403"/>
                      <a:pt x="1622489" y="108014"/>
                    </a:cubicBezTo>
                    <a:cubicBezTo>
                      <a:pt x="1622489" y="61627"/>
                      <a:pt x="1596866" y="21241"/>
                      <a:pt x="1559052" y="0"/>
                    </a:cubicBezTo>
                    <a:close/>
                  </a:path>
                </a:pathLst>
              </a:custGeom>
              <a:solidFill>
                <a:srgbClr val="DA7C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651" name="자유형: 도형 1650">
                <a:extLst>
                  <a:ext uri="{FF2B5EF4-FFF2-40B4-BE49-F238E27FC236}">
                    <a16:creationId xmlns:a16="http://schemas.microsoft.com/office/drawing/2014/main" id="{B1F45F9D-1AB4-4E3A-AE26-36F3F5CDF45A}"/>
                  </a:ext>
                </a:extLst>
              </p:cNvPr>
              <p:cNvSpPr/>
              <p:nvPr/>
            </p:nvSpPr>
            <p:spPr>
              <a:xfrm>
                <a:off x="6098562" y="1088275"/>
                <a:ext cx="1177210" cy="177950"/>
              </a:xfrm>
              <a:custGeom>
                <a:avLst/>
                <a:gdLst>
                  <a:gd name="connsiteX0" fmla="*/ 1514475 w 1638300"/>
                  <a:gd name="connsiteY0" fmla="*/ 247650 h 247650"/>
                  <a:gd name="connsiteX1" fmla="*/ 123825 w 1638300"/>
                  <a:gd name="connsiteY1" fmla="*/ 247650 h 247650"/>
                  <a:gd name="connsiteX2" fmla="*/ 0 w 1638300"/>
                  <a:gd name="connsiteY2" fmla="*/ 123825 h 247650"/>
                  <a:gd name="connsiteX3" fmla="*/ 0 w 1638300"/>
                  <a:gd name="connsiteY3" fmla="*/ 123825 h 247650"/>
                  <a:gd name="connsiteX4" fmla="*/ 123825 w 1638300"/>
                  <a:gd name="connsiteY4" fmla="*/ 0 h 247650"/>
                  <a:gd name="connsiteX5" fmla="*/ 1514475 w 1638300"/>
                  <a:gd name="connsiteY5" fmla="*/ 0 h 247650"/>
                  <a:gd name="connsiteX6" fmla="*/ 1638300 w 1638300"/>
                  <a:gd name="connsiteY6" fmla="*/ 123825 h 247650"/>
                  <a:gd name="connsiteX7" fmla="*/ 1638300 w 1638300"/>
                  <a:gd name="connsiteY7" fmla="*/ 123825 h 247650"/>
                  <a:gd name="connsiteX8" fmla="*/ 1514475 w 1638300"/>
                  <a:gd name="connsiteY8" fmla="*/ 247650 h 247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38300" h="247650">
                    <a:moveTo>
                      <a:pt x="1514475" y="247650"/>
                    </a:moveTo>
                    <a:lnTo>
                      <a:pt x="123825" y="247650"/>
                    </a:lnTo>
                    <a:cubicBezTo>
                      <a:pt x="55436" y="247650"/>
                      <a:pt x="0" y="192215"/>
                      <a:pt x="0" y="123825"/>
                    </a:cubicBezTo>
                    <a:lnTo>
                      <a:pt x="0" y="123825"/>
                    </a:lnTo>
                    <a:cubicBezTo>
                      <a:pt x="0" y="55435"/>
                      <a:pt x="55436" y="0"/>
                      <a:pt x="123825" y="0"/>
                    </a:cubicBezTo>
                    <a:lnTo>
                      <a:pt x="1514475" y="0"/>
                    </a:lnTo>
                    <a:cubicBezTo>
                      <a:pt x="1582864" y="0"/>
                      <a:pt x="1638300" y="55435"/>
                      <a:pt x="1638300" y="123825"/>
                    </a:cubicBezTo>
                    <a:lnTo>
                      <a:pt x="1638300" y="123825"/>
                    </a:lnTo>
                    <a:cubicBezTo>
                      <a:pt x="1638300" y="192119"/>
                      <a:pt x="1582864" y="247650"/>
                      <a:pt x="1514475" y="247650"/>
                    </a:cubicBezTo>
                    <a:close/>
                  </a:path>
                </a:pathLst>
              </a:custGeom>
              <a:solidFill>
                <a:srgbClr val="FBBA0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652" name="자유형: 도형 1651">
                <a:extLst>
                  <a:ext uri="{FF2B5EF4-FFF2-40B4-BE49-F238E27FC236}">
                    <a16:creationId xmlns:a16="http://schemas.microsoft.com/office/drawing/2014/main" id="{6FBF0207-6B43-4F55-93BE-9BAB770DB502}"/>
                  </a:ext>
                </a:extLst>
              </p:cNvPr>
              <p:cNvSpPr/>
              <p:nvPr/>
            </p:nvSpPr>
            <p:spPr>
              <a:xfrm>
                <a:off x="6109924" y="1099568"/>
                <a:ext cx="1165848" cy="166589"/>
              </a:xfrm>
              <a:custGeom>
                <a:avLst/>
                <a:gdLst>
                  <a:gd name="connsiteX0" fmla="*/ 1559052 w 1622488"/>
                  <a:gd name="connsiteY0" fmla="*/ 0 h 231838"/>
                  <a:gd name="connsiteX1" fmla="*/ 1574864 w 1622488"/>
                  <a:gd name="connsiteY1" fmla="*/ 60388 h 231838"/>
                  <a:gd name="connsiteX2" fmla="*/ 1451039 w 1622488"/>
                  <a:gd name="connsiteY2" fmla="*/ 184213 h 231838"/>
                  <a:gd name="connsiteX3" fmla="*/ 60388 w 1622488"/>
                  <a:gd name="connsiteY3" fmla="*/ 184213 h 231838"/>
                  <a:gd name="connsiteX4" fmla="*/ 0 w 1622488"/>
                  <a:gd name="connsiteY4" fmla="*/ 168402 h 231838"/>
                  <a:gd name="connsiteX5" fmla="*/ 108013 w 1622488"/>
                  <a:gd name="connsiteY5" fmla="*/ 231838 h 231838"/>
                  <a:gd name="connsiteX6" fmla="*/ 1498664 w 1622488"/>
                  <a:gd name="connsiteY6" fmla="*/ 231838 h 231838"/>
                  <a:gd name="connsiteX7" fmla="*/ 1622489 w 1622488"/>
                  <a:gd name="connsiteY7" fmla="*/ 108013 h 231838"/>
                  <a:gd name="connsiteX8" fmla="*/ 1559052 w 1622488"/>
                  <a:gd name="connsiteY8" fmla="*/ 0 h 2318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22488" h="231838">
                    <a:moveTo>
                      <a:pt x="1559052" y="0"/>
                    </a:moveTo>
                    <a:cubicBezTo>
                      <a:pt x="1569053" y="17907"/>
                      <a:pt x="1574864" y="38481"/>
                      <a:pt x="1574864" y="60388"/>
                    </a:cubicBezTo>
                    <a:cubicBezTo>
                      <a:pt x="1574864" y="128778"/>
                      <a:pt x="1519428" y="184213"/>
                      <a:pt x="1451039" y="184213"/>
                    </a:cubicBezTo>
                    <a:lnTo>
                      <a:pt x="60388" y="184213"/>
                    </a:lnTo>
                    <a:cubicBezTo>
                      <a:pt x="38481" y="184213"/>
                      <a:pt x="17812" y="178403"/>
                      <a:pt x="0" y="168402"/>
                    </a:cubicBezTo>
                    <a:cubicBezTo>
                      <a:pt x="21241" y="206216"/>
                      <a:pt x="61627" y="231838"/>
                      <a:pt x="108013" y="231838"/>
                    </a:cubicBezTo>
                    <a:lnTo>
                      <a:pt x="1498664" y="231838"/>
                    </a:lnTo>
                    <a:cubicBezTo>
                      <a:pt x="1567053" y="231838"/>
                      <a:pt x="1622489" y="176403"/>
                      <a:pt x="1622489" y="108013"/>
                    </a:cubicBezTo>
                    <a:cubicBezTo>
                      <a:pt x="1622489" y="61627"/>
                      <a:pt x="1596866" y="21241"/>
                      <a:pt x="1559052" y="0"/>
                    </a:cubicBezTo>
                    <a:close/>
                  </a:path>
                </a:pathLst>
              </a:custGeom>
              <a:solidFill>
                <a:srgbClr val="DA7C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653" name="자유형: 도형 1652">
                <a:extLst>
                  <a:ext uri="{FF2B5EF4-FFF2-40B4-BE49-F238E27FC236}">
                    <a16:creationId xmlns:a16="http://schemas.microsoft.com/office/drawing/2014/main" id="{032BABD3-790A-4709-B5D5-9F63FE3F93A5}"/>
                  </a:ext>
                </a:extLst>
              </p:cNvPr>
              <p:cNvSpPr/>
              <p:nvPr/>
            </p:nvSpPr>
            <p:spPr>
              <a:xfrm>
                <a:off x="6101163" y="1268348"/>
                <a:ext cx="1177210" cy="177950"/>
              </a:xfrm>
              <a:custGeom>
                <a:avLst/>
                <a:gdLst>
                  <a:gd name="connsiteX0" fmla="*/ 1514475 w 1638300"/>
                  <a:gd name="connsiteY0" fmla="*/ 247650 h 247650"/>
                  <a:gd name="connsiteX1" fmla="*/ 123825 w 1638300"/>
                  <a:gd name="connsiteY1" fmla="*/ 247650 h 247650"/>
                  <a:gd name="connsiteX2" fmla="*/ 0 w 1638300"/>
                  <a:gd name="connsiteY2" fmla="*/ 123825 h 247650"/>
                  <a:gd name="connsiteX3" fmla="*/ 0 w 1638300"/>
                  <a:gd name="connsiteY3" fmla="*/ 123825 h 247650"/>
                  <a:gd name="connsiteX4" fmla="*/ 123825 w 1638300"/>
                  <a:gd name="connsiteY4" fmla="*/ 0 h 247650"/>
                  <a:gd name="connsiteX5" fmla="*/ 1514475 w 1638300"/>
                  <a:gd name="connsiteY5" fmla="*/ 0 h 247650"/>
                  <a:gd name="connsiteX6" fmla="*/ 1638300 w 1638300"/>
                  <a:gd name="connsiteY6" fmla="*/ 123825 h 247650"/>
                  <a:gd name="connsiteX7" fmla="*/ 1638300 w 1638300"/>
                  <a:gd name="connsiteY7" fmla="*/ 123825 h 247650"/>
                  <a:gd name="connsiteX8" fmla="*/ 1514475 w 1638300"/>
                  <a:gd name="connsiteY8" fmla="*/ 247650 h 247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38300" h="247650">
                    <a:moveTo>
                      <a:pt x="1514475" y="247650"/>
                    </a:moveTo>
                    <a:lnTo>
                      <a:pt x="123825" y="247650"/>
                    </a:lnTo>
                    <a:cubicBezTo>
                      <a:pt x="55436" y="247650"/>
                      <a:pt x="0" y="192214"/>
                      <a:pt x="0" y="123825"/>
                    </a:cubicBezTo>
                    <a:lnTo>
                      <a:pt x="0" y="123825"/>
                    </a:lnTo>
                    <a:cubicBezTo>
                      <a:pt x="0" y="55435"/>
                      <a:pt x="55436" y="0"/>
                      <a:pt x="123825" y="0"/>
                    </a:cubicBezTo>
                    <a:lnTo>
                      <a:pt x="1514475" y="0"/>
                    </a:lnTo>
                    <a:cubicBezTo>
                      <a:pt x="1582864" y="0"/>
                      <a:pt x="1638300" y="55435"/>
                      <a:pt x="1638300" y="123825"/>
                    </a:cubicBezTo>
                    <a:lnTo>
                      <a:pt x="1638300" y="123825"/>
                    </a:lnTo>
                    <a:cubicBezTo>
                      <a:pt x="1638300" y="192214"/>
                      <a:pt x="1582769" y="247650"/>
                      <a:pt x="1514475" y="247650"/>
                    </a:cubicBezTo>
                    <a:close/>
                  </a:path>
                </a:pathLst>
              </a:custGeom>
              <a:solidFill>
                <a:srgbClr val="FBBA0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654" name="자유형: 도형 1653">
                <a:extLst>
                  <a:ext uri="{FF2B5EF4-FFF2-40B4-BE49-F238E27FC236}">
                    <a16:creationId xmlns:a16="http://schemas.microsoft.com/office/drawing/2014/main" id="{5EA37ED8-6E92-4D89-88BD-EADDD562546E}"/>
                  </a:ext>
                </a:extLst>
              </p:cNvPr>
              <p:cNvSpPr/>
              <p:nvPr/>
            </p:nvSpPr>
            <p:spPr>
              <a:xfrm>
                <a:off x="6112525" y="1279710"/>
                <a:ext cx="1165848" cy="166589"/>
              </a:xfrm>
              <a:custGeom>
                <a:avLst/>
                <a:gdLst>
                  <a:gd name="connsiteX0" fmla="*/ 1559052 w 1622488"/>
                  <a:gd name="connsiteY0" fmla="*/ 0 h 231838"/>
                  <a:gd name="connsiteX1" fmla="*/ 1574864 w 1622488"/>
                  <a:gd name="connsiteY1" fmla="*/ 60388 h 231838"/>
                  <a:gd name="connsiteX2" fmla="*/ 1451039 w 1622488"/>
                  <a:gd name="connsiteY2" fmla="*/ 184213 h 231838"/>
                  <a:gd name="connsiteX3" fmla="*/ 60388 w 1622488"/>
                  <a:gd name="connsiteY3" fmla="*/ 184213 h 231838"/>
                  <a:gd name="connsiteX4" fmla="*/ 0 w 1622488"/>
                  <a:gd name="connsiteY4" fmla="*/ 168402 h 231838"/>
                  <a:gd name="connsiteX5" fmla="*/ 108013 w 1622488"/>
                  <a:gd name="connsiteY5" fmla="*/ 231838 h 231838"/>
                  <a:gd name="connsiteX6" fmla="*/ 1498664 w 1622488"/>
                  <a:gd name="connsiteY6" fmla="*/ 231838 h 231838"/>
                  <a:gd name="connsiteX7" fmla="*/ 1622489 w 1622488"/>
                  <a:gd name="connsiteY7" fmla="*/ 108013 h 231838"/>
                  <a:gd name="connsiteX8" fmla="*/ 1559052 w 1622488"/>
                  <a:gd name="connsiteY8" fmla="*/ 0 h 2318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22488" h="231838">
                    <a:moveTo>
                      <a:pt x="1559052" y="0"/>
                    </a:moveTo>
                    <a:cubicBezTo>
                      <a:pt x="1569053" y="17907"/>
                      <a:pt x="1574864" y="38481"/>
                      <a:pt x="1574864" y="60388"/>
                    </a:cubicBezTo>
                    <a:cubicBezTo>
                      <a:pt x="1574864" y="128778"/>
                      <a:pt x="1519428" y="184213"/>
                      <a:pt x="1451039" y="184213"/>
                    </a:cubicBezTo>
                    <a:lnTo>
                      <a:pt x="60388" y="184213"/>
                    </a:lnTo>
                    <a:cubicBezTo>
                      <a:pt x="38481" y="184213"/>
                      <a:pt x="17812" y="178403"/>
                      <a:pt x="0" y="168402"/>
                    </a:cubicBezTo>
                    <a:cubicBezTo>
                      <a:pt x="21241" y="206216"/>
                      <a:pt x="61627" y="231838"/>
                      <a:pt x="108013" y="231838"/>
                    </a:cubicBezTo>
                    <a:lnTo>
                      <a:pt x="1498664" y="231838"/>
                    </a:lnTo>
                    <a:cubicBezTo>
                      <a:pt x="1567053" y="231838"/>
                      <a:pt x="1622489" y="176403"/>
                      <a:pt x="1622489" y="108013"/>
                    </a:cubicBezTo>
                    <a:cubicBezTo>
                      <a:pt x="1622489" y="61531"/>
                      <a:pt x="1596866" y="21146"/>
                      <a:pt x="1559052" y="0"/>
                    </a:cubicBezTo>
                    <a:close/>
                  </a:path>
                </a:pathLst>
              </a:custGeom>
              <a:solidFill>
                <a:srgbClr val="DA7C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655" name="자유형: 도형 1654">
                <a:extLst>
                  <a:ext uri="{FF2B5EF4-FFF2-40B4-BE49-F238E27FC236}">
                    <a16:creationId xmlns:a16="http://schemas.microsoft.com/office/drawing/2014/main" id="{45715694-118A-4634-8756-69E27A477946}"/>
                  </a:ext>
                </a:extLst>
              </p:cNvPr>
              <p:cNvSpPr/>
              <p:nvPr/>
            </p:nvSpPr>
            <p:spPr>
              <a:xfrm>
                <a:off x="6104585" y="1444587"/>
                <a:ext cx="1177210" cy="177950"/>
              </a:xfrm>
              <a:custGeom>
                <a:avLst/>
                <a:gdLst>
                  <a:gd name="connsiteX0" fmla="*/ 1514475 w 1638300"/>
                  <a:gd name="connsiteY0" fmla="*/ 247650 h 247650"/>
                  <a:gd name="connsiteX1" fmla="*/ 123825 w 1638300"/>
                  <a:gd name="connsiteY1" fmla="*/ 247650 h 247650"/>
                  <a:gd name="connsiteX2" fmla="*/ 0 w 1638300"/>
                  <a:gd name="connsiteY2" fmla="*/ 123825 h 247650"/>
                  <a:gd name="connsiteX3" fmla="*/ 0 w 1638300"/>
                  <a:gd name="connsiteY3" fmla="*/ 123825 h 247650"/>
                  <a:gd name="connsiteX4" fmla="*/ 123825 w 1638300"/>
                  <a:gd name="connsiteY4" fmla="*/ 0 h 247650"/>
                  <a:gd name="connsiteX5" fmla="*/ 1514475 w 1638300"/>
                  <a:gd name="connsiteY5" fmla="*/ 0 h 247650"/>
                  <a:gd name="connsiteX6" fmla="*/ 1638300 w 1638300"/>
                  <a:gd name="connsiteY6" fmla="*/ 123825 h 247650"/>
                  <a:gd name="connsiteX7" fmla="*/ 1638300 w 1638300"/>
                  <a:gd name="connsiteY7" fmla="*/ 123825 h 247650"/>
                  <a:gd name="connsiteX8" fmla="*/ 1514475 w 1638300"/>
                  <a:gd name="connsiteY8" fmla="*/ 247650 h 247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38300" h="247650">
                    <a:moveTo>
                      <a:pt x="1514475" y="247650"/>
                    </a:moveTo>
                    <a:lnTo>
                      <a:pt x="123825" y="247650"/>
                    </a:lnTo>
                    <a:cubicBezTo>
                      <a:pt x="55436" y="247650"/>
                      <a:pt x="0" y="192214"/>
                      <a:pt x="0" y="123825"/>
                    </a:cubicBezTo>
                    <a:lnTo>
                      <a:pt x="0" y="123825"/>
                    </a:lnTo>
                    <a:cubicBezTo>
                      <a:pt x="0" y="55435"/>
                      <a:pt x="55436" y="0"/>
                      <a:pt x="123825" y="0"/>
                    </a:cubicBezTo>
                    <a:lnTo>
                      <a:pt x="1514475" y="0"/>
                    </a:lnTo>
                    <a:cubicBezTo>
                      <a:pt x="1582864" y="0"/>
                      <a:pt x="1638300" y="55435"/>
                      <a:pt x="1638300" y="123825"/>
                    </a:cubicBezTo>
                    <a:lnTo>
                      <a:pt x="1638300" y="123825"/>
                    </a:lnTo>
                    <a:cubicBezTo>
                      <a:pt x="1638300" y="192214"/>
                      <a:pt x="1582769" y="247650"/>
                      <a:pt x="1514475" y="247650"/>
                    </a:cubicBezTo>
                    <a:close/>
                  </a:path>
                </a:pathLst>
              </a:custGeom>
              <a:solidFill>
                <a:srgbClr val="FBBA0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656" name="자유형: 도형 1655">
                <a:extLst>
                  <a:ext uri="{FF2B5EF4-FFF2-40B4-BE49-F238E27FC236}">
                    <a16:creationId xmlns:a16="http://schemas.microsoft.com/office/drawing/2014/main" id="{D65FD667-BCB2-42F1-A8E1-665A32CF6AB2}"/>
                  </a:ext>
                </a:extLst>
              </p:cNvPr>
              <p:cNvSpPr/>
              <p:nvPr/>
            </p:nvSpPr>
            <p:spPr>
              <a:xfrm>
                <a:off x="6115947" y="1455948"/>
                <a:ext cx="1165848" cy="166589"/>
              </a:xfrm>
              <a:custGeom>
                <a:avLst/>
                <a:gdLst>
                  <a:gd name="connsiteX0" fmla="*/ 1559052 w 1622488"/>
                  <a:gd name="connsiteY0" fmla="*/ 0 h 231838"/>
                  <a:gd name="connsiteX1" fmla="*/ 1574864 w 1622488"/>
                  <a:gd name="connsiteY1" fmla="*/ 60388 h 231838"/>
                  <a:gd name="connsiteX2" fmla="*/ 1451039 w 1622488"/>
                  <a:gd name="connsiteY2" fmla="*/ 184213 h 231838"/>
                  <a:gd name="connsiteX3" fmla="*/ 60388 w 1622488"/>
                  <a:gd name="connsiteY3" fmla="*/ 184213 h 231838"/>
                  <a:gd name="connsiteX4" fmla="*/ 0 w 1622488"/>
                  <a:gd name="connsiteY4" fmla="*/ 168402 h 231838"/>
                  <a:gd name="connsiteX5" fmla="*/ 108013 w 1622488"/>
                  <a:gd name="connsiteY5" fmla="*/ 231838 h 231838"/>
                  <a:gd name="connsiteX6" fmla="*/ 1498664 w 1622488"/>
                  <a:gd name="connsiteY6" fmla="*/ 231838 h 231838"/>
                  <a:gd name="connsiteX7" fmla="*/ 1622489 w 1622488"/>
                  <a:gd name="connsiteY7" fmla="*/ 108013 h 231838"/>
                  <a:gd name="connsiteX8" fmla="*/ 1559052 w 1622488"/>
                  <a:gd name="connsiteY8" fmla="*/ 0 h 2318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22488" h="231838">
                    <a:moveTo>
                      <a:pt x="1559052" y="0"/>
                    </a:moveTo>
                    <a:cubicBezTo>
                      <a:pt x="1569053" y="17907"/>
                      <a:pt x="1574864" y="38481"/>
                      <a:pt x="1574864" y="60388"/>
                    </a:cubicBezTo>
                    <a:cubicBezTo>
                      <a:pt x="1574864" y="128778"/>
                      <a:pt x="1519428" y="184213"/>
                      <a:pt x="1451039" y="184213"/>
                    </a:cubicBezTo>
                    <a:lnTo>
                      <a:pt x="60388" y="184213"/>
                    </a:lnTo>
                    <a:cubicBezTo>
                      <a:pt x="38481" y="184213"/>
                      <a:pt x="17812" y="178403"/>
                      <a:pt x="0" y="168402"/>
                    </a:cubicBezTo>
                    <a:cubicBezTo>
                      <a:pt x="21241" y="206216"/>
                      <a:pt x="61627" y="231838"/>
                      <a:pt x="108013" y="231838"/>
                    </a:cubicBezTo>
                    <a:lnTo>
                      <a:pt x="1498664" y="231838"/>
                    </a:lnTo>
                    <a:cubicBezTo>
                      <a:pt x="1567053" y="231838"/>
                      <a:pt x="1622489" y="176403"/>
                      <a:pt x="1622489" y="108013"/>
                    </a:cubicBezTo>
                    <a:cubicBezTo>
                      <a:pt x="1622489" y="61531"/>
                      <a:pt x="1596866" y="21146"/>
                      <a:pt x="1559052" y="0"/>
                    </a:cubicBezTo>
                    <a:close/>
                  </a:path>
                </a:pathLst>
              </a:custGeom>
              <a:solidFill>
                <a:srgbClr val="DA7C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657" name="자유형: 도형 1656">
                <a:extLst>
                  <a:ext uri="{FF2B5EF4-FFF2-40B4-BE49-F238E27FC236}">
                    <a16:creationId xmlns:a16="http://schemas.microsoft.com/office/drawing/2014/main" id="{3CDABEC1-2367-49CD-A733-C1E7D1503F0A}"/>
                  </a:ext>
                </a:extLst>
              </p:cNvPr>
              <p:cNvSpPr/>
              <p:nvPr/>
            </p:nvSpPr>
            <p:spPr>
              <a:xfrm>
                <a:off x="6102874" y="1623359"/>
                <a:ext cx="1177210" cy="177950"/>
              </a:xfrm>
              <a:custGeom>
                <a:avLst/>
                <a:gdLst>
                  <a:gd name="connsiteX0" fmla="*/ 1514475 w 1638300"/>
                  <a:gd name="connsiteY0" fmla="*/ 247650 h 247650"/>
                  <a:gd name="connsiteX1" fmla="*/ 123825 w 1638300"/>
                  <a:gd name="connsiteY1" fmla="*/ 247650 h 247650"/>
                  <a:gd name="connsiteX2" fmla="*/ 0 w 1638300"/>
                  <a:gd name="connsiteY2" fmla="*/ 123825 h 247650"/>
                  <a:gd name="connsiteX3" fmla="*/ 0 w 1638300"/>
                  <a:gd name="connsiteY3" fmla="*/ 123825 h 247650"/>
                  <a:gd name="connsiteX4" fmla="*/ 123825 w 1638300"/>
                  <a:gd name="connsiteY4" fmla="*/ 0 h 247650"/>
                  <a:gd name="connsiteX5" fmla="*/ 1514475 w 1638300"/>
                  <a:gd name="connsiteY5" fmla="*/ 0 h 247650"/>
                  <a:gd name="connsiteX6" fmla="*/ 1638300 w 1638300"/>
                  <a:gd name="connsiteY6" fmla="*/ 123825 h 247650"/>
                  <a:gd name="connsiteX7" fmla="*/ 1638300 w 1638300"/>
                  <a:gd name="connsiteY7" fmla="*/ 123825 h 247650"/>
                  <a:gd name="connsiteX8" fmla="*/ 1514475 w 1638300"/>
                  <a:gd name="connsiteY8" fmla="*/ 247650 h 247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38300" h="247650">
                    <a:moveTo>
                      <a:pt x="1514475" y="247650"/>
                    </a:moveTo>
                    <a:lnTo>
                      <a:pt x="123825" y="247650"/>
                    </a:lnTo>
                    <a:cubicBezTo>
                      <a:pt x="55436" y="247650"/>
                      <a:pt x="0" y="192215"/>
                      <a:pt x="0" y="123825"/>
                    </a:cubicBezTo>
                    <a:lnTo>
                      <a:pt x="0" y="123825"/>
                    </a:lnTo>
                    <a:cubicBezTo>
                      <a:pt x="0" y="55436"/>
                      <a:pt x="55436" y="0"/>
                      <a:pt x="123825" y="0"/>
                    </a:cubicBezTo>
                    <a:lnTo>
                      <a:pt x="1514475" y="0"/>
                    </a:lnTo>
                    <a:cubicBezTo>
                      <a:pt x="1582864" y="0"/>
                      <a:pt x="1638300" y="55436"/>
                      <a:pt x="1638300" y="123825"/>
                    </a:cubicBezTo>
                    <a:lnTo>
                      <a:pt x="1638300" y="123825"/>
                    </a:lnTo>
                    <a:cubicBezTo>
                      <a:pt x="1638300" y="192215"/>
                      <a:pt x="1582769" y="247650"/>
                      <a:pt x="1514475" y="247650"/>
                    </a:cubicBezTo>
                    <a:close/>
                  </a:path>
                </a:pathLst>
              </a:custGeom>
              <a:solidFill>
                <a:srgbClr val="FBBA0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658" name="자유형: 도형 1657">
                <a:extLst>
                  <a:ext uri="{FF2B5EF4-FFF2-40B4-BE49-F238E27FC236}">
                    <a16:creationId xmlns:a16="http://schemas.microsoft.com/office/drawing/2014/main" id="{6D9A94D6-7EF6-4B98-BC91-A22E64880D26}"/>
                  </a:ext>
                </a:extLst>
              </p:cNvPr>
              <p:cNvSpPr/>
              <p:nvPr/>
            </p:nvSpPr>
            <p:spPr>
              <a:xfrm>
                <a:off x="6114236" y="1634720"/>
                <a:ext cx="1165848" cy="166589"/>
              </a:xfrm>
              <a:custGeom>
                <a:avLst/>
                <a:gdLst>
                  <a:gd name="connsiteX0" fmla="*/ 1559052 w 1622488"/>
                  <a:gd name="connsiteY0" fmla="*/ 0 h 231838"/>
                  <a:gd name="connsiteX1" fmla="*/ 1574864 w 1622488"/>
                  <a:gd name="connsiteY1" fmla="*/ 60388 h 231838"/>
                  <a:gd name="connsiteX2" fmla="*/ 1451039 w 1622488"/>
                  <a:gd name="connsiteY2" fmla="*/ 184213 h 231838"/>
                  <a:gd name="connsiteX3" fmla="*/ 60388 w 1622488"/>
                  <a:gd name="connsiteY3" fmla="*/ 184213 h 231838"/>
                  <a:gd name="connsiteX4" fmla="*/ 0 w 1622488"/>
                  <a:gd name="connsiteY4" fmla="*/ 168402 h 231838"/>
                  <a:gd name="connsiteX5" fmla="*/ 108013 w 1622488"/>
                  <a:gd name="connsiteY5" fmla="*/ 231838 h 231838"/>
                  <a:gd name="connsiteX6" fmla="*/ 1498664 w 1622488"/>
                  <a:gd name="connsiteY6" fmla="*/ 231838 h 231838"/>
                  <a:gd name="connsiteX7" fmla="*/ 1622489 w 1622488"/>
                  <a:gd name="connsiteY7" fmla="*/ 108013 h 231838"/>
                  <a:gd name="connsiteX8" fmla="*/ 1559052 w 1622488"/>
                  <a:gd name="connsiteY8" fmla="*/ 0 h 2318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22488" h="231838">
                    <a:moveTo>
                      <a:pt x="1559052" y="0"/>
                    </a:moveTo>
                    <a:cubicBezTo>
                      <a:pt x="1569053" y="17907"/>
                      <a:pt x="1574864" y="38481"/>
                      <a:pt x="1574864" y="60388"/>
                    </a:cubicBezTo>
                    <a:cubicBezTo>
                      <a:pt x="1574864" y="128778"/>
                      <a:pt x="1519428" y="184213"/>
                      <a:pt x="1451039" y="184213"/>
                    </a:cubicBezTo>
                    <a:lnTo>
                      <a:pt x="60388" y="184213"/>
                    </a:lnTo>
                    <a:cubicBezTo>
                      <a:pt x="38481" y="184213"/>
                      <a:pt x="17812" y="178403"/>
                      <a:pt x="0" y="168402"/>
                    </a:cubicBezTo>
                    <a:cubicBezTo>
                      <a:pt x="21241" y="206216"/>
                      <a:pt x="61627" y="231838"/>
                      <a:pt x="108013" y="231838"/>
                    </a:cubicBezTo>
                    <a:lnTo>
                      <a:pt x="1498664" y="231838"/>
                    </a:lnTo>
                    <a:cubicBezTo>
                      <a:pt x="1567053" y="231838"/>
                      <a:pt x="1622489" y="176403"/>
                      <a:pt x="1622489" y="108013"/>
                    </a:cubicBezTo>
                    <a:cubicBezTo>
                      <a:pt x="1622489" y="61627"/>
                      <a:pt x="1596866" y="21241"/>
                      <a:pt x="1559052" y="0"/>
                    </a:cubicBezTo>
                    <a:close/>
                  </a:path>
                </a:pathLst>
              </a:custGeom>
              <a:solidFill>
                <a:srgbClr val="DA7C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659" name="자유형: 도형 1658">
                <a:extLst>
                  <a:ext uri="{FF2B5EF4-FFF2-40B4-BE49-F238E27FC236}">
                    <a16:creationId xmlns:a16="http://schemas.microsoft.com/office/drawing/2014/main" id="{D46D5E91-5045-4320-9301-3E253AC27C64}"/>
                  </a:ext>
                </a:extLst>
              </p:cNvPr>
              <p:cNvSpPr/>
              <p:nvPr/>
            </p:nvSpPr>
            <p:spPr>
              <a:xfrm>
                <a:off x="6106297" y="1799598"/>
                <a:ext cx="1177210" cy="177950"/>
              </a:xfrm>
              <a:custGeom>
                <a:avLst/>
                <a:gdLst>
                  <a:gd name="connsiteX0" fmla="*/ 1514475 w 1638300"/>
                  <a:gd name="connsiteY0" fmla="*/ 247650 h 247650"/>
                  <a:gd name="connsiteX1" fmla="*/ 123825 w 1638300"/>
                  <a:gd name="connsiteY1" fmla="*/ 247650 h 247650"/>
                  <a:gd name="connsiteX2" fmla="*/ 0 w 1638300"/>
                  <a:gd name="connsiteY2" fmla="*/ 123825 h 247650"/>
                  <a:gd name="connsiteX3" fmla="*/ 0 w 1638300"/>
                  <a:gd name="connsiteY3" fmla="*/ 123825 h 247650"/>
                  <a:gd name="connsiteX4" fmla="*/ 123825 w 1638300"/>
                  <a:gd name="connsiteY4" fmla="*/ 0 h 247650"/>
                  <a:gd name="connsiteX5" fmla="*/ 1514475 w 1638300"/>
                  <a:gd name="connsiteY5" fmla="*/ 0 h 247650"/>
                  <a:gd name="connsiteX6" fmla="*/ 1638300 w 1638300"/>
                  <a:gd name="connsiteY6" fmla="*/ 123825 h 247650"/>
                  <a:gd name="connsiteX7" fmla="*/ 1638300 w 1638300"/>
                  <a:gd name="connsiteY7" fmla="*/ 123825 h 247650"/>
                  <a:gd name="connsiteX8" fmla="*/ 1514475 w 1638300"/>
                  <a:gd name="connsiteY8" fmla="*/ 247650 h 247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38300" h="247650">
                    <a:moveTo>
                      <a:pt x="1514475" y="247650"/>
                    </a:moveTo>
                    <a:lnTo>
                      <a:pt x="123825" y="247650"/>
                    </a:lnTo>
                    <a:cubicBezTo>
                      <a:pt x="55436" y="247650"/>
                      <a:pt x="0" y="192215"/>
                      <a:pt x="0" y="123825"/>
                    </a:cubicBezTo>
                    <a:lnTo>
                      <a:pt x="0" y="123825"/>
                    </a:lnTo>
                    <a:cubicBezTo>
                      <a:pt x="0" y="55436"/>
                      <a:pt x="55436" y="0"/>
                      <a:pt x="123825" y="0"/>
                    </a:cubicBezTo>
                    <a:lnTo>
                      <a:pt x="1514475" y="0"/>
                    </a:lnTo>
                    <a:cubicBezTo>
                      <a:pt x="1582864" y="0"/>
                      <a:pt x="1638300" y="55436"/>
                      <a:pt x="1638300" y="123825"/>
                    </a:cubicBezTo>
                    <a:lnTo>
                      <a:pt x="1638300" y="123825"/>
                    </a:lnTo>
                    <a:cubicBezTo>
                      <a:pt x="1638300" y="192215"/>
                      <a:pt x="1582769" y="247650"/>
                      <a:pt x="1514475" y="247650"/>
                    </a:cubicBezTo>
                    <a:close/>
                  </a:path>
                </a:pathLst>
              </a:custGeom>
              <a:solidFill>
                <a:srgbClr val="FBBA0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660" name="자유형: 도형 1659">
                <a:extLst>
                  <a:ext uri="{FF2B5EF4-FFF2-40B4-BE49-F238E27FC236}">
                    <a16:creationId xmlns:a16="http://schemas.microsoft.com/office/drawing/2014/main" id="{C33E3E0B-8342-46F3-9609-BB9160D66673}"/>
                  </a:ext>
                </a:extLst>
              </p:cNvPr>
              <p:cNvSpPr/>
              <p:nvPr/>
            </p:nvSpPr>
            <p:spPr>
              <a:xfrm>
                <a:off x="6117658" y="1810960"/>
                <a:ext cx="1165848" cy="166589"/>
              </a:xfrm>
              <a:custGeom>
                <a:avLst/>
                <a:gdLst>
                  <a:gd name="connsiteX0" fmla="*/ 1559052 w 1622488"/>
                  <a:gd name="connsiteY0" fmla="*/ 0 h 231838"/>
                  <a:gd name="connsiteX1" fmla="*/ 1574864 w 1622488"/>
                  <a:gd name="connsiteY1" fmla="*/ 60388 h 231838"/>
                  <a:gd name="connsiteX2" fmla="*/ 1451039 w 1622488"/>
                  <a:gd name="connsiteY2" fmla="*/ 184213 h 231838"/>
                  <a:gd name="connsiteX3" fmla="*/ 60388 w 1622488"/>
                  <a:gd name="connsiteY3" fmla="*/ 184213 h 231838"/>
                  <a:gd name="connsiteX4" fmla="*/ 0 w 1622488"/>
                  <a:gd name="connsiteY4" fmla="*/ 168402 h 231838"/>
                  <a:gd name="connsiteX5" fmla="*/ 108013 w 1622488"/>
                  <a:gd name="connsiteY5" fmla="*/ 231838 h 231838"/>
                  <a:gd name="connsiteX6" fmla="*/ 1498664 w 1622488"/>
                  <a:gd name="connsiteY6" fmla="*/ 231838 h 231838"/>
                  <a:gd name="connsiteX7" fmla="*/ 1622489 w 1622488"/>
                  <a:gd name="connsiteY7" fmla="*/ 108013 h 231838"/>
                  <a:gd name="connsiteX8" fmla="*/ 1559052 w 1622488"/>
                  <a:gd name="connsiteY8" fmla="*/ 0 h 2318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22488" h="231838">
                    <a:moveTo>
                      <a:pt x="1559052" y="0"/>
                    </a:moveTo>
                    <a:cubicBezTo>
                      <a:pt x="1569053" y="17907"/>
                      <a:pt x="1574864" y="38481"/>
                      <a:pt x="1574864" y="60388"/>
                    </a:cubicBezTo>
                    <a:cubicBezTo>
                      <a:pt x="1574864" y="128778"/>
                      <a:pt x="1519428" y="184213"/>
                      <a:pt x="1451039" y="184213"/>
                    </a:cubicBezTo>
                    <a:lnTo>
                      <a:pt x="60388" y="184213"/>
                    </a:lnTo>
                    <a:cubicBezTo>
                      <a:pt x="38481" y="184213"/>
                      <a:pt x="17812" y="178403"/>
                      <a:pt x="0" y="168402"/>
                    </a:cubicBezTo>
                    <a:cubicBezTo>
                      <a:pt x="21241" y="206216"/>
                      <a:pt x="61627" y="231838"/>
                      <a:pt x="108013" y="231838"/>
                    </a:cubicBezTo>
                    <a:lnTo>
                      <a:pt x="1498664" y="231838"/>
                    </a:lnTo>
                    <a:cubicBezTo>
                      <a:pt x="1567053" y="231838"/>
                      <a:pt x="1622489" y="176403"/>
                      <a:pt x="1622489" y="108013"/>
                    </a:cubicBezTo>
                    <a:cubicBezTo>
                      <a:pt x="1622489" y="61627"/>
                      <a:pt x="1596866" y="21241"/>
                      <a:pt x="1559052" y="0"/>
                    </a:cubicBezTo>
                    <a:close/>
                  </a:path>
                </a:pathLst>
              </a:custGeom>
              <a:solidFill>
                <a:srgbClr val="DA7C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661" name="자유형: 도형 1660">
                <a:extLst>
                  <a:ext uri="{FF2B5EF4-FFF2-40B4-BE49-F238E27FC236}">
                    <a16:creationId xmlns:a16="http://schemas.microsoft.com/office/drawing/2014/main" id="{51BD181C-6AB0-4170-AFB9-4CC10CA91E08}"/>
                  </a:ext>
                </a:extLst>
              </p:cNvPr>
              <p:cNvSpPr/>
              <p:nvPr/>
            </p:nvSpPr>
            <p:spPr>
              <a:xfrm>
                <a:off x="6108829" y="1979739"/>
                <a:ext cx="1177210" cy="177950"/>
              </a:xfrm>
              <a:custGeom>
                <a:avLst/>
                <a:gdLst>
                  <a:gd name="connsiteX0" fmla="*/ 1514475 w 1638300"/>
                  <a:gd name="connsiteY0" fmla="*/ 247650 h 247650"/>
                  <a:gd name="connsiteX1" fmla="*/ 123825 w 1638300"/>
                  <a:gd name="connsiteY1" fmla="*/ 247650 h 247650"/>
                  <a:gd name="connsiteX2" fmla="*/ 0 w 1638300"/>
                  <a:gd name="connsiteY2" fmla="*/ 123825 h 247650"/>
                  <a:gd name="connsiteX3" fmla="*/ 0 w 1638300"/>
                  <a:gd name="connsiteY3" fmla="*/ 123825 h 247650"/>
                  <a:gd name="connsiteX4" fmla="*/ 123825 w 1638300"/>
                  <a:gd name="connsiteY4" fmla="*/ 0 h 247650"/>
                  <a:gd name="connsiteX5" fmla="*/ 1514475 w 1638300"/>
                  <a:gd name="connsiteY5" fmla="*/ 0 h 247650"/>
                  <a:gd name="connsiteX6" fmla="*/ 1638300 w 1638300"/>
                  <a:gd name="connsiteY6" fmla="*/ 123825 h 247650"/>
                  <a:gd name="connsiteX7" fmla="*/ 1638300 w 1638300"/>
                  <a:gd name="connsiteY7" fmla="*/ 123825 h 247650"/>
                  <a:gd name="connsiteX8" fmla="*/ 1514475 w 1638300"/>
                  <a:gd name="connsiteY8" fmla="*/ 247650 h 247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38300" h="247650">
                    <a:moveTo>
                      <a:pt x="1514475" y="247650"/>
                    </a:moveTo>
                    <a:lnTo>
                      <a:pt x="123825" y="247650"/>
                    </a:lnTo>
                    <a:cubicBezTo>
                      <a:pt x="55436" y="247650"/>
                      <a:pt x="0" y="192214"/>
                      <a:pt x="0" y="123825"/>
                    </a:cubicBezTo>
                    <a:lnTo>
                      <a:pt x="0" y="123825"/>
                    </a:lnTo>
                    <a:cubicBezTo>
                      <a:pt x="0" y="55436"/>
                      <a:pt x="55436" y="0"/>
                      <a:pt x="123825" y="0"/>
                    </a:cubicBezTo>
                    <a:lnTo>
                      <a:pt x="1514475" y="0"/>
                    </a:lnTo>
                    <a:cubicBezTo>
                      <a:pt x="1582864" y="0"/>
                      <a:pt x="1638300" y="55436"/>
                      <a:pt x="1638300" y="123825"/>
                    </a:cubicBezTo>
                    <a:lnTo>
                      <a:pt x="1638300" y="123825"/>
                    </a:lnTo>
                    <a:cubicBezTo>
                      <a:pt x="1638300" y="192119"/>
                      <a:pt x="1582864" y="247650"/>
                      <a:pt x="1514475" y="247650"/>
                    </a:cubicBezTo>
                    <a:close/>
                  </a:path>
                </a:pathLst>
              </a:custGeom>
              <a:solidFill>
                <a:srgbClr val="FBBA0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662" name="자유형: 도형 1661">
                <a:extLst>
                  <a:ext uri="{FF2B5EF4-FFF2-40B4-BE49-F238E27FC236}">
                    <a16:creationId xmlns:a16="http://schemas.microsoft.com/office/drawing/2014/main" id="{0BEB541D-E3B0-44DE-9530-E6F1FB182391}"/>
                  </a:ext>
                </a:extLst>
              </p:cNvPr>
              <p:cNvSpPr/>
              <p:nvPr/>
            </p:nvSpPr>
            <p:spPr>
              <a:xfrm>
                <a:off x="6120190" y="1991032"/>
                <a:ext cx="1165848" cy="166589"/>
              </a:xfrm>
              <a:custGeom>
                <a:avLst/>
                <a:gdLst>
                  <a:gd name="connsiteX0" fmla="*/ 1559052 w 1622488"/>
                  <a:gd name="connsiteY0" fmla="*/ 0 h 231838"/>
                  <a:gd name="connsiteX1" fmla="*/ 1574864 w 1622488"/>
                  <a:gd name="connsiteY1" fmla="*/ 60388 h 231838"/>
                  <a:gd name="connsiteX2" fmla="*/ 1451039 w 1622488"/>
                  <a:gd name="connsiteY2" fmla="*/ 184213 h 231838"/>
                  <a:gd name="connsiteX3" fmla="*/ 60388 w 1622488"/>
                  <a:gd name="connsiteY3" fmla="*/ 184213 h 231838"/>
                  <a:gd name="connsiteX4" fmla="*/ 0 w 1622488"/>
                  <a:gd name="connsiteY4" fmla="*/ 168402 h 231838"/>
                  <a:gd name="connsiteX5" fmla="*/ 108013 w 1622488"/>
                  <a:gd name="connsiteY5" fmla="*/ 231838 h 231838"/>
                  <a:gd name="connsiteX6" fmla="*/ 1498664 w 1622488"/>
                  <a:gd name="connsiteY6" fmla="*/ 231838 h 231838"/>
                  <a:gd name="connsiteX7" fmla="*/ 1622489 w 1622488"/>
                  <a:gd name="connsiteY7" fmla="*/ 108013 h 231838"/>
                  <a:gd name="connsiteX8" fmla="*/ 1559052 w 1622488"/>
                  <a:gd name="connsiteY8" fmla="*/ 0 h 2318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22488" h="231838">
                    <a:moveTo>
                      <a:pt x="1559052" y="0"/>
                    </a:moveTo>
                    <a:cubicBezTo>
                      <a:pt x="1569053" y="17907"/>
                      <a:pt x="1574864" y="38481"/>
                      <a:pt x="1574864" y="60388"/>
                    </a:cubicBezTo>
                    <a:cubicBezTo>
                      <a:pt x="1574864" y="128778"/>
                      <a:pt x="1519428" y="184213"/>
                      <a:pt x="1451039" y="184213"/>
                    </a:cubicBezTo>
                    <a:lnTo>
                      <a:pt x="60388" y="184213"/>
                    </a:lnTo>
                    <a:cubicBezTo>
                      <a:pt x="38481" y="184213"/>
                      <a:pt x="17812" y="178403"/>
                      <a:pt x="0" y="168402"/>
                    </a:cubicBezTo>
                    <a:cubicBezTo>
                      <a:pt x="21241" y="206216"/>
                      <a:pt x="61627" y="231838"/>
                      <a:pt x="108013" y="231838"/>
                    </a:cubicBezTo>
                    <a:lnTo>
                      <a:pt x="1498664" y="231838"/>
                    </a:lnTo>
                    <a:cubicBezTo>
                      <a:pt x="1567053" y="231838"/>
                      <a:pt x="1622489" y="176403"/>
                      <a:pt x="1622489" y="108013"/>
                    </a:cubicBezTo>
                    <a:cubicBezTo>
                      <a:pt x="1622489" y="61627"/>
                      <a:pt x="1596866" y="21241"/>
                      <a:pt x="1559052" y="0"/>
                    </a:cubicBezTo>
                    <a:close/>
                  </a:path>
                </a:pathLst>
              </a:custGeom>
              <a:solidFill>
                <a:srgbClr val="DA7C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663" name="자유형: 도형 1662">
                <a:extLst>
                  <a:ext uri="{FF2B5EF4-FFF2-40B4-BE49-F238E27FC236}">
                    <a16:creationId xmlns:a16="http://schemas.microsoft.com/office/drawing/2014/main" id="{CCC7AC37-667A-4141-B961-C765A79612A7}"/>
                  </a:ext>
                </a:extLst>
              </p:cNvPr>
              <p:cNvSpPr/>
              <p:nvPr/>
            </p:nvSpPr>
            <p:spPr>
              <a:xfrm>
                <a:off x="6112251" y="2155978"/>
                <a:ext cx="1177210" cy="177950"/>
              </a:xfrm>
              <a:custGeom>
                <a:avLst/>
                <a:gdLst>
                  <a:gd name="connsiteX0" fmla="*/ 1514475 w 1638300"/>
                  <a:gd name="connsiteY0" fmla="*/ 247650 h 247650"/>
                  <a:gd name="connsiteX1" fmla="*/ 123825 w 1638300"/>
                  <a:gd name="connsiteY1" fmla="*/ 247650 h 247650"/>
                  <a:gd name="connsiteX2" fmla="*/ 0 w 1638300"/>
                  <a:gd name="connsiteY2" fmla="*/ 123825 h 247650"/>
                  <a:gd name="connsiteX3" fmla="*/ 0 w 1638300"/>
                  <a:gd name="connsiteY3" fmla="*/ 123825 h 247650"/>
                  <a:gd name="connsiteX4" fmla="*/ 123825 w 1638300"/>
                  <a:gd name="connsiteY4" fmla="*/ 0 h 247650"/>
                  <a:gd name="connsiteX5" fmla="*/ 1514475 w 1638300"/>
                  <a:gd name="connsiteY5" fmla="*/ 0 h 247650"/>
                  <a:gd name="connsiteX6" fmla="*/ 1638300 w 1638300"/>
                  <a:gd name="connsiteY6" fmla="*/ 123825 h 247650"/>
                  <a:gd name="connsiteX7" fmla="*/ 1638300 w 1638300"/>
                  <a:gd name="connsiteY7" fmla="*/ 123825 h 247650"/>
                  <a:gd name="connsiteX8" fmla="*/ 1514475 w 1638300"/>
                  <a:gd name="connsiteY8" fmla="*/ 247650 h 247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38300" h="247650">
                    <a:moveTo>
                      <a:pt x="1514475" y="247650"/>
                    </a:moveTo>
                    <a:lnTo>
                      <a:pt x="123825" y="247650"/>
                    </a:lnTo>
                    <a:cubicBezTo>
                      <a:pt x="55436" y="247650"/>
                      <a:pt x="0" y="192214"/>
                      <a:pt x="0" y="123825"/>
                    </a:cubicBezTo>
                    <a:lnTo>
                      <a:pt x="0" y="123825"/>
                    </a:lnTo>
                    <a:cubicBezTo>
                      <a:pt x="0" y="55436"/>
                      <a:pt x="55436" y="0"/>
                      <a:pt x="123825" y="0"/>
                    </a:cubicBezTo>
                    <a:lnTo>
                      <a:pt x="1514475" y="0"/>
                    </a:lnTo>
                    <a:cubicBezTo>
                      <a:pt x="1582864" y="0"/>
                      <a:pt x="1638300" y="55436"/>
                      <a:pt x="1638300" y="123825"/>
                    </a:cubicBezTo>
                    <a:lnTo>
                      <a:pt x="1638300" y="123825"/>
                    </a:lnTo>
                    <a:cubicBezTo>
                      <a:pt x="1638300" y="192119"/>
                      <a:pt x="1582864" y="247650"/>
                      <a:pt x="1514475" y="247650"/>
                    </a:cubicBezTo>
                    <a:close/>
                  </a:path>
                </a:pathLst>
              </a:custGeom>
              <a:solidFill>
                <a:srgbClr val="FBBA0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664" name="자유형: 도형 1663">
                <a:extLst>
                  <a:ext uri="{FF2B5EF4-FFF2-40B4-BE49-F238E27FC236}">
                    <a16:creationId xmlns:a16="http://schemas.microsoft.com/office/drawing/2014/main" id="{1841E1B8-B59D-4032-885E-F2B60E4B5B32}"/>
                  </a:ext>
                </a:extLst>
              </p:cNvPr>
              <p:cNvSpPr/>
              <p:nvPr/>
            </p:nvSpPr>
            <p:spPr>
              <a:xfrm>
                <a:off x="6123613" y="2167271"/>
                <a:ext cx="1165848" cy="166589"/>
              </a:xfrm>
              <a:custGeom>
                <a:avLst/>
                <a:gdLst>
                  <a:gd name="connsiteX0" fmla="*/ 1559052 w 1622488"/>
                  <a:gd name="connsiteY0" fmla="*/ 0 h 231838"/>
                  <a:gd name="connsiteX1" fmla="*/ 1574864 w 1622488"/>
                  <a:gd name="connsiteY1" fmla="*/ 60388 h 231838"/>
                  <a:gd name="connsiteX2" fmla="*/ 1451039 w 1622488"/>
                  <a:gd name="connsiteY2" fmla="*/ 184213 h 231838"/>
                  <a:gd name="connsiteX3" fmla="*/ 60388 w 1622488"/>
                  <a:gd name="connsiteY3" fmla="*/ 184213 h 231838"/>
                  <a:gd name="connsiteX4" fmla="*/ 0 w 1622488"/>
                  <a:gd name="connsiteY4" fmla="*/ 168402 h 231838"/>
                  <a:gd name="connsiteX5" fmla="*/ 108013 w 1622488"/>
                  <a:gd name="connsiteY5" fmla="*/ 231838 h 231838"/>
                  <a:gd name="connsiteX6" fmla="*/ 1498664 w 1622488"/>
                  <a:gd name="connsiteY6" fmla="*/ 231838 h 231838"/>
                  <a:gd name="connsiteX7" fmla="*/ 1622489 w 1622488"/>
                  <a:gd name="connsiteY7" fmla="*/ 108013 h 231838"/>
                  <a:gd name="connsiteX8" fmla="*/ 1559052 w 1622488"/>
                  <a:gd name="connsiteY8" fmla="*/ 0 h 2318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22488" h="231838">
                    <a:moveTo>
                      <a:pt x="1559052" y="0"/>
                    </a:moveTo>
                    <a:cubicBezTo>
                      <a:pt x="1569053" y="17907"/>
                      <a:pt x="1574864" y="38481"/>
                      <a:pt x="1574864" y="60388"/>
                    </a:cubicBezTo>
                    <a:cubicBezTo>
                      <a:pt x="1574864" y="128778"/>
                      <a:pt x="1519428" y="184213"/>
                      <a:pt x="1451039" y="184213"/>
                    </a:cubicBezTo>
                    <a:lnTo>
                      <a:pt x="60388" y="184213"/>
                    </a:lnTo>
                    <a:cubicBezTo>
                      <a:pt x="38481" y="184213"/>
                      <a:pt x="17812" y="178403"/>
                      <a:pt x="0" y="168402"/>
                    </a:cubicBezTo>
                    <a:cubicBezTo>
                      <a:pt x="21241" y="206216"/>
                      <a:pt x="61627" y="231838"/>
                      <a:pt x="108013" y="231838"/>
                    </a:cubicBezTo>
                    <a:lnTo>
                      <a:pt x="1498664" y="231838"/>
                    </a:lnTo>
                    <a:cubicBezTo>
                      <a:pt x="1567053" y="231838"/>
                      <a:pt x="1622489" y="176403"/>
                      <a:pt x="1622489" y="108013"/>
                    </a:cubicBezTo>
                    <a:cubicBezTo>
                      <a:pt x="1622489" y="61627"/>
                      <a:pt x="1596866" y="21241"/>
                      <a:pt x="1559052" y="0"/>
                    </a:cubicBezTo>
                    <a:close/>
                  </a:path>
                </a:pathLst>
              </a:custGeom>
              <a:solidFill>
                <a:srgbClr val="DA7C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</p:grpSp>
        <p:grpSp>
          <p:nvGrpSpPr>
            <p:cNvPr id="1590" name="그룹 1589">
              <a:extLst>
                <a:ext uri="{FF2B5EF4-FFF2-40B4-BE49-F238E27FC236}">
                  <a16:creationId xmlns:a16="http://schemas.microsoft.com/office/drawing/2014/main" id="{4A934582-EFB1-4670-B87F-BDD958958295}"/>
                </a:ext>
              </a:extLst>
            </p:cNvPr>
            <p:cNvGrpSpPr/>
            <p:nvPr/>
          </p:nvGrpSpPr>
          <p:grpSpPr>
            <a:xfrm>
              <a:off x="1755890" y="6022244"/>
              <a:ext cx="771255" cy="691563"/>
              <a:chOff x="5530080" y="1343429"/>
              <a:chExt cx="1188297" cy="1065513"/>
            </a:xfrm>
          </p:grpSpPr>
          <p:sp>
            <p:nvSpPr>
              <p:cNvPr id="1633" name="자유형: 도형 1632">
                <a:extLst>
                  <a:ext uri="{FF2B5EF4-FFF2-40B4-BE49-F238E27FC236}">
                    <a16:creationId xmlns:a16="http://schemas.microsoft.com/office/drawing/2014/main" id="{3244C257-7362-44FA-A42B-3FF327BECC1C}"/>
                  </a:ext>
                </a:extLst>
              </p:cNvPr>
              <p:cNvSpPr/>
              <p:nvPr/>
            </p:nvSpPr>
            <p:spPr>
              <a:xfrm>
                <a:off x="5530080" y="1343429"/>
                <a:ext cx="1177210" cy="177950"/>
              </a:xfrm>
              <a:custGeom>
                <a:avLst/>
                <a:gdLst>
                  <a:gd name="connsiteX0" fmla="*/ 1514475 w 1638300"/>
                  <a:gd name="connsiteY0" fmla="*/ 247650 h 247650"/>
                  <a:gd name="connsiteX1" fmla="*/ 123825 w 1638300"/>
                  <a:gd name="connsiteY1" fmla="*/ 247650 h 247650"/>
                  <a:gd name="connsiteX2" fmla="*/ 0 w 1638300"/>
                  <a:gd name="connsiteY2" fmla="*/ 123825 h 247650"/>
                  <a:gd name="connsiteX3" fmla="*/ 0 w 1638300"/>
                  <a:gd name="connsiteY3" fmla="*/ 123825 h 247650"/>
                  <a:gd name="connsiteX4" fmla="*/ 123825 w 1638300"/>
                  <a:gd name="connsiteY4" fmla="*/ 0 h 247650"/>
                  <a:gd name="connsiteX5" fmla="*/ 1514475 w 1638300"/>
                  <a:gd name="connsiteY5" fmla="*/ 0 h 247650"/>
                  <a:gd name="connsiteX6" fmla="*/ 1638300 w 1638300"/>
                  <a:gd name="connsiteY6" fmla="*/ 123825 h 247650"/>
                  <a:gd name="connsiteX7" fmla="*/ 1638300 w 1638300"/>
                  <a:gd name="connsiteY7" fmla="*/ 123825 h 247650"/>
                  <a:gd name="connsiteX8" fmla="*/ 1514475 w 1638300"/>
                  <a:gd name="connsiteY8" fmla="*/ 247650 h 247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38300" h="247650">
                    <a:moveTo>
                      <a:pt x="1514475" y="247650"/>
                    </a:moveTo>
                    <a:lnTo>
                      <a:pt x="123825" y="247650"/>
                    </a:lnTo>
                    <a:cubicBezTo>
                      <a:pt x="55436" y="247650"/>
                      <a:pt x="0" y="192214"/>
                      <a:pt x="0" y="123825"/>
                    </a:cubicBezTo>
                    <a:lnTo>
                      <a:pt x="0" y="123825"/>
                    </a:lnTo>
                    <a:cubicBezTo>
                      <a:pt x="0" y="55435"/>
                      <a:pt x="55436" y="0"/>
                      <a:pt x="123825" y="0"/>
                    </a:cubicBezTo>
                    <a:lnTo>
                      <a:pt x="1514475" y="0"/>
                    </a:lnTo>
                    <a:cubicBezTo>
                      <a:pt x="1582864" y="0"/>
                      <a:pt x="1638300" y="55435"/>
                      <a:pt x="1638300" y="123825"/>
                    </a:cubicBezTo>
                    <a:lnTo>
                      <a:pt x="1638300" y="123825"/>
                    </a:lnTo>
                    <a:cubicBezTo>
                      <a:pt x="1638300" y="192214"/>
                      <a:pt x="1582864" y="247650"/>
                      <a:pt x="1514475" y="247650"/>
                    </a:cubicBezTo>
                    <a:close/>
                  </a:path>
                </a:pathLst>
              </a:custGeom>
              <a:solidFill>
                <a:srgbClr val="FBBA0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634" name="자유형: 도형 1633">
                <a:extLst>
                  <a:ext uri="{FF2B5EF4-FFF2-40B4-BE49-F238E27FC236}">
                    <a16:creationId xmlns:a16="http://schemas.microsoft.com/office/drawing/2014/main" id="{856B1CC8-248B-4620-A8A5-F97248B0FB7E}"/>
                  </a:ext>
                </a:extLst>
              </p:cNvPr>
              <p:cNvSpPr/>
              <p:nvPr/>
            </p:nvSpPr>
            <p:spPr>
              <a:xfrm>
                <a:off x="5541441" y="1354722"/>
                <a:ext cx="1165848" cy="166589"/>
              </a:xfrm>
              <a:custGeom>
                <a:avLst/>
                <a:gdLst>
                  <a:gd name="connsiteX0" fmla="*/ 1559052 w 1622488"/>
                  <a:gd name="connsiteY0" fmla="*/ 0 h 231838"/>
                  <a:gd name="connsiteX1" fmla="*/ 1574864 w 1622488"/>
                  <a:gd name="connsiteY1" fmla="*/ 60388 h 231838"/>
                  <a:gd name="connsiteX2" fmla="*/ 1451039 w 1622488"/>
                  <a:gd name="connsiteY2" fmla="*/ 184213 h 231838"/>
                  <a:gd name="connsiteX3" fmla="*/ 60388 w 1622488"/>
                  <a:gd name="connsiteY3" fmla="*/ 184213 h 231838"/>
                  <a:gd name="connsiteX4" fmla="*/ 0 w 1622488"/>
                  <a:gd name="connsiteY4" fmla="*/ 168402 h 231838"/>
                  <a:gd name="connsiteX5" fmla="*/ 108013 w 1622488"/>
                  <a:gd name="connsiteY5" fmla="*/ 231838 h 231838"/>
                  <a:gd name="connsiteX6" fmla="*/ 1498664 w 1622488"/>
                  <a:gd name="connsiteY6" fmla="*/ 231838 h 231838"/>
                  <a:gd name="connsiteX7" fmla="*/ 1622489 w 1622488"/>
                  <a:gd name="connsiteY7" fmla="*/ 108013 h 231838"/>
                  <a:gd name="connsiteX8" fmla="*/ 1559052 w 1622488"/>
                  <a:gd name="connsiteY8" fmla="*/ 0 h 2318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22488" h="231838">
                    <a:moveTo>
                      <a:pt x="1559052" y="0"/>
                    </a:moveTo>
                    <a:cubicBezTo>
                      <a:pt x="1569053" y="17907"/>
                      <a:pt x="1574864" y="38481"/>
                      <a:pt x="1574864" y="60388"/>
                    </a:cubicBezTo>
                    <a:cubicBezTo>
                      <a:pt x="1574864" y="128778"/>
                      <a:pt x="1519428" y="184213"/>
                      <a:pt x="1451039" y="184213"/>
                    </a:cubicBezTo>
                    <a:lnTo>
                      <a:pt x="60388" y="184213"/>
                    </a:lnTo>
                    <a:cubicBezTo>
                      <a:pt x="38481" y="184213"/>
                      <a:pt x="17812" y="178403"/>
                      <a:pt x="0" y="168402"/>
                    </a:cubicBezTo>
                    <a:cubicBezTo>
                      <a:pt x="21241" y="206216"/>
                      <a:pt x="61627" y="231838"/>
                      <a:pt x="108013" y="231838"/>
                    </a:cubicBezTo>
                    <a:lnTo>
                      <a:pt x="1498664" y="231838"/>
                    </a:lnTo>
                    <a:cubicBezTo>
                      <a:pt x="1567053" y="231838"/>
                      <a:pt x="1622489" y="176403"/>
                      <a:pt x="1622489" y="108013"/>
                    </a:cubicBezTo>
                    <a:cubicBezTo>
                      <a:pt x="1622489" y="61627"/>
                      <a:pt x="1596866" y="21241"/>
                      <a:pt x="1559052" y="0"/>
                    </a:cubicBezTo>
                    <a:close/>
                  </a:path>
                </a:pathLst>
              </a:custGeom>
              <a:solidFill>
                <a:srgbClr val="DA7C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635" name="자유형: 도형 1634">
                <a:extLst>
                  <a:ext uri="{FF2B5EF4-FFF2-40B4-BE49-F238E27FC236}">
                    <a16:creationId xmlns:a16="http://schemas.microsoft.com/office/drawing/2014/main" id="{51067A50-77EA-4F2F-AE8B-137DDBC51C22}"/>
                  </a:ext>
                </a:extLst>
              </p:cNvPr>
              <p:cNvSpPr/>
              <p:nvPr/>
            </p:nvSpPr>
            <p:spPr>
              <a:xfrm>
                <a:off x="5533501" y="1519669"/>
                <a:ext cx="1177210" cy="177950"/>
              </a:xfrm>
              <a:custGeom>
                <a:avLst/>
                <a:gdLst>
                  <a:gd name="connsiteX0" fmla="*/ 1514475 w 1638300"/>
                  <a:gd name="connsiteY0" fmla="*/ 247650 h 247650"/>
                  <a:gd name="connsiteX1" fmla="*/ 123825 w 1638300"/>
                  <a:gd name="connsiteY1" fmla="*/ 247650 h 247650"/>
                  <a:gd name="connsiteX2" fmla="*/ 0 w 1638300"/>
                  <a:gd name="connsiteY2" fmla="*/ 123825 h 247650"/>
                  <a:gd name="connsiteX3" fmla="*/ 0 w 1638300"/>
                  <a:gd name="connsiteY3" fmla="*/ 123825 h 247650"/>
                  <a:gd name="connsiteX4" fmla="*/ 123825 w 1638300"/>
                  <a:gd name="connsiteY4" fmla="*/ 0 h 247650"/>
                  <a:gd name="connsiteX5" fmla="*/ 1514475 w 1638300"/>
                  <a:gd name="connsiteY5" fmla="*/ 0 h 247650"/>
                  <a:gd name="connsiteX6" fmla="*/ 1638300 w 1638300"/>
                  <a:gd name="connsiteY6" fmla="*/ 123825 h 247650"/>
                  <a:gd name="connsiteX7" fmla="*/ 1638300 w 1638300"/>
                  <a:gd name="connsiteY7" fmla="*/ 123825 h 247650"/>
                  <a:gd name="connsiteX8" fmla="*/ 1514475 w 1638300"/>
                  <a:gd name="connsiteY8" fmla="*/ 247650 h 247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38300" h="247650">
                    <a:moveTo>
                      <a:pt x="1514475" y="247650"/>
                    </a:moveTo>
                    <a:lnTo>
                      <a:pt x="123825" y="247650"/>
                    </a:lnTo>
                    <a:cubicBezTo>
                      <a:pt x="55436" y="247650"/>
                      <a:pt x="0" y="192214"/>
                      <a:pt x="0" y="123825"/>
                    </a:cubicBezTo>
                    <a:lnTo>
                      <a:pt x="0" y="123825"/>
                    </a:lnTo>
                    <a:cubicBezTo>
                      <a:pt x="0" y="55435"/>
                      <a:pt x="55436" y="0"/>
                      <a:pt x="123825" y="0"/>
                    </a:cubicBezTo>
                    <a:lnTo>
                      <a:pt x="1514475" y="0"/>
                    </a:lnTo>
                    <a:cubicBezTo>
                      <a:pt x="1582864" y="0"/>
                      <a:pt x="1638300" y="55435"/>
                      <a:pt x="1638300" y="123825"/>
                    </a:cubicBezTo>
                    <a:lnTo>
                      <a:pt x="1638300" y="123825"/>
                    </a:lnTo>
                    <a:cubicBezTo>
                      <a:pt x="1638300" y="192214"/>
                      <a:pt x="1582864" y="247650"/>
                      <a:pt x="1514475" y="247650"/>
                    </a:cubicBezTo>
                    <a:close/>
                  </a:path>
                </a:pathLst>
              </a:custGeom>
              <a:solidFill>
                <a:srgbClr val="FBBA0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636" name="자유형: 도형 1635">
                <a:extLst>
                  <a:ext uri="{FF2B5EF4-FFF2-40B4-BE49-F238E27FC236}">
                    <a16:creationId xmlns:a16="http://schemas.microsoft.com/office/drawing/2014/main" id="{4E4FA043-96FA-4639-8EB5-3900C788FB3C}"/>
                  </a:ext>
                </a:extLst>
              </p:cNvPr>
              <p:cNvSpPr/>
              <p:nvPr/>
            </p:nvSpPr>
            <p:spPr>
              <a:xfrm>
                <a:off x="5544863" y="1530961"/>
                <a:ext cx="1165848" cy="166589"/>
              </a:xfrm>
              <a:custGeom>
                <a:avLst/>
                <a:gdLst>
                  <a:gd name="connsiteX0" fmla="*/ 1559052 w 1622488"/>
                  <a:gd name="connsiteY0" fmla="*/ 0 h 231838"/>
                  <a:gd name="connsiteX1" fmla="*/ 1574864 w 1622488"/>
                  <a:gd name="connsiteY1" fmla="*/ 60388 h 231838"/>
                  <a:gd name="connsiteX2" fmla="*/ 1451039 w 1622488"/>
                  <a:gd name="connsiteY2" fmla="*/ 184213 h 231838"/>
                  <a:gd name="connsiteX3" fmla="*/ 60388 w 1622488"/>
                  <a:gd name="connsiteY3" fmla="*/ 184213 h 231838"/>
                  <a:gd name="connsiteX4" fmla="*/ 0 w 1622488"/>
                  <a:gd name="connsiteY4" fmla="*/ 168402 h 231838"/>
                  <a:gd name="connsiteX5" fmla="*/ 108013 w 1622488"/>
                  <a:gd name="connsiteY5" fmla="*/ 231838 h 231838"/>
                  <a:gd name="connsiteX6" fmla="*/ 1498664 w 1622488"/>
                  <a:gd name="connsiteY6" fmla="*/ 231838 h 231838"/>
                  <a:gd name="connsiteX7" fmla="*/ 1622489 w 1622488"/>
                  <a:gd name="connsiteY7" fmla="*/ 108013 h 231838"/>
                  <a:gd name="connsiteX8" fmla="*/ 1559052 w 1622488"/>
                  <a:gd name="connsiteY8" fmla="*/ 0 h 2318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22488" h="231838">
                    <a:moveTo>
                      <a:pt x="1559052" y="0"/>
                    </a:moveTo>
                    <a:cubicBezTo>
                      <a:pt x="1569053" y="17907"/>
                      <a:pt x="1574864" y="38481"/>
                      <a:pt x="1574864" y="60388"/>
                    </a:cubicBezTo>
                    <a:cubicBezTo>
                      <a:pt x="1574864" y="128778"/>
                      <a:pt x="1519428" y="184213"/>
                      <a:pt x="1451039" y="184213"/>
                    </a:cubicBezTo>
                    <a:lnTo>
                      <a:pt x="60388" y="184213"/>
                    </a:lnTo>
                    <a:cubicBezTo>
                      <a:pt x="38481" y="184213"/>
                      <a:pt x="17812" y="178403"/>
                      <a:pt x="0" y="168402"/>
                    </a:cubicBezTo>
                    <a:cubicBezTo>
                      <a:pt x="21241" y="206216"/>
                      <a:pt x="61627" y="231838"/>
                      <a:pt x="108013" y="231838"/>
                    </a:cubicBezTo>
                    <a:lnTo>
                      <a:pt x="1498664" y="231838"/>
                    </a:lnTo>
                    <a:cubicBezTo>
                      <a:pt x="1567053" y="231838"/>
                      <a:pt x="1622489" y="176403"/>
                      <a:pt x="1622489" y="108013"/>
                    </a:cubicBezTo>
                    <a:cubicBezTo>
                      <a:pt x="1622489" y="61627"/>
                      <a:pt x="1596866" y="21241"/>
                      <a:pt x="1559052" y="0"/>
                    </a:cubicBezTo>
                    <a:close/>
                  </a:path>
                </a:pathLst>
              </a:custGeom>
              <a:solidFill>
                <a:srgbClr val="DA7C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637" name="자유형: 도형 1636">
                <a:extLst>
                  <a:ext uri="{FF2B5EF4-FFF2-40B4-BE49-F238E27FC236}">
                    <a16:creationId xmlns:a16="http://schemas.microsoft.com/office/drawing/2014/main" id="{DCAE50BD-0A6A-461A-9334-32E4E604454C}"/>
                  </a:ext>
                </a:extLst>
              </p:cNvPr>
              <p:cNvSpPr/>
              <p:nvPr/>
            </p:nvSpPr>
            <p:spPr>
              <a:xfrm>
                <a:off x="5531790" y="1698440"/>
                <a:ext cx="1177210" cy="177950"/>
              </a:xfrm>
              <a:custGeom>
                <a:avLst/>
                <a:gdLst>
                  <a:gd name="connsiteX0" fmla="*/ 1514475 w 1638300"/>
                  <a:gd name="connsiteY0" fmla="*/ 247650 h 247650"/>
                  <a:gd name="connsiteX1" fmla="*/ 123825 w 1638300"/>
                  <a:gd name="connsiteY1" fmla="*/ 247650 h 247650"/>
                  <a:gd name="connsiteX2" fmla="*/ 0 w 1638300"/>
                  <a:gd name="connsiteY2" fmla="*/ 123825 h 247650"/>
                  <a:gd name="connsiteX3" fmla="*/ 0 w 1638300"/>
                  <a:gd name="connsiteY3" fmla="*/ 123825 h 247650"/>
                  <a:gd name="connsiteX4" fmla="*/ 123825 w 1638300"/>
                  <a:gd name="connsiteY4" fmla="*/ 0 h 247650"/>
                  <a:gd name="connsiteX5" fmla="*/ 1514475 w 1638300"/>
                  <a:gd name="connsiteY5" fmla="*/ 0 h 247650"/>
                  <a:gd name="connsiteX6" fmla="*/ 1638300 w 1638300"/>
                  <a:gd name="connsiteY6" fmla="*/ 123825 h 247650"/>
                  <a:gd name="connsiteX7" fmla="*/ 1638300 w 1638300"/>
                  <a:gd name="connsiteY7" fmla="*/ 123825 h 247650"/>
                  <a:gd name="connsiteX8" fmla="*/ 1514475 w 1638300"/>
                  <a:gd name="connsiteY8" fmla="*/ 247650 h 247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38300" h="247650">
                    <a:moveTo>
                      <a:pt x="1514475" y="247650"/>
                    </a:moveTo>
                    <a:lnTo>
                      <a:pt x="123825" y="247650"/>
                    </a:lnTo>
                    <a:cubicBezTo>
                      <a:pt x="55436" y="247650"/>
                      <a:pt x="0" y="192215"/>
                      <a:pt x="0" y="123825"/>
                    </a:cubicBezTo>
                    <a:lnTo>
                      <a:pt x="0" y="123825"/>
                    </a:lnTo>
                    <a:cubicBezTo>
                      <a:pt x="0" y="55436"/>
                      <a:pt x="55436" y="0"/>
                      <a:pt x="123825" y="0"/>
                    </a:cubicBezTo>
                    <a:lnTo>
                      <a:pt x="1514475" y="0"/>
                    </a:lnTo>
                    <a:cubicBezTo>
                      <a:pt x="1582864" y="0"/>
                      <a:pt x="1638300" y="55436"/>
                      <a:pt x="1638300" y="123825"/>
                    </a:cubicBezTo>
                    <a:lnTo>
                      <a:pt x="1638300" y="123825"/>
                    </a:lnTo>
                    <a:cubicBezTo>
                      <a:pt x="1638300" y="192215"/>
                      <a:pt x="1582864" y="247650"/>
                      <a:pt x="1514475" y="247650"/>
                    </a:cubicBezTo>
                    <a:close/>
                  </a:path>
                </a:pathLst>
              </a:custGeom>
              <a:solidFill>
                <a:srgbClr val="FBBA0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638" name="자유형: 도형 1637">
                <a:extLst>
                  <a:ext uri="{FF2B5EF4-FFF2-40B4-BE49-F238E27FC236}">
                    <a16:creationId xmlns:a16="http://schemas.microsoft.com/office/drawing/2014/main" id="{8ACEBB46-80BB-4B11-8FFA-E234A484FDCD}"/>
                  </a:ext>
                </a:extLst>
              </p:cNvPr>
              <p:cNvSpPr/>
              <p:nvPr/>
            </p:nvSpPr>
            <p:spPr>
              <a:xfrm>
                <a:off x="5543152" y="1709802"/>
                <a:ext cx="1165848" cy="166589"/>
              </a:xfrm>
              <a:custGeom>
                <a:avLst/>
                <a:gdLst>
                  <a:gd name="connsiteX0" fmla="*/ 1559052 w 1622488"/>
                  <a:gd name="connsiteY0" fmla="*/ 0 h 231838"/>
                  <a:gd name="connsiteX1" fmla="*/ 1574864 w 1622488"/>
                  <a:gd name="connsiteY1" fmla="*/ 60388 h 231838"/>
                  <a:gd name="connsiteX2" fmla="*/ 1451039 w 1622488"/>
                  <a:gd name="connsiteY2" fmla="*/ 184213 h 231838"/>
                  <a:gd name="connsiteX3" fmla="*/ 60388 w 1622488"/>
                  <a:gd name="connsiteY3" fmla="*/ 184213 h 231838"/>
                  <a:gd name="connsiteX4" fmla="*/ 0 w 1622488"/>
                  <a:gd name="connsiteY4" fmla="*/ 168402 h 231838"/>
                  <a:gd name="connsiteX5" fmla="*/ 108013 w 1622488"/>
                  <a:gd name="connsiteY5" fmla="*/ 231838 h 231838"/>
                  <a:gd name="connsiteX6" fmla="*/ 1498664 w 1622488"/>
                  <a:gd name="connsiteY6" fmla="*/ 231838 h 231838"/>
                  <a:gd name="connsiteX7" fmla="*/ 1622489 w 1622488"/>
                  <a:gd name="connsiteY7" fmla="*/ 108013 h 231838"/>
                  <a:gd name="connsiteX8" fmla="*/ 1559052 w 1622488"/>
                  <a:gd name="connsiteY8" fmla="*/ 0 h 2318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22488" h="231838">
                    <a:moveTo>
                      <a:pt x="1559052" y="0"/>
                    </a:moveTo>
                    <a:cubicBezTo>
                      <a:pt x="1569053" y="17907"/>
                      <a:pt x="1574864" y="38481"/>
                      <a:pt x="1574864" y="60388"/>
                    </a:cubicBezTo>
                    <a:cubicBezTo>
                      <a:pt x="1574864" y="128778"/>
                      <a:pt x="1519428" y="184213"/>
                      <a:pt x="1451039" y="184213"/>
                    </a:cubicBezTo>
                    <a:lnTo>
                      <a:pt x="60388" y="184213"/>
                    </a:lnTo>
                    <a:cubicBezTo>
                      <a:pt x="38481" y="184213"/>
                      <a:pt x="17812" y="178403"/>
                      <a:pt x="0" y="168402"/>
                    </a:cubicBezTo>
                    <a:cubicBezTo>
                      <a:pt x="21241" y="206216"/>
                      <a:pt x="61627" y="231838"/>
                      <a:pt x="108013" y="231838"/>
                    </a:cubicBezTo>
                    <a:lnTo>
                      <a:pt x="1498664" y="231838"/>
                    </a:lnTo>
                    <a:cubicBezTo>
                      <a:pt x="1567053" y="231838"/>
                      <a:pt x="1622489" y="176403"/>
                      <a:pt x="1622489" y="108013"/>
                    </a:cubicBezTo>
                    <a:cubicBezTo>
                      <a:pt x="1622489" y="61627"/>
                      <a:pt x="1596866" y="21146"/>
                      <a:pt x="1559052" y="0"/>
                    </a:cubicBezTo>
                    <a:close/>
                  </a:path>
                </a:pathLst>
              </a:custGeom>
              <a:solidFill>
                <a:srgbClr val="DA7C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639" name="자유형: 도형 1638">
                <a:extLst>
                  <a:ext uri="{FF2B5EF4-FFF2-40B4-BE49-F238E27FC236}">
                    <a16:creationId xmlns:a16="http://schemas.microsoft.com/office/drawing/2014/main" id="{FF0550CC-E55F-400E-B8BB-C7FD5FFEAA05}"/>
                  </a:ext>
                </a:extLst>
              </p:cNvPr>
              <p:cNvSpPr/>
              <p:nvPr/>
            </p:nvSpPr>
            <p:spPr>
              <a:xfrm>
                <a:off x="5535213" y="1874680"/>
                <a:ext cx="1177210" cy="177950"/>
              </a:xfrm>
              <a:custGeom>
                <a:avLst/>
                <a:gdLst>
                  <a:gd name="connsiteX0" fmla="*/ 1514475 w 1638300"/>
                  <a:gd name="connsiteY0" fmla="*/ 247650 h 247650"/>
                  <a:gd name="connsiteX1" fmla="*/ 123825 w 1638300"/>
                  <a:gd name="connsiteY1" fmla="*/ 247650 h 247650"/>
                  <a:gd name="connsiteX2" fmla="*/ 0 w 1638300"/>
                  <a:gd name="connsiteY2" fmla="*/ 123825 h 247650"/>
                  <a:gd name="connsiteX3" fmla="*/ 0 w 1638300"/>
                  <a:gd name="connsiteY3" fmla="*/ 123825 h 247650"/>
                  <a:gd name="connsiteX4" fmla="*/ 123825 w 1638300"/>
                  <a:gd name="connsiteY4" fmla="*/ 0 h 247650"/>
                  <a:gd name="connsiteX5" fmla="*/ 1514475 w 1638300"/>
                  <a:gd name="connsiteY5" fmla="*/ 0 h 247650"/>
                  <a:gd name="connsiteX6" fmla="*/ 1638300 w 1638300"/>
                  <a:gd name="connsiteY6" fmla="*/ 123825 h 247650"/>
                  <a:gd name="connsiteX7" fmla="*/ 1638300 w 1638300"/>
                  <a:gd name="connsiteY7" fmla="*/ 123825 h 247650"/>
                  <a:gd name="connsiteX8" fmla="*/ 1514475 w 1638300"/>
                  <a:gd name="connsiteY8" fmla="*/ 247650 h 247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38300" h="247650">
                    <a:moveTo>
                      <a:pt x="1514475" y="247650"/>
                    </a:moveTo>
                    <a:lnTo>
                      <a:pt x="123825" y="247650"/>
                    </a:lnTo>
                    <a:cubicBezTo>
                      <a:pt x="55436" y="247650"/>
                      <a:pt x="0" y="192214"/>
                      <a:pt x="0" y="123825"/>
                    </a:cubicBezTo>
                    <a:lnTo>
                      <a:pt x="0" y="123825"/>
                    </a:lnTo>
                    <a:cubicBezTo>
                      <a:pt x="0" y="55436"/>
                      <a:pt x="55436" y="0"/>
                      <a:pt x="123825" y="0"/>
                    </a:cubicBezTo>
                    <a:lnTo>
                      <a:pt x="1514475" y="0"/>
                    </a:lnTo>
                    <a:cubicBezTo>
                      <a:pt x="1582864" y="0"/>
                      <a:pt x="1638300" y="55436"/>
                      <a:pt x="1638300" y="123825"/>
                    </a:cubicBezTo>
                    <a:lnTo>
                      <a:pt x="1638300" y="123825"/>
                    </a:lnTo>
                    <a:cubicBezTo>
                      <a:pt x="1638300" y="192214"/>
                      <a:pt x="1582864" y="247650"/>
                      <a:pt x="1514475" y="247650"/>
                    </a:cubicBezTo>
                    <a:close/>
                  </a:path>
                </a:pathLst>
              </a:custGeom>
              <a:solidFill>
                <a:srgbClr val="FBBA0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640" name="자유형: 도형 1639">
                <a:extLst>
                  <a:ext uri="{FF2B5EF4-FFF2-40B4-BE49-F238E27FC236}">
                    <a16:creationId xmlns:a16="http://schemas.microsoft.com/office/drawing/2014/main" id="{CD1AA4FD-2768-441C-83E5-573E0EA8FE98}"/>
                  </a:ext>
                </a:extLst>
              </p:cNvPr>
              <p:cNvSpPr/>
              <p:nvPr/>
            </p:nvSpPr>
            <p:spPr>
              <a:xfrm>
                <a:off x="5546574" y="1886041"/>
                <a:ext cx="1165848" cy="166589"/>
              </a:xfrm>
              <a:custGeom>
                <a:avLst/>
                <a:gdLst>
                  <a:gd name="connsiteX0" fmla="*/ 1559052 w 1622488"/>
                  <a:gd name="connsiteY0" fmla="*/ 0 h 231838"/>
                  <a:gd name="connsiteX1" fmla="*/ 1574864 w 1622488"/>
                  <a:gd name="connsiteY1" fmla="*/ 60388 h 231838"/>
                  <a:gd name="connsiteX2" fmla="*/ 1451039 w 1622488"/>
                  <a:gd name="connsiteY2" fmla="*/ 184213 h 231838"/>
                  <a:gd name="connsiteX3" fmla="*/ 60388 w 1622488"/>
                  <a:gd name="connsiteY3" fmla="*/ 184213 h 231838"/>
                  <a:gd name="connsiteX4" fmla="*/ 0 w 1622488"/>
                  <a:gd name="connsiteY4" fmla="*/ 168402 h 231838"/>
                  <a:gd name="connsiteX5" fmla="*/ 108013 w 1622488"/>
                  <a:gd name="connsiteY5" fmla="*/ 231838 h 231838"/>
                  <a:gd name="connsiteX6" fmla="*/ 1498664 w 1622488"/>
                  <a:gd name="connsiteY6" fmla="*/ 231838 h 231838"/>
                  <a:gd name="connsiteX7" fmla="*/ 1622489 w 1622488"/>
                  <a:gd name="connsiteY7" fmla="*/ 108013 h 231838"/>
                  <a:gd name="connsiteX8" fmla="*/ 1559052 w 1622488"/>
                  <a:gd name="connsiteY8" fmla="*/ 0 h 2318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22488" h="231838">
                    <a:moveTo>
                      <a:pt x="1559052" y="0"/>
                    </a:moveTo>
                    <a:cubicBezTo>
                      <a:pt x="1569053" y="17907"/>
                      <a:pt x="1574864" y="38481"/>
                      <a:pt x="1574864" y="60388"/>
                    </a:cubicBezTo>
                    <a:cubicBezTo>
                      <a:pt x="1574864" y="128778"/>
                      <a:pt x="1519428" y="184213"/>
                      <a:pt x="1451039" y="184213"/>
                    </a:cubicBezTo>
                    <a:lnTo>
                      <a:pt x="60388" y="184213"/>
                    </a:lnTo>
                    <a:cubicBezTo>
                      <a:pt x="38481" y="184213"/>
                      <a:pt x="17812" y="178403"/>
                      <a:pt x="0" y="168402"/>
                    </a:cubicBezTo>
                    <a:cubicBezTo>
                      <a:pt x="21241" y="206216"/>
                      <a:pt x="61627" y="231838"/>
                      <a:pt x="108013" y="231838"/>
                    </a:cubicBezTo>
                    <a:lnTo>
                      <a:pt x="1498664" y="231838"/>
                    </a:lnTo>
                    <a:cubicBezTo>
                      <a:pt x="1567053" y="231838"/>
                      <a:pt x="1622489" y="176403"/>
                      <a:pt x="1622489" y="108013"/>
                    </a:cubicBezTo>
                    <a:cubicBezTo>
                      <a:pt x="1622489" y="61627"/>
                      <a:pt x="1596866" y="21146"/>
                      <a:pt x="1559052" y="0"/>
                    </a:cubicBezTo>
                    <a:close/>
                  </a:path>
                </a:pathLst>
              </a:custGeom>
              <a:solidFill>
                <a:srgbClr val="DA7C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641" name="자유형: 도형 1640">
                <a:extLst>
                  <a:ext uri="{FF2B5EF4-FFF2-40B4-BE49-F238E27FC236}">
                    <a16:creationId xmlns:a16="http://schemas.microsoft.com/office/drawing/2014/main" id="{7AA61513-F053-4D37-B203-E90AEA3B23B0}"/>
                  </a:ext>
                </a:extLst>
              </p:cNvPr>
              <p:cNvSpPr/>
              <p:nvPr/>
            </p:nvSpPr>
            <p:spPr>
              <a:xfrm>
                <a:off x="5537745" y="2054751"/>
                <a:ext cx="1177210" cy="177950"/>
              </a:xfrm>
              <a:custGeom>
                <a:avLst/>
                <a:gdLst>
                  <a:gd name="connsiteX0" fmla="*/ 1514475 w 1638300"/>
                  <a:gd name="connsiteY0" fmla="*/ 247650 h 247650"/>
                  <a:gd name="connsiteX1" fmla="*/ 123825 w 1638300"/>
                  <a:gd name="connsiteY1" fmla="*/ 247650 h 247650"/>
                  <a:gd name="connsiteX2" fmla="*/ 0 w 1638300"/>
                  <a:gd name="connsiteY2" fmla="*/ 123825 h 247650"/>
                  <a:gd name="connsiteX3" fmla="*/ 0 w 1638300"/>
                  <a:gd name="connsiteY3" fmla="*/ 123825 h 247650"/>
                  <a:gd name="connsiteX4" fmla="*/ 123825 w 1638300"/>
                  <a:gd name="connsiteY4" fmla="*/ 0 h 247650"/>
                  <a:gd name="connsiteX5" fmla="*/ 1514475 w 1638300"/>
                  <a:gd name="connsiteY5" fmla="*/ 0 h 247650"/>
                  <a:gd name="connsiteX6" fmla="*/ 1638300 w 1638300"/>
                  <a:gd name="connsiteY6" fmla="*/ 123825 h 247650"/>
                  <a:gd name="connsiteX7" fmla="*/ 1638300 w 1638300"/>
                  <a:gd name="connsiteY7" fmla="*/ 123825 h 247650"/>
                  <a:gd name="connsiteX8" fmla="*/ 1514475 w 1638300"/>
                  <a:gd name="connsiteY8" fmla="*/ 247650 h 247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38300" h="247650">
                    <a:moveTo>
                      <a:pt x="1514475" y="247650"/>
                    </a:moveTo>
                    <a:lnTo>
                      <a:pt x="123825" y="247650"/>
                    </a:lnTo>
                    <a:cubicBezTo>
                      <a:pt x="55436" y="247650"/>
                      <a:pt x="0" y="192214"/>
                      <a:pt x="0" y="123825"/>
                    </a:cubicBezTo>
                    <a:lnTo>
                      <a:pt x="0" y="123825"/>
                    </a:lnTo>
                    <a:cubicBezTo>
                      <a:pt x="0" y="55436"/>
                      <a:pt x="55436" y="0"/>
                      <a:pt x="123825" y="0"/>
                    </a:cubicBezTo>
                    <a:lnTo>
                      <a:pt x="1514475" y="0"/>
                    </a:lnTo>
                    <a:cubicBezTo>
                      <a:pt x="1582864" y="0"/>
                      <a:pt x="1638300" y="55436"/>
                      <a:pt x="1638300" y="123825"/>
                    </a:cubicBezTo>
                    <a:lnTo>
                      <a:pt x="1638300" y="123825"/>
                    </a:lnTo>
                    <a:cubicBezTo>
                      <a:pt x="1638300" y="192214"/>
                      <a:pt x="1582864" y="247650"/>
                      <a:pt x="1514475" y="247650"/>
                    </a:cubicBezTo>
                    <a:close/>
                  </a:path>
                </a:pathLst>
              </a:custGeom>
              <a:solidFill>
                <a:srgbClr val="FBBA0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642" name="자유형: 도형 1641">
                <a:extLst>
                  <a:ext uri="{FF2B5EF4-FFF2-40B4-BE49-F238E27FC236}">
                    <a16:creationId xmlns:a16="http://schemas.microsoft.com/office/drawing/2014/main" id="{C3CED3BD-0C96-4DF4-93A9-F8DBBF4698C3}"/>
                  </a:ext>
                </a:extLst>
              </p:cNvPr>
              <p:cNvSpPr/>
              <p:nvPr/>
            </p:nvSpPr>
            <p:spPr>
              <a:xfrm>
                <a:off x="5549106" y="2066113"/>
                <a:ext cx="1165848" cy="166589"/>
              </a:xfrm>
              <a:custGeom>
                <a:avLst/>
                <a:gdLst>
                  <a:gd name="connsiteX0" fmla="*/ 1559052 w 1622488"/>
                  <a:gd name="connsiteY0" fmla="*/ 0 h 231838"/>
                  <a:gd name="connsiteX1" fmla="*/ 1574864 w 1622488"/>
                  <a:gd name="connsiteY1" fmla="*/ 60388 h 231838"/>
                  <a:gd name="connsiteX2" fmla="*/ 1451039 w 1622488"/>
                  <a:gd name="connsiteY2" fmla="*/ 184213 h 231838"/>
                  <a:gd name="connsiteX3" fmla="*/ 60388 w 1622488"/>
                  <a:gd name="connsiteY3" fmla="*/ 184213 h 231838"/>
                  <a:gd name="connsiteX4" fmla="*/ 0 w 1622488"/>
                  <a:gd name="connsiteY4" fmla="*/ 168402 h 231838"/>
                  <a:gd name="connsiteX5" fmla="*/ 108013 w 1622488"/>
                  <a:gd name="connsiteY5" fmla="*/ 231838 h 231838"/>
                  <a:gd name="connsiteX6" fmla="*/ 1498664 w 1622488"/>
                  <a:gd name="connsiteY6" fmla="*/ 231838 h 231838"/>
                  <a:gd name="connsiteX7" fmla="*/ 1622489 w 1622488"/>
                  <a:gd name="connsiteY7" fmla="*/ 108013 h 231838"/>
                  <a:gd name="connsiteX8" fmla="*/ 1559052 w 1622488"/>
                  <a:gd name="connsiteY8" fmla="*/ 0 h 2318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22488" h="231838">
                    <a:moveTo>
                      <a:pt x="1559052" y="0"/>
                    </a:moveTo>
                    <a:cubicBezTo>
                      <a:pt x="1569053" y="17907"/>
                      <a:pt x="1574864" y="38481"/>
                      <a:pt x="1574864" y="60388"/>
                    </a:cubicBezTo>
                    <a:cubicBezTo>
                      <a:pt x="1574864" y="128778"/>
                      <a:pt x="1519428" y="184213"/>
                      <a:pt x="1451039" y="184213"/>
                    </a:cubicBezTo>
                    <a:lnTo>
                      <a:pt x="60388" y="184213"/>
                    </a:lnTo>
                    <a:cubicBezTo>
                      <a:pt x="38481" y="184213"/>
                      <a:pt x="17812" y="178403"/>
                      <a:pt x="0" y="168402"/>
                    </a:cubicBezTo>
                    <a:cubicBezTo>
                      <a:pt x="21241" y="206216"/>
                      <a:pt x="61627" y="231838"/>
                      <a:pt x="108013" y="231838"/>
                    </a:cubicBezTo>
                    <a:lnTo>
                      <a:pt x="1498664" y="231838"/>
                    </a:lnTo>
                    <a:cubicBezTo>
                      <a:pt x="1567053" y="231838"/>
                      <a:pt x="1622489" y="176403"/>
                      <a:pt x="1622489" y="108013"/>
                    </a:cubicBezTo>
                    <a:cubicBezTo>
                      <a:pt x="1622489" y="61627"/>
                      <a:pt x="1596962" y="21241"/>
                      <a:pt x="1559052" y="0"/>
                    </a:cubicBezTo>
                    <a:close/>
                  </a:path>
                </a:pathLst>
              </a:custGeom>
              <a:solidFill>
                <a:srgbClr val="DA7C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643" name="자유형: 도형 1642">
                <a:extLst>
                  <a:ext uri="{FF2B5EF4-FFF2-40B4-BE49-F238E27FC236}">
                    <a16:creationId xmlns:a16="http://schemas.microsoft.com/office/drawing/2014/main" id="{D36C6E20-50C7-4C50-B2AD-675DA05012AE}"/>
                  </a:ext>
                </a:extLst>
              </p:cNvPr>
              <p:cNvSpPr/>
              <p:nvPr/>
            </p:nvSpPr>
            <p:spPr>
              <a:xfrm>
                <a:off x="5541167" y="2230991"/>
                <a:ext cx="1177210" cy="177950"/>
              </a:xfrm>
              <a:custGeom>
                <a:avLst/>
                <a:gdLst>
                  <a:gd name="connsiteX0" fmla="*/ 1514475 w 1638300"/>
                  <a:gd name="connsiteY0" fmla="*/ 247650 h 247650"/>
                  <a:gd name="connsiteX1" fmla="*/ 123825 w 1638300"/>
                  <a:gd name="connsiteY1" fmla="*/ 247650 h 247650"/>
                  <a:gd name="connsiteX2" fmla="*/ 0 w 1638300"/>
                  <a:gd name="connsiteY2" fmla="*/ 123825 h 247650"/>
                  <a:gd name="connsiteX3" fmla="*/ 0 w 1638300"/>
                  <a:gd name="connsiteY3" fmla="*/ 123825 h 247650"/>
                  <a:gd name="connsiteX4" fmla="*/ 123825 w 1638300"/>
                  <a:gd name="connsiteY4" fmla="*/ 0 h 247650"/>
                  <a:gd name="connsiteX5" fmla="*/ 1514475 w 1638300"/>
                  <a:gd name="connsiteY5" fmla="*/ 0 h 247650"/>
                  <a:gd name="connsiteX6" fmla="*/ 1638300 w 1638300"/>
                  <a:gd name="connsiteY6" fmla="*/ 123825 h 247650"/>
                  <a:gd name="connsiteX7" fmla="*/ 1638300 w 1638300"/>
                  <a:gd name="connsiteY7" fmla="*/ 123825 h 247650"/>
                  <a:gd name="connsiteX8" fmla="*/ 1514475 w 1638300"/>
                  <a:gd name="connsiteY8" fmla="*/ 247650 h 247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38300" h="247650">
                    <a:moveTo>
                      <a:pt x="1514475" y="247650"/>
                    </a:moveTo>
                    <a:lnTo>
                      <a:pt x="123825" y="247650"/>
                    </a:lnTo>
                    <a:cubicBezTo>
                      <a:pt x="55436" y="247650"/>
                      <a:pt x="0" y="192214"/>
                      <a:pt x="0" y="123825"/>
                    </a:cubicBezTo>
                    <a:lnTo>
                      <a:pt x="0" y="123825"/>
                    </a:lnTo>
                    <a:cubicBezTo>
                      <a:pt x="0" y="55436"/>
                      <a:pt x="55436" y="0"/>
                      <a:pt x="123825" y="0"/>
                    </a:cubicBezTo>
                    <a:lnTo>
                      <a:pt x="1514475" y="0"/>
                    </a:lnTo>
                    <a:cubicBezTo>
                      <a:pt x="1582864" y="0"/>
                      <a:pt x="1638300" y="55436"/>
                      <a:pt x="1638300" y="123825"/>
                    </a:cubicBezTo>
                    <a:lnTo>
                      <a:pt x="1638300" y="123825"/>
                    </a:lnTo>
                    <a:cubicBezTo>
                      <a:pt x="1638300" y="192214"/>
                      <a:pt x="1582864" y="247650"/>
                      <a:pt x="1514475" y="247650"/>
                    </a:cubicBezTo>
                    <a:close/>
                  </a:path>
                </a:pathLst>
              </a:custGeom>
              <a:solidFill>
                <a:srgbClr val="FBBA0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644" name="자유형: 도형 1643">
                <a:extLst>
                  <a:ext uri="{FF2B5EF4-FFF2-40B4-BE49-F238E27FC236}">
                    <a16:creationId xmlns:a16="http://schemas.microsoft.com/office/drawing/2014/main" id="{D2ACFBA6-EE06-4BB0-BCF1-627F3B7BF16B}"/>
                  </a:ext>
                </a:extLst>
              </p:cNvPr>
              <p:cNvSpPr/>
              <p:nvPr/>
            </p:nvSpPr>
            <p:spPr>
              <a:xfrm>
                <a:off x="5552529" y="2242353"/>
                <a:ext cx="1165848" cy="166589"/>
              </a:xfrm>
              <a:custGeom>
                <a:avLst/>
                <a:gdLst>
                  <a:gd name="connsiteX0" fmla="*/ 1559052 w 1622488"/>
                  <a:gd name="connsiteY0" fmla="*/ 0 h 231838"/>
                  <a:gd name="connsiteX1" fmla="*/ 1574864 w 1622488"/>
                  <a:gd name="connsiteY1" fmla="*/ 60388 h 231838"/>
                  <a:gd name="connsiteX2" fmla="*/ 1451039 w 1622488"/>
                  <a:gd name="connsiteY2" fmla="*/ 184213 h 231838"/>
                  <a:gd name="connsiteX3" fmla="*/ 60388 w 1622488"/>
                  <a:gd name="connsiteY3" fmla="*/ 184213 h 231838"/>
                  <a:gd name="connsiteX4" fmla="*/ 0 w 1622488"/>
                  <a:gd name="connsiteY4" fmla="*/ 168402 h 231838"/>
                  <a:gd name="connsiteX5" fmla="*/ 108013 w 1622488"/>
                  <a:gd name="connsiteY5" fmla="*/ 231838 h 231838"/>
                  <a:gd name="connsiteX6" fmla="*/ 1498664 w 1622488"/>
                  <a:gd name="connsiteY6" fmla="*/ 231838 h 231838"/>
                  <a:gd name="connsiteX7" fmla="*/ 1622489 w 1622488"/>
                  <a:gd name="connsiteY7" fmla="*/ 108013 h 231838"/>
                  <a:gd name="connsiteX8" fmla="*/ 1559052 w 1622488"/>
                  <a:gd name="connsiteY8" fmla="*/ 0 h 2318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22488" h="231838">
                    <a:moveTo>
                      <a:pt x="1559052" y="0"/>
                    </a:moveTo>
                    <a:cubicBezTo>
                      <a:pt x="1569053" y="17907"/>
                      <a:pt x="1574864" y="38481"/>
                      <a:pt x="1574864" y="60388"/>
                    </a:cubicBezTo>
                    <a:cubicBezTo>
                      <a:pt x="1574864" y="128778"/>
                      <a:pt x="1519428" y="184213"/>
                      <a:pt x="1451039" y="184213"/>
                    </a:cubicBezTo>
                    <a:lnTo>
                      <a:pt x="60388" y="184213"/>
                    </a:lnTo>
                    <a:cubicBezTo>
                      <a:pt x="38481" y="184213"/>
                      <a:pt x="17812" y="178403"/>
                      <a:pt x="0" y="168402"/>
                    </a:cubicBezTo>
                    <a:cubicBezTo>
                      <a:pt x="21241" y="206216"/>
                      <a:pt x="61627" y="231838"/>
                      <a:pt x="108013" y="231838"/>
                    </a:cubicBezTo>
                    <a:lnTo>
                      <a:pt x="1498664" y="231838"/>
                    </a:lnTo>
                    <a:cubicBezTo>
                      <a:pt x="1567053" y="231838"/>
                      <a:pt x="1622489" y="176403"/>
                      <a:pt x="1622489" y="108013"/>
                    </a:cubicBezTo>
                    <a:cubicBezTo>
                      <a:pt x="1622489" y="61627"/>
                      <a:pt x="1596962" y="21241"/>
                      <a:pt x="1559052" y="0"/>
                    </a:cubicBezTo>
                    <a:close/>
                  </a:path>
                </a:pathLst>
              </a:custGeom>
              <a:solidFill>
                <a:srgbClr val="DA7C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</p:grpSp>
        <p:grpSp>
          <p:nvGrpSpPr>
            <p:cNvPr id="1591" name="그룹 1590">
              <a:extLst>
                <a:ext uri="{FF2B5EF4-FFF2-40B4-BE49-F238E27FC236}">
                  <a16:creationId xmlns:a16="http://schemas.microsoft.com/office/drawing/2014/main" id="{E2BCE360-DFFA-4618-8009-C94A59052E02}"/>
                </a:ext>
              </a:extLst>
            </p:cNvPr>
            <p:cNvGrpSpPr/>
            <p:nvPr/>
          </p:nvGrpSpPr>
          <p:grpSpPr>
            <a:xfrm>
              <a:off x="1921140" y="6009539"/>
              <a:ext cx="848461" cy="848461"/>
              <a:chOff x="5784686" y="1323855"/>
              <a:chExt cx="1307251" cy="1307251"/>
            </a:xfrm>
          </p:grpSpPr>
          <p:sp>
            <p:nvSpPr>
              <p:cNvPr id="1627" name="자유형: 도형 1626">
                <a:extLst>
                  <a:ext uri="{FF2B5EF4-FFF2-40B4-BE49-F238E27FC236}">
                    <a16:creationId xmlns:a16="http://schemas.microsoft.com/office/drawing/2014/main" id="{A812862B-7418-44B1-8FAF-5180ACC9B045}"/>
                  </a:ext>
                </a:extLst>
              </p:cNvPr>
              <p:cNvSpPr/>
              <p:nvPr/>
            </p:nvSpPr>
            <p:spPr>
              <a:xfrm>
                <a:off x="5784686" y="1323855"/>
                <a:ext cx="1307251" cy="1307251"/>
              </a:xfrm>
              <a:custGeom>
                <a:avLst/>
                <a:gdLst>
                  <a:gd name="connsiteX0" fmla="*/ 1819275 w 1819275"/>
                  <a:gd name="connsiteY0" fmla="*/ 909638 h 1819275"/>
                  <a:gd name="connsiteX1" fmla="*/ 909638 w 1819275"/>
                  <a:gd name="connsiteY1" fmla="*/ 1819275 h 1819275"/>
                  <a:gd name="connsiteX2" fmla="*/ 0 w 1819275"/>
                  <a:gd name="connsiteY2" fmla="*/ 909637 h 1819275"/>
                  <a:gd name="connsiteX3" fmla="*/ 909638 w 1819275"/>
                  <a:gd name="connsiteY3" fmla="*/ 0 h 1819275"/>
                  <a:gd name="connsiteX4" fmla="*/ 1819275 w 1819275"/>
                  <a:gd name="connsiteY4" fmla="*/ 909638 h 18192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819275" h="1819275">
                    <a:moveTo>
                      <a:pt x="1819275" y="909638"/>
                    </a:moveTo>
                    <a:cubicBezTo>
                      <a:pt x="1819275" y="1412016"/>
                      <a:pt x="1412016" y="1819275"/>
                      <a:pt x="909638" y="1819275"/>
                    </a:cubicBezTo>
                    <a:cubicBezTo>
                      <a:pt x="407259" y="1819275"/>
                      <a:pt x="0" y="1412016"/>
                      <a:pt x="0" y="909637"/>
                    </a:cubicBezTo>
                    <a:cubicBezTo>
                      <a:pt x="0" y="407258"/>
                      <a:pt x="407259" y="0"/>
                      <a:pt x="909638" y="0"/>
                    </a:cubicBezTo>
                    <a:cubicBezTo>
                      <a:pt x="1412016" y="0"/>
                      <a:pt x="1819275" y="407258"/>
                      <a:pt x="1819275" y="909638"/>
                    </a:cubicBezTo>
                    <a:close/>
                  </a:path>
                </a:pathLst>
              </a:custGeom>
              <a:solidFill>
                <a:srgbClr val="DA7D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628" name="자유형: 도형 1627">
                <a:extLst>
                  <a:ext uri="{FF2B5EF4-FFF2-40B4-BE49-F238E27FC236}">
                    <a16:creationId xmlns:a16="http://schemas.microsoft.com/office/drawing/2014/main" id="{01A10E77-89C9-4E16-89BB-0F0491DE52D1}"/>
                  </a:ext>
                </a:extLst>
              </p:cNvPr>
              <p:cNvSpPr/>
              <p:nvPr/>
            </p:nvSpPr>
            <p:spPr>
              <a:xfrm>
                <a:off x="5825751" y="1364920"/>
                <a:ext cx="1225120" cy="1225120"/>
              </a:xfrm>
              <a:custGeom>
                <a:avLst/>
                <a:gdLst>
                  <a:gd name="connsiteX0" fmla="*/ 1704975 w 1704975"/>
                  <a:gd name="connsiteY0" fmla="*/ 852488 h 1704975"/>
                  <a:gd name="connsiteX1" fmla="*/ 852488 w 1704975"/>
                  <a:gd name="connsiteY1" fmla="*/ 1704975 h 1704975"/>
                  <a:gd name="connsiteX2" fmla="*/ 0 w 1704975"/>
                  <a:gd name="connsiteY2" fmla="*/ 852487 h 1704975"/>
                  <a:gd name="connsiteX3" fmla="*/ 852488 w 1704975"/>
                  <a:gd name="connsiteY3" fmla="*/ 0 h 1704975"/>
                  <a:gd name="connsiteX4" fmla="*/ 1704975 w 1704975"/>
                  <a:gd name="connsiteY4" fmla="*/ 852488 h 1704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04975" h="1704975">
                    <a:moveTo>
                      <a:pt x="1704975" y="852488"/>
                    </a:moveTo>
                    <a:cubicBezTo>
                      <a:pt x="1704975" y="1323303"/>
                      <a:pt x="1323304" y="1704975"/>
                      <a:pt x="852488" y="1704975"/>
                    </a:cubicBezTo>
                    <a:cubicBezTo>
                      <a:pt x="381672" y="1704975"/>
                      <a:pt x="0" y="1323303"/>
                      <a:pt x="0" y="852487"/>
                    </a:cubicBezTo>
                    <a:cubicBezTo>
                      <a:pt x="0" y="381672"/>
                      <a:pt x="381672" y="0"/>
                      <a:pt x="852488" y="0"/>
                    </a:cubicBezTo>
                    <a:cubicBezTo>
                      <a:pt x="1323304" y="0"/>
                      <a:pt x="1704975" y="381672"/>
                      <a:pt x="1704975" y="852488"/>
                    </a:cubicBezTo>
                    <a:close/>
                  </a:path>
                </a:pathLst>
              </a:custGeom>
              <a:solidFill>
                <a:srgbClr val="FBBA0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629" name="자유형: 도형 1628">
                <a:extLst>
                  <a:ext uri="{FF2B5EF4-FFF2-40B4-BE49-F238E27FC236}">
                    <a16:creationId xmlns:a16="http://schemas.microsoft.com/office/drawing/2014/main" id="{8E192E58-2F84-4139-B44D-7C1180336780}"/>
                  </a:ext>
                </a:extLst>
              </p:cNvPr>
              <p:cNvSpPr/>
              <p:nvPr/>
            </p:nvSpPr>
            <p:spPr>
              <a:xfrm>
                <a:off x="5920475" y="1459576"/>
                <a:ext cx="1035671" cy="1035671"/>
              </a:xfrm>
              <a:custGeom>
                <a:avLst/>
                <a:gdLst>
                  <a:gd name="connsiteX0" fmla="*/ 1441323 w 1441322"/>
                  <a:gd name="connsiteY0" fmla="*/ 720661 h 1441323"/>
                  <a:gd name="connsiteX1" fmla="*/ 720661 w 1441322"/>
                  <a:gd name="connsiteY1" fmla="*/ 1441323 h 1441323"/>
                  <a:gd name="connsiteX2" fmla="*/ 0 w 1441322"/>
                  <a:gd name="connsiteY2" fmla="*/ 720661 h 1441323"/>
                  <a:gd name="connsiteX3" fmla="*/ 720661 w 1441322"/>
                  <a:gd name="connsiteY3" fmla="*/ 0 h 1441323"/>
                  <a:gd name="connsiteX4" fmla="*/ 1441323 w 1441322"/>
                  <a:gd name="connsiteY4" fmla="*/ 720661 h 14413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41322" h="1441323">
                    <a:moveTo>
                      <a:pt x="1441323" y="720661"/>
                    </a:moveTo>
                    <a:cubicBezTo>
                      <a:pt x="1441323" y="1118672"/>
                      <a:pt x="1118672" y="1441323"/>
                      <a:pt x="720661" y="1441323"/>
                    </a:cubicBezTo>
                    <a:cubicBezTo>
                      <a:pt x="322651" y="1441323"/>
                      <a:pt x="0" y="1118672"/>
                      <a:pt x="0" y="720661"/>
                    </a:cubicBezTo>
                    <a:cubicBezTo>
                      <a:pt x="0" y="322651"/>
                      <a:pt x="322651" y="0"/>
                      <a:pt x="720661" y="0"/>
                    </a:cubicBezTo>
                    <a:cubicBezTo>
                      <a:pt x="1118672" y="0"/>
                      <a:pt x="1441323" y="322651"/>
                      <a:pt x="1441323" y="720661"/>
                    </a:cubicBezTo>
                    <a:close/>
                  </a:path>
                </a:pathLst>
              </a:custGeom>
              <a:solidFill>
                <a:srgbClr val="FD980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630" name="자유형: 도형 1629">
                <a:extLst>
                  <a:ext uri="{FF2B5EF4-FFF2-40B4-BE49-F238E27FC236}">
                    <a16:creationId xmlns:a16="http://schemas.microsoft.com/office/drawing/2014/main" id="{B93C2C7C-CC49-4F72-B05D-880F3A7655BB}"/>
                  </a:ext>
                </a:extLst>
              </p:cNvPr>
              <p:cNvSpPr/>
              <p:nvPr/>
            </p:nvSpPr>
            <p:spPr>
              <a:xfrm>
                <a:off x="6258993" y="1604656"/>
                <a:ext cx="417850" cy="746040"/>
              </a:xfrm>
              <a:custGeom>
                <a:avLst/>
                <a:gdLst>
                  <a:gd name="connsiteX0" fmla="*/ 397953 w 581514"/>
                  <a:gd name="connsiteY0" fmla="*/ 964526 h 1038249"/>
                  <a:gd name="connsiteX1" fmla="*/ 440815 w 581514"/>
                  <a:gd name="connsiteY1" fmla="*/ 891564 h 1038249"/>
                  <a:gd name="connsiteX2" fmla="*/ 570069 w 581514"/>
                  <a:gd name="connsiteY2" fmla="*/ 607433 h 1038249"/>
                  <a:gd name="connsiteX3" fmla="*/ 413193 w 581514"/>
                  <a:gd name="connsiteY3" fmla="*/ 467892 h 1038249"/>
                  <a:gd name="connsiteX4" fmla="*/ 236695 w 581514"/>
                  <a:gd name="connsiteY4" fmla="*/ 414457 h 1038249"/>
                  <a:gd name="connsiteX5" fmla="*/ 169639 w 581514"/>
                  <a:gd name="connsiteY5" fmla="*/ 342257 h 1038249"/>
                  <a:gd name="connsiteX6" fmla="*/ 236314 w 581514"/>
                  <a:gd name="connsiteY6" fmla="*/ 266057 h 1038249"/>
                  <a:gd name="connsiteX7" fmla="*/ 355186 w 581514"/>
                  <a:gd name="connsiteY7" fmla="*/ 294442 h 1038249"/>
                  <a:gd name="connsiteX8" fmla="*/ 464438 w 581514"/>
                  <a:gd name="connsiteY8" fmla="*/ 295585 h 1038249"/>
                  <a:gd name="connsiteX9" fmla="*/ 473486 w 581514"/>
                  <a:gd name="connsiteY9" fmla="*/ 167664 h 1038249"/>
                  <a:gd name="connsiteX10" fmla="*/ 375379 w 581514"/>
                  <a:gd name="connsiteY10" fmla="*/ 121849 h 1038249"/>
                  <a:gd name="connsiteX11" fmla="*/ 340327 w 581514"/>
                  <a:gd name="connsiteY11" fmla="*/ 75938 h 1038249"/>
                  <a:gd name="connsiteX12" fmla="*/ 302227 w 581514"/>
                  <a:gd name="connsiteY12" fmla="*/ 119 h 1038249"/>
                  <a:gd name="connsiteX13" fmla="*/ 302227 w 581514"/>
                  <a:gd name="connsiteY13" fmla="*/ 119 h 1038249"/>
                  <a:gd name="connsiteX14" fmla="*/ 259364 w 581514"/>
                  <a:gd name="connsiteY14" fmla="*/ 24 h 1038249"/>
                  <a:gd name="connsiteX15" fmla="*/ 169924 w 581514"/>
                  <a:gd name="connsiteY15" fmla="*/ 88511 h 1038249"/>
                  <a:gd name="connsiteX16" fmla="*/ 133634 w 581514"/>
                  <a:gd name="connsiteY16" fmla="*/ 152138 h 1038249"/>
                  <a:gd name="connsiteX17" fmla="*/ 87247 w 581514"/>
                  <a:gd name="connsiteY17" fmla="*/ 184619 h 1038249"/>
                  <a:gd name="connsiteX18" fmla="*/ 79532 w 581514"/>
                  <a:gd name="connsiteY18" fmla="*/ 522280 h 1038249"/>
                  <a:gd name="connsiteX19" fmla="*/ 264889 w 581514"/>
                  <a:gd name="connsiteY19" fmla="*/ 589812 h 1038249"/>
                  <a:gd name="connsiteX20" fmla="*/ 398239 w 581514"/>
                  <a:gd name="connsiteY20" fmla="*/ 713637 h 1038249"/>
                  <a:gd name="connsiteX21" fmla="*/ 331564 w 581514"/>
                  <a:gd name="connsiteY21" fmla="*/ 770787 h 1038249"/>
                  <a:gd name="connsiteX22" fmla="*/ 208024 w 581514"/>
                  <a:gd name="connsiteY22" fmla="*/ 732782 h 1038249"/>
                  <a:gd name="connsiteX23" fmla="*/ 208024 w 581514"/>
                  <a:gd name="connsiteY23" fmla="*/ 732782 h 1038249"/>
                  <a:gd name="connsiteX24" fmla="*/ 78008 w 581514"/>
                  <a:gd name="connsiteY24" fmla="*/ 774026 h 1038249"/>
                  <a:gd name="connsiteX25" fmla="*/ 88009 w 581514"/>
                  <a:gd name="connsiteY25" fmla="*/ 853559 h 1038249"/>
                  <a:gd name="connsiteX26" fmla="*/ 171829 w 581514"/>
                  <a:gd name="connsiteY26" fmla="*/ 904709 h 1038249"/>
                  <a:gd name="connsiteX27" fmla="*/ 235838 w 581514"/>
                  <a:gd name="connsiteY27" fmla="*/ 987005 h 1038249"/>
                  <a:gd name="connsiteX28" fmla="*/ 264889 w 581514"/>
                  <a:gd name="connsiteY28" fmla="*/ 1037487 h 1038249"/>
                  <a:gd name="connsiteX29" fmla="*/ 360139 w 581514"/>
                  <a:gd name="connsiteY29" fmla="*/ 1037487 h 1038249"/>
                  <a:gd name="connsiteX30" fmla="*/ 397953 w 581514"/>
                  <a:gd name="connsiteY30" fmla="*/ 964526 h 10382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581514" h="1038249">
                    <a:moveTo>
                      <a:pt x="397953" y="964526"/>
                    </a:moveTo>
                    <a:cubicBezTo>
                      <a:pt x="398239" y="913662"/>
                      <a:pt x="398239" y="913662"/>
                      <a:pt x="440815" y="891564"/>
                    </a:cubicBezTo>
                    <a:cubicBezTo>
                      <a:pt x="553782" y="835081"/>
                      <a:pt x="606550" y="714875"/>
                      <a:pt x="570069" y="607433"/>
                    </a:cubicBezTo>
                    <a:cubicBezTo>
                      <a:pt x="544257" y="531233"/>
                      <a:pt x="483106" y="493133"/>
                      <a:pt x="413193" y="467892"/>
                    </a:cubicBezTo>
                    <a:cubicBezTo>
                      <a:pt x="355471" y="447032"/>
                      <a:pt x="295083" y="433602"/>
                      <a:pt x="236695" y="414457"/>
                    </a:cubicBezTo>
                    <a:cubicBezTo>
                      <a:pt x="208024" y="405027"/>
                      <a:pt x="167638" y="373499"/>
                      <a:pt x="169639" y="342257"/>
                    </a:cubicBezTo>
                    <a:cubicBezTo>
                      <a:pt x="172020" y="302919"/>
                      <a:pt x="201166" y="279392"/>
                      <a:pt x="236314" y="266057"/>
                    </a:cubicBezTo>
                    <a:cubicBezTo>
                      <a:pt x="292702" y="244626"/>
                      <a:pt x="331564" y="275582"/>
                      <a:pt x="355186" y="294442"/>
                    </a:cubicBezTo>
                    <a:cubicBezTo>
                      <a:pt x="400239" y="330446"/>
                      <a:pt x="426814" y="332732"/>
                      <a:pt x="464438" y="295585"/>
                    </a:cubicBezTo>
                    <a:cubicBezTo>
                      <a:pt x="531589" y="227957"/>
                      <a:pt x="537875" y="216051"/>
                      <a:pt x="473486" y="167664"/>
                    </a:cubicBezTo>
                    <a:cubicBezTo>
                      <a:pt x="444054" y="145566"/>
                      <a:pt x="411383" y="129945"/>
                      <a:pt x="375379" y="121849"/>
                    </a:cubicBezTo>
                    <a:cubicBezTo>
                      <a:pt x="350518" y="116324"/>
                      <a:pt x="339850" y="104513"/>
                      <a:pt x="340327" y="75938"/>
                    </a:cubicBezTo>
                    <a:cubicBezTo>
                      <a:pt x="341089" y="27932"/>
                      <a:pt x="341089" y="-643"/>
                      <a:pt x="302227" y="119"/>
                    </a:cubicBezTo>
                    <a:cubicBezTo>
                      <a:pt x="302227" y="119"/>
                      <a:pt x="302227" y="119"/>
                      <a:pt x="302227" y="119"/>
                    </a:cubicBezTo>
                    <a:cubicBezTo>
                      <a:pt x="287939" y="119"/>
                      <a:pt x="273652" y="119"/>
                      <a:pt x="259364" y="24"/>
                    </a:cubicBezTo>
                    <a:cubicBezTo>
                      <a:pt x="169639" y="-738"/>
                      <a:pt x="168591" y="16312"/>
                      <a:pt x="169924" y="88511"/>
                    </a:cubicBezTo>
                    <a:cubicBezTo>
                      <a:pt x="170496" y="118896"/>
                      <a:pt x="164019" y="139756"/>
                      <a:pt x="133634" y="152138"/>
                    </a:cubicBezTo>
                    <a:cubicBezTo>
                      <a:pt x="116584" y="159092"/>
                      <a:pt x="100963" y="171760"/>
                      <a:pt x="87247" y="184619"/>
                    </a:cubicBezTo>
                    <a:cubicBezTo>
                      <a:pt x="-13337" y="278821"/>
                      <a:pt x="-40864" y="425411"/>
                      <a:pt x="79532" y="522280"/>
                    </a:cubicBezTo>
                    <a:cubicBezTo>
                      <a:pt x="131348" y="563904"/>
                      <a:pt x="197547" y="585050"/>
                      <a:pt x="264889" y="589812"/>
                    </a:cubicBezTo>
                    <a:cubicBezTo>
                      <a:pt x="391952" y="598766"/>
                      <a:pt x="410050" y="666488"/>
                      <a:pt x="398239" y="713637"/>
                    </a:cubicBezTo>
                    <a:cubicBezTo>
                      <a:pt x="388714" y="751737"/>
                      <a:pt x="360139" y="761262"/>
                      <a:pt x="331564" y="770787"/>
                    </a:cubicBezTo>
                    <a:cubicBezTo>
                      <a:pt x="264889" y="780312"/>
                      <a:pt x="246791" y="753547"/>
                      <a:pt x="208024" y="732782"/>
                    </a:cubicBezTo>
                    <a:cubicBezTo>
                      <a:pt x="208024" y="732782"/>
                      <a:pt x="208024" y="732782"/>
                      <a:pt x="208024" y="732782"/>
                    </a:cubicBezTo>
                    <a:cubicBezTo>
                      <a:pt x="169639" y="713637"/>
                      <a:pt x="127538" y="676871"/>
                      <a:pt x="78008" y="774026"/>
                    </a:cubicBezTo>
                    <a:cubicBezTo>
                      <a:pt x="55339" y="818412"/>
                      <a:pt x="55339" y="827937"/>
                      <a:pt x="88009" y="853559"/>
                    </a:cubicBezTo>
                    <a:cubicBezTo>
                      <a:pt x="119442" y="878229"/>
                      <a:pt x="141064" y="894612"/>
                      <a:pt x="171829" y="904709"/>
                    </a:cubicBezTo>
                    <a:cubicBezTo>
                      <a:pt x="235552" y="925664"/>
                      <a:pt x="236314" y="923187"/>
                      <a:pt x="235838" y="987005"/>
                    </a:cubicBezTo>
                    <a:cubicBezTo>
                      <a:pt x="235647" y="1016246"/>
                      <a:pt x="235456" y="1035773"/>
                      <a:pt x="264889" y="1037487"/>
                    </a:cubicBezTo>
                    <a:cubicBezTo>
                      <a:pt x="294416" y="1039202"/>
                      <a:pt x="328516" y="1037487"/>
                      <a:pt x="360139" y="1037487"/>
                    </a:cubicBezTo>
                    <a:cubicBezTo>
                      <a:pt x="398239" y="1037487"/>
                      <a:pt x="398239" y="1008912"/>
                      <a:pt x="397953" y="964526"/>
                    </a:cubicBezTo>
                    <a:close/>
                  </a:path>
                </a:pathLst>
              </a:custGeom>
              <a:solidFill>
                <a:srgbClr val="DA7C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631" name="자유형: 도형 1630">
                <a:extLst>
                  <a:ext uri="{FF2B5EF4-FFF2-40B4-BE49-F238E27FC236}">
                    <a16:creationId xmlns:a16="http://schemas.microsoft.com/office/drawing/2014/main" id="{C824FADA-2735-452B-9DB4-2BD09163F0DF}"/>
                  </a:ext>
                </a:extLst>
              </p:cNvPr>
              <p:cNvSpPr/>
              <p:nvPr/>
            </p:nvSpPr>
            <p:spPr>
              <a:xfrm>
                <a:off x="5920475" y="1492223"/>
                <a:ext cx="336668" cy="970377"/>
              </a:xfrm>
              <a:custGeom>
                <a:avLst/>
                <a:gdLst>
                  <a:gd name="connsiteX0" fmla="*/ 468535 w 468534"/>
                  <a:gd name="connsiteY0" fmla="*/ 0 h 1350454"/>
                  <a:gd name="connsiteX1" fmla="*/ 0 w 468534"/>
                  <a:gd name="connsiteY1" fmla="*/ 675227 h 1350454"/>
                  <a:gd name="connsiteX2" fmla="*/ 468535 w 468534"/>
                  <a:gd name="connsiteY2" fmla="*/ 1350455 h 1350454"/>
                  <a:gd name="connsiteX3" fmla="*/ 200025 w 468534"/>
                  <a:gd name="connsiteY3" fmla="*/ 675227 h 1350454"/>
                  <a:gd name="connsiteX4" fmla="*/ 468535 w 468534"/>
                  <a:gd name="connsiteY4" fmla="*/ 0 h 13504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68534" h="1350454">
                    <a:moveTo>
                      <a:pt x="468535" y="0"/>
                    </a:moveTo>
                    <a:cubicBezTo>
                      <a:pt x="194881" y="102203"/>
                      <a:pt x="0" y="365951"/>
                      <a:pt x="0" y="675227"/>
                    </a:cubicBezTo>
                    <a:cubicBezTo>
                      <a:pt x="0" y="984504"/>
                      <a:pt x="194881" y="1248251"/>
                      <a:pt x="468535" y="1350455"/>
                    </a:cubicBezTo>
                    <a:cubicBezTo>
                      <a:pt x="302133" y="1174337"/>
                      <a:pt x="200025" y="936688"/>
                      <a:pt x="200025" y="675227"/>
                    </a:cubicBezTo>
                    <a:cubicBezTo>
                      <a:pt x="200025" y="413766"/>
                      <a:pt x="302133" y="176117"/>
                      <a:pt x="468535" y="0"/>
                    </a:cubicBezTo>
                    <a:close/>
                  </a:path>
                </a:pathLst>
              </a:custGeom>
              <a:solidFill>
                <a:srgbClr val="DA7D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632" name="자유형: 도형 1631">
                <a:extLst>
                  <a:ext uri="{FF2B5EF4-FFF2-40B4-BE49-F238E27FC236}">
                    <a16:creationId xmlns:a16="http://schemas.microsoft.com/office/drawing/2014/main" id="{0233951F-508C-422E-B7CF-1DF12C67A01E}"/>
                  </a:ext>
                </a:extLst>
              </p:cNvPr>
              <p:cNvSpPr/>
              <p:nvPr/>
            </p:nvSpPr>
            <p:spPr>
              <a:xfrm>
                <a:off x="6199859" y="1604862"/>
                <a:ext cx="417850" cy="745971"/>
              </a:xfrm>
              <a:custGeom>
                <a:avLst/>
                <a:gdLst>
                  <a:gd name="connsiteX0" fmla="*/ 397953 w 581514"/>
                  <a:gd name="connsiteY0" fmla="*/ 964526 h 1038153"/>
                  <a:gd name="connsiteX1" fmla="*/ 440815 w 581514"/>
                  <a:gd name="connsiteY1" fmla="*/ 891564 h 1038153"/>
                  <a:gd name="connsiteX2" fmla="*/ 570070 w 581514"/>
                  <a:gd name="connsiteY2" fmla="*/ 607433 h 1038153"/>
                  <a:gd name="connsiteX3" fmla="*/ 413193 w 581514"/>
                  <a:gd name="connsiteY3" fmla="*/ 467892 h 1038153"/>
                  <a:gd name="connsiteX4" fmla="*/ 236695 w 581514"/>
                  <a:gd name="connsiteY4" fmla="*/ 414457 h 1038153"/>
                  <a:gd name="connsiteX5" fmla="*/ 169639 w 581514"/>
                  <a:gd name="connsiteY5" fmla="*/ 342257 h 1038153"/>
                  <a:gd name="connsiteX6" fmla="*/ 236314 w 581514"/>
                  <a:gd name="connsiteY6" fmla="*/ 266057 h 1038153"/>
                  <a:gd name="connsiteX7" fmla="*/ 355186 w 581514"/>
                  <a:gd name="connsiteY7" fmla="*/ 294442 h 1038153"/>
                  <a:gd name="connsiteX8" fmla="*/ 464437 w 581514"/>
                  <a:gd name="connsiteY8" fmla="*/ 295585 h 1038153"/>
                  <a:gd name="connsiteX9" fmla="*/ 473486 w 581514"/>
                  <a:gd name="connsiteY9" fmla="*/ 167664 h 1038153"/>
                  <a:gd name="connsiteX10" fmla="*/ 375379 w 581514"/>
                  <a:gd name="connsiteY10" fmla="*/ 121849 h 1038153"/>
                  <a:gd name="connsiteX11" fmla="*/ 340327 w 581514"/>
                  <a:gd name="connsiteY11" fmla="*/ 75938 h 1038153"/>
                  <a:gd name="connsiteX12" fmla="*/ 302227 w 581514"/>
                  <a:gd name="connsiteY12" fmla="*/ 119 h 1038153"/>
                  <a:gd name="connsiteX13" fmla="*/ 302227 w 581514"/>
                  <a:gd name="connsiteY13" fmla="*/ 119 h 1038153"/>
                  <a:gd name="connsiteX14" fmla="*/ 259364 w 581514"/>
                  <a:gd name="connsiteY14" fmla="*/ 24 h 1038153"/>
                  <a:gd name="connsiteX15" fmla="*/ 169925 w 581514"/>
                  <a:gd name="connsiteY15" fmla="*/ 88511 h 1038153"/>
                  <a:gd name="connsiteX16" fmla="*/ 133634 w 581514"/>
                  <a:gd name="connsiteY16" fmla="*/ 152138 h 1038153"/>
                  <a:gd name="connsiteX17" fmla="*/ 87247 w 581514"/>
                  <a:gd name="connsiteY17" fmla="*/ 184619 h 1038153"/>
                  <a:gd name="connsiteX18" fmla="*/ 79532 w 581514"/>
                  <a:gd name="connsiteY18" fmla="*/ 522280 h 1038153"/>
                  <a:gd name="connsiteX19" fmla="*/ 264889 w 581514"/>
                  <a:gd name="connsiteY19" fmla="*/ 589812 h 1038153"/>
                  <a:gd name="connsiteX20" fmla="*/ 398239 w 581514"/>
                  <a:gd name="connsiteY20" fmla="*/ 713637 h 1038153"/>
                  <a:gd name="connsiteX21" fmla="*/ 331564 w 581514"/>
                  <a:gd name="connsiteY21" fmla="*/ 770787 h 1038153"/>
                  <a:gd name="connsiteX22" fmla="*/ 208025 w 581514"/>
                  <a:gd name="connsiteY22" fmla="*/ 732782 h 1038153"/>
                  <a:gd name="connsiteX23" fmla="*/ 208025 w 581514"/>
                  <a:gd name="connsiteY23" fmla="*/ 732782 h 1038153"/>
                  <a:gd name="connsiteX24" fmla="*/ 78008 w 581514"/>
                  <a:gd name="connsiteY24" fmla="*/ 774026 h 1038153"/>
                  <a:gd name="connsiteX25" fmla="*/ 88009 w 581514"/>
                  <a:gd name="connsiteY25" fmla="*/ 853464 h 1038153"/>
                  <a:gd name="connsiteX26" fmla="*/ 171829 w 581514"/>
                  <a:gd name="connsiteY26" fmla="*/ 904613 h 1038153"/>
                  <a:gd name="connsiteX27" fmla="*/ 235837 w 581514"/>
                  <a:gd name="connsiteY27" fmla="*/ 986909 h 1038153"/>
                  <a:gd name="connsiteX28" fmla="*/ 264889 w 581514"/>
                  <a:gd name="connsiteY28" fmla="*/ 1037392 h 1038153"/>
                  <a:gd name="connsiteX29" fmla="*/ 360139 w 581514"/>
                  <a:gd name="connsiteY29" fmla="*/ 1037392 h 1038153"/>
                  <a:gd name="connsiteX30" fmla="*/ 397953 w 581514"/>
                  <a:gd name="connsiteY30" fmla="*/ 964526 h 10381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581514" h="1038153">
                    <a:moveTo>
                      <a:pt x="397953" y="964526"/>
                    </a:moveTo>
                    <a:cubicBezTo>
                      <a:pt x="398239" y="913662"/>
                      <a:pt x="398239" y="913662"/>
                      <a:pt x="440815" y="891564"/>
                    </a:cubicBezTo>
                    <a:cubicBezTo>
                      <a:pt x="553782" y="835081"/>
                      <a:pt x="606550" y="714875"/>
                      <a:pt x="570070" y="607433"/>
                    </a:cubicBezTo>
                    <a:cubicBezTo>
                      <a:pt x="544257" y="531233"/>
                      <a:pt x="483106" y="493133"/>
                      <a:pt x="413193" y="467892"/>
                    </a:cubicBezTo>
                    <a:cubicBezTo>
                      <a:pt x="355471" y="447032"/>
                      <a:pt x="295083" y="433602"/>
                      <a:pt x="236695" y="414457"/>
                    </a:cubicBezTo>
                    <a:cubicBezTo>
                      <a:pt x="208025" y="405027"/>
                      <a:pt x="167638" y="373499"/>
                      <a:pt x="169639" y="342257"/>
                    </a:cubicBezTo>
                    <a:cubicBezTo>
                      <a:pt x="172020" y="302919"/>
                      <a:pt x="201167" y="279392"/>
                      <a:pt x="236314" y="266057"/>
                    </a:cubicBezTo>
                    <a:cubicBezTo>
                      <a:pt x="292702" y="244626"/>
                      <a:pt x="331564" y="275582"/>
                      <a:pt x="355186" y="294442"/>
                    </a:cubicBezTo>
                    <a:cubicBezTo>
                      <a:pt x="400239" y="330446"/>
                      <a:pt x="426814" y="332732"/>
                      <a:pt x="464437" y="295585"/>
                    </a:cubicBezTo>
                    <a:cubicBezTo>
                      <a:pt x="531589" y="227957"/>
                      <a:pt x="537875" y="216051"/>
                      <a:pt x="473486" y="167664"/>
                    </a:cubicBezTo>
                    <a:cubicBezTo>
                      <a:pt x="444054" y="145566"/>
                      <a:pt x="411383" y="129945"/>
                      <a:pt x="375379" y="121849"/>
                    </a:cubicBezTo>
                    <a:cubicBezTo>
                      <a:pt x="350518" y="116324"/>
                      <a:pt x="339851" y="104513"/>
                      <a:pt x="340327" y="75938"/>
                    </a:cubicBezTo>
                    <a:cubicBezTo>
                      <a:pt x="341089" y="27932"/>
                      <a:pt x="341089" y="-643"/>
                      <a:pt x="302227" y="119"/>
                    </a:cubicBezTo>
                    <a:cubicBezTo>
                      <a:pt x="302227" y="119"/>
                      <a:pt x="302227" y="119"/>
                      <a:pt x="302227" y="119"/>
                    </a:cubicBezTo>
                    <a:cubicBezTo>
                      <a:pt x="287939" y="119"/>
                      <a:pt x="273652" y="119"/>
                      <a:pt x="259364" y="24"/>
                    </a:cubicBezTo>
                    <a:cubicBezTo>
                      <a:pt x="169639" y="-738"/>
                      <a:pt x="168591" y="16312"/>
                      <a:pt x="169925" y="88511"/>
                    </a:cubicBezTo>
                    <a:cubicBezTo>
                      <a:pt x="170496" y="118896"/>
                      <a:pt x="164019" y="139756"/>
                      <a:pt x="133634" y="152138"/>
                    </a:cubicBezTo>
                    <a:cubicBezTo>
                      <a:pt x="116584" y="159092"/>
                      <a:pt x="100963" y="171760"/>
                      <a:pt x="87247" y="184619"/>
                    </a:cubicBezTo>
                    <a:cubicBezTo>
                      <a:pt x="-13337" y="278821"/>
                      <a:pt x="-40864" y="425411"/>
                      <a:pt x="79532" y="522280"/>
                    </a:cubicBezTo>
                    <a:cubicBezTo>
                      <a:pt x="131348" y="563904"/>
                      <a:pt x="197547" y="585050"/>
                      <a:pt x="264889" y="589812"/>
                    </a:cubicBezTo>
                    <a:cubicBezTo>
                      <a:pt x="391952" y="598766"/>
                      <a:pt x="410050" y="666488"/>
                      <a:pt x="398239" y="713637"/>
                    </a:cubicBezTo>
                    <a:cubicBezTo>
                      <a:pt x="388714" y="751737"/>
                      <a:pt x="360139" y="761262"/>
                      <a:pt x="331564" y="770787"/>
                    </a:cubicBezTo>
                    <a:cubicBezTo>
                      <a:pt x="264889" y="780312"/>
                      <a:pt x="246791" y="753547"/>
                      <a:pt x="208025" y="732782"/>
                    </a:cubicBezTo>
                    <a:cubicBezTo>
                      <a:pt x="208025" y="732782"/>
                      <a:pt x="208025" y="732782"/>
                      <a:pt x="208025" y="732782"/>
                    </a:cubicBezTo>
                    <a:cubicBezTo>
                      <a:pt x="169639" y="713637"/>
                      <a:pt x="127538" y="676871"/>
                      <a:pt x="78008" y="774026"/>
                    </a:cubicBezTo>
                    <a:cubicBezTo>
                      <a:pt x="55339" y="818317"/>
                      <a:pt x="55339" y="827842"/>
                      <a:pt x="88009" y="853464"/>
                    </a:cubicBezTo>
                    <a:cubicBezTo>
                      <a:pt x="119442" y="878134"/>
                      <a:pt x="141064" y="894517"/>
                      <a:pt x="171829" y="904613"/>
                    </a:cubicBezTo>
                    <a:cubicBezTo>
                      <a:pt x="235552" y="925568"/>
                      <a:pt x="236314" y="923092"/>
                      <a:pt x="235837" y="986909"/>
                    </a:cubicBezTo>
                    <a:cubicBezTo>
                      <a:pt x="235647" y="1016151"/>
                      <a:pt x="235456" y="1035677"/>
                      <a:pt x="264889" y="1037392"/>
                    </a:cubicBezTo>
                    <a:cubicBezTo>
                      <a:pt x="294416" y="1039106"/>
                      <a:pt x="328516" y="1037392"/>
                      <a:pt x="360139" y="1037392"/>
                    </a:cubicBezTo>
                    <a:cubicBezTo>
                      <a:pt x="398239" y="1037487"/>
                      <a:pt x="398239" y="1008912"/>
                      <a:pt x="397953" y="964526"/>
                    </a:cubicBezTo>
                    <a:close/>
                  </a:path>
                </a:pathLst>
              </a:custGeom>
              <a:solidFill>
                <a:srgbClr val="FBBA0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</p:grpSp>
        <p:grpSp>
          <p:nvGrpSpPr>
            <p:cNvPr id="1592" name="그룹 1591">
              <a:extLst>
                <a:ext uri="{FF2B5EF4-FFF2-40B4-BE49-F238E27FC236}">
                  <a16:creationId xmlns:a16="http://schemas.microsoft.com/office/drawing/2014/main" id="{98CC9E4E-EAF6-4275-BA96-53762CE39C60}"/>
                </a:ext>
              </a:extLst>
            </p:cNvPr>
            <p:cNvGrpSpPr/>
            <p:nvPr/>
          </p:nvGrpSpPr>
          <p:grpSpPr>
            <a:xfrm>
              <a:off x="370217" y="4457188"/>
              <a:ext cx="523204" cy="523204"/>
              <a:chOff x="5784686" y="1323855"/>
              <a:chExt cx="1307251" cy="1307251"/>
            </a:xfrm>
          </p:grpSpPr>
          <p:sp>
            <p:nvSpPr>
              <p:cNvPr id="1621" name="자유형: 도형 1620">
                <a:extLst>
                  <a:ext uri="{FF2B5EF4-FFF2-40B4-BE49-F238E27FC236}">
                    <a16:creationId xmlns:a16="http://schemas.microsoft.com/office/drawing/2014/main" id="{EC812915-3927-443B-B95D-981FCCF9E1E2}"/>
                  </a:ext>
                </a:extLst>
              </p:cNvPr>
              <p:cNvSpPr/>
              <p:nvPr/>
            </p:nvSpPr>
            <p:spPr>
              <a:xfrm>
                <a:off x="5784686" y="1323855"/>
                <a:ext cx="1307251" cy="1307251"/>
              </a:xfrm>
              <a:custGeom>
                <a:avLst/>
                <a:gdLst>
                  <a:gd name="connsiteX0" fmla="*/ 1819275 w 1819275"/>
                  <a:gd name="connsiteY0" fmla="*/ 909638 h 1819275"/>
                  <a:gd name="connsiteX1" fmla="*/ 909638 w 1819275"/>
                  <a:gd name="connsiteY1" fmla="*/ 1819275 h 1819275"/>
                  <a:gd name="connsiteX2" fmla="*/ 0 w 1819275"/>
                  <a:gd name="connsiteY2" fmla="*/ 909637 h 1819275"/>
                  <a:gd name="connsiteX3" fmla="*/ 909638 w 1819275"/>
                  <a:gd name="connsiteY3" fmla="*/ 0 h 1819275"/>
                  <a:gd name="connsiteX4" fmla="*/ 1819275 w 1819275"/>
                  <a:gd name="connsiteY4" fmla="*/ 909638 h 18192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819275" h="1819275">
                    <a:moveTo>
                      <a:pt x="1819275" y="909638"/>
                    </a:moveTo>
                    <a:cubicBezTo>
                      <a:pt x="1819275" y="1412016"/>
                      <a:pt x="1412016" y="1819275"/>
                      <a:pt x="909638" y="1819275"/>
                    </a:cubicBezTo>
                    <a:cubicBezTo>
                      <a:pt x="407259" y="1819275"/>
                      <a:pt x="0" y="1412016"/>
                      <a:pt x="0" y="909637"/>
                    </a:cubicBezTo>
                    <a:cubicBezTo>
                      <a:pt x="0" y="407258"/>
                      <a:pt x="407259" y="0"/>
                      <a:pt x="909638" y="0"/>
                    </a:cubicBezTo>
                    <a:cubicBezTo>
                      <a:pt x="1412016" y="0"/>
                      <a:pt x="1819275" y="407258"/>
                      <a:pt x="1819275" y="909638"/>
                    </a:cubicBezTo>
                    <a:close/>
                  </a:path>
                </a:pathLst>
              </a:custGeom>
              <a:solidFill>
                <a:srgbClr val="DA7D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622" name="자유형: 도형 1621">
                <a:extLst>
                  <a:ext uri="{FF2B5EF4-FFF2-40B4-BE49-F238E27FC236}">
                    <a16:creationId xmlns:a16="http://schemas.microsoft.com/office/drawing/2014/main" id="{F883D45A-FA59-49A6-A120-1D845A8CD8CF}"/>
                  </a:ext>
                </a:extLst>
              </p:cNvPr>
              <p:cNvSpPr/>
              <p:nvPr/>
            </p:nvSpPr>
            <p:spPr>
              <a:xfrm>
                <a:off x="5825751" y="1364920"/>
                <a:ext cx="1225120" cy="1225120"/>
              </a:xfrm>
              <a:custGeom>
                <a:avLst/>
                <a:gdLst>
                  <a:gd name="connsiteX0" fmla="*/ 1704975 w 1704975"/>
                  <a:gd name="connsiteY0" fmla="*/ 852488 h 1704975"/>
                  <a:gd name="connsiteX1" fmla="*/ 852488 w 1704975"/>
                  <a:gd name="connsiteY1" fmla="*/ 1704975 h 1704975"/>
                  <a:gd name="connsiteX2" fmla="*/ 0 w 1704975"/>
                  <a:gd name="connsiteY2" fmla="*/ 852487 h 1704975"/>
                  <a:gd name="connsiteX3" fmla="*/ 852488 w 1704975"/>
                  <a:gd name="connsiteY3" fmla="*/ 0 h 1704975"/>
                  <a:gd name="connsiteX4" fmla="*/ 1704975 w 1704975"/>
                  <a:gd name="connsiteY4" fmla="*/ 852488 h 1704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04975" h="1704975">
                    <a:moveTo>
                      <a:pt x="1704975" y="852488"/>
                    </a:moveTo>
                    <a:cubicBezTo>
                      <a:pt x="1704975" y="1323303"/>
                      <a:pt x="1323304" y="1704975"/>
                      <a:pt x="852488" y="1704975"/>
                    </a:cubicBezTo>
                    <a:cubicBezTo>
                      <a:pt x="381672" y="1704975"/>
                      <a:pt x="0" y="1323303"/>
                      <a:pt x="0" y="852487"/>
                    </a:cubicBezTo>
                    <a:cubicBezTo>
                      <a:pt x="0" y="381672"/>
                      <a:pt x="381672" y="0"/>
                      <a:pt x="852488" y="0"/>
                    </a:cubicBezTo>
                    <a:cubicBezTo>
                      <a:pt x="1323304" y="0"/>
                      <a:pt x="1704975" y="381672"/>
                      <a:pt x="1704975" y="852488"/>
                    </a:cubicBezTo>
                    <a:close/>
                  </a:path>
                </a:pathLst>
              </a:custGeom>
              <a:solidFill>
                <a:srgbClr val="FBBA0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623" name="자유형: 도형 1622">
                <a:extLst>
                  <a:ext uri="{FF2B5EF4-FFF2-40B4-BE49-F238E27FC236}">
                    <a16:creationId xmlns:a16="http://schemas.microsoft.com/office/drawing/2014/main" id="{A1DF08B9-7757-4699-83AE-F2FC7246C5E0}"/>
                  </a:ext>
                </a:extLst>
              </p:cNvPr>
              <p:cNvSpPr/>
              <p:nvPr/>
            </p:nvSpPr>
            <p:spPr>
              <a:xfrm>
                <a:off x="5920475" y="1459576"/>
                <a:ext cx="1035671" cy="1035671"/>
              </a:xfrm>
              <a:custGeom>
                <a:avLst/>
                <a:gdLst>
                  <a:gd name="connsiteX0" fmla="*/ 1441323 w 1441322"/>
                  <a:gd name="connsiteY0" fmla="*/ 720661 h 1441323"/>
                  <a:gd name="connsiteX1" fmla="*/ 720661 w 1441322"/>
                  <a:gd name="connsiteY1" fmla="*/ 1441323 h 1441323"/>
                  <a:gd name="connsiteX2" fmla="*/ 0 w 1441322"/>
                  <a:gd name="connsiteY2" fmla="*/ 720661 h 1441323"/>
                  <a:gd name="connsiteX3" fmla="*/ 720661 w 1441322"/>
                  <a:gd name="connsiteY3" fmla="*/ 0 h 1441323"/>
                  <a:gd name="connsiteX4" fmla="*/ 1441323 w 1441322"/>
                  <a:gd name="connsiteY4" fmla="*/ 720661 h 14413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41322" h="1441323">
                    <a:moveTo>
                      <a:pt x="1441323" y="720661"/>
                    </a:moveTo>
                    <a:cubicBezTo>
                      <a:pt x="1441323" y="1118672"/>
                      <a:pt x="1118672" y="1441323"/>
                      <a:pt x="720661" y="1441323"/>
                    </a:cubicBezTo>
                    <a:cubicBezTo>
                      <a:pt x="322651" y="1441323"/>
                      <a:pt x="0" y="1118672"/>
                      <a:pt x="0" y="720661"/>
                    </a:cubicBezTo>
                    <a:cubicBezTo>
                      <a:pt x="0" y="322651"/>
                      <a:pt x="322651" y="0"/>
                      <a:pt x="720661" y="0"/>
                    </a:cubicBezTo>
                    <a:cubicBezTo>
                      <a:pt x="1118672" y="0"/>
                      <a:pt x="1441323" y="322651"/>
                      <a:pt x="1441323" y="720661"/>
                    </a:cubicBezTo>
                    <a:close/>
                  </a:path>
                </a:pathLst>
              </a:custGeom>
              <a:solidFill>
                <a:srgbClr val="FD980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624" name="자유형: 도형 1623">
                <a:extLst>
                  <a:ext uri="{FF2B5EF4-FFF2-40B4-BE49-F238E27FC236}">
                    <a16:creationId xmlns:a16="http://schemas.microsoft.com/office/drawing/2014/main" id="{6841ACB4-F027-4C7E-B16D-5BC38AF47EDD}"/>
                  </a:ext>
                </a:extLst>
              </p:cNvPr>
              <p:cNvSpPr/>
              <p:nvPr/>
            </p:nvSpPr>
            <p:spPr>
              <a:xfrm>
                <a:off x="6258993" y="1604656"/>
                <a:ext cx="417850" cy="746040"/>
              </a:xfrm>
              <a:custGeom>
                <a:avLst/>
                <a:gdLst>
                  <a:gd name="connsiteX0" fmla="*/ 397953 w 581514"/>
                  <a:gd name="connsiteY0" fmla="*/ 964526 h 1038249"/>
                  <a:gd name="connsiteX1" fmla="*/ 440815 w 581514"/>
                  <a:gd name="connsiteY1" fmla="*/ 891564 h 1038249"/>
                  <a:gd name="connsiteX2" fmla="*/ 570069 w 581514"/>
                  <a:gd name="connsiteY2" fmla="*/ 607433 h 1038249"/>
                  <a:gd name="connsiteX3" fmla="*/ 413193 w 581514"/>
                  <a:gd name="connsiteY3" fmla="*/ 467892 h 1038249"/>
                  <a:gd name="connsiteX4" fmla="*/ 236695 w 581514"/>
                  <a:gd name="connsiteY4" fmla="*/ 414457 h 1038249"/>
                  <a:gd name="connsiteX5" fmla="*/ 169639 w 581514"/>
                  <a:gd name="connsiteY5" fmla="*/ 342257 h 1038249"/>
                  <a:gd name="connsiteX6" fmla="*/ 236314 w 581514"/>
                  <a:gd name="connsiteY6" fmla="*/ 266057 h 1038249"/>
                  <a:gd name="connsiteX7" fmla="*/ 355186 w 581514"/>
                  <a:gd name="connsiteY7" fmla="*/ 294442 h 1038249"/>
                  <a:gd name="connsiteX8" fmla="*/ 464438 w 581514"/>
                  <a:gd name="connsiteY8" fmla="*/ 295585 h 1038249"/>
                  <a:gd name="connsiteX9" fmla="*/ 473486 w 581514"/>
                  <a:gd name="connsiteY9" fmla="*/ 167664 h 1038249"/>
                  <a:gd name="connsiteX10" fmla="*/ 375379 w 581514"/>
                  <a:gd name="connsiteY10" fmla="*/ 121849 h 1038249"/>
                  <a:gd name="connsiteX11" fmla="*/ 340327 w 581514"/>
                  <a:gd name="connsiteY11" fmla="*/ 75938 h 1038249"/>
                  <a:gd name="connsiteX12" fmla="*/ 302227 w 581514"/>
                  <a:gd name="connsiteY12" fmla="*/ 119 h 1038249"/>
                  <a:gd name="connsiteX13" fmla="*/ 302227 w 581514"/>
                  <a:gd name="connsiteY13" fmla="*/ 119 h 1038249"/>
                  <a:gd name="connsiteX14" fmla="*/ 259364 w 581514"/>
                  <a:gd name="connsiteY14" fmla="*/ 24 h 1038249"/>
                  <a:gd name="connsiteX15" fmla="*/ 169924 w 581514"/>
                  <a:gd name="connsiteY15" fmla="*/ 88511 h 1038249"/>
                  <a:gd name="connsiteX16" fmla="*/ 133634 w 581514"/>
                  <a:gd name="connsiteY16" fmla="*/ 152138 h 1038249"/>
                  <a:gd name="connsiteX17" fmla="*/ 87247 w 581514"/>
                  <a:gd name="connsiteY17" fmla="*/ 184619 h 1038249"/>
                  <a:gd name="connsiteX18" fmla="*/ 79532 w 581514"/>
                  <a:gd name="connsiteY18" fmla="*/ 522280 h 1038249"/>
                  <a:gd name="connsiteX19" fmla="*/ 264889 w 581514"/>
                  <a:gd name="connsiteY19" fmla="*/ 589812 h 1038249"/>
                  <a:gd name="connsiteX20" fmla="*/ 398239 w 581514"/>
                  <a:gd name="connsiteY20" fmla="*/ 713637 h 1038249"/>
                  <a:gd name="connsiteX21" fmla="*/ 331564 w 581514"/>
                  <a:gd name="connsiteY21" fmla="*/ 770787 h 1038249"/>
                  <a:gd name="connsiteX22" fmla="*/ 208024 w 581514"/>
                  <a:gd name="connsiteY22" fmla="*/ 732782 h 1038249"/>
                  <a:gd name="connsiteX23" fmla="*/ 208024 w 581514"/>
                  <a:gd name="connsiteY23" fmla="*/ 732782 h 1038249"/>
                  <a:gd name="connsiteX24" fmla="*/ 78008 w 581514"/>
                  <a:gd name="connsiteY24" fmla="*/ 774026 h 1038249"/>
                  <a:gd name="connsiteX25" fmla="*/ 88009 w 581514"/>
                  <a:gd name="connsiteY25" fmla="*/ 853559 h 1038249"/>
                  <a:gd name="connsiteX26" fmla="*/ 171829 w 581514"/>
                  <a:gd name="connsiteY26" fmla="*/ 904709 h 1038249"/>
                  <a:gd name="connsiteX27" fmla="*/ 235838 w 581514"/>
                  <a:gd name="connsiteY27" fmla="*/ 987005 h 1038249"/>
                  <a:gd name="connsiteX28" fmla="*/ 264889 w 581514"/>
                  <a:gd name="connsiteY28" fmla="*/ 1037487 h 1038249"/>
                  <a:gd name="connsiteX29" fmla="*/ 360139 w 581514"/>
                  <a:gd name="connsiteY29" fmla="*/ 1037487 h 1038249"/>
                  <a:gd name="connsiteX30" fmla="*/ 397953 w 581514"/>
                  <a:gd name="connsiteY30" fmla="*/ 964526 h 10382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581514" h="1038249">
                    <a:moveTo>
                      <a:pt x="397953" y="964526"/>
                    </a:moveTo>
                    <a:cubicBezTo>
                      <a:pt x="398239" y="913662"/>
                      <a:pt x="398239" y="913662"/>
                      <a:pt x="440815" y="891564"/>
                    </a:cubicBezTo>
                    <a:cubicBezTo>
                      <a:pt x="553782" y="835081"/>
                      <a:pt x="606550" y="714875"/>
                      <a:pt x="570069" y="607433"/>
                    </a:cubicBezTo>
                    <a:cubicBezTo>
                      <a:pt x="544257" y="531233"/>
                      <a:pt x="483106" y="493133"/>
                      <a:pt x="413193" y="467892"/>
                    </a:cubicBezTo>
                    <a:cubicBezTo>
                      <a:pt x="355471" y="447032"/>
                      <a:pt x="295083" y="433602"/>
                      <a:pt x="236695" y="414457"/>
                    </a:cubicBezTo>
                    <a:cubicBezTo>
                      <a:pt x="208024" y="405027"/>
                      <a:pt x="167638" y="373499"/>
                      <a:pt x="169639" y="342257"/>
                    </a:cubicBezTo>
                    <a:cubicBezTo>
                      <a:pt x="172020" y="302919"/>
                      <a:pt x="201166" y="279392"/>
                      <a:pt x="236314" y="266057"/>
                    </a:cubicBezTo>
                    <a:cubicBezTo>
                      <a:pt x="292702" y="244626"/>
                      <a:pt x="331564" y="275582"/>
                      <a:pt x="355186" y="294442"/>
                    </a:cubicBezTo>
                    <a:cubicBezTo>
                      <a:pt x="400239" y="330446"/>
                      <a:pt x="426814" y="332732"/>
                      <a:pt x="464438" y="295585"/>
                    </a:cubicBezTo>
                    <a:cubicBezTo>
                      <a:pt x="531589" y="227957"/>
                      <a:pt x="537875" y="216051"/>
                      <a:pt x="473486" y="167664"/>
                    </a:cubicBezTo>
                    <a:cubicBezTo>
                      <a:pt x="444054" y="145566"/>
                      <a:pt x="411383" y="129945"/>
                      <a:pt x="375379" y="121849"/>
                    </a:cubicBezTo>
                    <a:cubicBezTo>
                      <a:pt x="350518" y="116324"/>
                      <a:pt x="339850" y="104513"/>
                      <a:pt x="340327" y="75938"/>
                    </a:cubicBezTo>
                    <a:cubicBezTo>
                      <a:pt x="341089" y="27932"/>
                      <a:pt x="341089" y="-643"/>
                      <a:pt x="302227" y="119"/>
                    </a:cubicBezTo>
                    <a:cubicBezTo>
                      <a:pt x="302227" y="119"/>
                      <a:pt x="302227" y="119"/>
                      <a:pt x="302227" y="119"/>
                    </a:cubicBezTo>
                    <a:cubicBezTo>
                      <a:pt x="287939" y="119"/>
                      <a:pt x="273652" y="119"/>
                      <a:pt x="259364" y="24"/>
                    </a:cubicBezTo>
                    <a:cubicBezTo>
                      <a:pt x="169639" y="-738"/>
                      <a:pt x="168591" y="16312"/>
                      <a:pt x="169924" y="88511"/>
                    </a:cubicBezTo>
                    <a:cubicBezTo>
                      <a:pt x="170496" y="118896"/>
                      <a:pt x="164019" y="139756"/>
                      <a:pt x="133634" y="152138"/>
                    </a:cubicBezTo>
                    <a:cubicBezTo>
                      <a:pt x="116584" y="159092"/>
                      <a:pt x="100963" y="171760"/>
                      <a:pt x="87247" y="184619"/>
                    </a:cubicBezTo>
                    <a:cubicBezTo>
                      <a:pt x="-13337" y="278821"/>
                      <a:pt x="-40864" y="425411"/>
                      <a:pt x="79532" y="522280"/>
                    </a:cubicBezTo>
                    <a:cubicBezTo>
                      <a:pt x="131348" y="563904"/>
                      <a:pt x="197547" y="585050"/>
                      <a:pt x="264889" y="589812"/>
                    </a:cubicBezTo>
                    <a:cubicBezTo>
                      <a:pt x="391952" y="598766"/>
                      <a:pt x="410050" y="666488"/>
                      <a:pt x="398239" y="713637"/>
                    </a:cubicBezTo>
                    <a:cubicBezTo>
                      <a:pt x="388714" y="751737"/>
                      <a:pt x="360139" y="761262"/>
                      <a:pt x="331564" y="770787"/>
                    </a:cubicBezTo>
                    <a:cubicBezTo>
                      <a:pt x="264889" y="780312"/>
                      <a:pt x="246791" y="753547"/>
                      <a:pt x="208024" y="732782"/>
                    </a:cubicBezTo>
                    <a:cubicBezTo>
                      <a:pt x="208024" y="732782"/>
                      <a:pt x="208024" y="732782"/>
                      <a:pt x="208024" y="732782"/>
                    </a:cubicBezTo>
                    <a:cubicBezTo>
                      <a:pt x="169639" y="713637"/>
                      <a:pt x="127538" y="676871"/>
                      <a:pt x="78008" y="774026"/>
                    </a:cubicBezTo>
                    <a:cubicBezTo>
                      <a:pt x="55339" y="818412"/>
                      <a:pt x="55339" y="827937"/>
                      <a:pt x="88009" y="853559"/>
                    </a:cubicBezTo>
                    <a:cubicBezTo>
                      <a:pt x="119442" y="878229"/>
                      <a:pt x="141064" y="894612"/>
                      <a:pt x="171829" y="904709"/>
                    </a:cubicBezTo>
                    <a:cubicBezTo>
                      <a:pt x="235552" y="925664"/>
                      <a:pt x="236314" y="923187"/>
                      <a:pt x="235838" y="987005"/>
                    </a:cubicBezTo>
                    <a:cubicBezTo>
                      <a:pt x="235647" y="1016246"/>
                      <a:pt x="235456" y="1035773"/>
                      <a:pt x="264889" y="1037487"/>
                    </a:cubicBezTo>
                    <a:cubicBezTo>
                      <a:pt x="294416" y="1039202"/>
                      <a:pt x="328516" y="1037487"/>
                      <a:pt x="360139" y="1037487"/>
                    </a:cubicBezTo>
                    <a:cubicBezTo>
                      <a:pt x="398239" y="1037487"/>
                      <a:pt x="398239" y="1008912"/>
                      <a:pt x="397953" y="964526"/>
                    </a:cubicBezTo>
                    <a:close/>
                  </a:path>
                </a:pathLst>
              </a:custGeom>
              <a:solidFill>
                <a:srgbClr val="DA7C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625" name="자유형: 도형 1624">
                <a:extLst>
                  <a:ext uri="{FF2B5EF4-FFF2-40B4-BE49-F238E27FC236}">
                    <a16:creationId xmlns:a16="http://schemas.microsoft.com/office/drawing/2014/main" id="{F660E85B-D085-41FB-8857-A58244D14313}"/>
                  </a:ext>
                </a:extLst>
              </p:cNvPr>
              <p:cNvSpPr/>
              <p:nvPr/>
            </p:nvSpPr>
            <p:spPr>
              <a:xfrm>
                <a:off x="5920475" y="1492223"/>
                <a:ext cx="336668" cy="970377"/>
              </a:xfrm>
              <a:custGeom>
                <a:avLst/>
                <a:gdLst>
                  <a:gd name="connsiteX0" fmla="*/ 468535 w 468534"/>
                  <a:gd name="connsiteY0" fmla="*/ 0 h 1350454"/>
                  <a:gd name="connsiteX1" fmla="*/ 0 w 468534"/>
                  <a:gd name="connsiteY1" fmla="*/ 675227 h 1350454"/>
                  <a:gd name="connsiteX2" fmla="*/ 468535 w 468534"/>
                  <a:gd name="connsiteY2" fmla="*/ 1350455 h 1350454"/>
                  <a:gd name="connsiteX3" fmla="*/ 200025 w 468534"/>
                  <a:gd name="connsiteY3" fmla="*/ 675227 h 1350454"/>
                  <a:gd name="connsiteX4" fmla="*/ 468535 w 468534"/>
                  <a:gd name="connsiteY4" fmla="*/ 0 h 13504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68534" h="1350454">
                    <a:moveTo>
                      <a:pt x="468535" y="0"/>
                    </a:moveTo>
                    <a:cubicBezTo>
                      <a:pt x="194881" y="102203"/>
                      <a:pt x="0" y="365951"/>
                      <a:pt x="0" y="675227"/>
                    </a:cubicBezTo>
                    <a:cubicBezTo>
                      <a:pt x="0" y="984504"/>
                      <a:pt x="194881" y="1248251"/>
                      <a:pt x="468535" y="1350455"/>
                    </a:cubicBezTo>
                    <a:cubicBezTo>
                      <a:pt x="302133" y="1174337"/>
                      <a:pt x="200025" y="936688"/>
                      <a:pt x="200025" y="675227"/>
                    </a:cubicBezTo>
                    <a:cubicBezTo>
                      <a:pt x="200025" y="413766"/>
                      <a:pt x="302133" y="176117"/>
                      <a:pt x="468535" y="0"/>
                    </a:cubicBezTo>
                    <a:close/>
                  </a:path>
                </a:pathLst>
              </a:custGeom>
              <a:solidFill>
                <a:srgbClr val="DA7D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626" name="자유형: 도형 1625">
                <a:extLst>
                  <a:ext uri="{FF2B5EF4-FFF2-40B4-BE49-F238E27FC236}">
                    <a16:creationId xmlns:a16="http://schemas.microsoft.com/office/drawing/2014/main" id="{F18D0719-F392-40FF-96C6-83ACF9D0E6BE}"/>
                  </a:ext>
                </a:extLst>
              </p:cNvPr>
              <p:cNvSpPr/>
              <p:nvPr/>
            </p:nvSpPr>
            <p:spPr>
              <a:xfrm>
                <a:off x="6199859" y="1604862"/>
                <a:ext cx="417850" cy="745971"/>
              </a:xfrm>
              <a:custGeom>
                <a:avLst/>
                <a:gdLst>
                  <a:gd name="connsiteX0" fmla="*/ 397953 w 581514"/>
                  <a:gd name="connsiteY0" fmla="*/ 964526 h 1038153"/>
                  <a:gd name="connsiteX1" fmla="*/ 440815 w 581514"/>
                  <a:gd name="connsiteY1" fmla="*/ 891564 h 1038153"/>
                  <a:gd name="connsiteX2" fmla="*/ 570070 w 581514"/>
                  <a:gd name="connsiteY2" fmla="*/ 607433 h 1038153"/>
                  <a:gd name="connsiteX3" fmla="*/ 413193 w 581514"/>
                  <a:gd name="connsiteY3" fmla="*/ 467892 h 1038153"/>
                  <a:gd name="connsiteX4" fmla="*/ 236695 w 581514"/>
                  <a:gd name="connsiteY4" fmla="*/ 414457 h 1038153"/>
                  <a:gd name="connsiteX5" fmla="*/ 169639 w 581514"/>
                  <a:gd name="connsiteY5" fmla="*/ 342257 h 1038153"/>
                  <a:gd name="connsiteX6" fmla="*/ 236314 w 581514"/>
                  <a:gd name="connsiteY6" fmla="*/ 266057 h 1038153"/>
                  <a:gd name="connsiteX7" fmla="*/ 355186 w 581514"/>
                  <a:gd name="connsiteY7" fmla="*/ 294442 h 1038153"/>
                  <a:gd name="connsiteX8" fmla="*/ 464437 w 581514"/>
                  <a:gd name="connsiteY8" fmla="*/ 295585 h 1038153"/>
                  <a:gd name="connsiteX9" fmla="*/ 473486 w 581514"/>
                  <a:gd name="connsiteY9" fmla="*/ 167664 h 1038153"/>
                  <a:gd name="connsiteX10" fmla="*/ 375379 w 581514"/>
                  <a:gd name="connsiteY10" fmla="*/ 121849 h 1038153"/>
                  <a:gd name="connsiteX11" fmla="*/ 340327 w 581514"/>
                  <a:gd name="connsiteY11" fmla="*/ 75938 h 1038153"/>
                  <a:gd name="connsiteX12" fmla="*/ 302227 w 581514"/>
                  <a:gd name="connsiteY12" fmla="*/ 119 h 1038153"/>
                  <a:gd name="connsiteX13" fmla="*/ 302227 w 581514"/>
                  <a:gd name="connsiteY13" fmla="*/ 119 h 1038153"/>
                  <a:gd name="connsiteX14" fmla="*/ 259364 w 581514"/>
                  <a:gd name="connsiteY14" fmla="*/ 24 h 1038153"/>
                  <a:gd name="connsiteX15" fmla="*/ 169925 w 581514"/>
                  <a:gd name="connsiteY15" fmla="*/ 88511 h 1038153"/>
                  <a:gd name="connsiteX16" fmla="*/ 133634 w 581514"/>
                  <a:gd name="connsiteY16" fmla="*/ 152138 h 1038153"/>
                  <a:gd name="connsiteX17" fmla="*/ 87247 w 581514"/>
                  <a:gd name="connsiteY17" fmla="*/ 184619 h 1038153"/>
                  <a:gd name="connsiteX18" fmla="*/ 79532 w 581514"/>
                  <a:gd name="connsiteY18" fmla="*/ 522280 h 1038153"/>
                  <a:gd name="connsiteX19" fmla="*/ 264889 w 581514"/>
                  <a:gd name="connsiteY19" fmla="*/ 589812 h 1038153"/>
                  <a:gd name="connsiteX20" fmla="*/ 398239 w 581514"/>
                  <a:gd name="connsiteY20" fmla="*/ 713637 h 1038153"/>
                  <a:gd name="connsiteX21" fmla="*/ 331564 w 581514"/>
                  <a:gd name="connsiteY21" fmla="*/ 770787 h 1038153"/>
                  <a:gd name="connsiteX22" fmla="*/ 208025 w 581514"/>
                  <a:gd name="connsiteY22" fmla="*/ 732782 h 1038153"/>
                  <a:gd name="connsiteX23" fmla="*/ 208025 w 581514"/>
                  <a:gd name="connsiteY23" fmla="*/ 732782 h 1038153"/>
                  <a:gd name="connsiteX24" fmla="*/ 78008 w 581514"/>
                  <a:gd name="connsiteY24" fmla="*/ 774026 h 1038153"/>
                  <a:gd name="connsiteX25" fmla="*/ 88009 w 581514"/>
                  <a:gd name="connsiteY25" fmla="*/ 853464 h 1038153"/>
                  <a:gd name="connsiteX26" fmla="*/ 171829 w 581514"/>
                  <a:gd name="connsiteY26" fmla="*/ 904613 h 1038153"/>
                  <a:gd name="connsiteX27" fmla="*/ 235837 w 581514"/>
                  <a:gd name="connsiteY27" fmla="*/ 986909 h 1038153"/>
                  <a:gd name="connsiteX28" fmla="*/ 264889 w 581514"/>
                  <a:gd name="connsiteY28" fmla="*/ 1037392 h 1038153"/>
                  <a:gd name="connsiteX29" fmla="*/ 360139 w 581514"/>
                  <a:gd name="connsiteY29" fmla="*/ 1037392 h 1038153"/>
                  <a:gd name="connsiteX30" fmla="*/ 397953 w 581514"/>
                  <a:gd name="connsiteY30" fmla="*/ 964526 h 10381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581514" h="1038153">
                    <a:moveTo>
                      <a:pt x="397953" y="964526"/>
                    </a:moveTo>
                    <a:cubicBezTo>
                      <a:pt x="398239" y="913662"/>
                      <a:pt x="398239" y="913662"/>
                      <a:pt x="440815" y="891564"/>
                    </a:cubicBezTo>
                    <a:cubicBezTo>
                      <a:pt x="553782" y="835081"/>
                      <a:pt x="606550" y="714875"/>
                      <a:pt x="570070" y="607433"/>
                    </a:cubicBezTo>
                    <a:cubicBezTo>
                      <a:pt x="544257" y="531233"/>
                      <a:pt x="483106" y="493133"/>
                      <a:pt x="413193" y="467892"/>
                    </a:cubicBezTo>
                    <a:cubicBezTo>
                      <a:pt x="355471" y="447032"/>
                      <a:pt x="295083" y="433602"/>
                      <a:pt x="236695" y="414457"/>
                    </a:cubicBezTo>
                    <a:cubicBezTo>
                      <a:pt x="208025" y="405027"/>
                      <a:pt x="167638" y="373499"/>
                      <a:pt x="169639" y="342257"/>
                    </a:cubicBezTo>
                    <a:cubicBezTo>
                      <a:pt x="172020" y="302919"/>
                      <a:pt x="201167" y="279392"/>
                      <a:pt x="236314" y="266057"/>
                    </a:cubicBezTo>
                    <a:cubicBezTo>
                      <a:pt x="292702" y="244626"/>
                      <a:pt x="331564" y="275582"/>
                      <a:pt x="355186" y="294442"/>
                    </a:cubicBezTo>
                    <a:cubicBezTo>
                      <a:pt x="400239" y="330446"/>
                      <a:pt x="426814" y="332732"/>
                      <a:pt x="464437" y="295585"/>
                    </a:cubicBezTo>
                    <a:cubicBezTo>
                      <a:pt x="531589" y="227957"/>
                      <a:pt x="537875" y="216051"/>
                      <a:pt x="473486" y="167664"/>
                    </a:cubicBezTo>
                    <a:cubicBezTo>
                      <a:pt x="444054" y="145566"/>
                      <a:pt x="411383" y="129945"/>
                      <a:pt x="375379" y="121849"/>
                    </a:cubicBezTo>
                    <a:cubicBezTo>
                      <a:pt x="350518" y="116324"/>
                      <a:pt x="339851" y="104513"/>
                      <a:pt x="340327" y="75938"/>
                    </a:cubicBezTo>
                    <a:cubicBezTo>
                      <a:pt x="341089" y="27932"/>
                      <a:pt x="341089" y="-643"/>
                      <a:pt x="302227" y="119"/>
                    </a:cubicBezTo>
                    <a:cubicBezTo>
                      <a:pt x="302227" y="119"/>
                      <a:pt x="302227" y="119"/>
                      <a:pt x="302227" y="119"/>
                    </a:cubicBezTo>
                    <a:cubicBezTo>
                      <a:pt x="287939" y="119"/>
                      <a:pt x="273652" y="119"/>
                      <a:pt x="259364" y="24"/>
                    </a:cubicBezTo>
                    <a:cubicBezTo>
                      <a:pt x="169639" y="-738"/>
                      <a:pt x="168591" y="16312"/>
                      <a:pt x="169925" y="88511"/>
                    </a:cubicBezTo>
                    <a:cubicBezTo>
                      <a:pt x="170496" y="118896"/>
                      <a:pt x="164019" y="139756"/>
                      <a:pt x="133634" y="152138"/>
                    </a:cubicBezTo>
                    <a:cubicBezTo>
                      <a:pt x="116584" y="159092"/>
                      <a:pt x="100963" y="171760"/>
                      <a:pt x="87247" y="184619"/>
                    </a:cubicBezTo>
                    <a:cubicBezTo>
                      <a:pt x="-13337" y="278821"/>
                      <a:pt x="-40864" y="425411"/>
                      <a:pt x="79532" y="522280"/>
                    </a:cubicBezTo>
                    <a:cubicBezTo>
                      <a:pt x="131348" y="563904"/>
                      <a:pt x="197547" y="585050"/>
                      <a:pt x="264889" y="589812"/>
                    </a:cubicBezTo>
                    <a:cubicBezTo>
                      <a:pt x="391952" y="598766"/>
                      <a:pt x="410050" y="666488"/>
                      <a:pt x="398239" y="713637"/>
                    </a:cubicBezTo>
                    <a:cubicBezTo>
                      <a:pt x="388714" y="751737"/>
                      <a:pt x="360139" y="761262"/>
                      <a:pt x="331564" y="770787"/>
                    </a:cubicBezTo>
                    <a:cubicBezTo>
                      <a:pt x="264889" y="780312"/>
                      <a:pt x="246791" y="753547"/>
                      <a:pt x="208025" y="732782"/>
                    </a:cubicBezTo>
                    <a:cubicBezTo>
                      <a:pt x="208025" y="732782"/>
                      <a:pt x="208025" y="732782"/>
                      <a:pt x="208025" y="732782"/>
                    </a:cubicBezTo>
                    <a:cubicBezTo>
                      <a:pt x="169639" y="713637"/>
                      <a:pt x="127538" y="676871"/>
                      <a:pt x="78008" y="774026"/>
                    </a:cubicBezTo>
                    <a:cubicBezTo>
                      <a:pt x="55339" y="818317"/>
                      <a:pt x="55339" y="827842"/>
                      <a:pt x="88009" y="853464"/>
                    </a:cubicBezTo>
                    <a:cubicBezTo>
                      <a:pt x="119442" y="878134"/>
                      <a:pt x="141064" y="894517"/>
                      <a:pt x="171829" y="904613"/>
                    </a:cubicBezTo>
                    <a:cubicBezTo>
                      <a:pt x="235552" y="925568"/>
                      <a:pt x="236314" y="923092"/>
                      <a:pt x="235837" y="986909"/>
                    </a:cubicBezTo>
                    <a:cubicBezTo>
                      <a:pt x="235647" y="1016151"/>
                      <a:pt x="235456" y="1035677"/>
                      <a:pt x="264889" y="1037392"/>
                    </a:cubicBezTo>
                    <a:cubicBezTo>
                      <a:pt x="294416" y="1039106"/>
                      <a:pt x="328516" y="1037392"/>
                      <a:pt x="360139" y="1037392"/>
                    </a:cubicBezTo>
                    <a:cubicBezTo>
                      <a:pt x="398239" y="1037487"/>
                      <a:pt x="398239" y="1008912"/>
                      <a:pt x="397953" y="964526"/>
                    </a:cubicBezTo>
                    <a:close/>
                  </a:path>
                </a:pathLst>
              </a:custGeom>
              <a:solidFill>
                <a:srgbClr val="FBBA0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</p:grpSp>
        <p:grpSp>
          <p:nvGrpSpPr>
            <p:cNvPr id="1593" name="그룹 1592">
              <a:extLst>
                <a:ext uri="{FF2B5EF4-FFF2-40B4-BE49-F238E27FC236}">
                  <a16:creationId xmlns:a16="http://schemas.microsoft.com/office/drawing/2014/main" id="{2836F69C-085F-4F4A-A409-E867FDB0A087}"/>
                </a:ext>
              </a:extLst>
            </p:cNvPr>
            <p:cNvGrpSpPr/>
            <p:nvPr/>
          </p:nvGrpSpPr>
          <p:grpSpPr>
            <a:xfrm>
              <a:off x="1286848" y="4142006"/>
              <a:ext cx="660945" cy="660945"/>
              <a:chOff x="5784686" y="1323855"/>
              <a:chExt cx="1307251" cy="1307251"/>
            </a:xfrm>
          </p:grpSpPr>
          <p:sp>
            <p:nvSpPr>
              <p:cNvPr id="1615" name="자유형: 도형 1614">
                <a:extLst>
                  <a:ext uri="{FF2B5EF4-FFF2-40B4-BE49-F238E27FC236}">
                    <a16:creationId xmlns:a16="http://schemas.microsoft.com/office/drawing/2014/main" id="{386E3ABA-66AA-45FF-BCA9-17F23E024496}"/>
                  </a:ext>
                </a:extLst>
              </p:cNvPr>
              <p:cNvSpPr/>
              <p:nvPr/>
            </p:nvSpPr>
            <p:spPr>
              <a:xfrm>
                <a:off x="5784686" y="1323855"/>
                <a:ext cx="1307251" cy="1307251"/>
              </a:xfrm>
              <a:custGeom>
                <a:avLst/>
                <a:gdLst>
                  <a:gd name="connsiteX0" fmla="*/ 1819275 w 1819275"/>
                  <a:gd name="connsiteY0" fmla="*/ 909638 h 1819275"/>
                  <a:gd name="connsiteX1" fmla="*/ 909638 w 1819275"/>
                  <a:gd name="connsiteY1" fmla="*/ 1819275 h 1819275"/>
                  <a:gd name="connsiteX2" fmla="*/ 0 w 1819275"/>
                  <a:gd name="connsiteY2" fmla="*/ 909637 h 1819275"/>
                  <a:gd name="connsiteX3" fmla="*/ 909638 w 1819275"/>
                  <a:gd name="connsiteY3" fmla="*/ 0 h 1819275"/>
                  <a:gd name="connsiteX4" fmla="*/ 1819275 w 1819275"/>
                  <a:gd name="connsiteY4" fmla="*/ 909638 h 18192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819275" h="1819275">
                    <a:moveTo>
                      <a:pt x="1819275" y="909638"/>
                    </a:moveTo>
                    <a:cubicBezTo>
                      <a:pt x="1819275" y="1412016"/>
                      <a:pt x="1412016" y="1819275"/>
                      <a:pt x="909638" y="1819275"/>
                    </a:cubicBezTo>
                    <a:cubicBezTo>
                      <a:pt x="407259" y="1819275"/>
                      <a:pt x="0" y="1412016"/>
                      <a:pt x="0" y="909637"/>
                    </a:cubicBezTo>
                    <a:cubicBezTo>
                      <a:pt x="0" y="407258"/>
                      <a:pt x="407259" y="0"/>
                      <a:pt x="909638" y="0"/>
                    </a:cubicBezTo>
                    <a:cubicBezTo>
                      <a:pt x="1412016" y="0"/>
                      <a:pt x="1819275" y="407258"/>
                      <a:pt x="1819275" y="909638"/>
                    </a:cubicBezTo>
                    <a:close/>
                  </a:path>
                </a:pathLst>
              </a:custGeom>
              <a:solidFill>
                <a:srgbClr val="DA7D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616" name="자유형: 도형 1615">
                <a:extLst>
                  <a:ext uri="{FF2B5EF4-FFF2-40B4-BE49-F238E27FC236}">
                    <a16:creationId xmlns:a16="http://schemas.microsoft.com/office/drawing/2014/main" id="{72436411-6797-45BC-BE39-A0AF0DCE8085}"/>
                  </a:ext>
                </a:extLst>
              </p:cNvPr>
              <p:cNvSpPr/>
              <p:nvPr/>
            </p:nvSpPr>
            <p:spPr>
              <a:xfrm>
                <a:off x="5825751" y="1364920"/>
                <a:ext cx="1225120" cy="1225120"/>
              </a:xfrm>
              <a:custGeom>
                <a:avLst/>
                <a:gdLst>
                  <a:gd name="connsiteX0" fmla="*/ 1704975 w 1704975"/>
                  <a:gd name="connsiteY0" fmla="*/ 852488 h 1704975"/>
                  <a:gd name="connsiteX1" fmla="*/ 852488 w 1704975"/>
                  <a:gd name="connsiteY1" fmla="*/ 1704975 h 1704975"/>
                  <a:gd name="connsiteX2" fmla="*/ 0 w 1704975"/>
                  <a:gd name="connsiteY2" fmla="*/ 852487 h 1704975"/>
                  <a:gd name="connsiteX3" fmla="*/ 852488 w 1704975"/>
                  <a:gd name="connsiteY3" fmla="*/ 0 h 1704975"/>
                  <a:gd name="connsiteX4" fmla="*/ 1704975 w 1704975"/>
                  <a:gd name="connsiteY4" fmla="*/ 852488 h 1704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04975" h="1704975">
                    <a:moveTo>
                      <a:pt x="1704975" y="852488"/>
                    </a:moveTo>
                    <a:cubicBezTo>
                      <a:pt x="1704975" y="1323303"/>
                      <a:pt x="1323304" y="1704975"/>
                      <a:pt x="852488" y="1704975"/>
                    </a:cubicBezTo>
                    <a:cubicBezTo>
                      <a:pt x="381672" y="1704975"/>
                      <a:pt x="0" y="1323303"/>
                      <a:pt x="0" y="852487"/>
                    </a:cubicBezTo>
                    <a:cubicBezTo>
                      <a:pt x="0" y="381672"/>
                      <a:pt x="381672" y="0"/>
                      <a:pt x="852488" y="0"/>
                    </a:cubicBezTo>
                    <a:cubicBezTo>
                      <a:pt x="1323304" y="0"/>
                      <a:pt x="1704975" y="381672"/>
                      <a:pt x="1704975" y="852488"/>
                    </a:cubicBezTo>
                    <a:close/>
                  </a:path>
                </a:pathLst>
              </a:custGeom>
              <a:solidFill>
                <a:srgbClr val="FBBA0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617" name="자유형: 도형 1616">
                <a:extLst>
                  <a:ext uri="{FF2B5EF4-FFF2-40B4-BE49-F238E27FC236}">
                    <a16:creationId xmlns:a16="http://schemas.microsoft.com/office/drawing/2014/main" id="{7FE423F8-5609-4F9A-BA90-C836BFA4B764}"/>
                  </a:ext>
                </a:extLst>
              </p:cNvPr>
              <p:cNvSpPr/>
              <p:nvPr/>
            </p:nvSpPr>
            <p:spPr>
              <a:xfrm>
                <a:off x="5920475" y="1459576"/>
                <a:ext cx="1035671" cy="1035671"/>
              </a:xfrm>
              <a:custGeom>
                <a:avLst/>
                <a:gdLst>
                  <a:gd name="connsiteX0" fmla="*/ 1441323 w 1441322"/>
                  <a:gd name="connsiteY0" fmla="*/ 720661 h 1441323"/>
                  <a:gd name="connsiteX1" fmla="*/ 720661 w 1441322"/>
                  <a:gd name="connsiteY1" fmla="*/ 1441323 h 1441323"/>
                  <a:gd name="connsiteX2" fmla="*/ 0 w 1441322"/>
                  <a:gd name="connsiteY2" fmla="*/ 720661 h 1441323"/>
                  <a:gd name="connsiteX3" fmla="*/ 720661 w 1441322"/>
                  <a:gd name="connsiteY3" fmla="*/ 0 h 1441323"/>
                  <a:gd name="connsiteX4" fmla="*/ 1441323 w 1441322"/>
                  <a:gd name="connsiteY4" fmla="*/ 720661 h 14413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41322" h="1441323">
                    <a:moveTo>
                      <a:pt x="1441323" y="720661"/>
                    </a:moveTo>
                    <a:cubicBezTo>
                      <a:pt x="1441323" y="1118672"/>
                      <a:pt x="1118672" y="1441323"/>
                      <a:pt x="720661" y="1441323"/>
                    </a:cubicBezTo>
                    <a:cubicBezTo>
                      <a:pt x="322651" y="1441323"/>
                      <a:pt x="0" y="1118672"/>
                      <a:pt x="0" y="720661"/>
                    </a:cubicBezTo>
                    <a:cubicBezTo>
                      <a:pt x="0" y="322651"/>
                      <a:pt x="322651" y="0"/>
                      <a:pt x="720661" y="0"/>
                    </a:cubicBezTo>
                    <a:cubicBezTo>
                      <a:pt x="1118672" y="0"/>
                      <a:pt x="1441323" y="322651"/>
                      <a:pt x="1441323" y="720661"/>
                    </a:cubicBezTo>
                    <a:close/>
                  </a:path>
                </a:pathLst>
              </a:custGeom>
              <a:solidFill>
                <a:srgbClr val="FD980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618" name="자유형: 도형 1617">
                <a:extLst>
                  <a:ext uri="{FF2B5EF4-FFF2-40B4-BE49-F238E27FC236}">
                    <a16:creationId xmlns:a16="http://schemas.microsoft.com/office/drawing/2014/main" id="{04E359A4-8DD2-408D-9403-DFEA20D4FC43}"/>
                  </a:ext>
                </a:extLst>
              </p:cNvPr>
              <p:cNvSpPr/>
              <p:nvPr/>
            </p:nvSpPr>
            <p:spPr>
              <a:xfrm>
                <a:off x="6258993" y="1604656"/>
                <a:ext cx="417850" cy="746040"/>
              </a:xfrm>
              <a:custGeom>
                <a:avLst/>
                <a:gdLst>
                  <a:gd name="connsiteX0" fmla="*/ 397953 w 581514"/>
                  <a:gd name="connsiteY0" fmla="*/ 964526 h 1038249"/>
                  <a:gd name="connsiteX1" fmla="*/ 440815 w 581514"/>
                  <a:gd name="connsiteY1" fmla="*/ 891564 h 1038249"/>
                  <a:gd name="connsiteX2" fmla="*/ 570069 w 581514"/>
                  <a:gd name="connsiteY2" fmla="*/ 607433 h 1038249"/>
                  <a:gd name="connsiteX3" fmla="*/ 413193 w 581514"/>
                  <a:gd name="connsiteY3" fmla="*/ 467892 h 1038249"/>
                  <a:gd name="connsiteX4" fmla="*/ 236695 w 581514"/>
                  <a:gd name="connsiteY4" fmla="*/ 414457 h 1038249"/>
                  <a:gd name="connsiteX5" fmla="*/ 169639 w 581514"/>
                  <a:gd name="connsiteY5" fmla="*/ 342257 h 1038249"/>
                  <a:gd name="connsiteX6" fmla="*/ 236314 w 581514"/>
                  <a:gd name="connsiteY6" fmla="*/ 266057 h 1038249"/>
                  <a:gd name="connsiteX7" fmla="*/ 355186 w 581514"/>
                  <a:gd name="connsiteY7" fmla="*/ 294442 h 1038249"/>
                  <a:gd name="connsiteX8" fmla="*/ 464438 w 581514"/>
                  <a:gd name="connsiteY8" fmla="*/ 295585 h 1038249"/>
                  <a:gd name="connsiteX9" fmla="*/ 473486 w 581514"/>
                  <a:gd name="connsiteY9" fmla="*/ 167664 h 1038249"/>
                  <a:gd name="connsiteX10" fmla="*/ 375379 w 581514"/>
                  <a:gd name="connsiteY10" fmla="*/ 121849 h 1038249"/>
                  <a:gd name="connsiteX11" fmla="*/ 340327 w 581514"/>
                  <a:gd name="connsiteY11" fmla="*/ 75938 h 1038249"/>
                  <a:gd name="connsiteX12" fmla="*/ 302227 w 581514"/>
                  <a:gd name="connsiteY12" fmla="*/ 119 h 1038249"/>
                  <a:gd name="connsiteX13" fmla="*/ 302227 w 581514"/>
                  <a:gd name="connsiteY13" fmla="*/ 119 h 1038249"/>
                  <a:gd name="connsiteX14" fmla="*/ 259364 w 581514"/>
                  <a:gd name="connsiteY14" fmla="*/ 24 h 1038249"/>
                  <a:gd name="connsiteX15" fmla="*/ 169924 w 581514"/>
                  <a:gd name="connsiteY15" fmla="*/ 88511 h 1038249"/>
                  <a:gd name="connsiteX16" fmla="*/ 133634 w 581514"/>
                  <a:gd name="connsiteY16" fmla="*/ 152138 h 1038249"/>
                  <a:gd name="connsiteX17" fmla="*/ 87247 w 581514"/>
                  <a:gd name="connsiteY17" fmla="*/ 184619 h 1038249"/>
                  <a:gd name="connsiteX18" fmla="*/ 79532 w 581514"/>
                  <a:gd name="connsiteY18" fmla="*/ 522280 h 1038249"/>
                  <a:gd name="connsiteX19" fmla="*/ 264889 w 581514"/>
                  <a:gd name="connsiteY19" fmla="*/ 589812 h 1038249"/>
                  <a:gd name="connsiteX20" fmla="*/ 398239 w 581514"/>
                  <a:gd name="connsiteY20" fmla="*/ 713637 h 1038249"/>
                  <a:gd name="connsiteX21" fmla="*/ 331564 w 581514"/>
                  <a:gd name="connsiteY21" fmla="*/ 770787 h 1038249"/>
                  <a:gd name="connsiteX22" fmla="*/ 208024 w 581514"/>
                  <a:gd name="connsiteY22" fmla="*/ 732782 h 1038249"/>
                  <a:gd name="connsiteX23" fmla="*/ 208024 w 581514"/>
                  <a:gd name="connsiteY23" fmla="*/ 732782 h 1038249"/>
                  <a:gd name="connsiteX24" fmla="*/ 78008 w 581514"/>
                  <a:gd name="connsiteY24" fmla="*/ 774026 h 1038249"/>
                  <a:gd name="connsiteX25" fmla="*/ 88009 w 581514"/>
                  <a:gd name="connsiteY25" fmla="*/ 853559 h 1038249"/>
                  <a:gd name="connsiteX26" fmla="*/ 171829 w 581514"/>
                  <a:gd name="connsiteY26" fmla="*/ 904709 h 1038249"/>
                  <a:gd name="connsiteX27" fmla="*/ 235838 w 581514"/>
                  <a:gd name="connsiteY27" fmla="*/ 987005 h 1038249"/>
                  <a:gd name="connsiteX28" fmla="*/ 264889 w 581514"/>
                  <a:gd name="connsiteY28" fmla="*/ 1037487 h 1038249"/>
                  <a:gd name="connsiteX29" fmla="*/ 360139 w 581514"/>
                  <a:gd name="connsiteY29" fmla="*/ 1037487 h 1038249"/>
                  <a:gd name="connsiteX30" fmla="*/ 397953 w 581514"/>
                  <a:gd name="connsiteY30" fmla="*/ 964526 h 10382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581514" h="1038249">
                    <a:moveTo>
                      <a:pt x="397953" y="964526"/>
                    </a:moveTo>
                    <a:cubicBezTo>
                      <a:pt x="398239" y="913662"/>
                      <a:pt x="398239" y="913662"/>
                      <a:pt x="440815" y="891564"/>
                    </a:cubicBezTo>
                    <a:cubicBezTo>
                      <a:pt x="553782" y="835081"/>
                      <a:pt x="606550" y="714875"/>
                      <a:pt x="570069" y="607433"/>
                    </a:cubicBezTo>
                    <a:cubicBezTo>
                      <a:pt x="544257" y="531233"/>
                      <a:pt x="483106" y="493133"/>
                      <a:pt x="413193" y="467892"/>
                    </a:cubicBezTo>
                    <a:cubicBezTo>
                      <a:pt x="355471" y="447032"/>
                      <a:pt x="295083" y="433602"/>
                      <a:pt x="236695" y="414457"/>
                    </a:cubicBezTo>
                    <a:cubicBezTo>
                      <a:pt x="208024" y="405027"/>
                      <a:pt x="167638" y="373499"/>
                      <a:pt x="169639" y="342257"/>
                    </a:cubicBezTo>
                    <a:cubicBezTo>
                      <a:pt x="172020" y="302919"/>
                      <a:pt x="201166" y="279392"/>
                      <a:pt x="236314" y="266057"/>
                    </a:cubicBezTo>
                    <a:cubicBezTo>
                      <a:pt x="292702" y="244626"/>
                      <a:pt x="331564" y="275582"/>
                      <a:pt x="355186" y="294442"/>
                    </a:cubicBezTo>
                    <a:cubicBezTo>
                      <a:pt x="400239" y="330446"/>
                      <a:pt x="426814" y="332732"/>
                      <a:pt x="464438" y="295585"/>
                    </a:cubicBezTo>
                    <a:cubicBezTo>
                      <a:pt x="531589" y="227957"/>
                      <a:pt x="537875" y="216051"/>
                      <a:pt x="473486" y="167664"/>
                    </a:cubicBezTo>
                    <a:cubicBezTo>
                      <a:pt x="444054" y="145566"/>
                      <a:pt x="411383" y="129945"/>
                      <a:pt x="375379" y="121849"/>
                    </a:cubicBezTo>
                    <a:cubicBezTo>
                      <a:pt x="350518" y="116324"/>
                      <a:pt x="339850" y="104513"/>
                      <a:pt x="340327" y="75938"/>
                    </a:cubicBezTo>
                    <a:cubicBezTo>
                      <a:pt x="341089" y="27932"/>
                      <a:pt x="341089" y="-643"/>
                      <a:pt x="302227" y="119"/>
                    </a:cubicBezTo>
                    <a:cubicBezTo>
                      <a:pt x="302227" y="119"/>
                      <a:pt x="302227" y="119"/>
                      <a:pt x="302227" y="119"/>
                    </a:cubicBezTo>
                    <a:cubicBezTo>
                      <a:pt x="287939" y="119"/>
                      <a:pt x="273652" y="119"/>
                      <a:pt x="259364" y="24"/>
                    </a:cubicBezTo>
                    <a:cubicBezTo>
                      <a:pt x="169639" y="-738"/>
                      <a:pt x="168591" y="16312"/>
                      <a:pt x="169924" y="88511"/>
                    </a:cubicBezTo>
                    <a:cubicBezTo>
                      <a:pt x="170496" y="118896"/>
                      <a:pt x="164019" y="139756"/>
                      <a:pt x="133634" y="152138"/>
                    </a:cubicBezTo>
                    <a:cubicBezTo>
                      <a:pt x="116584" y="159092"/>
                      <a:pt x="100963" y="171760"/>
                      <a:pt x="87247" y="184619"/>
                    </a:cubicBezTo>
                    <a:cubicBezTo>
                      <a:pt x="-13337" y="278821"/>
                      <a:pt x="-40864" y="425411"/>
                      <a:pt x="79532" y="522280"/>
                    </a:cubicBezTo>
                    <a:cubicBezTo>
                      <a:pt x="131348" y="563904"/>
                      <a:pt x="197547" y="585050"/>
                      <a:pt x="264889" y="589812"/>
                    </a:cubicBezTo>
                    <a:cubicBezTo>
                      <a:pt x="391952" y="598766"/>
                      <a:pt x="410050" y="666488"/>
                      <a:pt x="398239" y="713637"/>
                    </a:cubicBezTo>
                    <a:cubicBezTo>
                      <a:pt x="388714" y="751737"/>
                      <a:pt x="360139" y="761262"/>
                      <a:pt x="331564" y="770787"/>
                    </a:cubicBezTo>
                    <a:cubicBezTo>
                      <a:pt x="264889" y="780312"/>
                      <a:pt x="246791" y="753547"/>
                      <a:pt x="208024" y="732782"/>
                    </a:cubicBezTo>
                    <a:cubicBezTo>
                      <a:pt x="208024" y="732782"/>
                      <a:pt x="208024" y="732782"/>
                      <a:pt x="208024" y="732782"/>
                    </a:cubicBezTo>
                    <a:cubicBezTo>
                      <a:pt x="169639" y="713637"/>
                      <a:pt x="127538" y="676871"/>
                      <a:pt x="78008" y="774026"/>
                    </a:cubicBezTo>
                    <a:cubicBezTo>
                      <a:pt x="55339" y="818412"/>
                      <a:pt x="55339" y="827937"/>
                      <a:pt x="88009" y="853559"/>
                    </a:cubicBezTo>
                    <a:cubicBezTo>
                      <a:pt x="119442" y="878229"/>
                      <a:pt x="141064" y="894612"/>
                      <a:pt x="171829" y="904709"/>
                    </a:cubicBezTo>
                    <a:cubicBezTo>
                      <a:pt x="235552" y="925664"/>
                      <a:pt x="236314" y="923187"/>
                      <a:pt x="235838" y="987005"/>
                    </a:cubicBezTo>
                    <a:cubicBezTo>
                      <a:pt x="235647" y="1016246"/>
                      <a:pt x="235456" y="1035773"/>
                      <a:pt x="264889" y="1037487"/>
                    </a:cubicBezTo>
                    <a:cubicBezTo>
                      <a:pt x="294416" y="1039202"/>
                      <a:pt x="328516" y="1037487"/>
                      <a:pt x="360139" y="1037487"/>
                    </a:cubicBezTo>
                    <a:cubicBezTo>
                      <a:pt x="398239" y="1037487"/>
                      <a:pt x="398239" y="1008912"/>
                      <a:pt x="397953" y="964526"/>
                    </a:cubicBezTo>
                    <a:close/>
                  </a:path>
                </a:pathLst>
              </a:custGeom>
              <a:solidFill>
                <a:srgbClr val="DA7C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619" name="자유형: 도형 1618">
                <a:extLst>
                  <a:ext uri="{FF2B5EF4-FFF2-40B4-BE49-F238E27FC236}">
                    <a16:creationId xmlns:a16="http://schemas.microsoft.com/office/drawing/2014/main" id="{C74902DB-F41E-440E-9E34-8406AC6471E4}"/>
                  </a:ext>
                </a:extLst>
              </p:cNvPr>
              <p:cNvSpPr/>
              <p:nvPr/>
            </p:nvSpPr>
            <p:spPr>
              <a:xfrm>
                <a:off x="5920475" y="1492223"/>
                <a:ext cx="336668" cy="970377"/>
              </a:xfrm>
              <a:custGeom>
                <a:avLst/>
                <a:gdLst>
                  <a:gd name="connsiteX0" fmla="*/ 468535 w 468534"/>
                  <a:gd name="connsiteY0" fmla="*/ 0 h 1350454"/>
                  <a:gd name="connsiteX1" fmla="*/ 0 w 468534"/>
                  <a:gd name="connsiteY1" fmla="*/ 675227 h 1350454"/>
                  <a:gd name="connsiteX2" fmla="*/ 468535 w 468534"/>
                  <a:gd name="connsiteY2" fmla="*/ 1350455 h 1350454"/>
                  <a:gd name="connsiteX3" fmla="*/ 200025 w 468534"/>
                  <a:gd name="connsiteY3" fmla="*/ 675227 h 1350454"/>
                  <a:gd name="connsiteX4" fmla="*/ 468535 w 468534"/>
                  <a:gd name="connsiteY4" fmla="*/ 0 h 13504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68534" h="1350454">
                    <a:moveTo>
                      <a:pt x="468535" y="0"/>
                    </a:moveTo>
                    <a:cubicBezTo>
                      <a:pt x="194881" y="102203"/>
                      <a:pt x="0" y="365951"/>
                      <a:pt x="0" y="675227"/>
                    </a:cubicBezTo>
                    <a:cubicBezTo>
                      <a:pt x="0" y="984504"/>
                      <a:pt x="194881" y="1248251"/>
                      <a:pt x="468535" y="1350455"/>
                    </a:cubicBezTo>
                    <a:cubicBezTo>
                      <a:pt x="302133" y="1174337"/>
                      <a:pt x="200025" y="936688"/>
                      <a:pt x="200025" y="675227"/>
                    </a:cubicBezTo>
                    <a:cubicBezTo>
                      <a:pt x="200025" y="413766"/>
                      <a:pt x="302133" y="176117"/>
                      <a:pt x="468535" y="0"/>
                    </a:cubicBezTo>
                    <a:close/>
                  </a:path>
                </a:pathLst>
              </a:custGeom>
              <a:solidFill>
                <a:srgbClr val="DA7D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620" name="자유형: 도형 1619">
                <a:extLst>
                  <a:ext uri="{FF2B5EF4-FFF2-40B4-BE49-F238E27FC236}">
                    <a16:creationId xmlns:a16="http://schemas.microsoft.com/office/drawing/2014/main" id="{6E120F3D-FF20-41F1-94D1-4E410B0D4E80}"/>
                  </a:ext>
                </a:extLst>
              </p:cNvPr>
              <p:cNvSpPr/>
              <p:nvPr/>
            </p:nvSpPr>
            <p:spPr>
              <a:xfrm>
                <a:off x="6199859" y="1604862"/>
                <a:ext cx="417850" cy="745971"/>
              </a:xfrm>
              <a:custGeom>
                <a:avLst/>
                <a:gdLst>
                  <a:gd name="connsiteX0" fmla="*/ 397953 w 581514"/>
                  <a:gd name="connsiteY0" fmla="*/ 964526 h 1038153"/>
                  <a:gd name="connsiteX1" fmla="*/ 440815 w 581514"/>
                  <a:gd name="connsiteY1" fmla="*/ 891564 h 1038153"/>
                  <a:gd name="connsiteX2" fmla="*/ 570070 w 581514"/>
                  <a:gd name="connsiteY2" fmla="*/ 607433 h 1038153"/>
                  <a:gd name="connsiteX3" fmla="*/ 413193 w 581514"/>
                  <a:gd name="connsiteY3" fmla="*/ 467892 h 1038153"/>
                  <a:gd name="connsiteX4" fmla="*/ 236695 w 581514"/>
                  <a:gd name="connsiteY4" fmla="*/ 414457 h 1038153"/>
                  <a:gd name="connsiteX5" fmla="*/ 169639 w 581514"/>
                  <a:gd name="connsiteY5" fmla="*/ 342257 h 1038153"/>
                  <a:gd name="connsiteX6" fmla="*/ 236314 w 581514"/>
                  <a:gd name="connsiteY6" fmla="*/ 266057 h 1038153"/>
                  <a:gd name="connsiteX7" fmla="*/ 355186 w 581514"/>
                  <a:gd name="connsiteY7" fmla="*/ 294442 h 1038153"/>
                  <a:gd name="connsiteX8" fmla="*/ 464437 w 581514"/>
                  <a:gd name="connsiteY8" fmla="*/ 295585 h 1038153"/>
                  <a:gd name="connsiteX9" fmla="*/ 473486 w 581514"/>
                  <a:gd name="connsiteY9" fmla="*/ 167664 h 1038153"/>
                  <a:gd name="connsiteX10" fmla="*/ 375379 w 581514"/>
                  <a:gd name="connsiteY10" fmla="*/ 121849 h 1038153"/>
                  <a:gd name="connsiteX11" fmla="*/ 340327 w 581514"/>
                  <a:gd name="connsiteY11" fmla="*/ 75938 h 1038153"/>
                  <a:gd name="connsiteX12" fmla="*/ 302227 w 581514"/>
                  <a:gd name="connsiteY12" fmla="*/ 119 h 1038153"/>
                  <a:gd name="connsiteX13" fmla="*/ 302227 w 581514"/>
                  <a:gd name="connsiteY13" fmla="*/ 119 h 1038153"/>
                  <a:gd name="connsiteX14" fmla="*/ 259364 w 581514"/>
                  <a:gd name="connsiteY14" fmla="*/ 24 h 1038153"/>
                  <a:gd name="connsiteX15" fmla="*/ 169925 w 581514"/>
                  <a:gd name="connsiteY15" fmla="*/ 88511 h 1038153"/>
                  <a:gd name="connsiteX16" fmla="*/ 133634 w 581514"/>
                  <a:gd name="connsiteY16" fmla="*/ 152138 h 1038153"/>
                  <a:gd name="connsiteX17" fmla="*/ 87247 w 581514"/>
                  <a:gd name="connsiteY17" fmla="*/ 184619 h 1038153"/>
                  <a:gd name="connsiteX18" fmla="*/ 79532 w 581514"/>
                  <a:gd name="connsiteY18" fmla="*/ 522280 h 1038153"/>
                  <a:gd name="connsiteX19" fmla="*/ 264889 w 581514"/>
                  <a:gd name="connsiteY19" fmla="*/ 589812 h 1038153"/>
                  <a:gd name="connsiteX20" fmla="*/ 398239 w 581514"/>
                  <a:gd name="connsiteY20" fmla="*/ 713637 h 1038153"/>
                  <a:gd name="connsiteX21" fmla="*/ 331564 w 581514"/>
                  <a:gd name="connsiteY21" fmla="*/ 770787 h 1038153"/>
                  <a:gd name="connsiteX22" fmla="*/ 208025 w 581514"/>
                  <a:gd name="connsiteY22" fmla="*/ 732782 h 1038153"/>
                  <a:gd name="connsiteX23" fmla="*/ 208025 w 581514"/>
                  <a:gd name="connsiteY23" fmla="*/ 732782 h 1038153"/>
                  <a:gd name="connsiteX24" fmla="*/ 78008 w 581514"/>
                  <a:gd name="connsiteY24" fmla="*/ 774026 h 1038153"/>
                  <a:gd name="connsiteX25" fmla="*/ 88009 w 581514"/>
                  <a:gd name="connsiteY25" fmla="*/ 853464 h 1038153"/>
                  <a:gd name="connsiteX26" fmla="*/ 171829 w 581514"/>
                  <a:gd name="connsiteY26" fmla="*/ 904613 h 1038153"/>
                  <a:gd name="connsiteX27" fmla="*/ 235837 w 581514"/>
                  <a:gd name="connsiteY27" fmla="*/ 986909 h 1038153"/>
                  <a:gd name="connsiteX28" fmla="*/ 264889 w 581514"/>
                  <a:gd name="connsiteY28" fmla="*/ 1037392 h 1038153"/>
                  <a:gd name="connsiteX29" fmla="*/ 360139 w 581514"/>
                  <a:gd name="connsiteY29" fmla="*/ 1037392 h 1038153"/>
                  <a:gd name="connsiteX30" fmla="*/ 397953 w 581514"/>
                  <a:gd name="connsiteY30" fmla="*/ 964526 h 10381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581514" h="1038153">
                    <a:moveTo>
                      <a:pt x="397953" y="964526"/>
                    </a:moveTo>
                    <a:cubicBezTo>
                      <a:pt x="398239" y="913662"/>
                      <a:pt x="398239" y="913662"/>
                      <a:pt x="440815" y="891564"/>
                    </a:cubicBezTo>
                    <a:cubicBezTo>
                      <a:pt x="553782" y="835081"/>
                      <a:pt x="606550" y="714875"/>
                      <a:pt x="570070" y="607433"/>
                    </a:cubicBezTo>
                    <a:cubicBezTo>
                      <a:pt x="544257" y="531233"/>
                      <a:pt x="483106" y="493133"/>
                      <a:pt x="413193" y="467892"/>
                    </a:cubicBezTo>
                    <a:cubicBezTo>
                      <a:pt x="355471" y="447032"/>
                      <a:pt x="295083" y="433602"/>
                      <a:pt x="236695" y="414457"/>
                    </a:cubicBezTo>
                    <a:cubicBezTo>
                      <a:pt x="208025" y="405027"/>
                      <a:pt x="167638" y="373499"/>
                      <a:pt x="169639" y="342257"/>
                    </a:cubicBezTo>
                    <a:cubicBezTo>
                      <a:pt x="172020" y="302919"/>
                      <a:pt x="201167" y="279392"/>
                      <a:pt x="236314" y="266057"/>
                    </a:cubicBezTo>
                    <a:cubicBezTo>
                      <a:pt x="292702" y="244626"/>
                      <a:pt x="331564" y="275582"/>
                      <a:pt x="355186" y="294442"/>
                    </a:cubicBezTo>
                    <a:cubicBezTo>
                      <a:pt x="400239" y="330446"/>
                      <a:pt x="426814" y="332732"/>
                      <a:pt x="464437" y="295585"/>
                    </a:cubicBezTo>
                    <a:cubicBezTo>
                      <a:pt x="531589" y="227957"/>
                      <a:pt x="537875" y="216051"/>
                      <a:pt x="473486" y="167664"/>
                    </a:cubicBezTo>
                    <a:cubicBezTo>
                      <a:pt x="444054" y="145566"/>
                      <a:pt x="411383" y="129945"/>
                      <a:pt x="375379" y="121849"/>
                    </a:cubicBezTo>
                    <a:cubicBezTo>
                      <a:pt x="350518" y="116324"/>
                      <a:pt x="339851" y="104513"/>
                      <a:pt x="340327" y="75938"/>
                    </a:cubicBezTo>
                    <a:cubicBezTo>
                      <a:pt x="341089" y="27932"/>
                      <a:pt x="341089" y="-643"/>
                      <a:pt x="302227" y="119"/>
                    </a:cubicBezTo>
                    <a:cubicBezTo>
                      <a:pt x="302227" y="119"/>
                      <a:pt x="302227" y="119"/>
                      <a:pt x="302227" y="119"/>
                    </a:cubicBezTo>
                    <a:cubicBezTo>
                      <a:pt x="287939" y="119"/>
                      <a:pt x="273652" y="119"/>
                      <a:pt x="259364" y="24"/>
                    </a:cubicBezTo>
                    <a:cubicBezTo>
                      <a:pt x="169639" y="-738"/>
                      <a:pt x="168591" y="16312"/>
                      <a:pt x="169925" y="88511"/>
                    </a:cubicBezTo>
                    <a:cubicBezTo>
                      <a:pt x="170496" y="118896"/>
                      <a:pt x="164019" y="139756"/>
                      <a:pt x="133634" y="152138"/>
                    </a:cubicBezTo>
                    <a:cubicBezTo>
                      <a:pt x="116584" y="159092"/>
                      <a:pt x="100963" y="171760"/>
                      <a:pt x="87247" y="184619"/>
                    </a:cubicBezTo>
                    <a:cubicBezTo>
                      <a:pt x="-13337" y="278821"/>
                      <a:pt x="-40864" y="425411"/>
                      <a:pt x="79532" y="522280"/>
                    </a:cubicBezTo>
                    <a:cubicBezTo>
                      <a:pt x="131348" y="563904"/>
                      <a:pt x="197547" y="585050"/>
                      <a:pt x="264889" y="589812"/>
                    </a:cubicBezTo>
                    <a:cubicBezTo>
                      <a:pt x="391952" y="598766"/>
                      <a:pt x="410050" y="666488"/>
                      <a:pt x="398239" y="713637"/>
                    </a:cubicBezTo>
                    <a:cubicBezTo>
                      <a:pt x="388714" y="751737"/>
                      <a:pt x="360139" y="761262"/>
                      <a:pt x="331564" y="770787"/>
                    </a:cubicBezTo>
                    <a:cubicBezTo>
                      <a:pt x="264889" y="780312"/>
                      <a:pt x="246791" y="753547"/>
                      <a:pt x="208025" y="732782"/>
                    </a:cubicBezTo>
                    <a:cubicBezTo>
                      <a:pt x="208025" y="732782"/>
                      <a:pt x="208025" y="732782"/>
                      <a:pt x="208025" y="732782"/>
                    </a:cubicBezTo>
                    <a:cubicBezTo>
                      <a:pt x="169639" y="713637"/>
                      <a:pt x="127538" y="676871"/>
                      <a:pt x="78008" y="774026"/>
                    </a:cubicBezTo>
                    <a:cubicBezTo>
                      <a:pt x="55339" y="818317"/>
                      <a:pt x="55339" y="827842"/>
                      <a:pt x="88009" y="853464"/>
                    </a:cubicBezTo>
                    <a:cubicBezTo>
                      <a:pt x="119442" y="878134"/>
                      <a:pt x="141064" y="894517"/>
                      <a:pt x="171829" y="904613"/>
                    </a:cubicBezTo>
                    <a:cubicBezTo>
                      <a:pt x="235552" y="925568"/>
                      <a:pt x="236314" y="923092"/>
                      <a:pt x="235837" y="986909"/>
                    </a:cubicBezTo>
                    <a:cubicBezTo>
                      <a:pt x="235647" y="1016151"/>
                      <a:pt x="235456" y="1035677"/>
                      <a:pt x="264889" y="1037392"/>
                    </a:cubicBezTo>
                    <a:cubicBezTo>
                      <a:pt x="294416" y="1039106"/>
                      <a:pt x="328516" y="1037392"/>
                      <a:pt x="360139" y="1037392"/>
                    </a:cubicBezTo>
                    <a:cubicBezTo>
                      <a:pt x="398239" y="1037487"/>
                      <a:pt x="398239" y="1008912"/>
                      <a:pt x="397953" y="964526"/>
                    </a:cubicBezTo>
                    <a:close/>
                  </a:path>
                </a:pathLst>
              </a:custGeom>
              <a:solidFill>
                <a:srgbClr val="FBBA0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</p:grpSp>
        <p:grpSp>
          <p:nvGrpSpPr>
            <p:cNvPr id="1594" name="그룹 1593">
              <a:extLst>
                <a:ext uri="{FF2B5EF4-FFF2-40B4-BE49-F238E27FC236}">
                  <a16:creationId xmlns:a16="http://schemas.microsoft.com/office/drawing/2014/main" id="{2BF2D3B0-9C20-47E4-988D-F768185CCADA}"/>
                </a:ext>
              </a:extLst>
            </p:cNvPr>
            <p:cNvGrpSpPr/>
            <p:nvPr/>
          </p:nvGrpSpPr>
          <p:grpSpPr>
            <a:xfrm>
              <a:off x="866335" y="3881437"/>
              <a:ext cx="430894" cy="430894"/>
              <a:chOff x="5784686" y="1323855"/>
              <a:chExt cx="1307251" cy="1307251"/>
            </a:xfrm>
          </p:grpSpPr>
          <p:sp>
            <p:nvSpPr>
              <p:cNvPr id="1609" name="자유형: 도형 1608">
                <a:extLst>
                  <a:ext uri="{FF2B5EF4-FFF2-40B4-BE49-F238E27FC236}">
                    <a16:creationId xmlns:a16="http://schemas.microsoft.com/office/drawing/2014/main" id="{80B92B87-59A4-487F-A8C4-23ECFB0BF03C}"/>
                  </a:ext>
                </a:extLst>
              </p:cNvPr>
              <p:cNvSpPr/>
              <p:nvPr/>
            </p:nvSpPr>
            <p:spPr>
              <a:xfrm>
                <a:off x="5784686" y="1323855"/>
                <a:ext cx="1307251" cy="1307251"/>
              </a:xfrm>
              <a:custGeom>
                <a:avLst/>
                <a:gdLst>
                  <a:gd name="connsiteX0" fmla="*/ 1819275 w 1819275"/>
                  <a:gd name="connsiteY0" fmla="*/ 909638 h 1819275"/>
                  <a:gd name="connsiteX1" fmla="*/ 909638 w 1819275"/>
                  <a:gd name="connsiteY1" fmla="*/ 1819275 h 1819275"/>
                  <a:gd name="connsiteX2" fmla="*/ 0 w 1819275"/>
                  <a:gd name="connsiteY2" fmla="*/ 909637 h 1819275"/>
                  <a:gd name="connsiteX3" fmla="*/ 909638 w 1819275"/>
                  <a:gd name="connsiteY3" fmla="*/ 0 h 1819275"/>
                  <a:gd name="connsiteX4" fmla="*/ 1819275 w 1819275"/>
                  <a:gd name="connsiteY4" fmla="*/ 909638 h 18192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819275" h="1819275">
                    <a:moveTo>
                      <a:pt x="1819275" y="909638"/>
                    </a:moveTo>
                    <a:cubicBezTo>
                      <a:pt x="1819275" y="1412016"/>
                      <a:pt x="1412016" y="1819275"/>
                      <a:pt x="909638" y="1819275"/>
                    </a:cubicBezTo>
                    <a:cubicBezTo>
                      <a:pt x="407259" y="1819275"/>
                      <a:pt x="0" y="1412016"/>
                      <a:pt x="0" y="909637"/>
                    </a:cubicBezTo>
                    <a:cubicBezTo>
                      <a:pt x="0" y="407258"/>
                      <a:pt x="407259" y="0"/>
                      <a:pt x="909638" y="0"/>
                    </a:cubicBezTo>
                    <a:cubicBezTo>
                      <a:pt x="1412016" y="0"/>
                      <a:pt x="1819275" y="407258"/>
                      <a:pt x="1819275" y="909638"/>
                    </a:cubicBezTo>
                    <a:close/>
                  </a:path>
                </a:pathLst>
              </a:custGeom>
              <a:solidFill>
                <a:srgbClr val="DA7D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610" name="자유형: 도형 1609">
                <a:extLst>
                  <a:ext uri="{FF2B5EF4-FFF2-40B4-BE49-F238E27FC236}">
                    <a16:creationId xmlns:a16="http://schemas.microsoft.com/office/drawing/2014/main" id="{D77613E3-7399-4ED9-97B3-CB5B28EB088C}"/>
                  </a:ext>
                </a:extLst>
              </p:cNvPr>
              <p:cNvSpPr/>
              <p:nvPr/>
            </p:nvSpPr>
            <p:spPr>
              <a:xfrm>
                <a:off x="5825751" y="1364920"/>
                <a:ext cx="1225120" cy="1225120"/>
              </a:xfrm>
              <a:custGeom>
                <a:avLst/>
                <a:gdLst>
                  <a:gd name="connsiteX0" fmla="*/ 1704975 w 1704975"/>
                  <a:gd name="connsiteY0" fmla="*/ 852488 h 1704975"/>
                  <a:gd name="connsiteX1" fmla="*/ 852488 w 1704975"/>
                  <a:gd name="connsiteY1" fmla="*/ 1704975 h 1704975"/>
                  <a:gd name="connsiteX2" fmla="*/ 0 w 1704975"/>
                  <a:gd name="connsiteY2" fmla="*/ 852487 h 1704975"/>
                  <a:gd name="connsiteX3" fmla="*/ 852488 w 1704975"/>
                  <a:gd name="connsiteY3" fmla="*/ 0 h 1704975"/>
                  <a:gd name="connsiteX4" fmla="*/ 1704975 w 1704975"/>
                  <a:gd name="connsiteY4" fmla="*/ 852488 h 1704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04975" h="1704975">
                    <a:moveTo>
                      <a:pt x="1704975" y="852488"/>
                    </a:moveTo>
                    <a:cubicBezTo>
                      <a:pt x="1704975" y="1323303"/>
                      <a:pt x="1323304" y="1704975"/>
                      <a:pt x="852488" y="1704975"/>
                    </a:cubicBezTo>
                    <a:cubicBezTo>
                      <a:pt x="381672" y="1704975"/>
                      <a:pt x="0" y="1323303"/>
                      <a:pt x="0" y="852487"/>
                    </a:cubicBezTo>
                    <a:cubicBezTo>
                      <a:pt x="0" y="381672"/>
                      <a:pt x="381672" y="0"/>
                      <a:pt x="852488" y="0"/>
                    </a:cubicBezTo>
                    <a:cubicBezTo>
                      <a:pt x="1323304" y="0"/>
                      <a:pt x="1704975" y="381672"/>
                      <a:pt x="1704975" y="852488"/>
                    </a:cubicBezTo>
                    <a:close/>
                  </a:path>
                </a:pathLst>
              </a:custGeom>
              <a:solidFill>
                <a:srgbClr val="FBBA0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611" name="자유형: 도형 1610">
                <a:extLst>
                  <a:ext uri="{FF2B5EF4-FFF2-40B4-BE49-F238E27FC236}">
                    <a16:creationId xmlns:a16="http://schemas.microsoft.com/office/drawing/2014/main" id="{D8E73BEF-C989-4B65-B7E4-9E9978A48CA3}"/>
                  </a:ext>
                </a:extLst>
              </p:cNvPr>
              <p:cNvSpPr/>
              <p:nvPr/>
            </p:nvSpPr>
            <p:spPr>
              <a:xfrm>
                <a:off x="5920475" y="1459576"/>
                <a:ext cx="1035671" cy="1035671"/>
              </a:xfrm>
              <a:custGeom>
                <a:avLst/>
                <a:gdLst>
                  <a:gd name="connsiteX0" fmla="*/ 1441323 w 1441322"/>
                  <a:gd name="connsiteY0" fmla="*/ 720661 h 1441323"/>
                  <a:gd name="connsiteX1" fmla="*/ 720661 w 1441322"/>
                  <a:gd name="connsiteY1" fmla="*/ 1441323 h 1441323"/>
                  <a:gd name="connsiteX2" fmla="*/ 0 w 1441322"/>
                  <a:gd name="connsiteY2" fmla="*/ 720661 h 1441323"/>
                  <a:gd name="connsiteX3" fmla="*/ 720661 w 1441322"/>
                  <a:gd name="connsiteY3" fmla="*/ 0 h 1441323"/>
                  <a:gd name="connsiteX4" fmla="*/ 1441323 w 1441322"/>
                  <a:gd name="connsiteY4" fmla="*/ 720661 h 14413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41322" h="1441323">
                    <a:moveTo>
                      <a:pt x="1441323" y="720661"/>
                    </a:moveTo>
                    <a:cubicBezTo>
                      <a:pt x="1441323" y="1118672"/>
                      <a:pt x="1118672" y="1441323"/>
                      <a:pt x="720661" y="1441323"/>
                    </a:cubicBezTo>
                    <a:cubicBezTo>
                      <a:pt x="322651" y="1441323"/>
                      <a:pt x="0" y="1118672"/>
                      <a:pt x="0" y="720661"/>
                    </a:cubicBezTo>
                    <a:cubicBezTo>
                      <a:pt x="0" y="322651"/>
                      <a:pt x="322651" y="0"/>
                      <a:pt x="720661" y="0"/>
                    </a:cubicBezTo>
                    <a:cubicBezTo>
                      <a:pt x="1118672" y="0"/>
                      <a:pt x="1441323" y="322651"/>
                      <a:pt x="1441323" y="720661"/>
                    </a:cubicBezTo>
                    <a:close/>
                  </a:path>
                </a:pathLst>
              </a:custGeom>
              <a:solidFill>
                <a:srgbClr val="FD980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612" name="자유형: 도형 1611">
                <a:extLst>
                  <a:ext uri="{FF2B5EF4-FFF2-40B4-BE49-F238E27FC236}">
                    <a16:creationId xmlns:a16="http://schemas.microsoft.com/office/drawing/2014/main" id="{E8B91E1C-A705-4F42-ACA7-409C74CE086D}"/>
                  </a:ext>
                </a:extLst>
              </p:cNvPr>
              <p:cNvSpPr/>
              <p:nvPr/>
            </p:nvSpPr>
            <p:spPr>
              <a:xfrm>
                <a:off x="6258993" y="1604656"/>
                <a:ext cx="417850" cy="746040"/>
              </a:xfrm>
              <a:custGeom>
                <a:avLst/>
                <a:gdLst>
                  <a:gd name="connsiteX0" fmla="*/ 397953 w 581514"/>
                  <a:gd name="connsiteY0" fmla="*/ 964526 h 1038249"/>
                  <a:gd name="connsiteX1" fmla="*/ 440815 w 581514"/>
                  <a:gd name="connsiteY1" fmla="*/ 891564 h 1038249"/>
                  <a:gd name="connsiteX2" fmla="*/ 570069 w 581514"/>
                  <a:gd name="connsiteY2" fmla="*/ 607433 h 1038249"/>
                  <a:gd name="connsiteX3" fmla="*/ 413193 w 581514"/>
                  <a:gd name="connsiteY3" fmla="*/ 467892 h 1038249"/>
                  <a:gd name="connsiteX4" fmla="*/ 236695 w 581514"/>
                  <a:gd name="connsiteY4" fmla="*/ 414457 h 1038249"/>
                  <a:gd name="connsiteX5" fmla="*/ 169639 w 581514"/>
                  <a:gd name="connsiteY5" fmla="*/ 342257 h 1038249"/>
                  <a:gd name="connsiteX6" fmla="*/ 236314 w 581514"/>
                  <a:gd name="connsiteY6" fmla="*/ 266057 h 1038249"/>
                  <a:gd name="connsiteX7" fmla="*/ 355186 w 581514"/>
                  <a:gd name="connsiteY7" fmla="*/ 294442 h 1038249"/>
                  <a:gd name="connsiteX8" fmla="*/ 464438 w 581514"/>
                  <a:gd name="connsiteY8" fmla="*/ 295585 h 1038249"/>
                  <a:gd name="connsiteX9" fmla="*/ 473486 w 581514"/>
                  <a:gd name="connsiteY9" fmla="*/ 167664 h 1038249"/>
                  <a:gd name="connsiteX10" fmla="*/ 375379 w 581514"/>
                  <a:gd name="connsiteY10" fmla="*/ 121849 h 1038249"/>
                  <a:gd name="connsiteX11" fmla="*/ 340327 w 581514"/>
                  <a:gd name="connsiteY11" fmla="*/ 75938 h 1038249"/>
                  <a:gd name="connsiteX12" fmla="*/ 302227 w 581514"/>
                  <a:gd name="connsiteY12" fmla="*/ 119 h 1038249"/>
                  <a:gd name="connsiteX13" fmla="*/ 302227 w 581514"/>
                  <a:gd name="connsiteY13" fmla="*/ 119 h 1038249"/>
                  <a:gd name="connsiteX14" fmla="*/ 259364 w 581514"/>
                  <a:gd name="connsiteY14" fmla="*/ 24 h 1038249"/>
                  <a:gd name="connsiteX15" fmla="*/ 169924 w 581514"/>
                  <a:gd name="connsiteY15" fmla="*/ 88511 h 1038249"/>
                  <a:gd name="connsiteX16" fmla="*/ 133634 w 581514"/>
                  <a:gd name="connsiteY16" fmla="*/ 152138 h 1038249"/>
                  <a:gd name="connsiteX17" fmla="*/ 87247 w 581514"/>
                  <a:gd name="connsiteY17" fmla="*/ 184619 h 1038249"/>
                  <a:gd name="connsiteX18" fmla="*/ 79532 w 581514"/>
                  <a:gd name="connsiteY18" fmla="*/ 522280 h 1038249"/>
                  <a:gd name="connsiteX19" fmla="*/ 264889 w 581514"/>
                  <a:gd name="connsiteY19" fmla="*/ 589812 h 1038249"/>
                  <a:gd name="connsiteX20" fmla="*/ 398239 w 581514"/>
                  <a:gd name="connsiteY20" fmla="*/ 713637 h 1038249"/>
                  <a:gd name="connsiteX21" fmla="*/ 331564 w 581514"/>
                  <a:gd name="connsiteY21" fmla="*/ 770787 h 1038249"/>
                  <a:gd name="connsiteX22" fmla="*/ 208024 w 581514"/>
                  <a:gd name="connsiteY22" fmla="*/ 732782 h 1038249"/>
                  <a:gd name="connsiteX23" fmla="*/ 208024 w 581514"/>
                  <a:gd name="connsiteY23" fmla="*/ 732782 h 1038249"/>
                  <a:gd name="connsiteX24" fmla="*/ 78008 w 581514"/>
                  <a:gd name="connsiteY24" fmla="*/ 774026 h 1038249"/>
                  <a:gd name="connsiteX25" fmla="*/ 88009 w 581514"/>
                  <a:gd name="connsiteY25" fmla="*/ 853559 h 1038249"/>
                  <a:gd name="connsiteX26" fmla="*/ 171829 w 581514"/>
                  <a:gd name="connsiteY26" fmla="*/ 904709 h 1038249"/>
                  <a:gd name="connsiteX27" fmla="*/ 235838 w 581514"/>
                  <a:gd name="connsiteY27" fmla="*/ 987005 h 1038249"/>
                  <a:gd name="connsiteX28" fmla="*/ 264889 w 581514"/>
                  <a:gd name="connsiteY28" fmla="*/ 1037487 h 1038249"/>
                  <a:gd name="connsiteX29" fmla="*/ 360139 w 581514"/>
                  <a:gd name="connsiteY29" fmla="*/ 1037487 h 1038249"/>
                  <a:gd name="connsiteX30" fmla="*/ 397953 w 581514"/>
                  <a:gd name="connsiteY30" fmla="*/ 964526 h 10382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581514" h="1038249">
                    <a:moveTo>
                      <a:pt x="397953" y="964526"/>
                    </a:moveTo>
                    <a:cubicBezTo>
                      <a:pt x="398239" y="913662"/>
                      <a:pt x="398239" y="913662"/>
                      <a:pt x="440815" y="891564"/>
                    </a:cubicBezTo>
                    <a:cubicBezTo>
                      <a:pt x="553782" y="835081"/>
                      <a:pt x="606550" y="714875"/>
                      <a:pt x="570069" y="607433"/>
                    </a:cubicBezTo>
                    <a:cubicBezTo>
                      <a:pt x="544257" y="531233"/>
                      <a:pt x="483106" y="493133"/>
                      <a:pt x="413193" y="467892"/>
                    </a:cubicBezTo>
                    <a:cubicBezTo>
                      <a:pt x="355471" y="447032"/>
                      <a:pt x="295083" y="433602"/>
                      <a:pt x="236695" y="414457"/>
                    </a:cubicBezTo>
                    <a:cubicBezTo>
                      <a:pt x="208024" y="405027"/>
                      <a:pt x="167638" y="373499"/>
                      <a:pt x="169639" y="342257"/>
                    </a:cubicBezTo>
                    <a:cubicBezTo>
                      <a:pt x="172020" y="302919"/>
                      <a:pt x="201166" y="279392"/>
                      <a:pt x="236314" y="266057"/>
                    </a:cubicBezTo>
                    <a:cubicBezTo>
                      <a:pt x="292702" y="244626"/>
                      <a:pt x="331564" y="275582"/>
                      <a:pt x="355186" y="294442"/>
                    </a:cubicBezTo>
                    <a:cubicBezTo>
                      <a:pt x="400239" y="330446"/>
                      <a:pt x="426814" y="332732"/>
                      <a:pt x="464438" y="295585"/>
                    </a:cubicBezTo>
                    <a:cubicBezTo>
                      <a:pt x="531589" y="227957"/>
                      <a:pt x="537875" y="216051"/>
                      <a:pt x="473486" y="167664"/>
                    </a:cubicBezTo>
                    <a:cubicBezTo>
                      <a:pt x="444054" y="145566"/>
                      <a:pt x="411383" y="129945"/>
                      <a:pt x="375379" y="121849"/>
                    </a:cubicBezTo>
                    <a:cubicBezTo>
                      <a:pt x="350518" y="116324"/>
                      <a:pt x="339850" y="104513"/>
                      <a:pt x="340327" y="75938"/>
                    </a:cubicBezTo>
                    <a:cubicBezTo>
                      <a:pt x="341089" y="27932"/>
                      <a:pt x="341089" y="-643"/>
                      <a:pt x="302227" y="119"/>
                    </a:cubicBezTo>
                    <a:cubicBezTo>
                      <a:pt x="302227" y="119"/>
                      <a:pt x="302227" y="119"/>
                      <a:pt x="302227" y="119"/>
                    </a:cubicBezTo>
                    <a:cubicBezTo>
                      <a:pt x="287939" y="119"/>
                      <a:pt x="273652" y="119"/>
                      <a:pt x="259364" y="24"/>
                    </a:cubicBezTo>
                    <a:cubicBezTo>
                      <a:pt x="169639" y="-738"/>
                      <a:pt x="168591" y="16312"/>
                      <a:pt x="169924" y="88511"/>
                    </a:cubicBezTo>
                    <a:cubicBezTo>
                      <a:pt x="170496" y="118896"/>
                      <a:pt x="164019" y="139756"/>
                      <a:pt x="133634" y="152138"/>
                    </a:cubicBezTo>
                    <a:cubicBezTo>
                      <a:pt x="116584" y="159092"/>
                      <a:pt x="100963" y="171760"/>
                      <a:pt x="87247" y="184619"/>
                    </a:cubicBezTo>
                    <a:cubicBezTo>
                      <a:pt x="-13337" y="278821"/>
                      <a:pt x="-40864" y="425411"/>
                      <a:pt x="79532" y="522280"/>
                    </a:cubicBezTo>
                    <a:cubicBezTo>
                      <a:pt x="131348" y="563904"/>
                      <a:pt x="197547" y="585050"/>
                      <a:pt x="264889" y="589812"/>
                    </a:cubicBezTo>
                    <a:cubicBezTo>
                      <a:pt x="391952" y="598766"/>
                      <a:pt x="410050" y="666488"/>
                      <a:pt x="398239" y="713637"/>
                    </a:cubicBezTo>
                    <a:cubicBezTo>
                      <a:pt x="388714" y="751737"/>
                      <a:pt x="360139" y="761262"/>
                      <a:pt x="331564" y="770787"/>
                    </a:cubicBezTo>
                    <a:cubicBezTo>
                      <a:pt x="264889" y="780312"/>
                      <a:pt x="246791" y="753547"/>
                      <a:pt x="208024" y="732782"/>
                    </a:cubicBezTo>
                    <a:cubicBezTo>
                      <a:pt x="208024" y="732782"/>
                      <a:pt x="208024" y="732782"/>
                      <a:pt x="208024" y="732782"/>
                    </a:cubicBezTo>
                    <a:cubicBezTo>
                      <a:pt x="169639" y="713637"/>
                      <a:pt x="127538" y="676871"/>
                      <a:pt x="78008" y="774026"/>
                    </a:cubicBezTo>
                    <a:cubicBezTo>
                      <a:pt x="55339" y="818412"/>
                      <a:pt x="55339" y="827937"/>
                      <a:pt x="88009" y="853559"/>
                    </a:cubicBezTo>
                    <a:cubicBezTo>
                      <a:pt x="119442" y="878229"/>
                      <a:pt x="141064" y="894612"/>
                      <a:pt x="171829" y="904709"/>
                    </a:cubicBezTo>
                    <a:cubicBezTo>
                      <a:pt x="235552" y="925664"/>
                      <a:pt x="236314" y="923187"/>
                      <a:pt x="235838" y="987005"/>
                    </a:cubicBezTo>
                    <a:cubicBezTo>
                      <a:pt x="235647" y="1016246"/>
                      <a:pt x="235456" y="1035773"/>
                      <a:pt x="264889" y="1037487"/>
                    </a:cubicBezTo>
                    <a:cubicBezTo>
                      <a:pt x="294416" y="1039202"/>
                      <a:pt x="328516" y="1037487"/>
                      <a:pt x="360139" y="1037487"/>
                    </a:cubicBezTo>
                    <a:cubicBezTo>
                      <a:pt x="398239" y="1037487"/>
                      <a:pt x="398239" y="1008912"/>
                      <a:pt x="397953" y="964526"/>
                    </a:cubicBezTo>
                    <a:close/>
                  </a:path>
                </a:pathLst>
              </a:custGeom>
              <a:solidFill>
                <a:srgbClr val="DA7C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613" name="자유형: 도형 1612">
                <a:extLst>
                  <a:ext uri="{FF2B5EF4-FFF2-40B4-BE49-F238E27FC236}">
                    <a16:creationId xmlns:a16="http://schemas.microsoft.com/office/drawing/2014/main" id="{F23839CB-1023-4835-8866-CDA95450DAB4}"/>
                  </a:ext>
                </a:extLst>
              </p:cNvPr>
              <p:cNvSpPr/>
              <p:nvPr/>
            </p:nvSpPr>
            <p:spPr>
              <a:xfrm>
                <a:off x="5920475" y="1492223"/>
                <a:ext cx="336668" cy="970377"/>
              </a:xfrm>
              <a:custGeom>
                <a:avLst/>
                <a:gdLst>
                  <a:gd name="connsiteX0" fmla="*/ 468535 w 468534"/>
                  <a:gd name="connsiteY0" fmla="*/ 0 h 1350454"/>
                  <a:gd name="connsiteX1" fmla="*/ 0 w 468534"/>
                  <a:gd name="connsiteY1" fmla="*/ 675227 h 1350454"/>
                  <a:gd name="connsiteX2" fmla="*/ 468535 w 468534"/>
                  <a:gd name="connsiteY2" fmla="*/ 1350455 h 1350454"/>
                  <a:gd name="connsiteX3" fmla="*/ 200025 w 468534"/>
                  <a:gd name="connsiteY3" fmla="*/ 675227 h 1350454"/>
                  <a:gd name="connsiteX4" fmla="*/ 468535 w 468534"/>
                  <a:gd name="connsiteY4" fmla="*/ 0 h 13504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68534" h="1350454">
                    <a:moveTo>
                      <a:pt x="468535" y="0"/>
                    </a:moveTo>
                    <a:cubicBezTo>
                      <a:pt x="194881" y="102203"/>
                      <a:pt x="0" y="365951"/>
                      <a:pt x="0" y="675227"/>
                    </a:cubicBezTo>
                    <a:cubicBezTo>
                      <a:pt x="0" y="984504"/>
                      <a:pt x="194881" y="1248251"/>
                      <a:pt x="468535" y="1350455"/>
                    </a:cubicBezTo>
                    <a:cubicBezTo>
                      <a:pt x="302133" y="1174337"/>
                      <a:pt x="200025" y="936688"/>
                      <a:pt x="200025" y="675227"/>
                    </a:cubicBezTo>
                    <a:cubicBezTo>
                      <a:pt x="200025" y="413766"/>
                      <a:pt x="302133" y="176117"/>
                      <a:pt x="468535" y="0"/>
                    </a:cubicBezTo>
                    <a:close/>
                  </a:path>
                </a:pathLst>
              </a:custGeom>
              <a:solidFill>
                <a:srgbClr val="DA7D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614" name="자유형: 도형 1613">
                <a:extLst>
                  <a:ext uri="{FF2B5EF4-FFF2-40B4-BE49-F238E27FC236}">
                    <a16:creationId xmlns:a16="http://schemas.microsoft.com/office/drawing/2014/main" id="{693CE835-AE85-4BC7-AEE1-A147F1ADC7C9}"/>
                  </a:ext>
                </a:extLst>
              </p:cNvPr>
              <p:cNvSpPr/>
              <p:nvPr/>
            </p:nvSpPr>
            <p:spPr>
              <a:xfrm>
                <a:off x="6199859" y="1604862"/>
                <a:ext cx="417850" cy="745971"/>
              </a:xfrm>
              <a:custGeom>
                <a:avLst/>
                <a:gdLst>
                  <a:gd name="connsiteX0" fmla="*/ 397953 w 581514"/>
                  <a:gd name="connsiteY0" fmla="*/ 964526 h 1038153"/>
                  <a:gd name="connsiteX1" fmla="*/ 440815 w 581514"/>
                  <a:gd name="connsiteY1" fmla="*/ 891564 h 1038153"/>
                  <a:gd name="connsiteX2" fmla="*/ 570070 w 581514"/>
                  <a:gd name="connsiteY2" fmla="*/ 607433 h 1038153"/>
                  <a:gd name="connsiteX3" fmla="*/ 413193 w 581514"/>
                  <a:gd name="connsiteY3" fmla="*/ 467892 h 1038153"/>
                  <a:gd name="connsiteX4" fmla="*/ 236695 w 581514"/>
                  <a:gd name="connsiteY4" fmla="*/ 414457 h 1038153"/>
                  <a:gd name="connsiteX5" fmla="*/ 169639 w 581514"/>
                  <a:gd name="connsiteY5" fmla="*/ 342257 h 1038153"/>
                  <a:gd name="connsiteX6" fmla="*/ 236314 w 581514"/>
                  <a:gd name="connsiteY6" fmla="*/ 266057 h 1038153"/>
                  <a:gd name="connsiteX7" fmla="*/ 355186 w 581514"/>
                  <a:gd name="connsiteY7" fmla="*/ 294442 h 1038153"/>
                  <a:gd name="connsiteX8" fmla="*/ 464437 w 581514"/>
                  <a:gd name="connsiteY8" fmla="*/ 295585 h 1038153"/>
                  <a:gd name="connsiteX9" fmla="*/ 473486 w 581514"/>
                  <a:gd name="connsiteY9" fmla="*/ 167664 h 1038153"/>
                  <a:gd name="connsiteX10" fmla="*/ 375379 w 581514"/>
                  <a:gd name="connsiteY10" fmla="*/ 121849 h 1038153"/>
                  <a:gd name="connsiteX11" fmla="*/ 340327 w 581514"/>
                  <a:gd name="connsiteY11" fmla="*/ 75938 h 1038153"/>
                  <a:gd name="connsiteX12" fmla="*/ 302227 w 581514"/>
                  <a:gd name="connsiteY12" fmla="*/ 119 h 1038153"/>
                  <a:gd name="connsiteX13" fmla="*/ 302227 w 581514"/>
                  <a:gd name="connsiteY13" fmla="*/ 119 h 1038153"/>
                  <a:gd name="connsiteX14" fmla="*/ 259364 w 581514"/>
                  <a:gd name="connsiteY14" fmla="*/ 24 h 1038153"/>
                  <a:gd name="connsiteX15" fmla="*/ 169925 w 581514"/>
                  <a:gd name="connsiteY15" fmla="*/ 88511 h 1038153"/>
                  <a:gd name="connsiteX16" fmla="*/ 133634 w 581514"/>
                  <a:gd name="connsiteY16" fmla="*/ 152138 h 1038153"/>
                  <a:gd name="connsiteX17" fmla="*/ 87247 w 581514"/>
                  <a:gd name="connsiteY17" fmla="*/ 184619 h 1038153"/>
                  <a:gd name="connsiteX18" fmla="*/ 79532 w 581514"/>
                  <a:gd name="connsiteY18" fmla="*/ 522280 h 1038153"/>
                  <a:gd name="connsiteX19" fmla="*/ 264889 w 581514"/>
                  <a:gd name="connsiteY19" fmla="*/ 589812 h 1038153"/>
                  <a:gd name="connsiteX20" fmla="*/ 398239 w 581514"/>
                  <a:gd name="connsiteY20" fmla="*/ 713637 h 1038153"/>
                  <a:gd name="connsiteX21" fmla="*/ 331564 w 581514"/>
                  <a:gd name="connsiteY21" fmla="*/ 770787 h 1038153"/>
                  <a:gd name="connsiteX22" fmla="*/ 208025 w 581514"/>
                  <a:gd name="connsiteY22" fmla="*/ 732782 h 1038153"/>
                  <a:gd name="connsiteX23" fmla="*/ 208025 w 581514"/>
                  <a:gd name="connsiteY23" fmla="*/ 732782 h 1038153"/>
                  <a:gd name="connsiteX24" fmla="*/ 78008 w 581514"/>
                  <a:gd name="connsiteY24" fmla="*/ 774026 h 1038153"/>
                  <a:gd name="connsiteX25" fmla="*/ 88009 w 581514"/>
                  <a:gd name="connsiteY25" fmla="*/ 853464 h 1038153"/>
                  <a:gd name="connsiteX26" fmla="*/ 171829 w 581514"/>
                  <a:gd name="connsiteY26" fmla="*/ 904613 h 1038153"/>
                  <a:gd name="connsiteX27" fmla="*/ 235837 w 581514"/>
                  <a:gd name="connsiteY27" fmla="*/ 986909 h 1038153"/>
                  <a:gd name="connsiteX28" fmla="*/ 264889 w 581514"/>
                  <a:gd name="connsiteY28" fmla="*/ 1037392 h 1038153"/>
                  <a:gd name="connsiteX29" fmla="*/ 360139 w 581514"/>
                  <a:gd name="connsiteY29" fmla="*/ 1037392 h 1038153"/>
                  <a:gd name="connsiteX30" fmla="*/ 397953 w 581514"/>
                  <a:gd name="connsiteY30" fmla="*/ 964526 h 10381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581514" h="1038153">
                    <a:moveTo>
                      <a:pt x="397953" y="964526"/>
                    </a:moveTo>
                    <a:cubicBezTo>
                      <a:pt x="398239" y="913662"/>
                      <a:pt x="398239" y="913662"/>
                      <a:pt x="440815" y="891564"/>
                    </a:cubicBezTo>
                    <a:cubicBezTo>
                      <a:pt x="553782" y="835081"/>
                      <a:pt x="606550" y="714875"/>
                      <a:pt x="570070" y="607433"/>
                    </a:cubicBezTo>
                    <a:cubicBezTo>
                      <a:pt x="544257" y="531233"/>
                      <a:pt x="483106" y="493133"/>
                      <a:pt x="413193" y="467892"/>
                    </a:cubicBezTo>
                    <a:cubicBezTo>
                      <a:pt x="355471" y="447032"/>
                      <a:pt x="295083" y="433602"/>
                      <a:pt x="236695" y="414457"/>
                    </a:cubicBezTo>
                    <a:cubicBezTo>
                      <a:pt x="208025" y="405027"/>
                      <a:pt x="167638" y="373499"/>
                      <a:pt x="169639" y="342257"/>
                    </a:cubicBezTo>
                    <a:cubicBezTo>
                      <a:pt x="172020" y="302919"/>
                      <a:pt x="201167" y="279392"/>
                      <a:pt x="236314" y="266057"/>
                    </a:cubicBezTo>
                    <a:cubicBezTo>
                      <a:pt x="292702" y="244626"/>
                      <a:pt x="331564" y="275582"/>
                      <a:pt x="355186" y="294442"/>
                    </a:cubicBezTo>
                    <a:cubicBezTo>
                      <a:pt x="400239" y="330446"/>
                      <a:pt x="426814" y="332732"/>
                      <a:pt x="464437" y="295585"/>
                    </a:cubicBezTo>
                    <a:cubicBezTo>
                      <a:pt x="531589" y="227957"/>
                      <a:pt x="537875" y="216051"/>
                      <a:pt x="473486" y="167664"/>
                    </a:cubicBezTo>
                    <a:cubicBezTo>
                      <a:pt x="444054" y="145566"/>
                      <a:pt x="411383" y="129945"/>
                      <a:pt x="375379" y="121849"/>
                    </a:cubicBezTo>
                    <a:cubicBezTo>
                      <a:pt x="350518" y="116324"/>
                      <a:pt x="339851" y="104513"/>
                      <a:pt x="340327" y="75938"/>
                    </a:cubicBezTo>
                    <a:cubicBezTo>
                      <a:pt x="341089" y="27932"/>
                      <a:pt x="341089" y="-643"/>
                      <a:pt x="302227" y="119"/>
                    </a:cubicBezTo>
                    <a:cubicBezTo>
                      <a:pt x="302227" y="119"/>
                      <a:pt x="302227" y="119"/>
                      <a:pt x="302227" y="119"/>
                    </a:cubicBezTo>
                    <a:cubicBezTo>
                      <a:pt x="287939" y="119"/>
                      <a:pt x="273652" y="119"/>
                      <a:pt x="259364" y="24"/>
                    </a:cubicBezTo>
                    <a:cubicBezTo>
                      <a:pt x="169639" y="-738"/>
                      <a:pt x="168591" y="16312"/>
                      <a:pt x="169925" y="88511"/>
                    </a:cubicBezTo>
                    <a:cubicBezTo>
                      <a:pt x="170496" y="118896"/>
                      <a:pt x="164019" y="139756"/>
                      <a:pt x="133634" y="152138"/>
                    </a:cubicBezTo>
                    <a:cubicBezTo>
                      <a:pt x="116584" y="159092"/>
                      <a:pt x="100963" y="171760"/>
                      <a:pt x="87247" y="184619"/>
                    </a:cubicBezTo>
                    <a:cubicBezTo>
                      <a:pt x="-13337" y="278821"/>
                      <a:pt x="-40864" y="425411"/>
                      <a:pt x="79532" y="522280"/>
                    </a:cubicBezTo>
                    <a:cubicBezTo>
                      <a:pt x="131348" y="563904"/>
                      <a:pt x="197547" y="585050"/>
                      <a:pt x="264889" y="589812"/>
                    </a:cubicBezTo>
                    <a:cubicBezTo>
                      <a:pt x="391952" y="598766"/>
                      <a:pt x="410050" y="666488"/>
                      <a:pt x="398239" y="713637"/>
                    </a:cubicBezTo>
                    <a:cubicBezTo>
                      <a:pt x="388714" y="751737"/>
                      <a:pt x="360139" y="761262"/>
                      <a:pt x="331564" y="770787"/>
                    </a:cubicBezTo>
                    <a:cubicBezTo>
                      <a:pt x="264889" y="780312"/>
                      <a:pt x="246791" y="753547"/>
                      <a:pt x="208025" y="732782"/>
                    </a:cubicBezTo>
                    <a:cubicBezTo>
                      <a:pt x="208025" y="732782"/>
                      <a:pt x="208025" y="732782"/>
                      <a:pt x="208025" y="732782"/>
                    </a:cubicBezTo>
                    <a:cubicBezTo>
                      <a:pt x="169639" y="713637"/>
                      <a:pt x="127538" y="676871"/>
                      <a:pt x="78008" y="774026"/>
                    </a:cubicBezTo>
                    <a:cubicBezTo>
                      <a:pt x="55339" y="818317"/>
                      <a:pt x="55339" y="827842"/>
                      <a:pt x="88009" y="853464"/>
                    </a:cubicBezTo>
                    <a:cubicBezTo>
                      <a:pt x="119442" y="878134"/>
                      <a:pt x="141064" y="894517"/>
                      <a:pt x="171829" y="904613"/>
                    </a:cubicBezTo>
                    <a:cubicBezTo>
                      <a:pt x="235552" y="925568"/>
                      <a:pt x="236314" y="923092"/>
                      <a:pt x="235837" y="986909"/>
                    </a:cubicBezTo>
                    <a:cubicBezTo>
                      <a:pt x="235647" y="1016151"/>
                      <a:pt x="235456" y="1035677"/>
                      <a:pt x="264889" y="1037392"/>
                    </a:cubicBezTo>
                    <a:cubicBezTo>
                      <a:pt x="294416" y="1039106"/>
                      <a:pt x="328516" y="1037392"/>
                      <a:pt x="360139" y="1037392"/>
                    </a:cubicBezTo>
                    <a:cubicBezTo>
                      <a:pt x="398239" y="1037487"/>
                      <a:pt x="398239" y="1008912"/>
                      <a:pt x="397953" y="964526"/>
                    </a:cubicBezTo>
                    <a:close/>
                  </a:path>
                </a:pathLst>
              </a:custGeom>
              <a:solidFill>
                <a:srgbClr val="FBBA0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</p:grpSp>
        <p:grpSp>
          <p:nvGrpSpPr>
            <p:cNvPr id="1595" name="그룹 1594">
              <a:extLst>
                <a:ext uri="{FF2B5EF4-FFF2-40B4-BE49-F238E27FC236}">
                  <a16:creationId xmlns:a16="http://schemas.microsoft.com/office/drawing/2014/main" id="{2F0065D1-FB73-46EF-B1E8-B3CA939B022E}"/>
                </a:ext>
              </a:extLst>
            </p:cNvPr>
            <p:cNvGrpSpPr/>
            <p:nvPr/>
          </p:nvGrpSpPr>
          <p:grpSpPr>
            <a:xfrm>
              <a:off x="2244245" y="3856750"/>
              <a:ext cx="651335" cy="651335"/>
              <a:chOff x="5784686" y="1323855"/>
              <a:chExt cx="1307251" cy="1307251"/>
            </a:xfrm>
          </p:grpSpPr>
          <p:sp>
            <p:nvSpPr>
              <p:cNvPr id="1603" name="자유형: 도형 1602">
                <a:extLst>
                  <a:ext uri="{FF2B5EF4-FFF2-40B4-BE49-F238E27FC236}">
                    <a16:creationId xmlns:a16="http://schemas.microsoft.com/office/drawing/2014/main" id="{2F13A826-21EC-4ECF-96B8-77D18EE551BA}"/>
                  </a:ext>
                </a:extLst>
              </p:cNvPr>
              <p:cNvSpPr/>
              <p:nvPr/>
            </p:nvSpPr>
            <p:spPr>
              <a:xfrm>
                <a:off x="5784686" y="1323855"/>
                <a:ext cx="1307251" cy="1307251"/>
              </a:xfrm>
              <a:custGeom>
                <a:avLst/>
                <a:gdLst>
                  <a:gd name="connsiteX0" fmla="*/ 1819275 w 1819275"/>
                  <a:gd name="connsiteY0" fmla="*/ 909638 h 1819275"/>
                  <a:gd name="connsiteX1" fmla="*/ 909638 w 1819275"/>
                  <a:gd name="connsiteY1" fmla="*/ 1819275 h 1819275"/>
                  <a:gd name="connsiteX2" fmla="*/ 0 w 1819275"/>
                  <a:gd name="connsiteY2" fmla="*/ 909637 h 1819275"/>
                  <a:gd name="connsiteX3" fmla="*/ 909638 w 1819275"/>
                  <a:gd name="connsiteY3" fmla="*/ 0 h 1819275"/>
                  <a:gd name="connsiteX4" fmla="*/ 1819275 w 1819275"/>
                  <a:gd name="connsiteY4" fmla="*/ 909638 h 18192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819275" h="1819275">
                    <a:moveTo>
                      <a:pt x="1819275" y="909638"/>
                    </a:moveTo>
                    <a:cubicBezTo>
                      <a:pt x="1819275" y="1412016"/>
                      <a:pt x="1412016" y="1819275"/>
                      <a:pt x="909638" y="1819275"/>
                    </a:cubicBezTo>
                    <a:cubicBezTo>
                      <a:pt x="407259" y="1819275"/>
                      <a:pt x="0" y="1412016"/>
                      <a:pt x="0" y="909637"/>
                    </a:cubicBezTo>
                    <a:cubicBezTo>
                      <a:pt x="0" y="407258"/>
                      <a:pt x="407259" y="0"/>
                      <a:pt x="909638" y="0"/>
                    </a:cubicBezTo>
                    <a:cubicBezTo>
                      <a:pt x="1412016" y="0"/>
                      <a:pt x="1819275" y="407258"/>
                      <a:pt x="1819275" y="909638"/>
                    </a:cubicBezTo>
                    <a:close/>
                  </a:path>
                </a:pathLst>
              </a:custGeom>
              <a:solidFill>
                <a:srgbClr val="DA7D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604" name="자유형: 도형 1603">
                <a:extLst>
                  <a:ext uri="{FF2B5EF4-FFF2-40B4-BE49-F238E27FC236}">
                    <a16:creationId xmlns:a16="http://schemas.microsoft.com/office/drawing/2014/main" id="{9F0A89A3-D591-4D57-BF7D-AB21C8E5DA8C}"/>
                  </a:ext>
                </a:extLst>
              </p:cNvPr>
              <p:cNvSpPr/>
              <p:nvPr/>
            </p:nvSpPr>
            <p:spPr>
              <a:xfrm>
                <a:off x="5825751" y="1364920"/>
                <a:ext cx="1225120" cy="1225120"/>
              </a:xfrm>
              <a:custGeom>
                <a:avLst/>
                <a:gdLst>
                  <a:gd name="connsiteX0" fmla="*/ 1704975 w 1704975"/>
                  <a:gd name="connsiteY0" fmla="*/ 852488 h 1704975"/>
                  <a:gd name="connsiteX1" fmla="*/ 852488 w 1704975"/>
                  <a:gd name="connsiteY1" fmla="*/ 1704975 h 1704975"/>
                  <a:gd name="connsiteX2" fmla="*/ 0 w 1704975"/>
                  <a:gd name="connsiteY2" fmla="*/ 852487 h 1704975"/>
                  <a:gd name="connsiteX3" fmla="*/ 852488 w 1704975"/>
                  <a:gd name="connsiteY3" fmla="*/ 0 h 1704975"/>
                  <a:gd name="connsiteX4" fmla="*/ 1704975 w 1704975"/>
                  <a:gd name="connsiteY4" fmla="*/ 852488 h 1704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04975" h="1704975">
                    <a:moveTo>
                      <a:pt x="1704975" y="852488"/>
                    </a:moveTo>
                    <a:cubicBezTo>
                      <a:pt x="1704975" y="1323303"/>
                      <a:pt x="1323304" y="1704975"/>
                      <a:pt x="852488" y="1704975"/>
                    </a:cubicBezTo>
                    <a:cubicBezTo>
                      <a:pt x="381672" y="1704975"/>
                      <a:pt x="0" y="1323303"/>
                      <a:pt x="0" y="852487"/>
                    </a:cubicBezTo>
                    <a:cubicBezTo>
                      <a:pt x="0" y="381672"/>
                      <a:pt x="381672" y="0"/>
                      <a:pt x="852488" y="0"/>
                    </a:cubicBezTo>
                    <a:cubicBezTo>
                      <a:pt x="1323304" y="0"/>
                      <a:pt x="1704975" y="381672"/>
                      <a:pt x="1704975" y="852488"/>
                    </a:cubicBezTo>
                    <a:close/>
                  </a:path>
                </a:pathLst>
              </a:custGeom>
              <a:solidFill>
                <a:srgbClr val="FBBA0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605" name="자유형: 도형 1604">
                <a:extLst>
                  <a:ext uri="{FF2B5EF4-FFF2-40B4-BE49-F238E27FC236}">
                    <a16:creationId xmlns:a16="http://schemas.microsoft.com/office/drawing/2014/main" id="{E9EEA408-AA90-492B-9C0D-5415F0D23CBD}"/>
                  </a:ext>
                </a:extLst>
              </p:cNvPr>
              <p:cNvSpPr/>
              <p:nvPr/>
            </p:nvSpPr>
            <p:spPr>
              <a:xfrm>
                <a:off x="5920475" y="1459576"/>
                <a:ext cx="1035671" cy="1035671"/>
              </a:xfrm>
              <a:custGeom>
                <a:avLst/>
                <a:gdLst>
                  <a:gd name="connsiteX0" fmla="*/ 1441323 w 1441322"/>
                  <a:gd name="connsiteY0" fmla="*/ 720661 h 1441323"/>
                  <a:gd name="connsiteX1" fmla="*/ 720661 w 1441322"/>
                  <a:gd name="connsiteY1" fmla="*/ 1441323 h 1441323"/>
                  <a:gd name="connsiteX2" fmla="*/ 0 w 1441322"/>
                  <a:gd name="connsiteY2" fmla="*/ 720661 h 1441323"/>
                  <a:gd name="connsiteX3" fmla="*/ 720661 w 1441322"/>
                  <a:gd name="connsiteY3" fmla="*/ 0 h 1441323"/>
                  <a:gd name="connsiteX4" fmla="*/ 1441323 w 1441322"/>
                  <a:gd name="connsiteY4" fmla="*/ 720661 h 14413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41322" h="1441323">
                    <a:moveTo>
                      <a:pt x="1441323" y="720661"/>
                    </a:moveTo>
                    <a:cubicBezTo>
                      <a:pt x="1441323" y="1118672"/>
                      <a:pt x="1118672" y="1441323"/>
                      <a:pt x="720661" y="1441323"/>
                    </a:cubicBezTo>
                    <a:cubicBezTo>
                      <a:pt x="322651" y="1441323"/>
                      <a:pt x="0" y="1118672"/>
                      <a:pt x="0" y="720661"/>
                    </a:cubicBezTo>
                    <a:cubicBezTo>
                      <a:pt x="0" y="322651"/>
                      <a:pt x="322651" y="0"/>
                      <a:pt x="720661" y="0"/>
                    </a:cubicBezTo>
                    <a:cubicBezTo>
                      <a:pt x="1118672" y="0"/>
                      <a:pt x="1441323" y="322651"/>
                      <a:pt x="1441323" y="720661"/>
                    </a:cubicBezTo>
                    <a:close/>
                  </a:path>
                </a:pathLst>
              </a:custGeom>
              <a:solidFill>
                <a:srgbClr val="FD980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606" name="자유형: 도형 1605">
                <a:extLst>
                  <a:ext uri="{FF2B5EF4-FFF2-40B4-BE49-F238E27FC236}">
                    <a16:creationId xmlns:a16="http://schemas.microsoft.com/office/drawing/2014/main" id="{EB13EF91-0787-4B41-99D8-F86D5096D853}"/>
                  </a:ext>
                </a:extLst>
              </p:cNvPr>
              <p:cNvSpPr/>
              <p:nvPr/>
            </p:nvSpPr>
            <p:spPr>
              <a:xfrm>
                <a:off x="6258993" y="1604656"/>
                <a:ext cx="417850" cy="746040"/>
              </a:xfrm>
              <a:custGeom>
                <a:avLst/>
                <a:gdLst>
                  <a:gd name="connsiteX0" fmla="*/ 397953 w 581514"/>
                  <a:gd name="connsiteY0" fmla="*/ 964526 h 1038249"/>
                  <a:gd name="connsiteX1" fmla="*/ 440815 w 581514"/>
                  <a:gd name="connsiteY1" fmla="*/ 891564 h 1038249"/>
                  <a:gd name="connsiteX2" fmla="*/ 570069 w 581514"/>
                  <a:gd name="connsiteY2" fmla="*/ 607433 h 1038249"/>
                  <a:gd name="connsiteX3" fmla="*/ 413193 w 581514"/>
                  <a:gd name="connsiteY3" fmla="*/ 467892 h 1038249"/>
                  <a:gd name="connsiteX4" fmla="*/ 236695 w 581514"/>
                  <a:gd name="connsiteY4" fmla="*/ 414457 h 1038249"/>
                  <a:gd name="connsiteX5" fmla="*/ 169639 w 581514"/>
                  <a:gd name="connsiteY5" fmla="*/ 342257 h 1038249"/>
                  <a:gd name="connsiteX6" fmla="*/ 236314 w 581514"/>
                  <a:gd name="connsiteY6" fmla="*/ 266057 h 1038249"/>
                  <a:gd name="connsiteX7" fmla="*/ 355186 w 581514"/>
                  <a:gd name="connsiteY7" fmla="*/ 294442 h 1038249"/>
                  <a:gd name="connsiteX8" fmla="*/ 464438 w 581514"/>
                  <a:gd name="connsiteY8" fmla="*/ 295585 h 1038249"/>
                  <a:gd name="connsiteX9" fmla="*/ 473486 w 581514"/>
                  <a:gd name="connsiteY9" fmla="*/ 167664 h 1038249"/>
                  <a:gd name="connsiteX10" fmla="*/ 375379 w 581514"/>
                  <a:gd name="connsiteY10" fmla="*/ 121849 h 1038249"/>
                  <a:gd name="connsiteX11" fmla="*/ 340327 w 581514"/>
                  <a:gd name="connsiteY11" fmla="*/ 75938 h 1038249"/>
                  <a:gd name="connsiteX12" fmla="*/ 302227 w 581514"/>
                  <a:gd name="connsiteY12" fmla="*/ 119 h 1038249"/>
                  <a:gd name="connsiteX13" fmla="*/ 302227 w 581514"/>
                  <a:gd name="connsiteY13" fmla="*/ 119 h 1038249"/>
                  <a:gd name="connsiteX14" fmla="*/ 259364 w 581514"/>
                  <a:gd name="connsiteY14" fmla="*/ 24 h 1038249"/>
                  <a:gd name="connsiteX15" fmla="*/ 169924 w 581514"/>
                  <a:gd name="connsiteY15" fmla="*/ 88511 h 1038249"/>
                  <a:gd name="connsiteX16" fmla="*/ 133634 w 581514"/>
                  <a:gd name="connsiteY16" fmla="*/ 152138 h 1038249"/>
                  <a:gd name="connsiteX17" fmla="*/ 87247 w 581514"/>
                  <a:gd name="connsiteY17" fmla="*/ 184619 h 1038249"/>
                  <a:gd name="connsiteX18" fmla="*/ 79532 w 581514"/>
                  <a:gd name="connsiteY18" fmla="*/ 522280 h 1038249"/>
                  <a:gd name="connsiteX19" fmla="*/ 264889 w 581514"/>
                  <a:gd name="connsiteY19" fmla="*/ 589812 h 1038249"/>
                  <a:gd name="connsiteX20" fmla="*/ 398239 w 581514"/>
                  <a:gd name="connsiteY20" fmla="*/ 713637 h 1038249"/>
                  <a:gd name="connsiteX21" fmla="*/ 331564 w 581514"/>
                  <a:gd name="connsiteY21" fmla="*/ 770787 h 1038249"/>
                  <a:gd name="connsiteX22" fmla="*/ 208024 w 581514"/>
                  <a:gd name="connsiteY22" fmla="*/ 732782 h 1038249"/>
                  <a:gd name="connsiteX23" fmla="*/ 208024 w 581514"/>
                  <a:gd name="connsiteY23" fmla="*/ 732782 h 1038249"/>
                  <a:gd name="connsiteX24" fmla="*/ 78008 w 581514"/>
                  <a:gd name="connsiteY24" fmla="*/ 774026 h 1038249"/>
                  <a:gd name="connsiteX25" fmla="*/ 88009 w 581514"/>
                  <a:gd name="connsiteY25" fmla="*/ 853559 h 1038249"/>
                  <a:gd name="connsiteX26" fmla="*/ 171829 w 581514"/>
                  <a:gd name="connsiteY26" fmla="*/ 904709 h 1038249"/>
                  <a:gd name="connsiteX27" fmla="*/ 235838 w 581514"/>
                  <a:gd name="connsiteY27" fmla="*/ 987005 h 1038249"/>
                  <a:gd name="connsiteX28" fmla="*/ 264889 w 581514"/>
                  <a:gd name="connsiteY28" fmla="*/ 1037487 h 1038249"/>
                  <a:gd name="connsiteX29" fmla="*/ 360139 w 581514"/>
                  <a:gd name="connsiteY29" fmla="*/ 1037487 h 1038249"/>
                  <a:gd name="connsiteX30" fmla="*/ 397953 w 581514"/>
                  <a:gd name="connsiteY30" fmla="*/ 964526 h 10382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581514" h="1038249">
                    <a:moveTo>
                      <a:pt x="397953" y="964526"/>
                    </a:moveTo>
                    <a:cubicBezTo>
                      <a:pt x="398239" y="913662"/>
                      <a:pt x="398239" y="913662"/>
                      <a:pt x="440815" y="891564"/>
                    </a:cubicBezTo>
                    <a:cubicBezTo>
                      <a:pt x="553782" y="835081"/>
                      <a:pt x="606550" y="714875"/>
                      <a:pt x="570069" y="607433"/>
                    </a:cubicBezTo>
                    <a:cubicBezTo>
                      <a:pt x="544257" y="531233"/>
                      <a:pt x="483106" y="493133"/>
                      <a:pt x="413193" y="467892"/>
                    </a:cubicBezTo>
                    <a:cubicBezTo>
                      <a:pt x="355471" y="447032"/>
                      <a:pt x="295083" y="433602"/>
                      <a:pt x="236695" y="414457"/>
                    </a:cubicBezTo>
                    <a:cubicBezTo>
                      <a:pt x="208024" y="405027"/>
                      <a:pt x="167638" y="373499"/>
                      <a:pt x="169639" y="342257"/>
                    </a:cubicBezTo>
                    <a:cubicBezTo>
                      <a:pt x="172020" y="302919"/>
                      <a:pt x="201166" y="279392"/>
                      <a:pt x="236314" y="266057"/>
                    </a:cubicBezTo>
                    <a:cubicBezTo>
                      <a:pt x="292702" y="244626"/>
                      <a:pt x="331564" y="275582"/>
                      <a:pt x="355186" y="294442"/>
                    </a:cubicBezTo>
                    <a:cubicBezTo>
                      <a:pt x="400239" y="330446"/>
                      <a:pt x="426814" y="332732"/>
                      <a:pt x="464438" y="295585"/>
                    </a:cubicBezTo>
                    <a:cubicBezTo>
                      <a:pt x="531589" y="227957"/>
                      <a:pt x="537875" y="216051"/>
                      <a:pt x="473486" y="167664"/>
                    </a:cubicBezTo>
                    <a:cubicBezTo>
                      <a:pt x="444054" y="145566"/>
                      <a:pt x="411383" y="129945"/>
                      <a:pt x="375379" y="121849"/>
                    </a:cubicBezTo>
                    <a:cubicBezTo>
                      <a:pt x="350518" y="116324"/>
                      <a:pt x="339850" y="104513"/>
                      <a:pt x="340327" y="75938"/>
                    </a:cubicBezTo>
                    <a:cubicBezTo>
                      <a:pt x="341089" y="27932"/>
                      <a:pt x="341089" y="-643"/>
                      <a:pt x="302227" y="119"/>
                    </a:cubicBezTo>
                    <a:cubicBezTo>
                      <a:pt x="302227" y="119"/>
                      <a:pt x="302227" y="119"/>
                      <a:pt x="302227" y="119"/>
                    </a:cubicBezTo>
                    <a:cubicBezTo>
                      <a:pt x="287939" y="119"/>
                      <a:pt x="273652" y="119"/>
                      <a:pt x="259364" y="24"/>
                    </a:cubicBezTo>
                    <a:cubicBezTo>
                      <a:pt x="169639" y="-738"/>
                      <a:pt x="168591" y="16312"/>
                      <a:pt x="169924" y="88511"/>
                    </a:cubicBezTo>
                    <a:cubicBezTo>
                      <a:pt x="170496" y="118896"/>
                      <a:pt x="164019" y="139756"/>
                      <a:pt x="133634" y="152138"/>
                    </a:cubicBezTo>
                    <a:cubicBezTo>
                      <a:pt x="116584" y="159092"/>
                      <a:pt x="100963" y="171760"/>
                      <a:pt x="87247" y="184619"/>
                    </a:cubicBezTo>
                    <a:cubicBezTo>
                      <a:pt x="-13337" y="278821"/>
                      <a:pt x="-40864" y="425411"/>
                      <a:pt x="79532" y="522280"/>
                    </a:cubicBezTo>
                    <a:cubicBezTo>
                      <a:pt x="131348" y="563904"/>
                      <a:pt x="197547" y="585050"/>
                      <a:pt x="264889" y="589812"/>
                    </a:cubicBezTo>
                    <a:cubicBezTo>
                      <a:pt x="391952" y="598766"/>
                      <a:pt x="410050" y="666488"/>
                      <a:pt x="398239" y="713637"/>
                    </a:cubicBezTo>
                    <a:cubicBezTo>
                      <a:pt x="388714" y="751737"/>
                      <a:pt x="360139" y="761262"/>
                      <a:pt x="331564" y="770787"/>
                    </a:cubicBezTo>
                    <a:cubicBezTo>
                      <a:pt x="264889" y="780312"/>
                      <a:pt x="246791" y="753547"/>
                      <a:pt x="208024" y="732782"/>
                    </a:cubicBezTo>
                    <a:cubicBezTo>
                      <a:pt x="208024" y="732782"/>
                      <a:pt x="208024" y="732782"/>
                      <a:pt x="208024" y="732782"/>
                    </a:cubicBezTo>
                    <a:cubicBezTo>
                      <a:pt x="169639" y="713637"/>
                      <a:pt x="127538" y="676871"/>
                      <a:pt x="78008" y="774026"/>
                    </a:cubicBezTo>
                    <a:cubicBezTo>
                      <a:pt x="55339" y="818412"/>
                      <a:pt x="55339" y="827937"/>
                      <a:pt x="88009" y="853559"/>
                    </a:cubicBezTo>
                    <a:cubicBezTo>
                      <a:pt x="119442" y="878229"/>
                      <a:pt x="141064" y="894612"/>
                      <a:pt x="171829" y="904709"/>
                    </a:cubicBezTo>
                    <a:cubicBezTo>
                      <a:pt x="235552" y="925664"/>
                      <a:pt x="236314" y="923187"/>
                      <a:pt x="235838" y="987005"/>
                    </a:cubicBezTo>
                    <a:cubicBezTo>
                      <a:pt x="235647" y="1016246"/>
                      <a:pt x="235456" y="1035773"/>
                      <a:pt x="264889" y="1037487"/>
                    </a:cubicBezTo>
                    <a:cubicBezTo>
                      <a:pt x="294416" y="1039202"/>
                      <a:pt x="328516" y="1037487"/>
                      <a:pt x="360139" y="1037487"/>
                    </a:cubicBezTo>
                    <a:cubicBezTo>
                      <a:pt x="398239" y="1037487"/>
                      <a:pt x="398239" y="1008912"/>
                      <a:pt x="397953" y="964526"/>
                    </a:cubicBezTo>
                    <a:close/>
                  </a:path>
                </a:pathLst>
              </a:custGeom>
              <a:solidFill>
                <a:srgbClr val="DA7C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607" name="자유형: 도형 1606">
                <a:extLst>
                  <a:ext uri="{FF2B5EF4-FFF2-40B4-BE49-F238E27FC236}">
                    <a16:creationId xmlns:a16="http://schemas.microsoft.com/office/drawing/2014/main" id="{0000C455-4D2A-4484-B7A4-A61B698C73E2}"/>
                  </a:ext>
                </a:extLst>
              </p:cNvPr>
              <p:cNvSpPr/>
              <p:nvPr/>
            </p:nvSpPr>
            <p:spPr>
              <a:xfrm>
                <a:off x="5920475" y="1492223"/>
                <a:ext cx="336668" cy="970377"/>
              </a:xfrm>
              <a:custGeom>
                <a:avLst/>
                <a:gdLst>
                  <a:gd name="connsiteX0" fmla="*/ 468535 w 468534"/>
                  <a:gd name="connsiteY0" fmla="*/ 0 h 1350454"/>
                  <a:gd name="connsiteX1" fmla="*/ 0 w 468534"/>
                  <a:gd name="connsiteY1" fmla="*/ 675227 h 1350454"/>
                  <a:gd name="connsiteX2" fmla="*/ 468535 w 468534"/>
                  <a:gd name="connsiteY2" fmla="*/ 1350455 h 1350454"/>
                  <a:gd name="connsiteX3" fmla="*/ 200025 w 468534"/>
                  <a:gd name="connsiteY3" fmla="*/ 675227 h 1350454"/>
                  <a:gd name="connsiteX4" fmla="*/ 468535 w 468534"/>
                  <a:gd name="connsiteY4" fmla="*/ 0 h 13504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68534" h="1350454">
                    <a:moveTo>
                      <a:pt x="468535" y="0"/>
                    </a:moveTo>
                    <a:cubicBezTo>
                      <a:pt x="194881" y="102203"/>
                      <a:pt x="0" y="365951"/>
                      <a:pt x="0" y="675227"/>
                    </a:cubicBezTo>
                    <a:cubicBezTo>
                      <a:pt x="0" y="984504"/>
                      <a:pt x="194881" y="1248251"/>
                      <a:pt x="468535" y="1350455"/>
                    </a:cubicBezTo>
                    <a:cubicBezTo>
                      <a:pt x="302133" y="1174337"/>
                      <a:pt x="200025" y="936688"/>
                      <a:pt x="200025" y="675227"/>
                    </a:cubicBezTo>
                    <a:cubicBezTo>
                      <a:pt x="200025" y="413766"/>
                      <a:pt x="302133" y="176117"/>
                      <a:pt x="468535" y="0"/>
                    </a:cubicBezTo>
                    <a:close/>
                  </a:path>
                </a:pathLst>
              </a:custGeom>
              <a:solidFill>
                <a:srgbClr val="DA7D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608" name="자유형: 도형 1607">
                <a:extLst>
                  <a:ext uri="{FF2B5EF4-FFF2-40B4-BE49-F238E27FC236}">
                    <a16:creationId xmlns:a16="http://schemas.microsoft.com/office/drawing/2014/main" id="{716EEEEE-B6EF-4A56-9208-3BEB0150DFD4}"/>
                  </a:ext>
                </a:extLst>
              </p:cNvPr>
              <p:cNvSpPr/>
              <p:nvPr/>
            </p:nvSpPr>
            <p:spPr>
              <a:xfrm>
                <a:off x="6199859" y="1604862"/>
                <a:ext cx="417850" cy="745971"/>
              </a:xfrm>
              <a:custGeom>
                <a:avLst/>
                <a:gdLst>
                  <a:gd name="connsiteX0" fmla="*/ 397953 w 581514"/>
                  <a:gd name="connsiteY0" fmla="*/ 964526 h 1038153"/>
                  <a:gd name="connsiteX1" fmla="*/ 440815 w 581514"/>
                  <a:gd name="connsiteY1" fmla="*/ 891564 h 1038153"/>
                  <a:gd name="connsiteX2" fmla="*/ 570070 w 581514"/>
                  <a:gd name="connsiteY2" fmla="*/ 607433 h 1038153"/>
                  <a:gd name="connsiteX3" fmla="*/ 413193 w 581514"/>
                  <a:gd name="connsiteY3" fmla="*/ 467892 h 1038153"/>
                  <a:gd name="connsiteX4" fmla="*/ 236695 w 581514"/>
                  <a:gd name="connsiteY4" fmla="*/ 414457 h 1038153"/>
                  <a:gd name="connsiteX5" fmla="*/ 169639 w 581514"/>
                  <a:gd name="connsiteY5" fmla="*/ 342257 h 1038153"/>
                  <a:gd name="connsiteX6" fmla="*/ 236314 w 581514"/>
                  <a:gd name="connsiteY6" fmla="*/ 266057 h 1038153"/>
                  <a:gd name="connsiteX7" fmla="*/ 355186 w 581514"/>
                  <a:gd name="connsiteY7" fmla="*/ 294442 h 1038153"/>
                  <a:gd name="connsiteX8" fmla="*/ 464437 w 581514"/>
                  <a:gd name="connsiteY8" fmla="*/ 295585 h 1038153"/>
                  <a:gd name="connsiteX9" fmla="*/ 473486 w 581514"/>
                  <a:gd name="connsiteY9" fmla="*/ 167664 h 1038153"/>
                  <a:gd name="connsiteX10" fmla="*/ 375379 w 581514"/>
                  <a:gd name="connsiteY10" fmla="*/ 121849 h 1038153"/>
                  <a:gd name="connsiteX11" fmla="*/ 340327 w 581514"/>
                  <a:gd name="connsiteY11" fmla="*/ 75938 h 1038153"/>
                  <a:gd name="connsiteX12" fmla="*/ 302227 w 581514"/>
                  <a:gd name="connsiteY12" fmla="*/ 119 h 1038153"/>
                  <a:gd name="connsiteX13" fmla="*/ 302227 w 581514"/>
                  <a:gd name="connsiteY13" fmla="*/ 119 h 1038153"/>
                  <a:gd name="connsiteX14" fmla="*/ 259364 w 581514"/>
                  <a:gd name="connsiteY14" fmla="*/ 24 h 1038153"/>
                  <a:gd name="connsiteX15" fmla="*/ 169925 w 581514"/>
                  <a:gd name="connsiteY15" fmla="*/ 88511 h 1038153"/>
                  <a:gd name="connsiteX16" fmla="*/ 133634 w 581514"/>
                  <a:gd name="connsiteY16" fmla="*/ 152138 h 1038153"/>
                  <a:gd name="connsiteX17" fmla="*/ 87247 w 581514"/>
                  <a:gd name="connsiteY17" fmla="*/ 184619 h 1038153"/>
                  <a:gd name="connsiteX18" fmla="*/ 79532 w 581514"/>
                  <a:gd name="connsiteY18" fmla="*/ 522280 h 1038153"/>
                  <a:gd name="connsiteX19" fmla="*/ 264889 w 581514"/>
                  <a:gd name="connsiteY19" fmla="*/ 589812 h 1038153"/>
                  <a:gd name="connsiteX20" fmla="*/ 398239 w 581514"/>
                  <a:gd name="connsiteY20" fmla="*/ 713637 h 1038153"/>
                  <a:gd name="connsiteX21" fmla="*/ 331564 w 581514"/>
                  <a:gd name="connsiteY21" fmla="*/ 770787 h 1038153"/>
                  <a:gd name="connsiteX22" fmla="*/ 208025 w 581514"/>
                  <a:gd name="connsiteY22" fmla="*/ 732782 h 1038153"/>
                  <a:gd name="connsiteX23" fmla="*/ 208025 w 581514"/>
                  <a:gd name="connsiteY23" fmla="*/ 732782 h 1038153"/>
                  <a:gd name="connsiteX24" fmla="*/ 78008 w 581514"/>
                  <a:gd name="connsiteY24" fmla="*/ 774026 h 1038153"/>
                  <a:gd name="connsiteX25" fmla="*/ 88009 w 581514"/>
                  <a:gd name="connsiteY25" fmla="*/ 853464 h 1038153"/>
                  <a:gd name="connsiteX26" fmla="*/ 171829 w 581514"/>
                  <a:gd name="connsiteY26" fmla="*/ 904613 h 1038153"/>
                  <a:gd name="connsiteX27" fmla="*/ 235837 w 581514"/>
                  <a:gd name="connsiteY27" fmla="*/ 986909 h 1038153"/>
                  <a:gd name="connsiteX28" fmla="*/ 264889 w 581514"/>
                  <a:gd name="connsiteY28" fmla="*/ 1037392 h 1038153"/>
                  <a:gd name="connsiteX29" fmla="*/ 360139 w 581514"/>
                  <a:gd name="connsiteY29" fmla="*/ 1037392 h 1038153"/>
                  <a:gd name="connsiteX30" fmla="*/ 397953 w 581514"/>
                  <a:gd name="connsiteY30" fmla="*/ 964526 h 10381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581514" h="1038153">
                    <a:moveTo>
                      <a:pt x="397953" y="964526"/>
                    </a:moveTo>
                    <a:cubicBezTo>
                      <a:pt x="398239" y="913662"/>
                      <a:pt x="398239" y="913662"/>
                      <a:pt x="440815" y="891564"/>
                    </a:cubicBezTo>
                    <a:cubicBezTo>
                      <a:pt x="553782" y="835081"/>
                      <a:pt x="606550" y="714875"/>
                      <a:pt x="570070" y="607433"/>
                    </a:cubicBezTo>
                    <a:cubicBezTo>
                      <a:pt x="544257" y="531233"/>
                      <a:pt x="483106" y="493133"/>
                      <a:pt x="413193" y="467892"/>
                    </a:cubicBezTo>
                    <a:cubicBezTo>
                      <a:pt x="355471" y="447032"/>
                      <a:pt x="295083" y="433602"/>
                      <a:pt x="236695" y="414457"/>
                    </a:cubicBezTo>
                    <a:cubicBezTo>
                      <a:pt x="208025" y="405027"/>
                      <a:pt x="167638" y="373499"/>
                      <a:pt x="169639" y="342257"/>
                    </a:cubicBezTo>
                    <a:cubicBezTo>
                      <a:pt x="172020" y="302919"/>
                      <a:pt x="201167" y="279392"/>
                      <a:pt x="236314" y="266057"/>
                    </a:cubicBezTo>
                    <a:cubicBezTo>
                      <a:pt x="292702" y="244626"/>
                      <a:pt x="331564" y="275582"/>
                      <a:pt x="355186" y="294442"/>
                    </a:cubicBezTo>
                    <a:cubicBezTo>
                      <a:pt x="400239" y="330446"/>
                      <a:pt x="426814" y="332732"/>
                      <a:pt x="464437" y="295585"/>
                    </a:cubicBezTo>
                    <a:cubicBezTo>
                      <a:pt x="531589" y="227957"/>
                      <a:pt x="537875" y="216051"/>
                      <a:pt x="473486" y="167664"/>
                    </a:cubicBezTo>
                    <a:cubicBezTo>
                      <a:pt x="444054" y="145566"/>
                      <a:pt x="411383" y="129945"/>
                      <a:pt x="375379" y="121849"/>
                    </a:cubicBezTo>
                    <a:cubicBezTo>
                      <a:pt x="350518" y="116324"/>
                      <a:pt x="339851" y="104513"/>
                      <a:pt x="340327" y="75938"/>
                    </a:cubicBezTo>
                    <a:cubicBezTo>
                      <a:pt x="341089" y="27932"/>
                      <a:pt x="341089" y="-643"/>
                      <a:pt x="302227" y="119"/>
                    </a:cubicBezTo>
                    <a:cubicBezTo>
                      <a:pt x="302227" y="119"/>
                      <a:pt x="302227" y="119"/>
                      <a:pt x="302227" y="119"/>
                    </a:cubicBezTo>
                    <a:cubicBezTo>
                      <a:pt x="287939" y="119"/>
                      <a:pt x="273652" y="119"/>
                      <a:pt x="259364" y="24"/>
                    </a:cubicBezTo>
                    <a:cubicBezTo>
                      <a:pt x="169639" y="-738"/>
                      <a:pt x="168591" y="16312"/>
                      <a:pt x="169925" y="88511"/>
                    </a:cubicBezTo>
                    <a:cubicBezTo>
                      <a:pt x="170496" y="118896"/>
                      <a:pt x="164019" y="139756"/>
                      <a:pt x="133634" y="152138"/>
                    </a:cubicBezTo>
                    <a:cubicBezTo>
                      <a:pt x="116584" y="159092"/>
                      <a:pt x="100963" y="171760"/>
                      <a:pt x="87247" y="184619"/>
                    </a:cubicBezTo>
                    <a:cubicBezTo>
                      <a:pt x="-13337" y="278821"/>
                      <a:pt x="-40864" y="425411"/>
                      <a:pt x="79532" y="522280"/>
                    </a:cubicBezTo>
                    <a:cubicBezTo>
                      <a:pt x="131348" y="563904"/>
                      <a:pt x="197547" y="585050"/>
                      <a:pt x="264889" y="589812"/>
                    </a:cubicBezTo>
                    <a:cubicBezTo>
                      <a:pt x="391952" y="598766"/>
                      <a:pt x="410050" y="666488"/>
                      <a:pt x="398239" y="713637"/>
                    </a:cubicBezTo>
                    <a:cubicBezTo>
                      <a:pt x="388714" y="751737"/>
                      <a:pt x="360139" y="761262"/>
                      <a:pt x="331564" y="770787"/>
                    </a:cubicBezTo>
                    <a:cubicBezTo>
                      <a:pt x="264889" y="780312"/>
                      <a:pt x="246791" y="753547"/>
                      <a:pt x="208025" y="732782"/>
                    </a:cubicBezTo>
                    <a:cubicBezTo>
                      <a:pt x="208025" y="732782"/>
                      <a:pt x="208025" y="732782"/>
                      <a:pt x="208025" y="732782"/>
                    </a:cubicBezTo>
                    <a:cubicBezTo>
                      <a:pt x="169639" y="713637"/>
                      <a:pt x="127538" y="676871"/>
                      <a:pt x="78008" y="774026"/>
                    </a:cubicBezTo>
                    <a:cubicBezTo>
                      <a:pt x="55339" y="818317"/>
                      <a:pt x="55339" y="827842"/>
                      <a:pt x="88009" y="853464"/>
                    </a:cubicBezTo>
                    <a:cubicBezTo>
                      <a:pt x="119442" y="878134"/>
                      <a:pt x="141064" y="894517"/>
                      <a:pt x="171829" y="904613"/>
                    </a:cubicBezTo>
                    <a:cubicBezTo>
                      <a:pt x="235552" y="925568"/>
                      <a:pt x="236314" y="923092"/>
                      <a:pt x="235837" y="986909"/>
                    </a:cubicBezTo>
                    <a:cubicBezTo>
                      <a:pt x="235647" y="1016151"/>
                      <a:pt x="235456" y="1035677"/>
                      <a:pt x="264889" y="1037392"/>
                    </a:cubicBezTo>
                    <a:cubicBezTo>
                      <a:pt x="294416" y="1039106"/>
                      <a:pt x="328516" y="1037392"/>
                      <a:pt x="360139" y="1037392"/>
                    </a:cubicBezTo>
                    <a:cubicBezTo>
                      <a:pt x="398239" y="1037487"/>
                      <a:pt x="398239" y="1008912"/>
                      <a:pt x="397953" y="964526"/>
                    </a:cubicBezTo>
                    <a:close/>
                  </a:path>
                </a:pathLst>
              </a:custGeom>
              <a:solidFill>
                <a:srgbClr val="FBBA0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</p:grpSp>
        <p:grpSp>
          <p:nvGrpSpPr>
            <p:cNvPr id="1596" name="그룹 1595">
              <a:extLst>
                <a:ext uri="{FF2B5EF4-FFF2-40B4-BE49-F238E27FC236}">
                  <a16:creationId xmlns:a16="http://schemas.microsoft.com/office/drawing/2014/main" id="{3E9E2FD7-C833-4D75-AA01-3532FC637531}"/>
                </a:ext>
              </a:extLst>
            </p:cNvPr>
            <p:cNvGrpSpPr/>
            <p:nvPr/>
          </p:nvGrpSpPr>
          <p:grpSpPr>
            <a:xfrm>
              <a:off x="2106575" y="4733679"/>
              <a:ext cx="516021" cy="516021"/>
              <a:chOff x="5784686" y="1323855"/>
              <a:chExt cx="1307251" cy="1307251"/>
            </a:xfrm>
          </p:grpSpPr>
          <p:sp>
            <p:nvSpPr>
              <p:cNvPr id="1597" name="자유형: 도형 1596">
                <a:extLst>
                  <a:ext uri="{FF2B5EF4-FFF2-40B4-BE49-F238E27FC236}">
                    <a16:creationId xmlns:a16="http://schemas.microsoft.com/office/drawing/2014/main" id="{865035E2-114E-4182-A016-DAE4DF8A2CE0}"/>
                  </a:ext>
                </a:extLst>
              </p:cNvPr>
              <p:cNvSpPr/>
              <p:nvPr/>
            </p:nvSpPr>
            <p:spPr>
              <a:xfrm>
                <a:off x="5784686" y="1323855"/>
                <a:ext cx="1307251" cy="1307251"/>
              </a:xfrm>
              <a:custGeom>
                <a:avLst/>
                <a:gdLst>
                  <a:gd name="connsiteX0" fmla="*/ 1819275 w 1819275"/>
                  <a:gd name="connsiteY0" fmla="*/ 909638 h 1819275"/>
                  <a:gd name="connsiteX1" fmla="*/ 909638 w 1819275"/>
                  <a:gd name="connsiteY1" fmla="*/ 1819275 h 1819275"/>
                  <a:gd name="connsiteX2" fmla="*/ 0 w 1819275"/>
                  <a:gd name="connsiteY2" fmla="*/ 909637 h 1819275"/>
                  <a:gd name="connsiteX3" fmla="*/ 909638 w 1819275"/>
                  <a:gd name="connsiteY3" fmla="*/ 0 h 1819275"/>
                  <a:gd name="connsiteX4" fmla="*/ 1819275 w 1819275"/>
                  <a:gd name="connsiteY4" fmla="*/ 909638 h 18192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819275" h="1819275">
                    <a:moveTo>
                      <a:pt x="1819275" y="909638"/>
                    </a:moveTo>
                    <a:cubicBezTo>
                      <a:pt x="1819275" y="1412016"/>
                      <a:pt x="1412016" y="1819275"/>
                      <a:pt x="909638" y="1819275"/>
                    </a:cubicBezTo>
                    <a:cubicBezTo>
                      <a:pt x="407259" y="1819275"/>
                      <a:pt x="0" y="1412016"/>
                      <a:pt x="0" y="909637"/>
                    </a:cubicBezTo>
                    <a:cubicBezTo>
                      <a:pt x="0" y="407258"/>
                      <a:pt x="407259" y="0"/>
                      <a:pt x="909638" y="0"/>
                    </a:cubicBezTo>
                    <a:cubicBezTo>
                      <a:pt x="1412016" y="0"/>
                      <a:pt x="1819275" y="407258"/>
                      <a:pt x="1819275" y="909638"/>
                    </a:cubicBezTo>
                    <a:close/>
                  </a:path>
                </a:pathLst>
              </a:custGeom>
              <a:solidFill>
                <a:srgbClr val="DA7D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598" name="자유형: 도형 1597">
                <a:extLst>
                  <a:ext uri="{FF2B5EF4-FFF2-40B4-BE49-F238E27FC236}">
                    <a16:creationId xmlns:a16="http://schemas.microsoft.com/office/drawing/2014/main" id="{34F29537-2663-4548-A446-0400D54C369F}"/>
                  </a:ext>
                </a:extLst>
              </p:cNvPr>
              <p:cNvSpPr/>
              <p:nvPr/>
            </p:nvSpPr>
            <p:spPr>
              <a:xfrm>
                <a:off x="5825751" y="1364920"/>
                <a:ext cx="1225120" cy="1225120"/>
              </a:xfrm>
              <a:custGeom>
                <a:avLst/>
                <a:gdLst>
                  <a:gd name="connsiteX0" fmla="*/ 1704975 w 1704975"/>
                  <a:gd name="connsiteY0" fmla="*/ 852488 h 1704975"/>
                  <a:gd name="connsiteX1" fmla="*/ 852488 w 1704975"/>
                  <a:gd name="connsiteY1" fmla="*/ 1704975 h 1704975"/>
                  <a:gd name="connsiteX2" fmla="*/ 0 w 1704975"/>
                  <a:gd name="connsiteY2" fmla="*/ 852487 h 1704975"/>
                  <a:gd name="connsiteX3" fmla="*/ 852488 w 1704975"/>
                  <a:gd name="connsiteY3" fmla="*/ 0 h 1704975"/>
                  <a:gd name="connsiteX4" fmla="*/ 1704975 w 1704975"/>
                  <a:gd name="connsiteY4" fmla="*/ 852488 h 1704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04975" h="1704975">
                    <a:moveTo>
                      <a:pt x="1704975" y="852488"/>
                    </a:moveTo>
                    <a:cubicBezTo>
                      <a:pt x="1704975" y="1323303"/>
                      <a:pt x="1323304" y="1704975"/>
                      <a:pt x="852488" y="1704975"/>
                    </a:cubicBezTo>
                    <a:cubicBezTo>
                      <a:pt x="381672" y="1704975"/>
                      <a:pt x="0" y="1323303"/>
                      <a:pt x="0" y="852487"/>
                    </a:cubicBezTo>
                    <a:cubicBezTo>
                      <a:pt x="0" y="381672"/>
                      <a:pt x="381672" y="0"/>
                      <a:pt x="852488" y="0"/>
                    </a:cubicBezTo>
                    <a:cubicBezTo>
                      <a:pt x="1323304" y="0"/>
                      <a:pt x="1704975" y="381672"/>
                      <a:pt x="1704975" y="852488"/>
                    </a:cubicBezTo>
                    <a:close/>
                  </a:path>
                </a:pathLst>
              </a:custGeom>
              <a:solidFill>
                <a:srgbClr val="FBBA0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599" name="자유형: 도형 1598">
                <a:extLst>
                  <a:ext uri="{FF2B5EF4-FFF2-40B4-BE49-F238E27FC236}">
                    <a16:creationId xmlns:a16="http://schemas.microsoft.com/office/drawing/2014/main" id="{78C8F296-C498-4EEC-B888-620DC6379705}"/>
                  </a:ext>
                </a:extLst>
              </p:cNvPr>
              <p:cNvSpPr/>
              <p:nvPr/>
            </p:nvSpPr>
            <p:spPr>
              <a:xfrm>
                <a:off x="5920475" y="1459576"/>
                <a:ext cx="1035671" cy="1035671"/>
              </a:xfrm>
              <a:custGeom>
                <a:avLst/>
                <a:gdLst>
                  <a:gd name="connsiteX0" fmla="*/ 1441323 w 1441322"/>
                  <a:gd name="connsiteY0" fmla="*/ 720661 h 1441323"/>
                  <a:gd name="connsiteX1" fmla="*/ 720661 w 1441322"/>
                  <a:gd name="connsiteY1" fmla="*/ 1441323 h 1441323"/>
                  <a:gd name="connsiteX2" fmla="*/ 0 w 1441322"/>
                  <a:gd name="connsiteY2" fmla="*/ 720661 h 1441323"/>
                  <a:gd name="connsiteX3" fmla="*/ 720661 w 1441322"/>
                  <a:gd name="connsiteY3" fmla="*/ 0 h 1441323"/>
                  <a:gd name="connsiteX4" fmla="*/ 1441323 w 1441322"/>
                  <a:gd name="connsiteY4" fmla="*/ 720661 h 14413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41322" h="1441323">
                    <a:moveTo>
                      <a:pt x="1441323" y="720661"/>
                    </a:moveTo>
                    <a:cubicBezTo>
                      <a:pt x="1441323" y="1118672"/>
                      <a:pt x="1118672" y="1441323"/>
                      <a:pt x="720661" y="1441323"/>
                    </a:cubicBezTo>
                    <a:cubicBezTo>
                      <a:pt x="322651" y="1441323"/>
                      <a:pt x="0" y="1118672"/>
                      <a:pt x="0" y="720661"/>
                    </a:cubicBezTo>
                    <a:cubicBezTo>
                      <a:pt x="0" y="322651"/>
                      <a:pt x="322651" y="0"/>
                      <a:pt x="720661" y="0"/>
                    </a:cubicBezTo>
                    <a:cubicBezTo>
                      <a:pt x="1118672" y="0"/>
                      <a:pt x="1441323" y="322651"/>
                      <a:pt x="1441323" y="720661"/>
                    </a:cubicBezTo>
                    <a:close/>
                  </a:path>
                </a:pathLst>
              </a:custGeom>
              <a:solidFill>
                <a:srgbClr val="FD980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600" name="자유형: 도형 1599">
                <a:extLst>
                  <a:ext uri="{FF2B5EF4-FFF2-40B4-BE49-F238E27FC236}">
                    <a16:creationId xmlns:a16="http://schemas.microsoft.com/office/drawing/2014/main" id="{A20DA60A-1A0F-4E77-B2BA-2644EB43CDDB}"/>
                  </a:ext>
                </a:extLst>
              </p:cNvPr>
              <p:cNvSpPr/>
              <p:nvPr/>
            </p:nvSpPr>
            <p:spPr>
              <a:xfrm>
                <a:off x="6258993" y="1604656"/>
                <a:ext cx="417850" cy="746040"/>
              </a:xfrm>
              <a:custGeom>
                <a:avLst/>
                <a:gdLst>
                  <a:gd name="connsiteX0" fmla="*/ 397953 w 581514"/>
                  <a:gd name="connsiteY0" fmla="*/ 964526 h 1038249"/>
                  <a:gd name="connsiteX1" fmla="*/ 440815 w 581514"/>
                  <a:gd name="connsiteY1" fmla="*/ 891564 h 1038249"/>
                  <a:gd name="connsiteX2" fmla="*/ 570069 w 581514"/>
                  <a:gd name="connsiteY2" fmla="*/ 607433 h 1038249"/>
                  <a:gd name="connsiteX3" fmla="*/ 413193 w 581514"/>
                  <a:gd name="connsiteY3" fmla="*/ 467892 h 1038249"/>
                  <a:gd name="connsiteX4" fmla="*/ 236695 w 581514"/>
                  <a:gd name="connsiteY4" fmla="*/ 414457 h 1038249"/>
                  <a:gd name="connsiteX5" fmla="*/ 169639 w 581514"/>
                  <a:gd name="connsiteY5" fmla="*/ 342257 h 1038249"/>
                  <a:gd name="connsiteX6" fmla="*/ 236314 w 581514"/>
                  <a:gd name="connsiteY6" fmla="*/ 266057 h 1038249"/>
                  <a:gd name="connsiteX7" fmla="*/ 355186 w 581514"/>
                  <a:gd name="connsiteY7" fmla="*/ 294442 h 1038249"/>
                  <a:gd name="connsiteX8" fmla="*/ 464438 w 581514"/>
                  <a:gd name="connsiteY8" fmla="*/ 295585 h 1038249"/>
                  <a:gd name="connsiteX9" fmla="*/ 473486 w 581514"/>
                  <a:gd name="connsiteY9" fmla="*/ 167664 h 1038249"/>
                  <a:gd name="connsiteX10" fmla="*/ 375379 w 581514"/>
                  <a:gd name="connsiteY10" fmla="*/ 121849 h 1038249"/>
                  <a:gd name="connsiteX11" fmla="*/ 340327 w 581514"/>
                  <a:gd name="connsiteY11" fmla="*/ 75938 h 1038249"/>
                  <a:gd name="connsiteX12" fmla="*/ 302227 w 581514"/>
                  <a:gd name="connsiteY12" fmla="*/ 119 h 1038249"/>
                  <a:gd name="connsiteX13" fmla="*/ 302227 w 581514"/>
                  <a:gd name="connsiteY13" fmla="*/ 119 h 1038249"/>
                  <a:gd name="connsiteX14" fmla="*/ 259364 w 581514"/>
                  <a:gd name="connsiteY14" fmla="*/ 24 h 1038249"/>
                  <a:gd name="connsiteX15" fmla="*/ 169924 w 581514"/>
                  <a:gd name="connsiteY15" fmla="*/ 88511 h 1038249"/>
                  <a:gd name="connsiteX16" fmla="*/ 133634 w 581514"/>
                  <a:gd name="connsiteY16" fmla="*/ 152138 h 1038249"/>
                  <a:gd name="connsiteX17" fmla="*/ 87247 w 581514"/>
                  <a:gd name="connsiteY17" fmla="*/ 184619 h 1038249"/>
                  <a:gd name="connsiteX18" fmla="*/ 79532 w 581514"/>
                  <a:gd name="connsiteY18" fmla="*/ 522280 h 1038249"/>
                  <a:gd name="connsiteX19" fmla="*/ 264889 w 581514"/>
                  <a:gd name="connsiteY19" fmla="*/ 589812 h 1038249"/>
                  <a:gd name="connsiteX20" fmla="*/ 398239 w 581514"/>
                  <a:gd name="connsiteY20" fmla="*/ 713637 h 1038249"/>
                  <a:gd name="connsiteX21" fmla="*/ 331564 w 581514"/>
                  <a:gd name="connsiteY21" fmla="*/ 770787 h 1038249"/>
                  <a:gd name="connsiteX22" fmla="*/ 208024 w 581514"/>
                  <a:gd name="connsiteY22" fmla="*/ 732782 h 1038249"/>
                  <a:gd name="connsiteX23" fmla="*/ 208024 w 581514"/>
                  <a:gd name="connsiteY23" fmla="*/ 732782 h 1038249"/>
                  <a:gd name="connsiteX24" fmla="*/ 78008 w 581514"/>
                  <a:gd name="connsiteY24" fmla="*/ 774026 h 1038249"/>
                  <a:gd name="connsiteX25" fmla="*/ 88009 w 581514"/>
                  <a:gd name="connsiteY25" fmla="*/ 853559 h 1038249"/>
                  <a:gd name="connsiteX26" fmla="*/ 171829 w 581514"/>
                  <a:gd name="connsiteY26" fmla="*/ 904709 h 1038249"/>
                  <a:gd name="connsiteX27" fmla="*/ 235838 w 581514"/>
                  <a:gd name="connsiteY27" fmla="*/ 987005 h 1038249"/>
                  <a:gd name="connsiteX28" fmla="*/ 264889 w 581514"/>
                  <a:gd name="connsiteY28" fmla="*/ 1037487 h 1038249"/>
                  <a:gd name="connsiteX29" fmla="*/ 360139 w 581514"/>
                  <a:gd name="connsiteY29" fmla="*/ 1037487 h 1038249"/>
                  <a:gd name="connsiteX30" fmla="*/ 397953 w 581514"/>
                  <a:gd name="connsiteY30" fmla="*/ 964526 h 10382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581514" h="1038249">
                    <a:moveTo>
                      <a:pt x="397953" y="964526"/>
                    </a:moveTo>
                    <a:cubicBezTo>
                      <a:pt x="398239" y="913662"/>
                      <a:pt x="398239" y="913662"/>
                      <a:pt x="440815" y="891564"/>
                    </a:cubicBezTo>
                    <a:cubicBezTo>
                      <a:pt x="553782" y="835081"/>
                      <a:pt x="606550" y="714875"/>
                      <a:pt x="570069" y="607433"/>
                    </a:cubicBezTo>
                    <a:cubicBezTo>
                      <a:pt x="544257" y="531233"/>
                      <a:pt x="483106" y="493133"/>
                      <a:pt x="413193" y="467892"/>
                    </a:cubicBezTo>
                    <a:cubicBezTo>
                      <a:pt x="355471" y="447032"/>
                      <a:pt x="295083" y="433602"/>
                      <a:pt x="236695" y="414457"/>
                    </a:cubicBezTo>
                    <a:cubicBezTo>
                      <a:pt x="208024" y="405027"/>
                      <a:pt x="167638" y="373499"/>
                      <a:pt x="169639" y="342257"/>
                    </a:cubicBezTo>
                    <a:cubicBezTo>
                      <a:pt x="172020" y="302919"/>
                      <a:pt x="201166" y="279392"/>
                      <a:pt x="236314" y="266057"/>
                    </a:cubicBezTo>
                    <a:cubicBezTo>
                      <a:pt x="292702" y="244626"/>
                      <a:pt x="331564" y="275582"/>
                      <a:pt x="355186" y="294442"/>
                    </a:cubicBezTo>
                    <a:cubicBezTo>
                      <a:pt x="400239" y="330446"/>
                      <a:pt x="426814" y="332732"/>
                      <a:pt x="464438" y="295585"/>
                    </a:cubicBezTo>
                    <a:cubicBezTo>
                      <a:pt x="531589" y="227957"/>
                      <a:pt x="537875" y="216051"/>
                      <a:pt x="473486" y="167664"/>
                    </a:cubicBezTo>
                    <a:cubicBezTo>
                      <a:pt x="444054" y="145566"/>
                      <a:pt x="411383" y="129945"/>
                      <a:pt x="375379" y="121849"/>
                    </a:cubicBezTo>
                    <a:cubicBezTo>
                      <a:pt x="350518" y="116324"/>
                      <a:pt x="339850" y="104513"/>
                      <a:pt x="340327" y="75938"/>
                    </a:cubicBezTo>
                    <a:cubicBezTo>
                      <a:pt x="341089" y="27932"/>
                      <a:pt x="341089" y="-643"/>
                      <a:pt x="302227" y="119"/>
                    </a:cubicBezTo>
                    <a:cubicBezTo>
                      <a:pt x="302227" y="119"/>
                      <a:pt x="302227" y="119"/>
                      <a:pt x="302227" y="119"/>
                    </a:cubicBezTo>
                    <a:cubicBezTo>
                      <a:pt x="287939" y="119"/>
                      <a:pt x="273652" y="119"/>
                      <a:pt x="259364" y="24"/>
                    </a:cubicBezTo>
                    <a:cubicBezTo>
                      <a:pt x="169639" y="-738"/>
                      <a:pt x="168591" y="16312"/>
                      <a:pt x="169924" y="88511"/>
                    </a:cubicBezTo>
                    <a:cubicBezTo>
                      <a:pt x="170496" y="118896"/>
                      <a:pt x="164019" y="139756"/>
                      <a:pt x="133634" y="152138"/>
                    </a:cubicBezTo>
                    <a:cubicBezTo>
                      <a:pt x="116584" y="159092"/>
                      <a:pt x="100963" y="171760"/>
                      <a:pt x="87247" y="184619"/>
                    </a:cubicBezTo>
                    <a:cubicBezTo>
                      <a:pt x="-13337" y="278821"/>
                      <a:pt x="-40864" y="425411"/>
                      <a:pt x="79532" y="522280"/>
                    </a:cubicBezTo>
                    <a:cubicBezTo>
                      <a:pt x="131348" y="563904"/>
                      <a:pt x="197547" y="585050"/>
                      <a:pt x="264889" y="589812"/>
                    </a:cubicBezTo>
                    <a:cubicBezTo>
                      <a:pt x="391952" y="598766"/>
                      <a:pt x="410050" y="666488"/>
                      <a:pt x="398239" y="713637"/>
                    </a:cubicBezTo>
                    <a:cubicBezTo>
                      <a:pt x="388714" y="751737"/>
                      <a:pt x="360139" y="761262"/>
                      <a:pt x="331564" y="770787"/>
                    </a:cubicBezTo>
                    <a:cubicBezTo>
                      <a:pt x="264889" y="780312"/>
                      <a:pt x="246791" y="753547"/>
                      <a:pt x="208024" y="732782"/>
                    </a:cubicBezTo>
                    <a:cubicBezTo>
                      <a:pt x="208024" y="732782"/>
                      <a:pt x="208024" y="732782"/>
                      <a:pt x="208024" y="732782"/>
                    </a:cubicBezTo>
                    <a:cubicBezTo>
                      <a:pt x="169639" y="713637"/>
                      <a:pt x="127538" y="676871"/>
                      <a:pt x="78008" y="774026"/>
                    </a:cubicBezTo>
                    <a:cubicBezTo>
                      <a:pt x="55339" y="818412"/>
                      <a:pt x="55339" y="827937"/>
                      <a:pt x="88009" y="853559"/>
                    </a:cubicBezTo>
                    <a:cubicBezTo>
                      <a:pt x="119442" y="878229"/>
                      <a:pt x="141064" y="894612"/>
                      <a:pt x="171829" y="904709"/>
                    </a:cubicBezTo>
                    <a:cubicBezTo>
                      <a:pt x="235552" y="925664"/>
                      <a:pt x="236314" y="923187"/>
                      <a:pt x="235838" y="987005"/>
                    </a:cubicBezTo>
                    <a:cubicBezTo>
                      <a:pt x="235647" y="1016246"/>
                      <a:pt x="235456" y="1035773"/>
                      <a:pt x="264889" y="1037487"/>
                    </a:cubicBezTo>
                    <a:cubicBezTo>
                      <a:pt x="294416" y="1039202"/>
                      <a:pt x="328516" y="1037487"/>
                      <a:pt x="360139" y="1037487"/>
                    </a:cubicBezTo>
                    <a:cubicBezTo>
                      <a:pt x="398239" y="1037487"/>
                      <a:pt x="398239" y="1008912"/>
                      <a:pt x="397953" y="964526"/>
                    </a:cubicBezTo>
                    <a:close/>
                  </a:path>
                </a:pathLst>
              </a:custGeom>
              <a:solidFill>
                <a:srgbClr val="DA7C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601" name="자유형: 도형 1600">
                <a:extLst>
                  <a:ext uri="{FF2B5EF4-FFF2-40B4-BE49-F238E27FC236}">
                    <a16:creationId xmlns:a16="http://schemas.microsoft.com/office/drawing/2014/main" id="{5C03DAB0-AF49-49FE-9554-B86A05BCF4CF}"/>
                  </a:ext>
                </a:extLst>
              </p:cNvPr>
              <p:cNvSpPr/>
              <p:nvPr/>
            </p:nvSpPr>
            <p:spPr>
              <a:xfrm>
                <a:off x="5920475" y="1492223"/>
                <a:ext cx="336668" cy="970377"/>
              </a:xfrm>
              <a:custGeom>
                <a:avLst/>
                <a:gdLst>
                  <a:gd name="connsiteX0" fmla="*/ 468535 w 468534"/>
                  <a:gd name="connsiteY0" fmla="*/ 0 h 1350454"/>
                  <a:gd name="connsiteX1" fmla="*/ 0 w 468534"/>
                  <a:gd name="connsiteY1" fmla="*/ 675227 h 1350454"/>
                  <a:gd name="connsiteX2" fmla="*/ 468535 w 468534"/>
                  <a:gd name="connsiteY2" fmla="*/ 1350455 h 1350454"/>
                  <a:gd name="connsiteX3" fmla="*/ 200025 w 468534"/>
                  <a:gd name="connsiteY3" fmla="*/ 675227 h 1350454"/>
                  <a:gd name="connsiteX4" fmla="*/ 468535 w 468534"/>
                  <a:gd name="connsiteY4" fmla="*/ 0 h 13504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68534" h="1350454">
                    <a:moveTo>
                      <a:pt x="468535" y="0"/>
                    </a:moveTo>
                    <a:cubicBezTo>
                      <a:pt x="194881" y="102203"/>
                      <a:pt x="0" y="365951"/>
                      <a:pt x="0" y="675227"/>
                    </a:cubicBezTo>
                    <a:cubicBezTo>
                      <a:pt x="0" y="984504"/>
                      <a:pt x="194881" y="1248251"/>
                      <a:pt x="468535" y="1350455"/>
                    </a:cubicBezTo>
                    <a:cubicBezTo>
                      <a:pt x="302133" y="1174337"/>
                      <a:pt x="200025" y="936688"/>
                      <a:pt x="200025" y="675227"/>
                    </a:cubicBezTo>
                    <a:cubicBezTo>
                      <a:pt x="200025" y="413766"/>
                      <a:pt x="302133" y="176117"/>
                      <a:pt x="468535" y="0"/>
                    </a:cubicBezTo>
                    <a:close/>
                  </a:path>
                </a:pathLst>
              </a:custGeom>
              <a:solidFill>
                <a:srgbClr val="DA7D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602" name="자유형: 도형 1601">
                <a:extLst>
                  <a:ext uri="{FF2B5EF4-FFF2-40B4-BE49-F238E27FC236}">
                    <a16:creationId xmlns:a16="http://schemas.microsoft.com/office/drawing/2014/main" id="{D734C178-B403-48D1-8F12-D801AE5734D0}"/>
                  </a:ext>
                </a:extLst>
              </p:cNvPr>
              <p:cNvSpPr/>
              <p:nvPr/>
            </p:nvSpPr>
            <p:spPr>
              <a:xfrm>
                <a:off x="6199859" y="1604862"/>
                <a:ext cx="417850" cy="745971"/>
              </a:xfrm>
              <a:custGeom>
                <a:avLst/>
                <a:gdLst>
                  <a:gd name="connsiteX0" fmla="*/ 397953 w 581514"/>
                  <a:gd name="connsiteY0" fmla="*/ 964526 h 1038153"/>
                  <a:gd name="connsiteX1" fmla="*/ 440815 w 581514"/>
                  <a:gd name="connsiteY1" fmla="*/ 891564 h 1038153"/>
                  <a:gd name="connsiteX2" fmla="*/ 570070 w 581514"/>
                  <a:gd name="connsiteY2" fmla="*/ 607433 h 1038153"/>
                  <a:gd name="connsiteX3" fmla="*/ 413193 w 581514"/>
                  <a:gd name="connsiteY3" fmla="*/ 467892 h 1038153"/>
                  <a:gd name="connsiteX4" fmla="*/ 236695 w 581514"/>
                  <a:gd name="connsiteY4" fmla="*/ 414457 h 1038153"/>
                  <a:gd name="connsiteX5" fmla="*/ 169639 w 581514"/>
                  <a:gd name="connsiteY5" fmla="*/ 342257 h 1038153"/>
                  <a:gd name="connsiteX6" fmla="*/ 236314 w 581514"/>
                  <a:gd name="connsiteY6" fmla="*/ 266057 h 1038153"/>
                  <a:gd name="connsiteX7" fmla="*/ 355186 w 581514"/>
                  <a:gd name="connsiteY7" fmla="*/ 294442 h 1038153"/>
                  <a:gd name="connsiteX8" fmla="*/ 464437 w 581514"/>
                  <a:gd name="connsiteY8" fmla="*/ 295585 h 1038153"/>
                  <a:gd name="connsiteX9" fmla="*/ 473486 w 581514"/>
                  <a:gd name="connsiteY9" fmla="*/ 167664 h 1038153"/>
                  <a:gd name="connsiteX10" fmla="*/ 375379 w 581514"/>
                  <a:gd name="connsiteY10" fmla="*/ 121849 h 1038153"/>
                  <a:gd name="connsiteX11" fmla="*/ 340327 w 581514"/>
                  <a:gd name="connsiteY11" fmla="*/ 75938 h 1038153"/>
                  <a:gd name="connsiteX12" fmla="*/ 302227 w 581514"/>
                  <a:gd name="connsiteY12" fmla="*/ 119 h 1038153"/>
                  <a:gd name="connsiteX13" fmla="*/ 302227 w 581514"/>
                  <a:gd name="connsiteY13" fmla="*/ 119 h 1038153"/>
                  <a:gd name="connsiteX14" fmla="*/ 259364 w 581514"/>
                  <a:gd name="connsiteY14" fmla="*/ 24 h 1038153"/>
                  <a:gd name="connsiteX15" fmla="*/ 169925 w 581514"/>
                  <a:gd name="connsiteY15" fmla="*/ 88511 h 1038153"/>
                  <a:gd name="connsiteX16" fmla="*/ 133634 w 581514"/>
                  <a:gd name="connsiteY16" fmla="*/ 152138 h 1038153"/>
                  <a:gd name="connsiteX17" fmla="*/ 87247 w 581514"/>
                  <a:gd name="connsiteY17" fmla="*/ 184619 h 1038153"/>
                  <a:gd name="connsiteX18" fmla="*/ 79532 w 581514"/>
                  <a:gd name="connsiteY18" fmla="*/ 522280 h 1038153"/>
                  <a:gd name="connsiteX19" fmla="*/ 264889 w 581514"/>
                  <a:gd name="connsiteY19" fmla="*/ 589812 h 1038153"/>
                  <a:gd name="connsiteX20" fmla="*/ 398239 w 581514"/>
                  <a:gd name="connsiteY20" fmla="*/ 713637 h 1038153"/>
                  <a:gd name="connsiteX21" fmla="*/ 331564 w 581514"/>
                  <a:gd name="connsiteY21" fmla="*/ 770787 h 1038153"/>
                  <a:gd name="connsiteX22" fmla="*/ 208025 w 581514"/>
                  <a:gd name="connsiteY22" fmla="*/ 732782 h 1038153"/>
                  <a:gd name="connsiteX23" fmla="*/ 208025 w 581514"/>
                  <a:gd name="connsiteY23" fmla="*/ 732782 h 1038153"/>
                  <a:gd name="connsiteX24" fmla="*/ 78008 w 581514"/>
                  <a:gd name="connsiteY24" fmla="*/ 774026 h 1038153"/>
                  <a:gd name="connsiteX25" fmla="*/ 88009 w 581514"/>
                  <a:gd name="connsiteY25" fmla="*/ 853464 h 1038153"/>
                  <a:gd name="connsiteX26" fmla="*/ 171829 w 581514"/>
                  <a:gd name="connsiteY26" fmla="*/ 904613 h 1038153"/>
                  <a:gd name="connsiteX27" fmla="*/ 235837 w 581514"/>
                  <a:gd name="connsiteY27" fmla="*/ 986909 h 1038153"/>
                  <a:gd name="connsiteX28" fmla="*/ 264889 w 581514"/>
                  <a:gd name="connsiteY28" fmla="*/ 1037392 h 1038153"/>
                  <a:gd name="connsiteX29" fmla="*/ 360139 w 581514"/>
                  <a:gd name="connsiteY29" fmla="*/ 1037392 h 1038153"/>
                  <a:gd name="connsiteX30" fmla="*/ 397953 w 581514"/>
                  <a:gd name="connsiteY30" fmla="*/ 964526 h 10381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581514" h="1038153">
                    <a:moveTo>
                      <a:pt x="397953" y="964526"/>
                    </a:moveTo>
                    <a:cubicBezTo>
                      <a:pt x="398239" y="913662"/>
                      <a:pt x="398239" y="913662"/>
                      <a:pt x="440815" y="891564"/>
                    </a:cubicBezTo>
                    <a:cubicBezTo>
                      <a:pt x="553782" y="835081"/>
                      <a:pt x="606550" y="714875"/>
                      <a:pt x="570070" y="607433"/>
                    </a:cubicBezTo>
                    <a:cubicBezTo>
                      <a:pt x="544257" y="531233"/>
                      <a:pt x="483106" y="493133"/>
                      <a:pt x="413193" y="467892"/>
                    </a:cubicBezTo>
                    <a:cubicBezTo>
                      <a:pt x="355471" y="447032"/>
                      <a:pt x="295083" y="433602"/>
                      <a:pt x="236695" y="414457"/>
                    </a:cubicBezTo>
                    <a:cubicBezTo>
                      <a:pt x="208025" y="405027"/>
                      <a:pt x="167638" y="373499"/>
                      <a:pt x="169639" y="342257"/>
                    </a:cubicBezTo>
                    <a:cubicBezTo>
                      <a:pt x="172020" y="302919"/>
                      <a:pt x="201167" y="279392"/>
                      <a:pt x="236314" y="266057"/>
                    </a:cubicBezTo>
                    <a:cubicBezTo>
                      <a:pt x="292702" y="244626"/>
                      <a:pt x="331564" y="275582"/>
                      <a:pt x="355186" y="294442"/>
                    </a:cubicBezTo>
                    <a:cubicBezTo>
                      <a:pt x="400239" y="330446"/>
                      <a:pt x="426814" y="332732"/>
                      <a:pt x="464437" y="295585"/>
                    </a:cubicBezTo>
                    <a:cubicBezTo>
                      <a:pt x="531589" y="227957"/>
                      <a:pt x="537875" y="216051"/>
                      <a:pt x="473486" y="167664"/>
                    </a:cubicBezTo>
                    <a:cubicBezTo>
                      <a:pt x="444054" y="145566"/>
                      <a:pt x="411383" y="129945"/>
                      <a:pt x="375379" y="121849"/>
                    </a:cubicBezTo>
                    <a:cubicBezTo>
                      <a:pt x="350518" y="116324"/>
                      <a:pt x="339851" y="104513"/>
                      <a:pt x="340327" y="75938"/>
                    </a:cubicBezTo>
                    <a:cubicBezTo>
                      <a:pt x="341089" y="27932"/>
                      <a:pt x="341089" y="-643"/>
                      <a:pt x="302227" y="119"/>
                    </a:cubicBezTo>
                    <a:cubicBezTo>
                      <a:pt x="302227" y="119"/>
                      <a:pt x="302227" y="119"/>
                      <a:pt x="302227" y="119"/>
                    </a:cubicBezTo>
                    <a:cubicBezTo>
                      <a:pt x="287939" y="119"/>
                      <a:pt x="273652" y="119"/>
                      <a:pt x="259364" y="24"/>
                    </a:cubicBezTo>
                    <a:cubicBezTo>
                      <a:pt x="169639" y="-738"/>
                      <a:pt x="168591" y="16312"/>
                      <a:pt x="169925" y="88511"/>
                    </a:cubicBezTo>
                    <a:cubicBezTo>
                      <a:pt x="170496" y="118896"/>
                      <a:pt x="164019" y="139756"/>
                      <a:pt x="133634" y="152138"/>
                    </a:cubicBezTo>
                    <a:cubicBezTo>
                      <a:pt x="116584" y="159092"/>
                      <a:pt x="100963" y="171760"/>
                      <a:pt x="87247" y="184619"/>
                    </a:cubicBezTo>
                    <a:cubicBezTo>
                      <a:pt x="-13337" y="278821"/>
                      <a:pt x="-40864" y="425411"/>
                      <a:pt x="79532" y="522280"/>
                    </a:cubicBezTo>
                    <a:cubicBezTo>
                      <a:pt x="131348" y="563904"/>
                      <a:pt x="197547" y="585050"/>
                      <a:pt x="264889" y="589812"/>
                    </a:cubicBezTo>
                    <a:cubicBezTo>
                      <a:pt x="391952" y="598766"/>
                      <a:pt x="410050" y="666488"/>
                      <a:pt x="398239" y="713637"/>
                    </a:cubicBezTo>
                    <a:cubicBezTo>
                      <a:pt x="388714" y="751737"/>
                      <a:pt x="360139" y="761262"/>
                      <a:pt x="331564" y="770787"/>
                    </a:cubicBezTo>
                    <a:cubicBezTo>
                      <a:pt x="264889" y="780312"/>
                      <a:pt x="246791" y="753547"/>
                      <a:pt x="208025" y="732782"/>
                    </a:cubicBezTo>
                    <a:cubicBezTo>
                      <a:pt x="208025" y="732782"/>
                      <a:pt x="208025" y="732782"/>
                      <a:pt x="208025" y="732782"/>
                    </a:cubicBezTo>
                    <a:cubicBezTo>
                      <a:pt x="169639" y="713637"/>
                      <a:pt x="127538" y="676871"/>
                      <a:pt x="78008" y="774026"/>
                    </a:cubicBezTo>
                    <a:cubicBezTo>
                      <a:pt x="55339" y="818317"/>
                      <a:pt x="55339" y="827842"/>
                      <a:pt x="88009" y="853464"/>
                    </a:cubicBezTo>
                    <a:cubicBezTo>
                      <a:pt x="119442" y="878134"/>
                      <a:pt x="141064" y="894517"/>
                      <a:pt x="171829" y="904613"/>
                    </a:cubicBezTo>
                    <a:cubicBezTo>
                      <a:pt x="235552" y="925568"/>
                      <a:pt x="236314" y="923092"/>
                      <a:pt x="235837" y="986909"/>
                    </a:cubicBezTo>
                    <a:cubicBezTo>
                      <a:pt x="235647" y="1016151"/>
                      <a:pt x="235456" y="1035677"/>
                      <a:pt x="264889" y="1037392"/>
                    </a:cubicBezTo>
                    <a:cubicBezTo>
                      <a:pt x="294416" y="1039106"/>
                      <a:pt x="328516" y="1037392"/>
                      <a:pt x="360139" y="1037392"/>
                    </a:cubicBezTo>
                    <a:cubicBezTo>
                      <a:pt x="398239" y="1037487"/>
                      <a:pt x="398239" y="1008912"/>
                      <a:pt x="397953" y="964526"/>
                    </a:cubicBezTo>
                    <a:close/>
                  </a:path>
                </a:pathLst>
              </a:custGeom>
              <a:solidFill>
                <a:srgbClr val="FBBA0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</p:grpSp>
      </p:grpSp>
      <p:sp>
        <p:nvSpPr>
          <p:cNvPr id="136" name="TextBox 135">
            <a:extLst>
              <a:ext uri="{FF2B5EF4-FFF2-40B4-BE49-F238E27FC236}">
                <a16:creationId xmlns:a16="http://schemas.microsoft.com/office/drawing/2014/main" id="{EE366529-4673-451C-A2B2-0EB88156A526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62949"/>
      </a:accent1>
      <a:accent2>
        <a:srgbClr val="F07624"/>
      </a:accent2>
      <a:accent3>
        <a:srgbClr val="F4BD2D"/>
      </a:accent3>
      <a:accent4>
        <a:srgbClr val="1ED4DE"/>
      </a:accent4>
      <a:accent5>
        <a:srgbClr val="1C7DE1"/>
      </a:accent5>
      <a:accent6>
        <a:srgbClr val="CBCBCB"/>
      </a:accent6>
      <a:hlink>
        <a:srgbClr val="000000"/>
      </a:hlink>
      <a:folHlink>
        <a:srgbClr val="00000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11312</TotalTime>
  <Words>144</Words>
  <Application>Microsoft Office PowerPoint</Application>
  <PresentationFormat>와이드스크린</PresentationFormat>
  <Paragraphs>17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60</cp:revision>
  <dcterms:created xsi:type="dcterms:W3CDTF">2018-02-18T19:39:47Z</dcterms:created>
  <dcterms:modified xsi:type="dcterms:W3CDTF">2022-10-24T04:48:10Z</dcterms:modified>
</cp:coreProperties>
</file>