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02" name="Oval 2">
            <a:extLst>
              <a:ext uri="{FF2B5EF4-FFF2-40B4-BE49-F238E27FC236}">
                <a16:creationId xmlns:a16="http://schemas.microsoft.com/office/drawing/2014/main" id="{956236C4-6E19-41D8-BBF0-4A631AFCA8B8}"/>
              </a:ext>
            </a:extLst>
          </p:cNvPr>
          <p:cNvSpPr/>
          <p:nvPr/>
        </p:nvSpPr>
        <p:spPr>
          <a:xfrm>
            <a:off x="9531063" y="5259044"/>
            <a:ext cx="702000" cy="702000"/>
          </a:xfrm>
          <a:prstGeom prst="ellipse">
            <a:avLst/>
          </a:prstGeom>
          <a:solidFill>
            <a:schemeClr val="accent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ea typeface="+mj-ea"/>
            </a:endParaRPr>
          </a:p>
        </p:txBody>
      </p:sp>
      <p:sp>
        <p:nvSpPr>
          <p:cNvPr id="903" name="Freeform: Shape 4">
            <a:extLst>
              <a:ext uri="{FF2B5EF4-FFF2-40B4-BE49-F238E27FC236}">
                <a16:creationId xmlns:a16="http://schemas.microsoft.com/office/drawing/2014/main" id="{9027CD8A-922B-477E-936B-1278203E5E35}"/>
              </a:ext>
            </a:extLst>
          </p:cNvPr>
          <p:cNvSpPr/>
          <p:nvPr/>
        </p:nvSpPr>
        <p:spPr>
          <a:xfrm>
            <a:off x="9731765" y="5429666"/>
            <a:ext cx="327443" cy="436589"/>
          </a:xfrm>
          <a:custGeom>
            <a:avLst/>
            <a:gdLst>
              <a:gd name="connsiteX0" fmla="*/ 679748 w 1228725"/>
              <a:gd name="connsiteY0" fmla="*/ 401923 h 1638300"/>
              <a:gd name="connsiteX1" fmla="*/ 575926 w 1228725"/>
              <a:gd name="connsiteY1" fmla="*/ 570516 h 1638300"/>
              <a:gd name="connsiteX2" fmla="*/ 553065 w 1228725"/>
              <a:gd name="connsiteY2" fmla="*/ 611473 h 1638300"/>
              <a:gd name="connsiteX3" fmla="*/ 565448 w 1228725"/>
              <a:gd name="connsiteY3" fmla="*/ 672433 h 1638300"/>
              <a:gd name="connsiteX4" fmla="*/ 626408 w 1228725"/>
              <a:gd name="connsiteY4" fmla="*/ 661956 h 1638300"/>
              <a:gd name="connsiteX5" fmla="*/ 804526 w 1228725"/>
              <a:gd name="connsiteY5" fmla="*/ 375253 h 1638300"/>
              <a:gd name="connsiteX6" fmla="*/ 758806 w 1228725"/>
              <a:gd name="connsiteY6" fmla="*/ 307626 h 1638300"/>
              <a:gd name="connsiteX7" fmla="*/ 608310 w 1228725"/>
              <a:gd name="connsiteY7" fmla="*/ 307626 h 1638300"/>
              <a:gd name="connsiteX8" fmla="*/ 665460 w 1228725"/>
              <a:gd name="connsiteY8" fmla="*/ 139033 h 1638300"/>
              <a:gd name="connsiteX9" fmla="*/ 838815 w 1228725"/>
              <a:gd name="connsiteY9" fmla="*/ 4731 h 1638300"/>
              <a:gd name="connsiteX10" fmla="*/ 1227435 w 1228725"/>
              <a:gd name="connsiteY10" fmla="*/ 389541 h 1638300"/>
              <a:gd name="connsiteX11" fmla="*/ 1176953 w 1228725"/>
              <a:gd name="connsiteY11" fmla="*/ 620998 h 1638300"/>
              <a:gd name="connsiteX12" fmla="*/ 1166476 w 1228725"/>
              <a:gd name="connsiteY12" fmla="*/ 723868 h 1638300"/>
              <a:gd name="connsiteX13" fmla="*/ 1027410 w 1228725"/>
              <a:gd name="connsiteY13" fmla="*/ 1362996 h 1638300"/>
              <a:gd name="connsiteX14" fmla="*/ 863581 w 1228725"/>
              <a:gd name="connsiteY14" fmla="*/ 1588738 h 1638300"/>
              <a:gd name="connsiteX15" fmla="*/ 806431 w 1228725"/>
              <a:gd name="connsiteY15" fmla="*/ 1629696 h 1638300"/>
              <a:gd name="connsiteX16" fmla="*/ 687368 w 1228725"/>
              <a:gd name="connsiteY16" fmla="*/ 1551591 h 1638300"/>
              <a:gd name="connsiteX17" fmla="*/ 718801 w 1228725"/>
              <a:gd name="connsiteY17" fmla="*/ 1355376 h 1638300"/>
              <a:gd name="connsiteX18" fmla="*/ 675938 w 1228725"/>
              <a:gd name="connsiteY18" fmla="*/ 1048671 h 1638300"/>
              <a:gd name="connsiteX19" fmla="*/ 617835 w 1228725"/>
              <a:gd name="connsiteY19" fmla="*/ 996283 h 1638300"/>
              <a:gd name="connsiteX20" fmla="*/ 557828 w 1228725"/>
              <a:gd name="connsiteY20" fmla="*/ 1045813 h 1638300"/>
              <a:gd name="connsiteX21" fmla="*/ 535920 w 1228725"/>
              <a:gd name="connsiteY21" fmla="*/ 1492536 h 1638300"/>
              <a:gd name="connsiteX22" fmla="*/ 545445 w 1228725"/>
              <a:gd name="connsiteY22" fmla="*/ 1538256 h 1638300"/>
              <a:gd name="connsiteX23" fmla="*/ 513060 w 1228725"/>
              <a:gd name="connsiteY23" fmla="*/ 1619218 h 1638300"/>
              <a:gd name="connsiteX24" fmla="*/ 421620 w 1228725"/>
              <a:gd name="connsiteY24" fmla="*/ 1624933 h 1638300"/>
              <a:gd name="connsiteX25" fmla="*/ 318751 w 1228725"/>
              <a:gd name="connsiteY25" fmla="*/ 1535398 h 1638300"/>
              <a:gd name="connsiteX26" fmla="*/ 92056 w 1228725"/>
              <a:gd name="connsiteY26" fmla="*/ 1020096 h 1638300"/>
              <a:gd name="connsiteX27" fmla="*/ 65385 w 1228725"/>
              <a:gd name="connsiteY27" fmla="*/ 674338 h 1638300"/>
              <a:gd name="connsiteX28" fmla="*/ 49193 w 1228725"/>
              <a:gd name="connsiteY28" fmla="*/ 605758 h 1638300"/>
              <a:gd name="connsiteX29" fmla="*/ 9188 w 1228725"/>
              <a:gd name="connsiteY29" fmla="*/ 269526 h 1638300"/>
              <a:gd name="connsiteX30" fmla="*/ 463531 w 1228725"/>
              <a:gd name="connsiteY30" fmla="*/ 17113 h 1638300"/>
              <a:gd name="connsiteX31" fmla="*/ 550208 w 1228725"/>
              <a:gd name="connsiteY31" fmla="*/ 185706 h 1638300"/>
              <a:gd name="connsiteX32" fmla="*/ 500678 w 1228725"/>
              <a:gd name="connsiteY32" fmla="*/ 324771 h 1638300"/>
              <a:gd name="connsiteX33" fmla="*/ 553065 w 1228725"/>
              <a:gd name="connsiteY33" fmla="*/ 400018 h 1638300"/>
              <a:gd name="connsiteX34" fmla="*/ 679748 w 1228725"/>
              <a:gd name="connsiteY34" fmla="*/ 401923 h 163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228725" h="1638300">
                <a:moveTo>
                  <a:pt x="679748" y="401923"/>
                </a:moveTo>
                <a:cubicBezTo>
                  <a:pt x="641648" y="463836"/>
                  <a:pt x="608310" y="517176"/>
                  <a:pt x="575926" y="570516"/>
                </a:cubicBezTo>
                <a:cubicBezTo>
                  <a:pt x="567353" y="583851"/>
                  <a:pt x="554018" y="597186"/>
                  <a:pt x="553065" y="611473"/>
                </a:cubicBezTo>
                <a:cubicBezTo>
                  <a:pt x="552113" y="631476"/>
                  <a:pt x="553065" y="659098"/>
                  <a:pt x="565448" y="672433"/>
                </a:cubicBezTo>
                <a:cubicBezTo>
                  <a:pt x="584498" y="694341"/>
                  <a:pt x="611168" y="684816"/>
                  <a:pt x="626408" y="661956"/>
                </a:cubicBezTo>
                <a:cubicBezTo>
                  <a:pt x="687368" y="566706"/>
                  <a:pt x="747376" y="472408"/>
                  <a:pt x="804526" y="375253"/>
                </a:cubicBezTo>
                <a:cubicBezTo>
                  <a:pt x="823576" y="342868"/>
                  <a:pt x="799763" y="309531"/>
                  <a:pt x="758806" y="307626"/>
                </a:cubicBezTo>
                <a:cubicBezTo>
                  <a:pt x="711181" y="305721"/>
                  <a:pt x="663556" y="307626"/>
                  <a:pt x="608310" y="307626"/>
                </a:cubicBezTo>
                <a:cubicBezTo>
                  <a:pt x="629265" y="247618"/>
                  <a:pt x="654983" y="195231"/>
                  <a:pt x="665460" y="139033"/>
                </a:cubicBezTo>
                <a:cubicBezTo>
                  <a:pt x="684510" y="39021"/>
                  <a:pt x="754043" y="13303"/>
                  <a:pt x="838815" y="4731"/>
                </a:cubicBezTo>
                <a:cubicBezTo>
                  <a:pt x="1073131" y="-18129"/>
                  <a:pt x="1252201" y="156178"/>
                  <a:pt x="1227435" y="389541"/>
                </a:cubicBezTo>
                <a:cubicBezTo>
                  <a:pt x="1218863" y="467646"/>
                  <a:pt x="1193145" y="542893"/>
                  <a:pt x="1176953" y="620998"/>
                </a:cubicBezTo>
                <a:cubicBezTo>
                  <a:pt x="1170285" y="654336"/>
                  <a:pt x="1166476" y="689578"/>
                  <a:pt x="1166476" y="723868"/>
                </a:cubicBezTo>
                <a:cubicBezTo>
                  <a:pt x="1167428" y="947706"/>
                  <a:pt x="1133138" y="1164876"/>
                  <a:pt x="1027410" y="1362996"/>
                </a:cubicBezTo>
                <a:cubicBezTo>
                  <a:pt x="983595" y="1443958"/>
                  <a:pt x="920731" y="1515396"/>
                  <a:pt x="863581" y="1588738"/>
                </a:cubicBezTo>
                <a:cubicBezTo>
                  <a:pt x="849293" y="1606836"/>
                  <a:pt x="827385" y="1620171"/>
                  <a:pt x="806431" y="1629696"/>
                </a:cubicBezTo>
                <a:cubicBezTo>
                  <a:pt x="744518" y="1658271"/>
                  <a:pt x="681653" y="1618266"/>
                  <a:pt x="687368" y="1551591"/>
                </a:cubicBezTo>
                <a:cubicBezTo>
                  <a:pt x="693083" y="1485868"/>
                  <a:pt x="711181" y="1421098"/>
                  <a:pt x="718801" y="1355376"/>
                </a:cubicBezTo>
                <a:cubicBezTo>
                  <a:pt x="732135" y="1249648"/>
                  <a:pt x="723563" y="1145826"/>
                  <a:pt x="675938" y="1048671"/>
                </a:cubicBezTo>
                <a:cubicBezTo>
                  <a:pt x="664508" y="1025811"/>
                  <a:pt x="637838" y="997236"/>
                  <a:pt x="617835" y="996283"/>
                </a:cubicBezTo>
                <a:cubicBezTo>
                  <a:pt x="597833" y="995331"/>
                  <a:pt x="569258" y="1022953"/>
                  <a:pt x="557828" y="1045813"/>
                </a:cubicBezTo>
                <a:cubicBezTo>
                  <a:pt x="487343" y="1190593"/>
                  <a:pt x="501631" y="1341088"/>
                  <a:pt x="535920" y="1492536"/>
                </a:cubicBezTo>
                <a:cubicBezTo>
                  <a:pt x="539731" y="1507776"/>
                  <a:pt x="548303" y="1524921"/>
                  <a:pt x="545445" y="1538256"/>
                </a:cubicBezTo>
                <a:cubicBezTo>
                  <a:pt x="538778" y="1566831"/>
                  <a:pt x="533063" y="1605883"/>
                  <a:pt x="513060" y="1619218"/>
                </a:cubicBezTo>
                <a:cubicBezTo>
                  <a:pt x="490201" y="1634458"/>
                  <a:pt x="446385" y="1637316"/>
                  <a:pt x="421620" y="1624933"/>
                </a:cubicBezTo>
                <a:cubicBezTo>
                  <a:pt x="382568" y="1603978"/>
                  <a:pt x="348278" y="1569688"/>
                  <a:pt x="318751" y="1535398"/>
                </a:cubicBezTo>
                <a:cubicBezTo>
                  <a:pt x="191115" y="1386808"/>
                  <a:pt x="121583" y="1210596"/>
                  <a:pt x="92056" y="1020096"/>
                </a:cubicBezTo>
                <a:cubicBezTo>
                  <a:pt x="74910" y="906748"/>
                  <a:pt x="74910" y="789591"/>
                  <a:pt x="65385" y="674338"/>
                </a:cubicBezTo>
                <a:cubicBezTo>
                  <a:pt x="63481" y="651478"/>
                  <a:pt x="56813" y="627666"/>
                  <a:pt x="49193" y="605758"/>
                </a:cubicBezTo>
                <a:cubicBezTo>
                  <a:pt x="11093" y="496221"/>
                  <a:pt x="-14624" y="384778"/>
                  <a:pt x="9188" y="269526"/>
                </a:cubicBezTo>
                <a:cubicBezTo>
                  <a:pt x="52051" y="70453"/>
                  <a:pt x="263506" y="-45752"/>
                  <a:pt x="463531" y="17113"/>
                </a:cubicBezTo>
                <a:cubicBezTo>
                  <a:pt x="586403" y="55213"/>
                  <a:pt x="592118" y="66643"/>
                  <a:pt x="550208" y="185706"/>
                </a:cubicBezTo>
                <a:cubicBezTo>
                  <a:pt x="534015" y="232378"/>
                  <a:pt x="516870" y="278098"/>
                  <a:pt x="500678" y="324771"/>
                </a:cubicBezTo>
                <a:cubicBezTo>
                  <a:pt x="484485" y="372396"/>
                  <a:pt x="501631" y="398113"/>
                  <a:pt x="553065" y="400018"/>
                </a:cubicBezTo>
                <a:cubicBezTo>
                  <a:pt x="593070" y="402876"/>
                  <a:pt x="632123" y="401923"/>
                  <a:pt x="679748" y="40192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04" name="Hexagon 5">
            <a:extLst>
              <a:ext uri="{FF2B5EF4-FFF2-40B4-BE49-F238E27FC236}">
                <a16:creationId xmlns:a16="http://schemas.microsoft.com/office/drawing/2014/main" id="{1FEF6CCE-97DE-4BD6-A92B-B82346CD4415}"/>
              </a:ext>
            </a:extLst>
          </p:cNvPr>
          <p:cNvSpPr/>
          <p:nvPr/>
        </p:nvSpPr>
        <p:spPr>
          <a:xfrm rot="16200000">
            <a:off x="4817435" y="2806746"/>
            <a:ext cx="2614280" cy="2253690"/>
          </a:xfrm>
          <a:prstGeom prst="hexagon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ea typeface="+mj-ea"/>
            </a:endParaRPr>
          </a:p>
        </p:txBody>
      </p:sp>
      <p:cxnSp>
        <p:nvCxnSpPr>
          <p:cNvPr id="905" name="Straight Connector 6">
            <a:extLst>
              <a:ext uri="{FF2B5EF4-FFF2-40B4-BE49-F238E27FC236}">
                <a16:creationId xmlns:a16="http://schemas.microsoft.com/office/drawing/2014/main" id="{44584196-9ECE-43E3-9279-96467F4A2612}"/>
              </a:ext>
            </a:extLst>
          </p:cNvPr>
          <p:cNvCxnSpPr>
            <a:cxnSpLocks/>
            <a:endCxn id="904" idx="5"/>
          </p:cNvCxnSpPr>
          <p:nvPr/>
        </p:nvCxnSpPr>
        <p:spPr>
          <a:xfrm>
            <a:off x="2612179" y="2334060"/>
            <a:ext cx="2385553" cy="855814"/>
          </a:xfrm>
          <a:prstGeom prst="line">
            <a:avLst/>
          </a:prstGeom>
          <a:ln w="127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6" name="Oval 7">
            <a:extLst>
              <a:ext uri="{FF2B5EF4-FFF2-40B4-BE49-F238E27FC236}">
                <a16:creationId xmlns:a16="http://schemas.microsoft.com/office/drawing/2014/main" id="{2CAEB8E7-811F-49EA-A49B-FC577D413CEF}"/>
              </a:ext>
            </a:extLst>
          </p:cNvPr>
          <p:cNvSpPr/>
          <p:nvPr/>
        </p:nvSpPr>
        <p:spPr>
          <a:xfrm flipH="1" flipV="1">
            <a:off x="1822963" y="1893162"/>
            <a:ext cx="702482" cy="702000"/>
          </a:xfrm>
          <a:prstGeom prst="ellipse">
            <a:avLst/>
          </a:prstGeom>
          <a:solidFill>
            <a:schemeClr val="accent4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ea typeface="+mj-ea"/>
            </a:endParaRPr>
          </a:p>
        </p:txBody>
      </p:sp>
      <p:cxnSp>
        <p:nvCxnSpPr>
          <p:cNvPr id="907" name="Straight Connector 8">
            <a:extLst>
              <a:ext uri="{FF2B5EF4-FFF2-40B4-BE49-F238E27FC236}">
                <a16:creationId xmlns:a16="http://schemas.microsoft.com/office/drawing/2014/main" id="{E947B4A5-482C-420B-9D77-36C7688816FD}"/>
              </a:ext>
            </a:extLst>
          </p:cNvPr>
          <p:cNvCxnSpPr>
            <a:cxnSpLocks/>
            <a:endCxn id="904" idx="4"/>
          </p:cNvCxnSpPr>
          <p:nvPr/>
        </p:nvCxnSpPr>
        <p:spPr>
          <a:xfrm flipV="1">
            <a:off x="2612179" y="4677308"/>
            <a:ext cx="2385553" cy="934702"/>
          </a:xfrm>
          <a:prstGeom prst="line">
            <a:avLst/>
          </a:prstGeom>
          <a:ln w="127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8" name="Oval 9">
            <a:extLst>
              <a:ext uri="{FF2B5EF4-FFF2-40B4-BE49-F238E27FC236}">
                <a16:creationId xmlns:a16="http://schemas.microsoft.com/office/drawing/2014/main" id="{E6A96361-3820-45FA-AC6D-665BCD36FB67}"/>
              </a:ext>
            </a:extLst>
          </p:cNvPr>
          <p:cNvSpPr/>
          <p:nvPr/>
        </p:nvSpPr>
        <p:spPr>
          <a:xfrm>
            <a:off x="1809353" y="5259044"/>
            <a:ext cx="702000" cy="702000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ea typeface="+mj-ea"/>
            </a:endParaRPr>
          </a:p>
        </p:txBody>
      </p:sp>
      <p:cxnSp>
        <p:nvCxnSpPr>
          <p:cNvPr id="909" name="Straight Connector 10">
            <a:extLst>
              <a:ext uri="{FF2B5EF4-FFF2-40B4-BE49-F238E27FC236}">
                <a16:creationId xmlns:a16="http://schemas.microsoft.com/office/drawing/2014/main" id="{D537FA4E-3350-495C-A25D-9D4F8D6C3BDD}"/>
              </a:ext>
            </a:extLst>
          </p:cNvPr>
          <p:cNvCxnSpPr>
            <a:cxnSpLocks/>
            <a:endCxn id="904" idx="2"/>
          </p:cNvCxnSpPr>
          <p:nvPr/>
        </p:nvCxnSpPr>
        <p:spPr>
          <a:xfrm flipH="1" flipV="1">
            <a:off x="7251419" y="4677308"/>
            <a:ext cx="2149766" cy="850910"/>
          </a:xfrm>
          <a:prstGeom prst="line">
            <a:avLst/>
          </a:prstGeom>
          <a:ln w="1270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0" name="Straight Connector 11">
            <a:extLst>
              <a:ext uri="{FF2B5EF4-FFF2-40B4-BE49-F238E27FC236}">
                <a16:creationId xmlns:a16="http://schemas.microsoft.com/office/drawing/2014/main" id="{12BBE54E-AB0E-424D-92EF-D609BDC09E9C}"/>
              </a:ext>
            </a:extLst>
          </p:cNvPr>
          <p:cNvCxnSpPr>
            <a:cxnSpLocks/>
            <a:stCxn id="904" idx="1"/>
          </p:cNvCxnSpPr>
          <p:nvPr/>
        </p:nvCxnSpPr>
        <p:spPr>
          <a:xfrm flipV="1">
            <a:off x="7251420" y="2240880"/>
            <a:ext cx="2149765" cy="948994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1" name="Oval 12">
            <a:extLst>
              <a:ext uri="{FF2B5EF4-FFF2-40B4-BE49-F238E27FC236}">
                <a16:creationId xmlns:a16="http://schemas.microsoft.com/office/drawing/2014/main" id="{26BF427D-6CEC-474B-9126-DA259E378345}"/>
              </a:ext>
            </a:extLst>
          </p:cNvPr>
          <p:cNvSpPr/>
          <p:nvPr/>
        </p:nvSpPr>
        <p:spPr>
          <a:xfrm rot="10800000">
            <a:off x="9531063" y="1891449"/>
            <a:ext cx="702000" cy="702000"/>
          </a:xfrm>
          <a:prstGeom prst="ellipse">
            <a:avLst/>
          </a:prstGeom>
          <a:solidFill>
            <a:schemeClr val="accent3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ea typeface="+mj-ea"/>
            </a:endParaRPr>
          </a:p>
        </p:txBody>
      </p:sp>
      <p:grpSp>
        <p:nvGrpSpPr>
          <p:cNvPr id="912" name="Group 13">
            <a:extLst>
              <a:ext uri="{FF2B5EF4-FFF2-40B4-BE49-F238E27FC236}">
                <a16:creationId xmlns:a16="http://schemas.microsoft.com/office/drawing/2014/main" id="{CB65ADFD-4833-4145-9568-19495F6561F1}"/>
              </a:ext>
            </a:extLst>
          </p:cNvPr>
          <p:cNvGrpSpPr/>
          <p:nvPr/>
        </p:nvGrpSpPr>
        <p:grpSpPr>
          <a:xfrm>
            <a:off x="8590085" y="4099294"/>
            <a:ext cx="2753761" cy="1088104"/>
            <a:chOff x="575693" y="4138194"/>
            <a:chExt cx="2155442" cy="1088104"/>
          </a:xfrm>
        </p:grpSpPr>
        <p:sp>
          <p:nvSpPr>
            <p:cNvPr id="913" name="TextBox 912">
              <a:extLst>
                <a:ext uri="{FF2B5EF4-FFF2-40B4-BE49-F238E27FC236}">
                  <a16:creationId xmlns:a16="http://schemas.microsoft.com/office/drawing/2014/main" id="{9CC59799-49F4-49D1-AC5E-C994515C77F5}"/>
                </a:ext>
              </a:extLst>
            </p:cNvPr>
            <p:cNvSpPr txBox="1"/>
            <p:nvPr/>
          </p:nvSpPr>
          <p:spPr>
            <a:xfrm>
              <a:off x="578399" y="4395301"/>
              <a:ext cx="2144043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914" name="TextBox 913">
              <a:extLst>
                <a:ext uri="{FF2B5EF4-FFF2-40B4-BE49-F238E27FC236}">
                  <a16:creationId xmlns:a16="http://schemas.microsoft.com/office/drawing/2014/main" id="{8BFB7910-59AA-4943-88EB-2A45A95F5FDF}"/>
                </a:ext>
              </a:extLst>
            </p:cNvPr>
            <p:cNvSpPr txBox="1"/>
            <p:nvPr/>
          </p:nvSpPr>
          <p:spPr>
            <a:xfrm>
              <a:off x="575693" y="4138194"/>
              <a:ext cx="2155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915" name="Group 16">
            <a:extLst>
              <a:ext uri="{FF2B5EF4-FFF2-40B4-BE49-F238E27FC236}">
                <a16:creationId xmlns:a16="http://schemas.microsoft.com/office/drawing/2014/main" id="{EDFA60E9-64D6-4355-A39F-D451355F47B7}"/>
              </a:ext>
            </a:extLst>
          </p:cNvPr>
          <p:cNvGrpSpPr/>
          <p:nvPr/>
        </p:nvGrpSpPr>
        <p:grpSpPr>
          <a:xfrm>
            <a:off x="8590085" y="2752554"/>
            <a:ext cx="2753761" cy="1088104"/>
            <a:chOff x="575693" y="4138194"/>
            <a:chExt cx="2155442" cy="1088104"/>
          </a:xfrm>
        </p:grpSpPr>
        <p:sp>
          <p:nvSpPr>
            <p:cNvPr id="916" name="TextBox 915">
              <a:extLst>
                <a:ext uri="{FF2B5EF4-FFF2-40B4-BE49-F238E27FC236}">
                  <a16:creationId xmlns:a16="http://schemas.microsoft.com/office/drawing/2014/main" id="{70BA898E-AB3F-4BD5-91A6-D4BE473BF982}"/>
                </a:ext>
              </a:extLst>
            </p:cNvPr>
            <p:cNvSpPr txBox="1"/>
            <p:nvPr/>
          </p:nvSpPr>
          <p:spPr>
            <a:xfrm>
              <a:off x="578399" y="4395301"/>
              <a:ext cx="2144043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917" name="TextBox 916">
              <a:extLst>
                <a:ext uri="{FF2B5EF4-FFF2-40B4-BE49-F238E27FC236}">
                  <a16:creationId xmlns:a16="http://schemas.microsoft.com/office/drawing/2014/main" id="{6DD29DD5-707A-40AC-AB98-1241ACED0E93}"/>
                </a:ext>
              </a:extLst>
            </p:cNvPr>
            <p:cNvSpPr txBox="1"/>
            <p:nvPr/>
          </p:nvSpPr>
          <p:spPr>
            <a:xfrm>
              <a:off x="575693" y="4138194"/>
              <a:ext cx="2155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918" name="Group 19">
            <a:extLst>
              <a:ext uri="{FF2B5EF4-FFF2-40B4-BE49-F238E27FC236}">
                <a16:creationId xmlns:a16="http://schemas.microsoft.com/office/drawing/2014/main" id="{00DEE572-56CA-4FD1-9109-EEEC378DF380}"/>
              </a:ext>
            </a:extLst>
          </p:cNvPr>
          <p:cNvGrpSpPr/>
          <p:nvPr/>
        </p:nvGrpSpPr>
        <p:grpSpPr>
          <a:xfrm>
            <a:off x="887672" y="4099294"/>
            <a:ext cx="2753761" cy="1088104"/>
            <a:chOff x="575693" y="4138194"/>
            <a:chExt cx="2155442" cy="1088104"/>
          </a:xfrm>
        </p:grpSpPr>
        <p:sp>
          <p:nvSpPr>
            <p:cNvPr id="919" name="TextBox 918">
              <a:extLst>
                <a:ext uri="{FF2B5EF4-FFF2-40B4-BE49-F238E27FC236}">
                  <a16:creationId xmlns:a16="http://schemas.microsoft.com/office/drawing/2014/main" id="{9EEBE4C0-EF19-414C-AEF3-6F9587A79432}"/>
                </a:ext>
              </a:extLst>
            </p:cNvPr>
            <p:cNvSpPr txBox="1"/>
            <p:nvPr/>
          </p:nvSpPr>
          <p:spPr>
            <a:xfrm>
              <a:off x="578399" y="4395301"/>
              <a:ext cx="2144043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920" name="TextBox 919">
              <a:extLst>
                <a:ext uri="{FF2B5EF4-FFF2-40B4-BE49-F238E27FC236}">
                  <a16:creationId xmlns:a16="http://schemas.microsoft.com/office/drawing/2014/main" id="{20C3F468-F6C9-4439-942E-A518C45BA187}"/>
                </a:ext>
              </a:extLst>
            </p:cNvPr>
            <p:cNvSpPr txBox="1"/>
            <p:nvPr/>
          </p:nvSpPr>
          <p:spPr>
            <a:xfrm>
              <a:off x="575693" y="4138194"/>
              <a:ext cx="2155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921" name="Group 22">
            <a:extLst>
              <a:ext uri="{FF2B5EF4-FFF2-40B4-BE49-F238E27FC236}">
                <a16:creationId xmlns:a16="http://schemas.microsoft.com/office/drawing/2014/main" id="{A97945A7-B94D-49CB-9794-92CDDB44424F}"/>
              </a:ext>
            </a:extLst>
          </p:cNvPr>
          <p:cNvGrpSpPr/>
          <p:nvPr/>
        </p:nvGrpSpPr>
        <p:grpSpPr>
          <a:xfrm>
            <a:off x="887672" y="2752554"/>
            <a:ext cx="2753761" cy="1088104"/>
            <a:chOff x="575693" y="4138194"/>
            <a:chExt cx="2155442" cy="1088104"/>
          </a:xfrm>
        </p:grpSpPr>
        <p:sp>
          <p:nvSpPr>
            <p:cNvPr id="922" name="TextBox 921">
              <a:extLst>
                <a:ext uri="{FF2B5EF4-FFF2-40B4-BE49-F238E27FC236}">
                  <a16:creationId xmlns:a16="http://schemas.microsoft.com/office/drawing/2014/main" id="{CCF811B7-21B8-41FF-A7CA-5C170A5E8245}"/>
                </a:ext>
              </a:extLst>
            </p:cNvPr>
            <p:cNvSpPr txBox="1"/>
            <p:nvPr/>
          </p:nvSpPr>
          <p:spPr>
            <a:xfrm>
              <a:off x="578399" y="4395301"/>
              <a:ext cx="2144043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</a:p>
          </p:txBody>
        </p:sp>
        <p:sp>
          <p:nvSpPr>
            <p:cNvPr id="923" name="TextBox 922">
              <a:extLst>
                <a:ext uri="{FF2B5EF4-FFF2-40B4-BE49-F238E27FC236}">
                  <a16:creationId xmlns:a16="http://schemas.microsoft.com/office/drawing/2014/main" id="{B56E08FC-38FF-46D0-A8C7-B37D4AA13D2A}"/>
                </a:ext>
              </a:extLst>
            </p:cNvPr>
            <p:cNvSpPr txBox="1"/>
            <p:nvPr/>
          </p:nvSpPr>
          <p:spPr>
            <a:xfrm>
              <a:off x="575693" y="4138194"/>
              <a:ext cx="2155442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+mj-ea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924" name="Group 25">
            <a:extLst>
              <a:ext uri="{FF2B5EF4-FFF2-40B4-BE49-F238E27FC236}">
                <a16:creationId xmlns:a16="http://schemas.microsoft.com/office/drawing/2014/main" id="{F1D71DE9-633D-4456-9885-F80913963FCE}"/>
              </a:ext>
            </a:extLst>
          </p:cNvPr>
          <p:cNvGrpSpPr/>
          <p:nvPr/>
        </p:nvGrpSpPr>
        <p:grpSpPr>
          <a:xfrm>
            <a:off x="5492907" y="1724025"/>
            <a:ext cx="1023700" cy="4579980"/>
            <a:chOff x="5400765" y="1273689"/>
            <a:chExt cx="1207984" cy="5404452"/>
          </a:xfrm>
        </p:grpSpPr>
        <p:sp>
          <p:nvSpPr>
            <p:cNvPr id="925" name="Freeform: Shape 26">
              <a:extLst>
                <a:ext uri="{FF2B5EF4-FFF2-40B4-BE49-F238E27FC236}">
                  <a16:creationId xmlns:a16="http://schemas.microsoft.com/office/drawing/2014/main" id="{22F0D02B-0E10-4C5A-AA0C-81A254048351}"/>
                </a:ext>
              </a:extLst>
            </p:cNvPr>
            <p:cNvSpPr/>
            <p:nvPr/>
          </p:nvSpPr>
          <p:spPr>
            <a:xfrm flipH="1">
              <a:off x="5627416" y="5945985"/>
              <a:ext cx="515603" cy="206241"/>
            </a:xfrm>
            <a:custGeom>
              <a:avLst/>
              <a:gdLst>
                <a:gd name="connsiteX0" fmla="*/ 2960 w 654032"/>
                <a:gd name="connsiteY0" fmla="*/ 269088 h 261613"/>
                <a:gd name="connsiteX1" fmla="*/ 7631 w 654032"/>
                <a:gd name="connsiteY1" fmla="*/ 222371 h 261613"/>
                <a:gd name="connsiteX2" fmla="*/ 43136 w 654032"/>
                <a:gd name="connsiteY2" fmla="*/ 205553 h 261613"/>
                <a:gd name="connsiteX3" fmla="*/ 154321 w 654032"/>
                <a:gd name="connsiteY3" fmla="*/ 143887 h 261613"/>
                <a:gd name="connsiteX4" fmla="*/ 282325 w 654032"/>
                <a:gd name="connsiteY4" fmla="*/ 0 h 261613"/>
                <a:gd name="connsiteX5" fmla="*/ 477600 w 654032"/>
                <a:gd name="connsiteY5" fmla="*/ 64469 h 261613"/>
                <a:gd name="connsiteX6" fmla="*/ 576640 w 654032"/>
                <a:gd name="connsiteY6" fmla="*/ 72878 h 261613"/>
                <a:gd name="connsiteX7" fmla="*/ 653255 w 654032"/>
                <a:gd name="connsiteY7" fmla="*/ 196210 h 261613"/>
                <a:gd name="connsiteX8" fmla="*/ 456111 w 654032"/>
                <a:gd name="connsiteY8" fmla="*/ 269088 h 261613"/>
                <a:gd name="connsiteX9" fmla="*/ 177680 w 654032"/>
                <a:gd name="connsiteY9" fmla="*/ 258810 h 261613"/>
                <a:gd name="connsiteX10" fmla="*/ 2960 w 654032"/>
                <a:gd name="connsiteY10" fmla="*/ 269088 h 2616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54032" h="261613">
                  <a:moveTo>
                    <a:pt x="2960" y="269088"/>
                  </a:moveTo>
                  <a:cubicBezTo>
                    <a:pt x="-2646" y="256941"/>
                    <a:pt x="157" y="230780"/>
                    <a:pt x="7631" y="222371"/>
                  </a:cubicBezTo>
                  <a:cubicBezTo>
                    <a:pt x="14172" y="214896"/>
                    <a:pt x="36596" y="207422"/>
                    <a:pt x="43136" y="205553"/>
                  </a:cubicBezTo>
                  <a:cubicBezTo>
                    <a:pt x="87049" y="196210"/>
                    <a:pt x="119751" y="170049"/>
                    <a:pt x="154321" y="143887"/>
                  </a:cubicBezTo>
                  <a:cubicBezTo>
                    <a:pt x="209447" y="101842"/>
                    <a:pt x="240280" y="53257"/>
                    <a:pt x="282325" y="0"/>
                  </a:cubicBezTo>
                  <a:cubicBezTo>
                    <a:pt x="343991" y="51388"/>
                    <a:pt x="399116" y="65403"/>
                    <a:pt x="477600" y="64469"/>
                  </a:cubicBezTo>
                  <a:cubicBezTo>
                    <a:pt x="510302" y="64469"/>
                    <a:pt x="543938" y="63534"/>
                    <a:pt x="576640" y="72878"/>
                  </a:cubicBezTo>
                  <a:cubicBezTo>
                    <a:pt x="629897" y="87827"/>
                    <a:pt x="664467" y="142019"/>
                    <a:pt x="653255" y="196210"/>
                  </a:cubicBezTo>
                  <a:cubicBezTo>
                    <a:pt x="636437" y="280300"/>
                    <a:pt x="520580" y="269088"/>
                    <a:pt x="456111" y="269088"/>
                  </a:cubicBezTo>
                  <a:cubicBezTo>
                    <a:pt x="363612" y="268154"/>
                    <a:pt x="270179" y="258810"/>
                    <a:pt x="177680" y="258810"/>
                  </a:cubicBezTo>
                  <a:cubicBezTo>
                    <a:pt x="117882" y="257876"/>
                    <a:pt x="64625" y="265351"/>
                    <a:pt x="2960" y="269088"/>
                  </a:cubicBezTo>
                  <a:close/>
                </a:path>
              </a:pathLst>
            </a:custGeom>
            <a:solidFill>
              <a:schemeClr val="accent5"/>
            </a:solidFill>
            <a:ln w="9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6" name="Freeform: Shape 27">
              <a:extLst>
                <a:ext uri="{FF2B5EF4-FFF2-40B4-BE49-F238E27FC236}">
                  <a16:creationId xmlns:a16="http://schemas.microsoft.com/office/drawing/2014/main" id="{31E52FBD-7B91-4893-ACA0-33DC26CC9D18}"/>
                </a:ext>
              </a:extLst>
            </p:cNvPr>
            <p:cNvSpPr/>
            <p:nvPr/>
          </p:nvSpPr>
          <p:spPr>
            <a:xfrm flipH="1">
              <a:off x="5400765" y="2019357"/>
              <a:ext cx="1207984" cy="4412086"/>
            </a:xfrm>
            <a:custGeom>
              <a:avLst/>
              <a:gdLst>
                <a:gd name="connsiteX0" fmla="*/ 597466 w 1532305"/>
                <a:gd name="connsiteY0" fmla="*/ 5267697 h 5596651"/>
                <a:gd name="connsiteX1" fmla="*/ 646051 w 1532305"/>
                <a:gd name="connsiteY1" fmla="*/ 5387291 h 5596651"/>
                <a:gd name="connsiteX2" fmla="*/ 640445 w 1532305"/>
                <a:gd name="connsiteY2" fmla="*/ 5423731 h 5596651"/>
                <a:gd name="connsiteX3" fmla="*/ 604941 w 1532305"/>
                <a:gd name="connsiteY3" fmla="*/ 5440548 h 5596651"/>
                <a:gd name="connsiteX4" fmla="*/ 599335 w 1532305"/>
                <a:gd name="connsiteY4" fmla="*/ 5423731 h 5596651"/>
                <a:gd name="connsiteX5" fmla="*/ 305020 w 1532305"/>
                <a:gd name="connsiteY5" fmla="*/ 5535850 h 5596651"/>
                <a:gd name="connsiteX6" fmla="*/ 191966 w 1532305"/>
                <a:gd name="connsiteY6" fmla="*/ 5579764 h 5596651"/>
                <a:gd name="connsiteX7" fmla="*/ 141512 w 1532305"/>
                <a:gd name="connsiteY7" fmla="*/ 5596582 h 5596651"/>
                <a:gd name="connsiteX8" fmla="*/ 67700 w 1532305"/>
                <a:gd name="connsiteY8" fmla="*/ 5524638 h 5596651"/>
                <a:gd name="connsiteX9" fmla="*/ 57422 w 1532305"/>
                <a:gd name="connsiteY9" fmla="*/ 5375145 h 5596651"/>
                <a:gd name="connsiteX10" fmla="*/ 106942 w 1532305"/>
                <a:gd name="connsiteY10" fmla="*/ 5178001 h 5596651"/>
                <a:gd name="connsiteX11" fmla="*/ 108810 w 1532305"/>
                <a:gd name="connsiteY11" fmla="*/ 5152774 h 5596651"/>
                <a:gd name="connsiteX12" fmla="*/ 109745 w 1532305"/>
                <a:gd name="connsiteY12" fmla="*/ 5061210 h 5596651"/>
                <a:gd name="connsiteX13" fmla="*/ 107876 w 1532305"/>
                <a:gd name="connsiteY13" fmla="*/ 4891161 h 5596651"/>
                <a:gd name="connsiteX14" fmla="*/ 110679 w 1532305"/>
                <a:gd name="connsiteY14" fmla="*/ 4872474 h 5596651"/>
                <a:gd name="connsiteX15" fmla="*/ 113482 w 1532305"/>
                <a:gd name="connsiteY15" fmla="*/ 4855657 h 5596651"/>
                <a:gd name="connsiteX16" fmla="*/ 114416 w 1532305"/>
                <a:gd name="connsiteY16" fmla="*/ 4841642 h 5596651"/>
                <a:gd name="connsiteX17" fmla="*/ 133103 w 1532305"/>
                <a:gd name="connsiteY17" fmla="*/ 4687477 h 5596651"/>
                <a:gd name="connsiteX18" fmla="*/ 141512 w 1532305"/>
                <a:gd name="connsiteY18" fmla="*/ 4466974 h 5596651"/>
                <a:gd name="connsiteX19" fmla="*/ 142446 w 1532305"/>
                <a:gd name="connsiteY19" fmla="*/ 4452025 h 5596651"/>
                <a:gd name="connsiteX20" fmla="*/ 143381 w 1532305"/>
                <a:gd name="connsiteY20" fmla="*/ 3852183 h 5596651"/>
                <a:gd name="connsiteX21" fmla="*/ 145249 w 1532305"/>
                <a:gd name="connsiteY21" fmla="*/ 3891425 h 5596651"/>
                <a:gd name="connsiteX22" fmla="*/ 152724 w 1532305"/>
                <a:gd name="connsiteY22" fmla="*/ 3675594 h 5596651"/>
                <a:gd name="connsiteX23" fmla="*/ 170476 w 1532305"/>
                <a:gd name="connsiteY23" fmla="*/ 3514889 h 5596651"/>
                <a:gd name="connsiteX24" fmla="*/ 242420 w 1532305"/>
                <a:gd name="connsiteY24" fmla="*/ 3035577 h 5596651"/>
                <a:gd name="connsiteX25" fmla="*/ 239617 w 1532305"/>
                <a:gd name="connsiteY25" fmla="*/ 2958027 h 5596651"/>
                <a:gd name="connsiteX26" fmla="*/ 174214 w 1532305"/>
                <a:gd name="connsiteY26" fmla="*/ 2726313 h 5596651"/>
                <a:gd name="connsiteX27" fmla="*/ 155527 w 1532305"/>
                <a:gd name="connsiteY27" fmla="*/ 2454422 h 5596651"/>
                <a:gd name="connsiteX28" fmla="*/ 193835 w 1532305"/>
                <a:gd name="connsiteY28" fmla="*/ 2337630 h 5596651"/>
                <a:gd name="connsiteX29" fmla="*/ 248960 w 1532305"/>
                <a:gd name="connsiteY29" fmla="*/ 1732183 h 5596651"/>
                <a:gd name="connsiteX30" fmla="*/ 164870 w 1532305"/>
                <a:gd name="connsiteY30" fmla="*/ 1300521 h 5596651"/>
                <a:gd name="connsiteX31" fmla="*/ 428 w 1532305"/>
                <a:gd name="connsiteY31" fmla="*/ 614721 h 5596651"/>
                <a:gd name="connsiteX32" fmla="*/ 60225 w 1532305"/>
                <a:gd name="connsiteY32" fmla="*/ 325078 h 5596651"/>
                <a:gd name="connsiteX33" fmla="*/ 204112 w 1532305"/>
                <a:gd name="connsiteY33" fmla="*/ 161570 h 5596651"/>
                <a:gd name="connsiteX34" fmla="*/ 229339 w 1532305"/>
                <a:gd name="connsiteY34" fmla="*/ 125131 h 5596651"/>
                <a:gd name="connsiteX35" fmla="*/ 262041 w 1532305"/>
                <a:gd name="connsiteY35" fmla="*/ 13011 h 5596651"/>
                <a:gd name="connsiteX36" fmla="*/ 478806 w 1532305"/>
                <a:gd name="connsiteY36" fmla="*/ 38238 h 5596651"/>
                <a:gd name="connsiteX37" fmla="*/ 725470 w 1532305"/>
                <a:gd name="connsiteY37" fmla="*/ 141015 h 5596651"/>
                <a:gd name="connsiteX38" fmla="*/ 766580 w 1532305"/>
                <a:gd name="connsiteY38" fmla="*/ 204549 h 5596651"/>
                <a:gd name="connsiteX39" fmla="*/ 887109 w 1532305"/>
                <a:gd name="connsiteY39" fmla="*/ 286771 h 5596651"/>
                <a:gd name="connsiteX40" fmla="*/ 906730 w 1532305"/>
                <a:gd name="connsiteY40" fmla="*/ 307326 h 5596651"/>
                <a:gd name="connsiteX41" fmla="*/ 1235615 w 1532305"/>
                <a:gd name="connsiteY41" fmla="*/ 753003 h 5596651"/>
                <a:gd name="connsiteX42" fmla="*/ 1415007 w 1532305"/>
                <a:gd name="connsiteY42" fmla="*/ 919314 h 5596651"/>
                <a:gd name="connsiteX43" fmla="*/ 1492556 w 1532305"/>
                <a:gd name="connsiteY43" fmla="*/ 1009010 h 5596651"/>
                <a:gd name="connsiteX44" fmla="*/ 1531798 w 1532305"/>
                <a:gd name="connsiteY44" fmla="*/ 1149159 h 5596651"/>
                <a:gd name="connsiteX45" fmla="*/ 1471067 w 1532305"/>
                <a:gd name="connsiteY45" fmla="*/ 1279032 h 5596651"/>
                <a:gd name="connsiteX46" fmla="*/ 1312230 w 1532305"/>
                <a:gd name="connsiteY46" fmla="*/ 1363122 h 5596651"/>
                <a:gd name="connsiteX47" fmla="*/ 1287003 w 1532305"/>
                <a:gd name="connsiteY47" fmla="*/ 1387414 h 5596651"/>
                <a:gd name="connsiteX48" fmla="*/ 1239352 w 1532305"/>
                <a:gd name="connsiteY48" fmla="*/ 1507009 h 5596651"/>
                <a:gd name="connsiteX49" fmla="*/ 1237484 w 1532305"/>
                <a:gd name="connsiteY49" fmla="*/ 1573346 h 5596651"/>
                <a:gd name="connsiteX50" fmla="*/ 1249630 w 1532305"/>
                <a:gd name="connsiteY50" fmla="*/ 1863924 h 5596651"/>
                <a:gd name="connsiteX51" fmla="*/ 1251499 w 1532305"/>
                <a:gd name="connsiteY51" fmla="*/ 1848974 h 5596651"/>
                <a:gd name="connsiteX52" fmla="*/ 1280463 w 1532305"/>
                <a:gd name="connsiteY52" fmla="*/ 2344171 h 5596651"/>
                <a:gd name="connsiteX53" fmla="*/ 1280463 w 1532305"/>
                <a:gd name="connsiteY53" fmla="*/ 2355383 h 5596651"/>
                <a:gd name="connsiteX54" fmla="*/ 1277660 w 1532305"/>
                <a:gd name="connsiteY54" fmla="*/ 2397428 h 5596651"/>
                <a:gd name="connsiteX55" fmla="*/ 1182358 w 1532305"/>
                <a:gd name="connsiteY55" fmla="*/ 2420786 h 5596651"/>
                <a:gd name="connsiteX56" fmla="*/ 1164606 w 1532305"/>
                <a:gd name="connsiteY56" fmla="*/ 2441341 h 5596651"/>
                <a:gd name="connsiteX57" fmla="*/ 1117889 w 1532305"/>
                <a:gd name="connsiteY57" fmla="*/ 3077622 h 5596651"/>
                <a:gd name="connsiteX58" fmla="*/ 1052486 w 1532305"/>
                <a:gd name="connsiteY58" fmla="*/ 3691478 h 5596651"/>
                <a:gd name="connsiteX59" fmla="*/ 868422 w 1532305"/>
                <a:gd name="connsiteY59" fmla="*/ 4456697 h 5596651"/>
                <a:gd name="connsiteX60" fmla="*/ 818903 w 1532305"/>
                <a:gd name="connsiteY60" fmla="*/ 4689345 h 5596651"/>
                <a:gd name="connsiteX61" fmla="*/ 789939 w 1532305"/>
                <a:gd name="connsiteY61" fmla="*/ 4846313 h 5596651"/>
                <a:gd name="connsiteX62" fmla="*/ 800216 w 1532305"/>
                <a:gd name="connsiteY62" fmla="*/ 4874343 h 5596651"/>
                <a:gd name="connsiteX63" fmla="*/ 866554 w 1532305"/>
                <a:gd name="connsiteY63" fmla="*/ 4932271 h 5596651"/>
                <a:gd name="connsiteX64" fmla="*/ 873094 w 1532305"/>
                <a:gd name="connsiteY64" fmla="*/ 4967776 h 5596651"/>
                <a:gd name="connsiteX65" fmla="*/ 871225 w 1532305"/>
                <a:gd name="connsiteY65" fmla="*/ 4975251 h 5596651"/>
                <a:gd name="connsiteX66" fmla="*/ 855342 w 1532305"/>
                <a:gd name="connsiteY66" fmla="*/ 5008887 h 5596651"/>
                <a:gd name="connsiteX67" fmla="*/ 661001 w 1532305"/>
                <a:gd name="connsiteY67" fmla="*/ 5178001 h 5596651"/>
                <a:gd name="connsiteX68" fmla="*/ 614284 w 1532305"/>
                <a:gd name="connsiteY68" fmla="*/ 5192016 h 5596651"/>
                <a:gd name="connsiteX69" fmla="*/ 601203 w 1532305"/>
                <a:gd name="connsiteY69" fmla="*/ 5199491 h 5596651"/>
                <a:gd name="connsiteX70" fmla="*/ 597466 w 1532305"/>
                <a:gd name="connsiteY70" fmla="*/ 5267697 h 55966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1532305" h="5596651">
                  <a:moveTo>
                    <a:pt x="597466" y="5267697"/>
                  </a:moveTo>
                  <a:cubicBezTo>
                    <a:pt x="613350" y="5307873"/>
                    <a:pt x="628299" y="5348049"/>
                    <a:pt x="646051" y="5387291"/>
                  </a:cubicBezTo>
                  <a:cubicBezTo>
                    <a:pt x="654460" y="5405978"/>
                    <a:pt x="659132" y="5419993"/>
                    <a:pt x="640445" y="5423731"/>
                  </a:cubicBezTo>
                  <a:cubicBezTo>
                    <a:pt x="634839" y="5424665"/>
                    <a:pt x="609612" y="5438680"/>
                    <a:pt x="604941" y="5440548"/>
                  </a:cubicBezTo>
                  <a:cubicBezTo>
                    <a:pt x="600269" y="5452695"/>
                    <a:pt x="602138" y="5433074"/>
                    <a:pt x="599335" y="5423731"/>
                  </a:cubicBezTo>
                  <a:cubicBezTo>
                    <a:pt x="493755" y="5462973"/>
                    <a:pt x="410600" y="5495674"/>
                    <a:pt x="305020" y="5535850"/>
                  </a:cubicBezTo>
                  <a:cubicBezTo>
                    <a:pt x="274187" y="5547997"/>
                    <a:pt x="221864" y="5567617"/>
                    <a:pt x="191966" y="5579764"/>
                  </a:cubicBezTo>
                  <a:cubicBezTo>
                    <a:pt x="182623" y="5583501"/>
                    <a:pt x="150855" y="5601254"/>
                    <a:pt x="141512" y="5596582"/>
                  </a:cubicBezTo>
                  <a:cubicBezTo>
                    <a:pt x="107876" y="5580698"/>
                    <a:pt x="82649" y="5562012"/>
                    <a:pt x="67700" y="5524638"/>
                  </a:cubicBezTo>
                  <a:cubicBezTo>
                    <a:pt x="31261" y="5476053"/>
                    <a:pt x="41538" y="5429336"/>
                    <a:pt x="57422" y="5375145"/>
                  </a:cubicBezTo>
                  <a:cubicBezTo>
                    <a:pt x="76109" y="5309742"/>
                    <a:pt x="100401" y="5246207"/>
                    <a:pt x="106942" y="5178001"/>
                  </a:cubicBezTo>
                  <a:cubicBezTo>
                    <a:pt x="107876" y="5169592"/>
                    <a:pt x="107876" y="5161183"/>
                    <a:pt x="108810" y="5152774"/>
                  </a:cubicBezTo>
                  <a:cubicBezTo>
                    <a:pt x="108810" y="5121941"/>
                    <a:pt x="108810" y="5092043"/>
                    <a:pt x="109745" y="5061210"/>
                  </a:cubicBezTo>
                  <a:cubicBezTo>
                    <a:pt x="110679" y="5004215"/>
                    <a:pt x="106942" y="4948155"/>
                    <a:pt x="107876" y="4891161"/>
                  </a:cubicBezTo>
                  <a:cubicBezTo>
                    <a:pt x="107876" y="4884621"/>
                    <a:pt x="106007" y="4878080"/>
                    <a:pt x="110679" y="4872474"/>
                  </a:cubicBezTo>
                  <a:cubicBezTo>
                    <a:pt x="113482" y="4866868"/>
                    <a:pt x="113482" y="4861262"/>
                    <a:pt x="113482" y="4855657"/>
                  </a:cubicBezTo>
                  <a:cubicBezTo>
                    <a:pt x="112548" y="4850985"/>
                    <a:pt x="110679" y="4846313"/>
                    <a:pt x="114416" y="4841642"/>
                  </a:cubicBezTo>
                  <a:cubicBezTo>
                    <a:pt x="123760" y="4790253"/>
                    <a:pt x="126563" y="4738865"/>
                    <a:pt x="133103" y="4687477"/>
                  </a:cubicBezTo>
                  <a:cubicBezTo>
                    <a:pt x="142446" y="4614598"/>
                    <a:pt x="140578" y="4540786"/>
                    <a:pt x="141512" y="4466974"/>
                  </a:cubicBezTo>
                  <a:cubicBezTo>
                    <a:pt x="143381" y="4462302"/>
                    <a:pt x="142446" y="4456697"/>
                    <a:pt x="142446" y="4452025"/>
                  </a:cubicBezTo>
                  <a:cubicBezTo>
                    <a:pt x="142446" y="4252078"/>
                    <a:pt x="142446" y="4052131"/>
                    <a:pt x="143381" y="3852183"/>
                  </a:cubicBezTo>
                  <a:cubicBezTo>
                    <a:pt x="144315" y="3865264"/>
                    <a:pt x="144315" y="3878344"/>
                    <a:pt x="145249" y="3891425"/>
                  </a:cubicBezTo>
                  <a:cubicBezTo>
                    <a:pt x="145249" y="3820416"/>
                    <a:pt x="144315" y="3745669"/>
                    <a:pt x="152724" y="3675594"/>
                  </a:cubicBezTo>
                  <a:cubicBezTo>
                    <a:pt x="158330" y="3622337"/>
                    <a:pt x="164870" y="3569081"/>
                    <a:pt x="170476" y="3514889"/>
                  </a:cubicBezTo>
                  <a:cubicBezTo>
                    <a:pt x="189163" y="3354184"/>
                    <a:pt x="214390" y="3195348"/>
                    <a:pt x="242420" y="3035577"/>
                  </a:cubicBezTo>
                  <a:cubicBezTo>
                    <a:pt x="247091" y="3009415"/>
                    <a:pt x="247091" y="2984188"/>
                    <a:pt x="239617" y="2958027"/>
                  </a:cubicBezTo>
                  <a:cubicBezTo>
                    <a:pt x="216258" y="2881412"/>
                    <a:pt x="194769" y="2803862"/>
                    <a:pt x="174214" y="2726313"/>
                  </a:cubicBezTo>
                  <a:cubicBezTo>
                    <a:pt x="150855" y="2636617"/>
                    <a:pt x="138709" y="2546921"/>
                    <a:pt x="155527" y="2454422"/>
                  </a:cubicBezTo>
                  <a:cubicBezTo>
                    <a:pt x="163002" y="2413311"/>
                    <a:pt x="179820" y="2375938"/>
                    <a:pt x="193835" y="2337630"/>
                  </a:cubicBezTo>
                  <a:cubicBezTo>
                    <a:pt x="265778" y="2142355"/>
                    <a:pt x="275121" y="1936802"/>
                    <a:pt x="248960" y="1732183"/>
                  </a:cubicBezTo>
                  <a:cubicBezTo>
                    <a:pt x="230273" y="1586427"/>
                    <a:pt x="199440" y="1443474"/>
                    <a:pt x="164870" y="1300521"/>
                  </a:cubicBezTo>
                  <a:cubicBezTo>
                    <a:pt x="109745" y="1076281"/>
                    <a:pt x="-7981" y="851107"/>
                    <a:pt x="428" y="614721"/>
                  </a:cubicBezTo>
                  <a:cubicBezTo>
                    <a:pt x="4165" y="514748"/>
                    <a:pt x="20049" y="417577"/>
                    <a:pt x="60225" y="325078"/>
                  </a:cubicBezTo>
                  <a:cubicBezTo>
                    <a:pt x="90124" y="255938"/>
                    <a:pt x="144315" y="204549"/>
                    <a:pt x="204112" y="161570"/>
                  </a:cubicBezTo>
                  <a:cubicBezTo>
                    <a:pt x="217193" y="152227"/>
                    <a:pt x="225602" y="141015"/>
                    <a:pt x="229339" y="125131"/>
                  </a:cubicBezTo>
                  <a:cubicBezTo>
                    <a:pt x="239617" y="87758"/>
                    <a:pt x="250829" y="50384"/>
                    <a:pt x="262041" y="13011"/>
                  </a:cubicBezTo>
                  <a:cubicBezTo>
                    <a:pt x="273253" y="-25296"/>
                    <a:pt x="455448" y="32632"/>
                    <a:pt x="478806" y="38238"/>
                  </a:cubicBezTo>
                  <a:cubicBezTo>
                    <a:pt x="533931" y="52253"/>
                    <a:pt x="715192" y="75611"/>
                    <a:pt x="725470" y="141015"/>
                  </a:cubicBezTo>
                  <a:cubicBezTo>
                    <a:pt x="729207" y="168110"/>
                    <a:pt x="741353" y="189600"/>
                    <a:pt x="766580" y="204549"/>
                  </a:cubicBezTo>
                  <a:cubicBezTo>
                    <a:pt x="807691" y="230711"/>
                    <a:pt x="846933" y="259675"/>
                    <a:pt x="887109" y="286771"/>
                  </a:cubicBezTo>
                  <a:cubicBezTo>
                    <a:pt x="895518" y="292377"/>
                    <a:pt x="901124" y="299851"/>
                    <a:pt x="906730" y="307326"/>
                  </a:cubicBezTo>
                  <a:cubicBezTo>
                    <a:pt x="1015113" y="456819"/>
                    <a:pt x="1122561" y="607247"/>
                    <a:pt x="1235615" y="753003"/>
                  </a:cubicBezTo>
                  <a:cubicBezTo>
                    <a:pt x="1286069" y="818406"/>
                    <a:pt x="1342129" y="878203"/>
                    <a:pt x="1415007" y="919314"/>
                  </a:cubicBezTo>
                  <a:cubicBezTo>
                    <a:pt x="1452380" y="940803"/>
                    <a:pt x="1474804" y="971636"/>
                    <a:pt x="1492556" y="1009010"/>
                  </a:cubicBezTo>
                  <a:cubicBezTo>
                    <a:pt x="1514046" y="1052923"/>
                    <a:pt x="1527127" y="1099640"/>
                    <a:pt x="1531798" y="1149159"/>
                  </a:cubicBezTo>
                  <a:cubicBezTo>
                    <a:pt x="1537404" y="1205219"/>
                    <a:pt x="1512177" y="1245396"/>
                    <a:pt x="1471067" y="1279032"/>
                  </a:cubicBezTo>
                  <a:cubicBezTo>
                    <a:pt x="1423416" y="1317339"/>
                    <a:pt x="1369225" y="1342566"/>
                    <a:pt x="1312230" y="1363122"/>
                  </a:cubicBezTo>
                  <a:cubicBezTo>
                    <a:pt x="1300084" y="1367793"/>
                    <a:pt x="1292609" y="1374334"/>
                    <a:pt x="1287003" y="1387414"/>
                  </a:cubicBezTo>
                  <a:cubicBezTo>
                    <a:pt x="1272054" y="1427591"/>
                    <a:pt x="1255236" y="1466833"/>
                    <a:pt x="1239352" y="1507009"/>
                  </a:cubicBezTo>
                  <a:cubicBezTo>
                    <a:pt x="1230943" y="1528498"/>
                    <a:pt x="1236549" y="1550923"/>
                    <a:pt x="1237484" y="1573346"/>
                  </a:cubicBezTo>
                  <a:cubicBezTo>
                    <a:pt x="1242155" y="1670517"/>
                    <a:pt x="1248696" y="1766753"/>
                    <a:pt x="1249630" y="1863924"/>
                  </a:cubicBezTo>
                  <a:cubicBezTo>
                    <a:pt x="1250564" y="1859252"/>
                    <a:pt x="1251499" y="1854581"/>
                    <a:pt x="1251499" y="1848974"/>
                  </a:cubicBezTo>
                  <a:cubicBezTo>
                    <a:pt x="1251499" y="2013417"/>
                    <a:pt x="1272054" y="2180663"/>
                    <a:pt x="1280463" y="2344171"/>
                  </a:cubicBezTo>
                  <a:cubicBezTo>
                    <a:pt x="1280463" y="2347908"/>
                    <a:pt x="1280463" y="2351645"/>
                    <a:pt x="1280463" y="2355383"/>
                  </a:cubicBezTo>
                  <a:cubicBezTo>
                    <a:pt x="1277660" y="2369398"/>
                    <a:pt x="1281397" y="2383413"/>
                    <a:pt x="1277660" y="2397428"/>
                  </a:cubicBezTo>
                  <a:cubicBezTo>
                    <a:pt x="1245893" y="2404902"/>
                    <a:pt x="1214125" y="2413311"/>
                    <a:pt x="1182358" y="2420786"/>
                  </a:cubicBezTo>
                  <a:cubicBezTo>
                    <a:pt x="1170212" y="2423589"/>
                    <a:pt x="1165540" y="2428261"/>
                    <a:pt x="1164606" y="2441341"/>
                  </a:cubicBezTo>
                  <a:cubicBezTo>
                    <a:pt x="1151525" y="2653435"/>
                    <a:pt x="1135642" y="2865528"/>
                    <a:pt x="1117889" y="3077622"/>
                  </a:cubicBezTo>
                  <a:cubicBezTo>
                    <a:pt x="1100137" y="3282240"/>
                    <a:pt x="1081450" y="3487794"/>
                    <a:pt x="1052486" y="3691478"/>
                  </a:cubicBezTo>
                  <a:cubicBezTo>
                    <a:pt x="1016047" y="3952157"/>
                    <a:pt x="953447" y="4207230"/>
                    <a:pt x="868422" y="4456697"/>
                  </a:cubicBezTo>
                  <a:cubicBezTo>
                    <a:pt x="843195" y="4532377"/>
                    <a:pt x="834787" y="4611795"/>
                    <a:pt x="818903" y="4689345"/>
                  </a:cubicBezTo>
                  <a:cubicBezTo>
                    <a:pt x="808625" y="4741668"/>
                    <a:pt x="800216" y="4793990"/>
                    <a:pt x="789939" y="4846313"/>
                  </a:cubicBezTo>
                  <a:cubicBezTo>
                    <a:pt x="787136" y="4859394"/>
                    <a:pt x="790873" y="4866868"/>
                    <a:pt x="800216" y="4874343"/>
                  </a:cubicBezTo>
                  <a:cubicBezTo>
                    <a:pt x="822640" y="4893030"/>
                    <a:pt x="844130" y="4913585"/>
                    <a:pt x="866554" y="4932271"/>
                  </a:cubicBezTo>
                  <a:cubicBezTo>
                    <a:pt x="878700" y="4942549"/>
                    <a:pt x="888043" y="4951893"/>
                    <a:pt x="873094" y="4967776"/>
                  </a:cubicBezTo>
                  <a:cubicBezTo>
                    <a:pt x="871225" y="4969645"/>
                    <a:pt x="872160" y="4972448"/>
                    <a:pt x="871225" y="4975251"/>
                  </a:cubicBezTo>
                  <a:cubicBezTo>
                    <a:pt x="872160" y="4989266"/>
                    <a:pt x="862817" y="4998609"/>
                    <a:pt x="855342" y="5008887"/>
                  </a:cubicBezTo>
                  <a:cubicBezTo>
                    <a:pt x="803954" y="5079896"/>
                    <a:pt x="741353" y="5139693"/>
                    <a:pt x="661001" y="5178001"/>
                  </a:cubicBezTo>
                  <a:cubicBezTo>
                    <a:pt x="648854" y="5183607"/>
                    <a:pt x="616153" y="5189213"/>
                    <a:pt x="614284" y="5192016"/>
                  </a:cubicBezTo>
                  <a:cubicBezTo>
                    <a:pt x="610547" y="5195753"/>
                    <a:pt x="605875" y="5196688"/>
                    <a:pt x="601203" y="5199491"/>
                  </a:cubicBezTo>
                  <a:cubicBezTo>
                    <a:pt x="584385" y="5212571"/>
                    <a:pt x="594663" y="5260222"/>
                    <a:pt x="597466" y="5267697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27" name="Freeform: Shape 28">
              <a:extLst>
                <a:ext uri="{FF2B5EF4-FFF2-40B4-BE49-F238E27FC236}">
                  <a16:creationId xmlns:a16="http://schemas.microsoft.com/office/drawing/2014/main" id="{810A1913-9468-4DC7-B0D6-470C17EF59BE}"/>
                </a:ext>
              </a:extLst>
            </p:cNvPr>
            <p:cNvSpPr/>
            <p:nvPr/>
          </p:nvSpPr>
          <p:spPr>
            <a:xfrm flipH="1">
              <a:off x="5819227" y="6295122"/>
              <a:ext cx="766039" cy="383019"/>
            </a:xfrm>
            <a:custGeom>
              <a:avLst/>
              <a:gdLst>
                <a:gd name="connsiteX0" fmla="*/ 33240 w 971705"/>
                <a:gd name="connsiteY0" fmla="*/ 94367 h 485852"/>
                <a:gd name="connsiteX1" fmla="*/ 93971 w 971705"/>
                <a:gd name="connsiteY1" fmla="*/ 163508 h 485852"/>
                <a:gd name="connsiteX2" fmla="*/ 129476 w 971705"/>
                <a:gd name="connsiteY2" fmla="*/ 168180 h 485852"/>
                <a:gd name="connsiteX3" fmla="*/ 569547 w 971705"/>
                <a:gd name="connsiteY3" fmla="*/ 0 h 485852"/>
                <a:gd name="connsiteX4" fmla="*/ 726514 w 971705"/>
                <a:gd name="connsiteY4" fmla="*/ 161639 h 485852"/>
                <a:gd name="connsiteX5" fmla="*/ 866664 w 971705"/>
                <a:gd name="connsiteY5" fmla="*/ 214896 h 485852"/>
                <a:gd name="connsiteX6" fmla="*/ 934871 w 971705"/>
                <a:gd name="connsiteY6" fmla="*/ 249467 h 485852"/>
                <a:gd name="connsiteX7" fmla="*/ 954492 w 971705"/>
                <a:gd name="connsiteY7" fmla="*/ 390551 h 485852"/>
                <a:gd name="connsiteX8" fmla="*/ 801261 w 971705"/>
                <a:gd name="connsiteY8" fmla="*/ 475575 h 485852"/>
                <a:gd name="connsiteX9" fmla="*/ 609723 w 971705"/>
                <a:gd name="connsiteY9" fmla="*/ 482115 h 485852"/>
                <a:gd name="connsiteX10" fmla="*/ 421922 w 971705"/>
                <a:gd name="connsiteY10" fmla="*/ 416712 h 485852"/>
                <a:gd name="connsiteX11" fmla="*/ 250005 w 971705"/>
                <a:gd name="connsiteY11" fmla="*/ 347572 h 485852"/>
                <a:gd name="connsiteX12" fmla="*/ 182733 w 971705"/>
                <a:gd name="connsiteY12" fmla="*/ 330753 h 485852"/>
                <a:gd name="connsiteX13" fmla="*/ 94906 w 971705"/>
                <a:gd name="connsiteY13" fmla="*/ 306461 h 485852"/>
                <a:gd name="connsiteX14" fmla="*/ 57532 w 971705"/>
                <a:gd name="connsiteY14" fmla="*/ 292446 h 485852"/>
                <a:gd name="connsiteX15" fmla="*/ 2407 w 971705"/>
                <a:gd name="connsiteY15" fmla="*/ 187801 h 485852"/>
                <a:gd name="connsiteX16" fmla="*/ 33240 w 971705"/>
                <a:gd name="connsiteY16" fmla="*/ 94367 h 485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71705" h="485852">
                  <a:moveTo>
                    <a:pt x="33240" y="94367"/>
                  </a:moveTo>
                  <a:cubicBezTo>
                    <a:pt x="55664" y="113989"/>
                    <a:pt x="67810" y="148559"/>
                    <a:pt x="93971" y="163508"/>
                  </a:cubicBezTo>
                  <a:cubicBezTo>
                    <a:pt x="106118" y="170983"/>
                    <a:pt x="116395" y="172852"/>
                    <a:pt x="129476" y="168180"/>
                  </a:cubicBezTo>
                  <a:cubicBezTo>
                    <a:pt x="276166" y="112120"/>
                    <a:pt x="422856" y="56060"/>
                    <a:pt x="569547" y="0"/>
                  </a:cubicBezTo>
                  <a:cubicBezTo>
                    <a:pt x="592905" y="82221"/>
                    <a:pt x="648965" y="131741"/>
                    <a:pt x="726514" y="161639"/>
                  </a:cubicBezTo>
                  <a:cubicBezTo>
                    <a:pt x="773231" y="179392"/>
                    <a:pt x="819948" y="197144"/>
                    <a:pt x="866664" y="214896"/>
                  </a:cubicBezTo>
                  <a:cubicBezTo>
                    <a:pt x="890957" y="224240"/>
                    <a:pt x="913381" y="235452"/>
                    <a:pt x="934871" y="249467"/>
                  </a:cubicBezTo>
                  <a:cubicBezTo>
                    <a:pt x="986259" y="285906"/>
                    <a:pt x="994668" y="341965"/>
                    <a:pt x="954492" y="390551"/>
                  </a:cubicBezTo>
                  <a:cubicBezTo>
                    <a:pt x="915250" y="439136"/>
                    <a:pt x="859190" y="459692"/>
                    <a:pt x="801261" y="475575"/>
                  </a:cubicBezTo>
                  <a:cubicBezTo>
                    <a:pt x="740529" y="492393"/>
                    <a:pt x="671389" y="497065"/>
                    <a:pt x="609723" y="482115"/>
                  </a:cubicBezTo>
                  <a:cubicBezTo>
                    <a:pt x="545254" y="466232"/>
                    <a:pt x="483588" y="441005"/>
                    <a:pt x="421922" y="416712"/>
                  </a:cubicBezTo>
                  <a:cubicBezTo>
                    <a:pt x="364928" y="393354"/>
                    <a:pt x="306999" y="369995"/>
                    <a:pt x="250005" y="347572"/>
                  </a:cubicBezTo>
                  <a:cubicBezTo>
                    <a:pt x="227581" y="338228"/>
                    <a:pt x="206091" y="337294"/>
                    <a:pt x="182733" y="330753"/>
                  </a:cubicBezTo>
                  <a:cubicBezTo>
                    <a:pt x="153769" y="323279"/>
                    <a:pt x="124804" y="314870"/>
                    <a:pt x="94906" y="306461"/>
                  </a:cubicBezTo>
                  <a:cubicBezTo>
                    <a:pt x="81825" y="302723"/>
                    <a:pt x="69679" y="298052"/>
                    <a:pt x="57532" y="292446"/>
                  </a:cubicBezTo>
                  <a:cubicBezTo>
                    <a:pt x="10816" y="271891"/>
                    <a:pt x="-6936" y="238255"/>
                    <a:pt x="2407" y="187801"/>
                  </a:cubicBezTo>
                  <a:cubicBezTo>
                    <a:pt x="7079" y="159771"/>
                    <a:pt x="23897" y="120529"/>
                    <a:pt x="33240" y="94367"/>
                  </a:cubicBezTo>
                  <a:close/>
                </a:path>
              </a:pathLst>
            </a:custGeom>
            <a:solidFill>
              <a:schemeClr val="accent5"/>
            </a:solidFill>
            <a:ln w="9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8" name="Freeform: Shape 29">
              <a:extLst>
                <a:ext uri="{FF2B5EF4-FFF2-40B4-BE49-F238E27FC236}">
                  <a16:creationId xmlns:a16="http://schemas.microsoft.com/office/drawing/2014/main" id="{3BFA53A0-885A-48EE-AF71-928DAD46E847}"/>
                </a:ext>
              </a:extLst>
            </p:cNvPr>
            <p:cNvSpPr/>
            <p:nvPr/>
          </p:nvSpPr>
          <p:spPr>
            <a:xfrm flipH="1">
              <a:off x="5566156" y="2205656"/>
              <a:ext cx="880209" cy="3904105"/>
            </a:xfrm>
            <a:custGeom>
              <a:avLst/>
              <a:gdLst>
                <a:gd name="connsiteX0" fmla="*/ 303469 w 880209"/>
                <a:gd name="connsiteY0" fmla="*/ 3751377 h 3904105"/>
                <a:gd name="connsiteX1" fmla="*/ 301997 w 880209"/>
                <a:gd name="connsiteY1" fmla="*/ 3883961 h 3904105"/>
                <a:gd name="connsiteX2" fmla="*/ 310099 w 880209"/>
                <a:gd name="connsiteY2" fmla="*/ 3903849 h 3904105"/>
                <a:gd name="connsiteX3" fmla="*/ 320412 w 880209"/>
                <a:gd name="connsiteY3" fmla="*/ 3900166 h 3904105"/>
                <a:gd name="connsiteX4" fmla="*/ 303469 w 880209"/>
                <a:gd name="connsiteY4" fmla="*/ 3751377 h 3904105"/>
                <a:gd name="connsiteX5" fmla="*/ 342509 w 880209"/>
                <a:gd name="connsiteY5" fmla="*/ 3458957 h 3904105"/>
                <a:gd name="connsiteX6" fmla="*/ 303469 w 880209"/>
                <a:gd name="connsiteY6" fmla="*/ 3724125 h 3904105"/>
                <a:gd name="connsiteX7" fmla="*/ 342509 w 880209"/>
                <a:gd name="connsiteY7" fmla="*/ 3458957 h 3904105"/>
                <a:gd name="connsiteX8" fmla="*/ 556115 w 880209"/>
                <a:gd name="connsiteY8" fmla="*/ 2540448 h 3904105"/>
                <a:gd name="connsiteX9" fmla="*/ 350609 w 880209"/>
                <a:gd name="connsiteY9" fmla="*/ 3431705 h 3904105"/>
                <a:gd name="connsiteX10" fmla="*/ 394067 w 880209"/>
                <a:gd name="connsiteY10" fmla="*/ 3325637 h 3904105"/>
                <a:gd name="connsiteX11" fmla="*/ 480246 w 880209"/>
                <a:gd name="connsiteY11" fmla="*/ 2977237 h 3904105"/>
                <a:gd name="connsiteX12" fmla="*/ 543593 w 880209"/>
                <a:gd name="connsiteY12" fmla="*/ 2619262 h 3904105"/>
                <a:gd name="connsiteX13" fmla="*/ 556115 w 880209"/>
                <a:gd name="connsiteY13" fmla="*/ 2540448 h 3904105"/>
                <a:gd name="connsiteX14" fmla="*/ 620933 w 880209"/>
                <a:gd name="connsiteY14" fmla="*/ 2125020 h 3904105"/>
                <a:gd name="connsiteX15" fmla="*/ 565690 w 880209"/>
                <a:gd name="connsiteY15" fmla="*/ 2481524 h 3904105"/>
                <a:gd name="connsiteX16" fmla="*/ 620933 w 880209"/>
                <a:gd name="connsiteY16" fmla="*/ 2125020 h 3904105"/>
                <a:gd name="connsiteX17" fmla="*/ 224655 w 880209"/>
                <a:gd name="connsiteY17" fmla="*/ 1768105 h 3904105"/>
                <a:gd name="connsiteX18" fmla="*/ 256327 w 880209"/>
                <a:gd name="connsiteY18" fmla="*/ 1775579 h 3904105"/>
                <a:gd name="connsiteX19" fmla="*/ 257626 w 880209"/>
                <a:gd name="connsiteY19" fmla="*/ 1773933 h 3904105"/>
                <a:gd name="connsiteX20" fmla="*/ 348401 w 880209"/>
                <a:gd name="connsiteY20" fmla="*/ 1792088 h 3904105"/>
                <a:gd name="connsiteX21" fmla="*/ 477302 w 880209"/>
                <a:gd name="connsiteY21" fmla="*/ 1779566 h 3904105"/>
                <a:gd name="connsiteX22" fmla="*/ 259274 w 880209"/>
                <a:gd name="connsiteY22" fmla="*/ 1770727 h 3904105"/>
                <a:gd name="connsiteX23" fmla="*/ 258268 w 880209"/>
                <a:gd name="connsiteY23" fmla="*/ 1771734 h 3904105"/>
                <a:gd name="connsiteX24" fmla="*/ 0 w 880209"/>
                <a:gd name="connsiteY24" fmla="*/ 1722113 h 3904105"/>
                <a:gd name="connsiteX25" fmla="*/ 92072 w 880209"/>
                <a:gd name="connsiteY25" fmla="*/ 1743476 h 3904105"/>
                <a:gd name="connsiteX26" fmla="*/ 92074 w 880209"/>
                <a:gd name="connsiteY26" fmla="*/ 1743475 h 3904105"/>
                <a:gd name="connsiteX27" fmla="*/ 176779 w 880209"/>
                <a:gd name="connsiteY27" fmla="*/ 1758943 h 3904105"/>
                <a:gd name="connsiteX28" fmla="*/ 95594 w 880209"/>
                <a:gd name="connsiteY28" fmla="*/ 1740657 h 3904105"/>
                <a:gd name="connsiteX29" fmla="*/ 95755 w 880209"/>
                <a:gd name="connsiteY29" fmla="*/ 1740529 h 3904105"/>
                <a:gd name="connsiteX30" fmla="*/ 0 w 880209"/>
                <a:gd name="connsiteY30" fmla="*/ 1722113 h 3904105"/>
                <a:gd name="connsiteX31" fmla="*/ 517076 w 880209"/>
                <a:gd name="connsiteY31" fmla="*/ 1055512 h 3904105"/>
                <a:gd name="connsiteX32" fmla="*/ 516339 w 880209"/>
                <a:gd name="connsiteY32" fmla="*/ 1061405 h 3904105"/>
                <a:gd name="connsiteX33" fmla="*/ 591470 w 880209"/>
                <a:gd name="connsiteY33" fmla="*/ 1467995 h 3904105"/>
                <a:gd name="connsiteX34" fmla="*/ 629035 w 880209"/>
                <a:gd name="connsiteY34" fmla="*/ 1673500 h 3904105"/>
                <a:gd name="connsiteX35" fmla="*/ 632258 w 880209"/>
                <a:gd name="connsiteY35" fmla="*/ 1689335 h 3904105"/>
                <a:gd name="connsiteX36" fmla="*/ 637138 w 880209"/>
                <a:gd name="connsiteY36" fmla="*/ 1705172 h 3904105"/>
                <a:gd name="connsiteX37" fmla="*/ 635665 w 880209"/>
                <a:gd name="connsiteY37" fmla="*/ 1686389 h 3904105"/>
                <a:gd name="connsiteX38" fmla="*/ 632895 w 880209"/>
                <a:gd name="connsiteY38" fmla="*/ 1672265 h 3904105"/>
                <a:gd name="connsiteX39" fmla="*/ 633639 w 880209"/>
                <a:gd name="connsiteY39" fmla="*/ 1672027 h 3904105"/>
                <a:gd name="connsiteX40" fmla="*/ 632719 w 880209"/>
                <a:gd name="connsiteY40" fmla="*/ 1668344 h 3904105"/>
                <a:gd name="connsiteX41" fmla="*/ 623143 w 880209"/>
                <a:gd name="connsiteY41" fmla="*/ 1476098 h 3904105"/>
                <a:gd name="connsiteX42" fmla="*/ 622406 w 880209"/>
                <a:gd name="connsiteY42" fmla="*/ 1468732 h 3904105"/>
                <a:gd name="connsiteX43" fmla="*/ 589997 w 880209"/>
                <a:gd name="connsiteY43" fmla="*/ 1364875 h 3904105"/>
                <a:gd name="connsiteX44" fmla="*/ 558324 w 880209"/>
                <a:gd name="connsiteY44" fmla="*/ 1262490 h 3904105"/>
                <a:gd name="connsiteX45" fmla="*/ 556851 w 880209"/>
                <a:gd name="connsiteY45" fmla="*/ 1169682 h 3904105"/>
                <a:gd name="connsiteX46" fmla="*/ 517076 w 880209"/>
                <a:gd name="connsiteY46" fmla="*/ 1055512 h 3904105"/>
                <a:gd name="connsiteX47" fmla="*/ 778562 w 880209"/>
                <a:gd name="connsiteY47" fmla="*/ 943552 h 3904105"/>
                <a:gd name="connsiteX48" fmla="*/ 729946 w 880209"/>
                <a:gd name="connsiteY48" fmla="*/ 1009845 h 3904105"/>
                <a:gd name="connsiteX49" fmla="*/ 778562 w 880209"/>
                <a:gd name="connsiteY49" fmla="*/ 943552 h 3904105"/>
                <a:gd name="connsiteX50" fmla="*/ 278425 w 880209"/>
                <a:gd name="connsiteY50" fmla="*/ 849271 h 3904105"/>
                <a:gd name="connsiteX51" fmla="*/ 275479 w 880209"/>
                <a:gd name="connsiteY51" fmla="*/ 852217 h 3904105"/>
                <a:gd name="connsiteX52" fmla="*/ 283581 w 880209"/>
                <a:gd name="connsiteY52" fmla="*/ 858110 h 3904105"/>
                <a:gd name="connsiteX53" fmla="*/ 568636 w 880209"/>
                <a:gd name="connsiteY53" fmla="*/ 1076136 h 3904105"/>
                <a:gd name="connsiteX54" fmla="*/ 595890 w 880209"/>
                <a:gd name="connsiteY54" fmla="*/ 1080555 h 3904105"/>
                <a:gd name="connsiteX55" fmla="*/ 665128 w 880209"/>
                <a:gd name="connsiteY55" fmla="*/ 1057722 h 3904105"/>
                <a:gd name="connsiteX56" fmla="*/ 665864 w 880209"/>
                <a:gd name="connsiteY56" fmla="*/ 1056248 h 3904105"/>
                <a:gd name="connsiteX57" fmla="*/ 665128 w 880209"/>
                <a:gd name="connsiteY57" fmla="*/ 1054038 h 3904105"/>
                <a:gd name="connsiteX58" fmla="*/ 620196 w 880209"/>
                <a:gd name="connsiteY58" fmla="*/ 1058459 h 3904105"/>
                <a:gd name="connsiteX59" fmla="*/ 502344 w 880209"/>
                <a:gd name="connsiteY59" fmla="*/ 1004688 h 3904105"/>
                <a:gd name="connsiteX60" fmla="*/ 309361 w 880209"/>
                <a:gd name="connsiteY60" fmla="*/ 871368 h 3904105"/>
                <a:gd name="connsiteX61" fmla="*/ 278425 w 880209"/>
                <a:gd name="connsiteY61" fmla="*/ 849271 h 3904105"/>
                <a:gd name="connsiteX62" fmla="*/ 811706 w 880209"/>
                <a:gd name="connsiteY62" fmla="*/ 826437 h 3904105"/>
                <a:gd name="connsiteX63" fmla="*/ 880209 w 880209"/>
                <a:gd name="connsiteY63" fmla="*/ 847798 h 3904105"/>
                <a:gd name="connsiteX64" fmla="*/ 811706 w 880209"/>
                <a:gd name="connsiteY64" fmla="*/ 826437 h 3904105"/>
                <a:gd name="connsiteX65" fmla="*/ 706376 w 880209"/>
                <a:gd name="connsiteY65" fmla="*/ 698273 h 3904105"/>
                <a:gd name="connsiteX66" fmla="*/ 796976 w 880209"/>
                <a:gd name="connsiteY66" fmla="*/ 810233 h 3904105"/>
                <a:gd name="connsiteX67" fmla="*/ 706376 w 880209"/>
                <a:gd name="connsiteY67" fmla="*/ 698273 h 3904105"/>
                <a:gd name="connsiteX68" fmla="*/ 643767 w 880209"/>
                <a:gd name="connsiteY68" fmla="*/ 584104 h 3904105"/>
                <a:gd name="connsiteX69" fmla="*/ 727738 w 880209"/>
                <a:gd name="connsiteY69" fmla="*/ 612094 h 3904105"/>
                <a:gd name="connsiteX70" fmla="*/ 643767 w 880209"/>
                <a:gd name="connsiteY70" fmla="*/ 584104 h 3904105"/>
                <a:gd name="connsiteX71" fmla="*/ 828649 w 880209"/>
                <a:gd name="connsiteY71" fmla="*/ 555377 h 3904105"/>
                <a:gd name="connsiteX72" fmla="*/ 734366 w 880209"/>
                <a:gd name="connsiteY72" fmla="*/ 611357 h 3904105"/>
                <a:gd name="connsiteX73" fmla="*/ 771196 w 880209"/>
                <a:gd name="connsiteY73" fmla="*/ 608411 h 3904105"/>
                <a:gd name="connsiteX74" fmla="*/ 816863 w 880209"/>
                <a:gd name="connsiteY74" fmla="*/ 570845 h 3904105"/>
                <a:gd name="connsiteX75" fmla="*/ 828649 w 880209"/>
                <a:gd name="connsiteY75" fmla="*/ 555377 h 3904105"/>
                <a:gd name="connsiteX76" fmla="*/ 686488 w 880209"/>
                <a:gd name="connsiteY76" fmla="*/ 385965 h 3904105"/>
                <a:gd name="connsiteX77" fmla="*/ 683542 w 880209"/>
                <a:gd name="connsiteY77" fmla="*/ 387438 h 3904105"/>
                <a:gd name="connsiteX78" fmla="*/ 695327 w 880209"/>
                <a:gd name="connsiteY78" fmla="*/ 452993 h 3904105"/>
                <a:gd name="connsiteX79" fmla="*/ 717425 w 880209"/>
                <a:gd name="connsiteY79" fmla="*/ 573793 h 3904105"/>
                <a:gd name="connsiteX80" fmla="*/ 734367 w 880209"/>
                <a:gd name="connsiteY80" fmla="*/ 584842 h 3904105"/>
                <a:gd name="connsiteX81" fmla="*/ 743206 w 880209"/>
                <a:gd name="connsiteY81" fmla="*/ 582632 h 3904105"/>
                <a:gd name="connsiteX82" fmla="*/ 751308 w 880209"/>
                <a:gd name="connsiteY82" fmla="*/ 568637 h 3904105"/>
                <a:gd name="connsiteX83" fmla="*/ 723318 w 880209"/>
                <a:gd name="connsiteY83" fmla="*/ 488349 h 3904105"/>
                <a:gd name="connsiteX84" fmla="*/ 686488 w 880209"/>
                <a:gd name="connsiteY84" fmla="*/ 385965 h 3904105"/>
                <a:gd name="connsiteX85" fmla="*/ 373943 w 880209"/>
                <a:gd name="connsiteY85" fmla="*/ 235704 h 3904105"/>
                <a:gd name="connsiteX86" fmla="*/ 389687 w 880209"/>
                <a:gd name="connsiteY86" fmla="*/ 268482 h 3904105"/>
                <a:gd name="connsiteX87" fmla="*/ 398210 w 880209"/>
                <a:gd name="connsiteY87" fmla="*/ 283454 h 3904105"/>
                <a:gd name="connsiteX88" fmla="*/ 383756 w 880209"/>
                <a:gd name="connsiteY88" fmla="*/ 268850 h 3904105"/>
                <a:gd name="connsiteX89" fmla="*/ 390385 w 880209"/>
                <a:gd name="connsiteY89" fmla="*/ 280635 h 3904105"/>
                <a:gd name="connsiteX90" fmla="*/ 542119 w 880209"/>
                <a:gd name="connsiteY90" fmla="*/ 465515 h 3904105"/>
                <a:gd name="connsiteX91" fmla="*/ 617250 w 880209"/>
                <a:gd name="connsiteY91" fmla="*/ 554641 h 3904105"/>
                <a:gd name="connsiteX92" fmla="*/ 626826 w 880209"/>
                <a:gd name="connsiteY92" fmla="*/ 563479 h 3904105"/>
                <a:gd name="connsiteX93" fmla="*/ 617250 w 880209"/>
                <a:gd name="connsiteY93" fmla="*/ 550958 h 3904105"/>
                <a:gd name="connsiteX94" fmla="*/ 617250 w 880209"/>
                <a:gd name="connsiteY94" fmla="*/ 551695 h 3904105"/>
                <a:gd name="connsiteX95" fmla="*/ 576738 w 880209"/>
                <a:gd name="connsiteY95" fmla="*/ 491295 h 3904105"/>
                <a:gd name="connsiteX96" fmla="*/ 470671 w 880209"/>
                <a:gd name="connsiteY96" fmla="*/ 361658 h 3904105"/>
                <a:gd name="connsiteX97" fmla="*/ 428318 w 880209"/>
                <a:gd name="connsiteY97" fmla="*/ 313873 h 3904105"/>
                <a:gd name="connsiteX98" fmla="*/ 405989 w 880209"/>
                <a:gd name="connsiteY98" fmla="*/ 291313 h 3904105"/>
                <a:gd name="connsiteX99" fmla="*/ 401565 w 880209"/>
                <a:gd name="connsiteY99" fmla="*/ 260195 h 3904105"/>
                <a:gd name="connsiteX100" fmla="*/ 373943 w 880209"/>
                <a:gd name="connsiteY100" fmla="*/ 235704 h 3904105"/>
                <a:gd name="connsiteX101" fmla="*/ 283344 w 880209"/>
                <a:gd name="connsiteY101" fmla="*/ 131846 h 3904105"/>
                <a:gd name="connsiteX102" fmla="*/ 362894 w 880209"/>
                <a:gd name="connsiteY102" fmla="*/ 216553 h 3904105"/>
                <a:gd name="connsiteX103" fmla="*/ 283344 w 880209"/>
                <a:gd name="connsiteY103" fmla="*/ 131846 h 3904105"/>
                <a:gd name="connsiteX104" fmla="*/ 93308 w 880209"/>
                <a:gd name="connsiteY104" fmla="*/ 0 h 3904105"/>
                <a:gd name="connsiteX105" fmla="*/ 216316 w 880209"/>
                <a:gd name="connsiteY105" fmla="*/ 95755 h 3904105"/>
                <a:gd name="connsiteX106" fmla="*/ 264929 w 880209"/>
                <a:gd name="connsiteY106" fmla="*/ 119325 h 3904105"/>
                <a:gd name="connsiteX107" fmla="*/ 93308 w 880209"/>
                <a:gd name="connsiteY107" fmla="*/ 0 h 3904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</a:cxnLst>
              <a:rect l="l" t="t" r="r" b="b"/>
              <a:pathLst>
                <a:path w="880209" h="3904105">
                  <a:moveTo>
                    <a:pt x="303469" y="3751377"/>
                  </a:moveTo>
                  <a:cubicBezTo>
                    <a:pt x="297577" y="3795572"/>
                    <a:pt x="296840" y="3839767"/>
                    <a:pt x="301997" y="3883961"/>
                  </a:cubicBezTo>
                  <a:cubicBezTo>
                    <a:pt x="302733" y="3891327"/>
                    <a:pt x="301997" y="3899429"/>
                    <a:pt x="310099" y="3903849"/>
                  </a:cubicBezTo>
                  <a:cubicBezTo>
                    <a:pt x="316729" y="3904585"/>
                    <a:pt x="319676" y="3903849"/>
                    <a:pt x="320412" y="3900166"/>
                  </a:cubicBezTo>
                  <a:cubicBezTo>
                    <a:pt x="318939" y="3850079"/>
                    <a:pt x="310099" y="3800728"/>
                    <a:pt x="303469" y="3751377"/>
                  </a:cubicBezTo>
                  <a:close/>
                  <a:moveTo>
                    <a:pt x="342509" y="3458957"/>
                  </a:moveTo>
                  <a:cubicBezTo>
                    <a:pt x="299050" y="3525249"/>
                    <a:pt x="280635" y="3654887"/>
                    <a:pt x="303469" y="3724125"/>
                  </a:cubicBezTo>
                  <a:cubicBezTo>
                    <a:pt x="312308" y="3634999"/>
                    <a:pt x="327777" y="3547347"/>
                    <a:pt x="342509" y="3458957"/>
                  </a:cubicBezTo>
                  <a:close/>
                  <a:moveTo>
                    <a:pt x="556115" y="2540448"/>
                  </a:moveTo>
                  <a:cubicBezTo>
                    <a:pt x="482457" y="2836552"/>
                    <a:pt x="408798" y="3131918"/>
                    <a:pt x="350609" y="3431705"/>
                  </a:cubicBezTo>
                  <a:cubicBezTo>
                    <a:pt x="369023" y="3397822"/>
                    <a:pt x="381545" y="3361730"/>
                    <a:pt x="394067" y="3325637"/>
                  </a:cubicBezTo>
                  <a:cubicBezTo>
                    <a:pt x="433106" y="3212205"/>
                    <a:pt x="457413" y="3095090"/>
                    <a:pt x="480246" y="2977237"/>
                  </a:cubicBezTo>
                  <a:cubicBezTo>
                    <a:pt x="503817" y="2857912"/>
                    <a:pt x="523705" y="2738587"/>
                    <a:pt x="543593" y="2619262"/>
                  </a:cubicBezTo>
                  <a:cubicBezTo>
                    <a:pt x="548012" y="2592745"/>
                    <a:pt x="551695" y="2566965"/>
                    <a:pt x="556115" y="2540448"/>
                  </a:cubicBezTo>
                  <a:close/>
                  <a:moveTo>
                    <a:pt x="620933" y="2125020"/>
                  </a:moveTo>
                  <a:cubicBezTo>
                    <a:pt x="602519" y="2244346"/>
                    <a:pt x="584104" y="2362935"/>
                    <a:pt x="565690" y="2481524"/>
                  </a:cubicBezTo>
                  <a:cubicBezTo>
                    <a:pt x="607675" y="2366618"/>
                    <a:pt x="608411" y="2245082"/>
                    <a:pt x="620933" y="2125020"/>
                  </a:cubicBezTo>
                  <a:close/>
                  <a:moveTo>
                    <a:pt x="224655" y="1768105"/>
                  </a:moveTo>
                  <a:cubicBezTo>
                    <a:pt x="234967" y="1769973"/>
                    <a:pt x="246016" y="1772776"/>
                    <a:pt x="256327" y="1775579"/>
                  </a:cubicBezTo>
                  <a:lnTo>
                    <a:pt x="257626" y="1773933"/>
                  </a:lnTo>
                  <a:lnTo>
                    <a:pt x="348401" y="1792088"/>
                  </a:lnTo>
                  <a:cubicBezTo>
                    <a:pt x="385967" y="1800928"/>
                    <a:pt x="438263" y="1796508"/>
                    <a:pt x="477302" y="1779566"/>
                  </a:cubicBezTo>
                  <a:cubicBezTo>
                    <a:pt x="402907" y="1781776"/>
                    <a:pt x="330723" y="1780303"/>
                    <a:pt x="259274" y="1770727"/>
                  </a:cubicBezTo>
                  <a:lnTo>
                    <a:pt x="258268" y="1771734"/>
                  </a:lnTo>
                  <a:close/>
                  <a:moveTo>
                    <a:pt x="0" y="1722113"/>
                  </a:moveTo>
                  <a:cubicBezTo>
                    <a:pt x="30200" y="1728743"/>
                    <a:pt x="61136" y="1736110"/>
                    <a:pt x="92072" y="1743476"/>
                  </a:cubicBezTo>
                  <a:lnTo>
                    <a:pt x="92074" y="1743475"/>
                  </a:lnTo>
                  <a:lnTo>
                    <a:pt x="176779" y="1758943"/>
                  </a:lnTo>
                  <a:lnTo>
                    <a:pt x="95594" y="1740657"/>
                  </a:lnTo>
                  <a:lnTo>
                    <a:pt x="95755" y="1740529"/>
                  </a:lnTo>
                  <a:cubicBezTo>
                    <a:pt x="64818" y="1730216"/>
                    <a:pt x="32409" y="1726533"/>
                    <a:pt x="0" y="1722113"/>
                  </a:cubicBezTo>
                  <a:close/>
                  <a:moveTo>
                    <a:pt x="517076" y="1055512"/>
                  </a:moveTo>
                  <a:cubicBezTo>
                    <a:pt x="515602" y="1057722"/>
                    <a:pt x="516339" y="1059195"/>
                    <a:pt x="516339" y="1061405"/>
                  </a:cubicBezTo>
                  <a:cubicBezTo>
                    <a:pt x="541383" y="1196935"/>
                    <a:pt x="566426" y="1332465"/>
                    <a:pt x="591470" y="1467995"/>
                  </a:cubicBezTo>
                  <a:cubicBezTo>
                    <a:pt x="603992" y="1536497"/>
                    <a:pt x="616514" y="1604998"/>
                    <a:pt x="629035" y="1673500"/>
                  </a:cubicBezTo>
                  <a:lnTo>
                    <a:pt x="632258" y="1689335"/>
                  </a:lnTo>
                  <a:cubicBezTo>
                    <a:pt x="633087" y="1694676"/>
                    <a:pt x="634192" y="1700016"/>
                    <a:pt x="637138" y="1705172"/>
                  </a:cubicBezTo>
                  <a:cubicBezTo>
                    <a:pt x="636401" y="1698911"/>
                    <a:pt x="636217" y="1692650"/>
                    <a:pt x="635665" y="1686389"/>
                  </a:cubicBezTo>
                  <a:lnTo>
                    <a:pt x="632895" y="1672265"/>
                  </a:lnTo>
                  <a:lnTo>
                    <a:pt x="633639" y="1672027"/>
                  </a:lnTo>
                  <a:cubicBezTo>
                    <a:pt x="634008" y="1671106"/>
                    <a:pt x="633455" y="1669817"/>
                    <a:pt x="632719" y="1668344"/>
                  </a:cubicBezTo>
                  <a:cubicBezTo>
                    <a:pt x="627563" y="1604262"/>
                    <a:pt x="622406" y="1540180"/>
                    <a:pt x="623143" y="1476098"/>
                  </a:cubicBezTo>
                  <a:cubicBezTo>
                    <a:pt x="623143" y="1473888"/>
                    <a:pt x="622406" y="1470942"/>
                    <a:pt x="622406" y="1468732"/>
                  </a:cubicBezTo>
                  <a:cubicBezTo>
                    <a:pt x="617987" y="1431903"/>
                    <a:pt x="603255" y="1398757"/>
                    <a:pt x="589997" y="1364875"/>
                  </a:cubicBezTo>
                  <a:cubicBezTo>
                    <a:pt x="577475" y="1330992"/>
                    <a:pt x="560534" y="1299319"/>
                    <a:pt x="558324" y="1262490"/>
                  </a:cubicBezTo>
                  <a:cubicBezTo>
                    <a:pt x="556851" y="1231554"/>
                    <a:pt x="558324" y="1200618"/>
                    <a:pt x="556851" y="1169682"/>
                  </a:cubicBezTo>
                  <a:cubicBezTo>
                    <a:pt x="554641" y="1127697"/>
                    <a:pt x="535490" y="1091605"/>
                    <a:pt x="517076" y="1055512"/>
                  </a:cubicBezTo>
                  <a:close/>
                  <a:moveTo>
                    <a:pt x="778562" y="943552"/>
                  </a:moveTo>
                  <a:cubicBezTo>
                    <a:pt x="763093" y="966386"/>
                    <a:pt x="748361" y="989220"/>
                    <a:pt x="729946" y="1009845"/>
                  </a:cubicBezTo>
                  <a:cubicBezTo>
                    <a:pt x="759410" y="997323"/>
                    <a:pt x="766776" y="969333"/>
                    <a:pt x="778562" y="943552"/>
                  </a:cubicBezTo>
                  <a:close/>
                  <a:moveTo>
                    <a:pt x="278425" y="849271"/>
                  </a:moveTo>
                  <a:cubicBezTo>
                    <a:pt x="277688" y="850007"/>
                    <a:pt x="276215" y="851481"/>
                    <a:pt x="275479" y="852217"/>
                  </a:cubicBezTo>
                  <a:cubicBezTo>
                    <a:pt x="278425" y="854427"/>
                    <a:pt x="280635" y="855900"/>
                    <a:pt x="283581" y="858110"/>
                  </a:cubicBezTo>
                  <a:cubicBezTo>
                    <a:pt x="378600" y="931031"/>
                    <a:pt x="473617" y="1003216"/>
                    <a:pt x="568636" y="1076136"/>
                  </a:cubicBezTo>
                  <a:cubicBezTo>
                    <a:pt x="577475" y="1083502"/>
                    <a:pt x="585577" y="1084238"/>
                    <a:pt x="595890" y="1080555"/>
                  </a:cubicBezTo>
                  <a:cubicBezTo>
                    <a:pt x="618724" y="1072453"/>
                    <a:pt x="642294" y="1065087"/>
                    <a:pt x="665128" y="1057722"/>
                  </a:cubicBezTo>
                  <a:cubicBezTo>
                    <a:pt x="665864" y="1057722"/>
                    <a:pt x="665864" y="1057722"/>
                    <a:pt x="665864" y="1056248"/>
                  </a:cubicBezTo>
                  <a:cubicBezTo>
                    <a:pt x="666601" y="1055512"/>
                    <a:pt x="665864" y="1054776"/>
                    <a:pt x="665128" y="1054038"/>
                  </a:cubicBezTo>
                  <a:cubicBezTo>
                    <a:pt x="650396" y="1055512"/>
                    <a:pt x="636401" y="1061405"/>
                    <a:pt x="620196" y="1058459"/>
                  </a:cubicBezTo>
                  <a:cubicBezTo>
                    <a:pt x="576002" y="1050356"/>
                    <a:pt x="539173" y="1027522"/>
                    <a:pt x="502344" y="1004688"/>
                  </a:cubicBezTo>
                  <a:cubicBezTo>
                    <a:pt x="436052" y="962703"/>
                    <a:pt x="372707" y="917773"/>
                    <a:pt x="309361" y="871368"/>
                  </a:cubicBezTo>
                  <a:cubicBezTo>
                    <a:pt x="299049" y="864003"/>
                    <a:pt x="288737" y="856637"/>
                    <a:pt x="278425" y="849271"/>
                  </a:cubicBezTo>
                  <a:close/>
                  <a:moveTo>
                    <a:pt x="811706" y="826437"/>
                  </a:moveTo>
                  <a:cubicBezTo>
                    <a:pt x="838223" y="862529"/>
                    <a:pt x="830858" y="861057"/>
                    <a:pt x="880209" y="847798"/>
                  </a:cubicBezTo>
                  <a:cubicBezTo>
                    <a:pt x="854428" y="845589"/>
                    <a:pt x="834540" y="838222"/>
                    <a:pt x="811706" y="826437"/>
                  </a:cubicBezTo>
                  <a:close/>
                  <a:moveTo>
                    <a:pt x="706376" y="698273"/>
                  </a:moveTo>
                  <a:cubicBezTo>
                    <a:pt x="730683" y="740994"/>
                    <a:pt x="756464" y="782243"/>
                    <a:pt x="796976" y="810233"/>
                  </a:cubicBezTo>
                  <a:cubicBezTo>
                    <a:pt x="766776" y="773404"/>
                    <a:pt x="736576" y="735839"/>
                    <a:pt x="706376" y="698273"/>
                  </a:cubicBezTo>
                  <a:close/>
                  <a:moveTo>
                    <a:pt x="643767" y="584104"/>
                  </a:moveTo>
                  <a:cubicBezTo>
                    <a:pt x="654816" y="613567"/>
                    <a:pt x="700485" y="626826"/>
                    <a:pt x="727738" y="612094"/>
                  </a:cubicBezTo>
                  <a:cubicBezTo>
                    <a:pt x="699011" y="602518"/>
                    <a:pt x="672494" y="593679"/>
                    <a:pt x="643767" y="584104"/>
                  </a:cubicBezTo>
                  <a:close/>
                  <a:moveTo>
                    <a:pt x="828649" y="555377"/>
                  </a:moveTo>
                  <a:cubicBezTo>
                    <a:pt x="796975" y="578948"/>
                    <a:pt x="768249" y="597362"/>
                    <a:pt x="734366" y="611357"/>
                  </a:cubicBezTo>
                  <a:cubicBezTo>
                    <a:pt x="749098" y="623143"/>
                    <a:pt x="760147" y="619460"/>
                    <a:pt x="771196" y="608411"/>
                  </a:cubicBezTo>
                  <a:cubicBezTo>
                    <a:pt x="785927" y="595153"/>
                    <a:pt x="801395" y="583367"/>
                    <a:pt x="816863" y="570845"/>
                  </a:cubicBezTo>
                  <a:cubicBezTo>
                    <a:pt x="820546" y="567162"/>
                    <a:pt x="824966" y="564216"/>
                    <a:pt x="828649" y="555377"/>
                  </a:cubicBezTo>
                  <a:close/>
                  <a:moveTo>
                    <a:pt x="686488" y="385965"/>
                  </a:moveTo>
                  <a:cubicBezTo>
                    <a:pt x="685752" y="385965"/>
                    <a:pt x="685016" y="386701"/>
                    <a:pt x="683542" y="387438"/>
                  </a:cubicBezTo>
                  <a:cubicBezTo>
                    <a:pt x="687225" y="409536"/>
                    <a:pt x="691645" y="430896"/>
                    <a:pt x="695327" y="452993"/>
                  </a:cubicBezTo>
                  <a:cubicBezTo>
                    <a:pt x="702694" y="493506"/>
                    <a:pt x="710059" y="533280"/>
                    <a:pt x="717425" y="573793"/>
                  </a:cubicBezTo>
                  <a:cubicBezTo>
                    <a:pt x="718898" y="584106"/>
                    <a:pt x="723318" y="589261"/>
                    <a:pt x="734367" y="584842"/>
                  </a:cubicBezTo>
                  <a:cubicBezTo>
                    <a:pt x="737313" y="583368"/>
                    <a:pt x="740260" y="582632"/>
                    <a:pt x="743206" y="582632"/>
                  </a:cubicBezTo>
                  <a:cubicBezTo>
                    <a:pt x="752781" y="581895"/>
                    <a:pt x="754991" y="578213"/>
                    <a:pt x="751308" y="568637"/>
                  </a:cubicBezTo>
                  <a:cubicBezTo>
                    <a:pt x="741732" y="542120"/>
                    <a:pt x="732893" y="514866"/>
                    <a:pt x="723318" y="488349"/>
                  </a:cubicBezTo>
                  <a:cubicBezTo>
                    <a:pt x="711533" y="453731"/>
                    <a:pt x="699011" y="419847"/>
                    <a:pt x="686488" y="385965"/>
                  </a:cubicBezTo>
                  <a:close/>
                  <a:moveTo>
                    <a:pt x="373943" y="235704"/>
                  </a:moveTo>
                  <a:cubicBezTo>
                    <a:pt x="380204" y="246385"/>
                    <a:pt x="384807" y="257617"/>
                    <a:pt x="389687" y="268482"/>
                  </a:cubicBezTo>
                  <a:lnTo>
                    <a:pt x="398210" y="283454"/>
                  </a:lnTo>
                  <a:lnTo>
                    <a:pt x="383756" y="268850"/>
                  </a:lnTo>
                  <a:cubicBezTo>
                    <a:pt x="383756" y="274006"/>
                    <a:pt x="387439" y="276952"/>
                    <a:pt x="390385" y="280635"/>
                  </a:cubicBezTo>
                  <a:cubicBezTo>
                    <a:pt x="441209" y="342507"/>
                    <a:pt x="491296" y="404379"/>
                    <a:pt x="542119" y="465515"/>
                  </a:cubicBezTo>
                  <a:cubicBezTo>
                    <a:pt x="567163" y="495714"/>
                    <a:pt x="589997" y="526651"/>
                    <a:pt x="617250" y="554641"/>
                  </a:cubicBezTo>
                  <a:cubicBezTo>
                    <a:pt x="617987" y="558323"/>
                    <a:pt x="618724" y="562006"/>
                    <a:pt x="626826" y="563479"/>
                  </a:cubicBezTo>
                  <a:cubicBezTo>
                    <a:pt x="622406" y="557587"/>
                    <a:pt x="620196" y="554641"/>
                    <a:pt x="617250" y="550958"/>
                  </a:cubicBezTo>
                  <a:lnTo>
                    <a:pt x="617250" y="551695"/>
                  </a:lnTo>
                  <a:cubicBezTo>
                    <a:pt x="603991" y="531070"/>
                    <a:pt x="590733" y="511183"/>
                    <a:pt x="576738" y="491295"/>
                  </a:cubicBezTo>
                  <a:cubicBezTo>
                    <a:pt x="544329" y="445628"/>
                    <a:pt x="508237" y="402906"/>
                    <a:pt x="470671" y="361658"/>
                  </a:cubicBezTo>
                  <a:cubicBezTo>
                    <a:pt x="456308" y="345822"/>
                    <a:pt x="442497" y="329618"/>
                    <a:pt x="428318" y="313873"/>
                  </a:cubicBezTo>
                  <a:lnTo>
                    <a:pt x="405989" y="291313"/>
                  </a:lnTo>
                  <a:lnTo>
                    <a:pt x="401565" y="260195"/>
                  </a:lnTo>
                  <a:cubicBezTo>
                    <a:pt x="396040" y="249699"/>
                    <a:pt x="386833" y="241596"/>
                    <a:pt x="373943" y="235704"/>
                  </a:cubicBezTo>
                  <a:close/>
                  <a:moveTo>
                    <a:pt x="283344" y="131846"/>
                  </a:moveTo>
                  <a:cubicBezTo>
                    <a:pt x="316490" y="153943"/>
                    <a:pt x="329748" y="194455"/>
                    <a:pt x="362894" y="216553"/>
                  </a:cubicBezTo>
                  <a:cubicBezTo>
                    <a:pt x="345216" y="179724"/>
                    <a:pt x="322382" y="148788"/>
                    <a:pt x="283344" y="131846"/>
                  </a:cubicBezTo>
                  <a:close/>
                  <a:moveTo>
                    <a:pt x="93308" y="0"/>
                  </a:moveTo>
                  <a:cubicBezTo>
                    <a:pt x="133083" y="33882"/>
                    <a:pt x="174331" y="65555"/>
                    <a:pt x="216316" y="95755"/>
                  </a:cubicBezTo>
                  <a:cubicBezTo>
                    <a:pt x="230311" y="106803"/>
                    <a:pt x="243569" y="120062"/>
                    <a:pt x="264929" y="119325"/>
                  </a:cubicBezTo>
                  <a:cubicBezTo>
                    <a:pt x="207477" y="79550"/>
                    <a:pt x="150024" y="39775"/>
                    <a:pt x="93308" y="0"/>
                  </a:cubicBezTo>
                  <a:close/>
                </a:path>
              </a:pathLst>
            </a:custGeom>
            <a:solidFill>
              <a:schemeClr val="tx1">
                <a:alpha val="30000"/>
              </a:schemeClr>
            </a:solidFill>
            <a:ln w="929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29" name="Freeform: Shape 30">
              <a:extLst>
                <a:ext uri="{FF2B5EF4-FFF2-40B4-BE49-F238E27FC236}">
                  <a16:creationId xmlns:a16="http://schemas.microsoft.com/office/drawing/2014/main" id="{C4D2D5DD-BCE8-4954-B462-5C0DC25BBBEE}"/>
                </a:ext>
              </a:extLst>
            </p:cNvPr>
            <p:cNvSpPr/>
            <p:nvPr/>
          </p:nvSpPr>
          <p:spPr>
            <a:xfrm flipH="1">
              <a:off x="5959073" y="1276696"/>
              <a:ext cx="581895" cy="824964"/>
            </a:xfrm>
            <a:custGeom>
              <a:avLst/>
              <a:gdLst>
                <a:gd name="connsiteX0" fmla="*/ 649769 w 738122"/>
                <a:gd name="connsiteY0" fmla="*/ 968144 h 1046452"/>
                <a:gd name="connsiteX1" fmla="*/ 704894 w 738122"/>
                <a:gd name="connsiteY1" fmla="*/ 887791 h 1046452"/>
                <a:gd name="connsiteX2" fmla="*/ 732924 w 738122"/>
                <a:gd name="connsiteY2" fmla="*/ 780343 h 1046452"/>
                <a:gd name="connsiteX3" fmla="*/ 736662 w 738122"/>
                <a:gd name="connsiteY3" fmla="*/ 597214 h 1046452"/>
                <a:gd name="connsiteX4" fmla="*/ 726384 w 738122"/>
                <a:gd name="connsiteY4" fmla="*/ 547694 h 1046452"/>
                <a:gd name="connsiteX5" fmla="*/ 695551 w 738122"/>
                <a:gd name="connsiteY5" fmla="*/ 498174 h 1046452"/>
                <a:gd name="connsiteX6" fmla="*/ 689945 w 738122"/>
                <a:gd name="connsiteY6" fmla="*/ 450524 h 1046452"/>
                <a:gd name="connsiteX7" fmla="*/ 696485 w 738122"/>
                <a:gd name="connsiteY7" fmla="*/ 367368 h 1046452"/>
                <a:gd name="connsiteX8" fmla="*/ 690879 w 738122"/>
                <a:gd name="connsiteY8" fmla="*/ 315045 h 1046452"/>
                <a:gd name="connsiteX9" fmla="*/ 669390 w 738122"/>
                <a:gd name="connsiteY9" fmla="*/ 253379 h 1046452"/>
                <a:gd name="connsiteX10" fmla="*/ 587169 w 738122"/>
                <a:gd name="connsiteY10" fmla="*/ 111361 h 1046452"/>
                <a:gd name="connsiteX11" fmla="*/ 485326 w 738122"/>
                <a:gd name="connsiteY11" fmla="*/ 17928 h 1046452"/>
                <a:gd name="connsiteX12" fmla="*/ 441413 w 738122"/>
                <a:gd name="connsiteY12" fmla="*/ 5781 h 1046452"/>
                <a:gd name="connsiteX13" fmla="*/ 287248 w 738122"/>
                <a:gd name="connsiteY13" fmla="*/ 12322 h 1046452"/>
                <a:gd name="connsiteX14" fmla="*/ 139623 w 738122"/>
                <a:gd name="connsiteY14" fmla="*/ 59973 h 1046452"/>
                <a:gd name="connsiteX15" fmla="*/ 42453 w 738122"/>
                <a:gd name="connsiteY15" fmla="*/ 172092 h 1046452"/>
                <a:gd name="connsiteX16" fmla="*/ 408 w 738122"/>
                <a:gd name="connsiteY16" fmla="*/ 364565 h 1046452"/>
                <a:gd name="connsiteX17" fmla="*/ 48059 w 738122"/>
                <a:gd name="connsiteY17" fmla="*/ 544891 h 1046452"/>
                <a:gd name="connsiteX18" fmla="*/ 48059 w 738122"/>
                <a:gd name="connsiteY18" fmla="*/ 544891 h 1046452"/>
                <a:gd name="connsiteX19" fmla="*/ 50862 w 738122"/>
                <a:gd name="connsiteY19" fmla="*/ 548628 h 1046452"/>
                <a:gd name="connsiteX20" fmla="*/ 51796 w 738122"/>
                <a:gd name="connsiteY20" fmla="*/ 548628 h 1046452"/>
                <a:gd name="connsiteX21" fmla="*/ 74220 w 738122"/>
                <a:gd name="connsiteY21" fmla="*/ 640193 h 1046452"/>
                <a:gd name="connsiteX22" fmla="*/ 106922 w 738122"/>
                <a:gd name="connsiteY22" fmla="*/ 692516 h 1046452"/>
                <a:gd name="connsiteX23" fmla="*/ 145229 w 738122"/>
                <a:gd name="connsiteY23" fmla="*/ 747641 h 1046452"/>
                <a:gd name="connsiteX24" fmla="*/ 183537 w 738122"/>
                <a:gd name="connsiteY24" fmla="*/ 946654 h 1046452"/>
                <a:gd name="connsiteX25" fmla="*/ 576891 w 738122"/>
                <a:gd name="connsiteY25" fmla="*/ 1049431 h 1046452"/>
                <a:gd name="connsiteX26" fmla="*/ 593709 w 738122"/>
                <a:gd name="connsiteY26" fmla="*/ 1054102 h 1046452"/>
                <a:gd name="connsiteX27" fmla="*/ 596512 w 738122"/>
                <a:gd name="connsiteY27" fmla="*/ 1016729 h 1046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738122" h="1046452">
                  <a:moveTo>
                    <a:pt x="649769" y="968144"/>
                  </a:moveTo>
                  <a:cubicBezTo>
                    <a:pt x="674062" y="943851"/>
                    <a:pt x="693683" y="919558"/>
                    <a:pt x="704894" y="887791"/>
                  </a:cubicBezTo>
                  <a:cubicBezTo>
                    <a:pt x="717041" y="852286"/>
                    <a:pt x="727318" y="816782"/>
                    <a:pt x="732924" y="780343"/>
                  </a:cubicBezTo>
                  <a:cubicBezTo>
                    <a:pt x="743202" y="720546"/>
                    <a:pt x="745071" y="657945"/>
                    <a:pt x="736662" y="597214"/>
                  </a:cubicBezTo>
                  <a:cubicBezTo>
                    <a:pt x="733859" y="580396"/>
                    <a:pt x="731056" y="563578"/>
                    <a:pt x="726384" y="547694"/>
                  </a:cubicBezTo>
                  <a:cubicBezTo>
                    <a:pt x="721712" y="529007"/>
                    <a:pt x="711435" y="510321"/>
                    <a:pt x="695551" y="498174"/>
                  </a:cubicBezTo>
                  <a:cubicBezTo>
                    <a:pt x="687142" y="491634"/>
                    <a:pt x="689945" y="458933"/>
                    <a:pt x="689945" y="450524"/>
                  </a:cubicBezTo>
                  <a:cubicBezTo>
                    <a:pt x="691814" y="422494"/>
                    <a:pt x="702092" y="395398"/>
                    <a:pt x="696485" y="367368"/>
                  </a:cubicBezTo>
                  <a:cubicBezTo>
                    <a:pt x="692748" y="350550"/>
                    <a:pt x="693683" y="332798"/>
                    <a:pt x="690879" y="315045"/>
                  </a:cubicBezTo>
                  <a:cubicBezTo>
                    <a:pt x="687142" y="292621"/>
                    <a:pt x="681536" y="273000"/>
                    <a:pt x="669390" y="253379"/>
                  </a:cubicBezTo>
                  <a:cubicBezTo>
                    <a:pt x="640426" y="206663"/>
                    <a:pt x="612396" y="159946"/>
                    <a:pt x="587169" y="111361"/>
                  </a:cubicBezTo>
                  <a:cubicBezTo>
                    <a:pt x="564745" y="68382"/>
                    <a:pt x="532977" y="33811"/>
                    <a:pt x="485326" y="17928"/>
                  </a:cubicBezTo>
                  <a:cubicBezTo>
                    <a:pt x="471311" y="13256"/>
                    <a:pt x="456362" y="9519"/>
                    <a:pt x="441413" y="5781"/>
                  </a:cubicBezTo>
                  <a:cubicBezTo>
                    <a:pt x="390024" y="-6365"/>
                    <a:pt x="338636" y="2978"/>
                    <a:pt x="287248" y="12322"/>
                  </a:cubicBezTo>
                  <a:cubicBezTo>
                    <a:pt x="235860" y="21665"/>
                    <a:pt x="185406" y="35680"/>
                    <a:pt x="139623" y="59973"/>
                  </a:cubicBezTo>
                  <a:cubicBezTo>
                    <a:pt x="93841" y="84265"/>
                    <a:pt x="59271" y="122573"/>
                    <a:pt x="42453" y="172092"/>
                  </a:cubicBezTo>
                  <a:cubicBezTo>
                    <a:pt x="21898" y="233758"/>
                    <a:pt x="4145" y="299162"/>
                    <a:pt x="408" y="364565"/>
                  </a:cubicBezTo>
                  <a:cubicBezTo>
                    <a:pt x="-3329" y="428100"/>
                    <a:pt x="19095" y="488831"/>
                    <a:pt x="48059" y="544891"/>
                  </a:cubicBezTo>
                  <a:cubicBezTo>
                    <a:pt x="48059" y="544891"/>
                    <a:pt x="48059" y="544891"/>
                    <a:pt x="48059" y="544891"/>
                  </a:cubicBezTo>
                  <a:cubicBezTo>
                    <a:pt x="48993" y="545825"/>
                    <a:pt x="49927" y="547694"/>
                    <a:pt x="50862" y="548628"/>
                  </a:cubicBezTo>
                  <a:cubicBezTo>
                    <a:pt x="50862" y="548628"/>
                    <a:pt x="50862" y="548628"/>
                    <a:pt x="51796" y="548628"/>
                  </a:cubicBezTo>
                  <a:cubicBezTo>
                    <a:pt x="40584" y="571987"/>
                    <a:pt x="59271" y="615900"/>
                    <a:pt x="74220" y="640193"/>
                  </a:cubicBezTo>
                  <a:cubicBezTo>
                    <a:pt x="77957" y="643930"/>
                    <a:pt x="97578" y="679435"/>
                    <a:pt x="106922" y="692516"/>
                  </a:cubicBezTo>
                  <a:cubicBezTo>
                    <a:pt x="119068" y="711202"/>
                    <a:pt x="133083" y="728955"/>
                    <a:pt x="145229" y="747641"/>
                  </a:cubicBezTo>
                  <a:cubicBezTo>
                    <a:pt x="186340" y="808373"/>
                    <a:pt x="180734" y="876579"/>
                    <a:pt x="183537" y="946654"/>
                  </a:cubicBezTo>
                  <a:cubicBezTo>
                    <a:pt x="203158" y="954129"/>
                    <a:pt x="564745" y="1046628"/>
                    <a:pt x="576891" y="1049431"/>
                  </a:cubicBezTo>
                  <a:cubicBezTo>
                    <a:pt x="585300" y="1051299"/>
                    <a:pt x="585300" y="1051299"/>
                    <a:pt x="593709" y="1054102"/>
                  </a:cubicBezTo>
                  <a:cubicBezTo>
                    <a:pt x="595578" y="1039153"/>
                    <a:pt x="596512" y="1027007"/>
                    <a:pt x="596512" y="1016729"/>
                  </a:cubicBezTo>
                </a:path>
              </a:pathLst>
            </a:custGeom>
            <a:solidFill>
              <a:srgbClr val="FDBD87"/>
            </a:solidFill>
            <a:ln w="9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0" name="Freeform: Shape 31">
              <a:extLst>
                <a:ext uri="{FF2B5EF4-FFF2-40B4-BE49-F238E27FC236}">
                  <a16:creationId xmlns:a16="http://schemas.microsoft.com/office/drawing/2014/main" id="{F71D48B2-2171-4720-95BD-D97869B50A07}"/>
                </a:ext>
              </a:extLst>
            </p:cNvPr>
            <p:cNvSpPr/>
            <p:nvPr/>
          </p:nvSpPr>
          <p:spPr>
            <a:xfrm flipH="1">
              <a:off x="5966067" y="1273689"/>
              <a:ext cx="581894" cy="427214"/>
            </a:xfrm>
            <a:custGeom>
              <a:avLst/>
              <a:gdLst>
                <a:gd name="connsiteX0" fmla="*/ 443808 w 700749"/>
                <a:gd name="connsiteY0" fmla="*/ 5858 h 541912"/>
                <a:gd name="connsiteX1" fmla="*/ 487721 w 700749"/>
                <a:gd name="connsiteY1" fmla="*/ 18004 h 541912"/>
                <a:gd name="connsiteX2" fmla="*/ 590498 w 700749"/>
                <a:gd name="connsiteY2" fmla="*/ 111437 h 541912"/>
                <a:gd name="connsiteX3" fmla="*/ 673654 w 700749"/>
                <a:gd name="connsiteY3" fmla="*/ 253456 h 541912"/>
                <a:gd name="connsiteX4" fmla="*/ 698881 w 700749"/>
                <a:gd name="connsiteY4" fmla="*/ 340349 h 541912"/>
                <a:gd name="connsiteX5" fmla="*/ 697012 w 700749"/>
                <a:gd name="connsiteY5" fmla="*/ 355298 h 541912"/>
                <a:gd name="connsiteX6" fmla="*/ 641886 w 700749"/>
                <a:gd name="connsiteY6" fmla="*/ 347823 h 541912"/>
                <a:gd name="connsiteX7" fmla="*/ 468100 w 700749"/>
                <a:gd name="connsiteY7" fmla="*/ 365576 h 541912"/>
                <a:gd name="connsiteX8" fmla="*/ 298986 w 700749"/>
                <a:gd name="connsiteY8" fmla="*/ 452469 h 541912"/>
                <a:gd name="connsiteX9" fmla="*/ 226108 w 700749"/>
                <a:gd name="connsiteY9" fmla="*/ 485170 h 541912"/>
                <a:gd name="connsiteX10" fmla="*/ 133610 w 700749"/>
                <a:gd name="connsiteY10" fmla="*/ 516003 h 541912"/>
                <a:gd name="connsiteX11" fmla="*/ 106514 w 700749"/>
                <a:gd name="connsiteY11" fmla="*/ 514135 h 541912"/>
                <a:gd name="connsiteX12" fmla="*/ 58863 w 700749"/>
                <a:gd name="connsiteY12" fmla="*/ 533756 h 541912"/>
                <a:gd name="connsiteX13" fmla="*/ 49520 w 700749"/>
                <a:gd name="connsiteY13" fmla="*/ 546836 h 541912"/>
                <a:gd name="connsiteX14" fmla="*/ 12146 w 700749"/>
                <a:gd name="connsiteY14" fmla="*/ 456206 h 541912"/>
                <a:gd name="connsiteX15" fmla="*/ 0 w 700749"/>
                <a:gd name="connsiteY15" fmla="*/ 402949 h 541912"/>
                <a:gd name="connsiteX16" fmla="*/ 0 w 700749"/>
                <a:gd name="connsiteY16" fmla="*/ 362773 h 541912"/>
                <a:gd name="connsiteX17" fmla="*/ 42979 w 700749"/>
                <a:gd name="connsiteY17" fmla="*/ 170300 h 541912"/>
                <a:gd name="connsiteX18" fmla="*/ 141084 w 700749"/>
                <a:gd name="connsiteY18" fmla="*/ 58180 h 541912"/>
                <a:gd name="connsiteX19" fmla="*/ 289643 w 700749"/>
                <a:gd name="connsiteY19" fmla="*/ 10529 h 541912"/>
                <a:gd name="connsiteX20" fmla="*/ 443808 w 700749"/>
                <a:gd name="connsiteY20" fmla="*/ 5858 h 54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0749" h="541912">
                  <a:moveTo>
                    <a:pt x="443808" y="5858"/>
                  </a:moveTo>
                  <a:cubicBezTo>
                    <a:pt x="458757" y="9595"/>
                    <a:pt x="473707" y="13332"/>
                    <a:pt x="487721" y="18004"/>
                  </a:cubicBezTo>
                  <a:cubicBezTo>
                    <a:pt x="535372" y="33888"/>
                    <a:pt x="567140" y="68458"/>
                    <a:pt x="590498" y="111437"/>
                  </a:cubicBezTo>
                  <a:cubicBezTo>
                    <a:pt x="615725" y="160023"/>
                    <a:pt x="644689" y="207674"/>
                    <a:pt x="673654" y="253456"/>
                  </a:cubicBezTo>
                  <a:cubicBezTo>
                    <a:pt x="691406" y="281486"/>
                    <a:pt x="695143" y="304844"/>
                    <a:pt x="698881" y="340349"/>
                  </a:cubicBezTo>
                  <a:cubicBezTo>
                    <a:pt x="699815" y="345955"/>
                    <a:pt x="704487" y="357167"/>
                    <a:pt x="697012" y="355298"/>
                  </a:cubicBezTo>
                  <a:cubicBezTo>
                    <a:pt x="685800" y="352495"/>
                    <a:pt x="654967" y="348758"/>
                    <a:pt x="641886" y="347823"/>
                  </a:cubicBezTo>
                  <a:cubicBezTo>
                    <a:pt x="600776" y="344086"/>
                    <a:pt x="521357" y="344086"/>
                    <a:pt x="468100" y="365576"/>
                  </a:cubicBezTo>
                  <a:cubicBezTo>
                    <a:pt x="408303" y="390803"/>
                    <a:pt x="358784" y="427242"/>
                    <a:pt x="298986" y="452469"/>
                  </a:cubicBezTo>
                  <a:cubicBezTo>
                    <a:pt x="276562" y="461812"/>
                    <a:pt x="249467" y="477696"/>
                    <a:pt x="226108" y="485170"/>
                  </a:cubicBezTo>
                  <a:cubicBezTo>
                    <a:pt x="196210" y="499185"/>
                    <a:pt x="164442" y="505726"/>
                    <a:pt x="133610" y="516003"/>
                  </a:cubicBezTo>
                  <a:cubicBezTo>
                    <a:pt x="126135" y="516938"/>
                    <a:pt x="113989" y="515069"/>
                    <a:pt x="106514" y="514135"/>
                  </a:cubicBezTo>
                  <a:cubicBezTo>
                    <a:pt x="86893" y="512266"/>
                    <a:pt x="71944" y="518806"/>
                    <a:pt x="58863" y="533756"/>
                  </a:cubicBezTo>
                  <a:cubicBezTo>
                    <a:pt x="54191" y="536559"/>
                    <a:pt x="54191" y="540296"/>
                    <a:pt x="49520" y="546836"/>
                  </a:cubicBezTo>
                  <a:cubicBezTo>
                    <a:pt x="34570" y="518806"/>
                    <a:pt x="22424" y="485170"/>
                    <a:pt x="12146" y="456206"/>
                  </a:cubicBezTo>
                  <a:cubicBezTo>
                    <a:pt x="7475" y="443125"/>
                    <a:pt x="0" y="421636"/>
                    <a:pt x="0" y="402949"/>
                  </a:cubicBezTo>
                  <a:cubicBezTo>
                    <a:pt x="0" y="389868"/>
                    <a:pt x="0" y="375853"/>
                    <a:pt x="0" y="362773"/>
                  </a:cubicBezTo>
                  <a:cubicBezTo>
                    <a:pt x="3737" y="297369"/>
                    <a:pt x="21490" y="231966"/>
                    <a:pt x="42979" y="170300"/>
                  </a:cubicBezTo>
                  <a:cubicBezTo>
                    <a:pt x="59797" y="120781"/>
                    <a:pt x="94368" y="82473"/>
                    <a:pt x="141084" y="58180"/>
                  </a:cubicBezTo>
                  <a:cubicBezTo>
                    <a:pt x="187801" y="33888"/>
                    <a:pt x="238255" y="19873"/>
                    <a:pt x="289643" y="10529"/>
                  </a:cubicBezTo>
                  <a:cubicBezTo>
                    <a:pt x="340097" y="3055"/>
                    <a:pt x="392420" y="-6289"/>
                    <a:pt x="443808" y="5858"/>
                  </a:cubicBezTo>
                  <a:close/>
                </a:path>
              </a:pathLst>
            </a:custGeom>
            <a:solidFill>
              <a:schemeClr val="accent5"/>
            </a:solidFill>
            <a:ln w="9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1" name="Freeform: Shape 32">
              <a:extLst>
                <a:ext uri="{FF2B5EF4-FFF2-40B4-BE49-F238E27FC236}">
                  <a16:creationId xmlns:a16="http://schemas.microsoft.com/office/drawing/2014/main" id="{FA3803BC-CB8C-4C7B-96FF-08B2651D0BFA}"/>
                </a:ext>
              </a:extLst>
            </p:cNvPr>
            <p:cNvSpPr/>
            <p:nvPr/>
          </p:nvSpPr>
          <p:spPr>
            <a:xfrm flipH="1">
              <a:off x="5950949" y="1667051"/>
              <a:ext cx="457115" cy="409241"/>
            </a:xfrm>
            <a:custGeom>
              <a:avLst/>
              <a:gdLst>
                <a:gd name="connsiteX0" fmla="*/ 423532 w 457115"/>
                <a:gd name="connsiteY0" fmla="*/ 813 h 409241"/>
                <a:gd name="connsiteX1" fmla="*/ 420585 w 457115"/>
                <a:gd name="connsiteY1" fmla="*/ 3851 h 409241"/>
                <a:gd name="connsiteX2" fmla="*/ 377128 w 457115"/>
                <a:gd name="connsiteY2" fmla="*/ 17847 h 409241"/>
                <a:gd name="connsiteX3" fmla="*/ 235705 w 457115"/>
                <a:gd name="connsiteY3" fmla="*/ 47310 h 409241"/>
                <a:gd name="connsiteX4" fmla="*/ 159101 w 457115"/>
                <a:gd name="connsiteY4" fmla="*/ 63514 h 409241"/>
                <a:gd name="connsiteX5" fmla="*/ 100175 w 457115"/>
                <a:gd name="connsiteY5" fmla="*/ 77509 h 409241"/>
                <a:gd name="connsiteX6" fmla="*/ 101346 w 457115"/>
                <a:gd name="connsiteY6" fmla="*/ 81608 h 409241"/>
                <a:gd name="connsiteX7" fmla="*/ 3684 w 457115"/>
                <a:gd name="connsiteY7" fmla="*/ 49519 h 409241"/>
                <a:gd name="connsiteX8" fmla="*/ 8103 w 457115"/>
                <a:gd name="connsiteY8" fmla="*/ 59094 h 409241"/>
                <a:gd name="connsiteX9" fmla="*/ 103859 w 457115"/>
                <a:gd name="connsiteY9" fmla="*/ 90768 h 409241"/>
                <a:gd name="connsiteX10" fmla="*/ 103920 w 457115"/>
                <a:gd name="connsiteY10" fmla="*/ 90616 h 409241"/>
                <a:gd name="connsiteX11" fmla="*/ 104595 w 457115"/>
                <a:gd name="connsiteY11" fmla="*/ 92977 h 409241"/>
                <a:gd name="connsiteX12" fmla="*/ 122272 w 457115"/>
                <a:gd name="connsiteY12" fmla="*/ 130542 h 409241"/>
                <a:gd name="connsiteX13" fmla="*/ 136267 w 457115"/>
                <a:gd name="connsiteY13" fmla="*/ 199044 h 409241"/>
                <a:gd name="connsiteX14" fmla="*/ 100911 w 457115"/>
                <a:gd name="connsiteY14" fmla="*/ 267546 h 409241"/>
                <a:gd name="connsiteX15" fmla="*/ 90500 w 457115"/>
                <a:gd name="connsiteY15" fmla="*/ 280880 h 409241"/>
                <a:gd name="connsiteX16" fmla="*/ 0 w 457115"/>
                <a:gd name="connsiteY16" fmla="*/ 233662 h 409241"/>
                <a:gd name="connsiteX17" fmla="*/ 2946 w 457115"/>
                <a:gd name="connsiteY17" fmla="*/ 243974 h 409241"/>
                <a:gd name="connsiteX18" fmla="*/ 85385 w 457115"/>
                <a:gd name="connsiteY18" fmla="*/ 287430 h 409241"/>
                <a:gd name="connsiteX19" fmla="*/ 85167 w 457115"/>
                <a:gd name="connsiteY19" fmla="*/ 287710 h 409241"/>
                <a:gd name="connsiteX20" fmla="*/ 92073 w 457115"/>
                <a:gd name="connsiteY20" fmla="*/ 302902 h 409241"/>
                <a:gd name="connsiteX21" fmla="*/ 245280 w 457115"/>
                <a:gd name="connsiteY21" fmla="*/ 392027 h 409241"/>
                <a:gd name="connsiteX22" fmla="*/ 341035 w 457115"/>
                <a:gd name="connsiteY22" fmla="*/ 408233 h 409241"/>
                <a:gd name="connsiteX23" fmla="*/ 426478 w 457115"/>
                <a:gd name="connsiteY23" fmla="*/ 312478 h 409241"/>
                <a:gd name="connsiteX24" fmla="*/ 455941 w 457115"/>
                <a:gd name="connsiteY24" fmla="*/ 174737 h 409241"/>
                <a:gd name="connsiteX25" fmla="*/ 452259 w 457115"/>
                <a:gd name="connsiteY25" fmla="*/ 77509 h 409241"/>
                <a:gd name="connsiteX26" fmla="*/ 444892 w 457115"/>
                <a:gd name="connsiteY26" fmla="*/ 38471 h 409241"/>
                <a:gd name="connsiteX27" fmla="*/ 428688 w 457115"/>
                <a:gd name="connsiteY27" fmla="*/ 6061 h 409241"/>
                <a:gd name="connsiteX28" fmla="*/ 423532 w 457115"/>
                <a:gd name="connsiteY28" fmla="*/ 813 h 4092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457115" h="409241">
                  <a:moveTo>
                    <a:pt x="423532" y="813"/>
                  </a:moveTo>
                  <a:cubicBezTo>
                    <a:pt x="421506" y="-568"/>
                    <a:pt x="419849" y="-568"/>
                    <a:pt x="420585" y="3851"/>
                  </a:cubicBezTo>
                  <a:cubicBezTo>
                    <a:pt x="418376" y="6061"/>
                    <a:pt x="385967" y="16373"/>
                    <a:pt x="377128" y="17847"/>
                  </a:cubicBezTo>
                  <a:cubicBezTo>
                    <a:pt x="315992" y="29632"/>
                    <a:pt x="296104" y="34051"/>
                    <a:pt x="235705" y="47310"/>
                  </a:cubicBezTo>
                  <a:cubicBezTo>
                    <a:pt x="207715" y="53202"/>
                    <a:pt x="187091" y="59095"/>
                    <a:pt x="159101" y="63514"/>
                  </a:cubicBezTo>
                  <a:cubicBezTo>
                    <a:pt x="142160" y="66460"/>
                    <a:pt x="101648" y="70879"/>
                    <a:pt x="100175" y="77509"/>
                  </a:cubicBezTo>
                  <a:lnTo>
                    <a:pt x="101346" y="81608"/>
                  </a:lnTo>
                  <a:lnTo>
                    <a:pt x="3684" y="49519"/>
                  </a:lnTo>
                  <a:lnTo>
                    <a:pt x="8103" y="59094"/>
                  </a:lnTo>
                  <a:lnTo>
                    <a:pt x="103859" y="90768"/>
                  </a:lnTo>
                  <a:lnTo>
                    <a:pt x="103920" y="90616"/>
                  </a:lnTo>
                  <a:lnTo>
                    <a:pt x="104595" y="92977"/>
                  </a:lnTo>
                  <a:cubicBezTo>
                    <a:pt x="114906" y="109918"/>
                    <a:pt x="115643" y="115074"/>
                    <a:pt x="122272" y="130542"/>
                  </a:cubicBezTo>
                  <a:cubicBezTo>
                    <a:pt x="128165" y="146748"/>
                    <a:pt x="137003" y="182103"/>
                    <a:pt x="136267" y="199044"/>
                  </a:cubicBezTo>
                  <a:cubicBezTo>
                    <a:pt x="134057" y="229980"/>
                    <a:pt x="119326" y="243239"/>
                    <a:pt x="100911" y="267546"/>
                  </a:cubicBezTo>
                  <a:lnTo>
                    <a:pt x="90500" y="280880"/>
                  </a:lnTo>
                  <a:lnTo>
                    <a:pt x="0" y="233662"/>
                  </a:lnTo>
                  <a:lnTo>
                    <a:pt x="2946" y="243974"/>
                  </a:lnTo>
                  <a:lnTo>
                    <a:pt x="85385" y="287430"/>
                  </a:lnTo>
                  <a:lnTo>
                    <a:pt x="85167" y="287710"/>
                  </a:lnTo>
                  <a:cubicBezTo>
                    <a:pt x="82496" y="292958"/>
                    <a:pt x="83601" y="297377"/>
                    <a:pt x="92073" y="302902"/>
                  </a:cubicBezTo>
                  <a:cubicBezTo>
                    <a:pt x="141423" y="335311"/>
                    <a:pt x="192984" y="363301"/>
                    <a:pt x="245280" y="392027"/>
                  </a:cubicBezTo>
                  <a:cubicBezTo>
                    <a:pt x="269587" y="405286"/>
                    <a:pt x="310836" y="411915"/>
                    <a:pt x="341035" y="408233"/>
                  </a:cubicBezTo>
                  <a:cubicBezTo>
                    <a:pt x="361660" y="390555"/>
                    <a:pt x="410274" y="352989"/>
                    <a:pt x="426478" y="312478"/>
                  </a:cubicBezTo>
                  <a:cubicBezTo>
                    <a:pt x="436791" y="285961"/>
                    <a:pt x="455205" y="193888"/>
                    <a:pt x="455941" y="174737"/>
                  </a:cubicBezTo>
                  <a:cubicBezTo>
                    <a:pt x="458151" y="142328"/>
                    <a:pt x="457414" y="109918"/>
                    <a:pt x="452259" y="77509"/>
                  </a:cubicBezTo>
                  <a:cubicBezTo>
                    <a:pt x="450049" y="61304"/>
                    <a:pt x="449312" y="53939"/>
                    <a:pt x="444892" y="38471"/>
                  </a:cubicBezTo>
                  <a:cubicBezTo>
                    <a:pt x="443420" y="32578"/>
                    <a:pt x="433844" y="11217"/>
                    <a:pt x="428688" y="6061"/>
                  </a:cubicBezTo>
                  <a:cubicBezTo>
                    <a:pt x="427951" y="4956"/>
                    <a:pt x="425557" y="2194"/>
                    <a:pt x="423532" y="813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29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2" name="Freeform: Shape 33">
              <a:extLst>
                <a:ext uri="{FF2B5EF4-FFF2-40B4-BE49-F238E27FC236}">
                  <a16:creationId xmlns:a16="http://schemas.microsoft.com/office/drawing/2014/main" id="{C92AFAE4-E72E-444A-818F-B2CFC77A3DE4}"/>
                </a:ext>
              </a:extLst>
            </p:cNvPr>
            <p:cNvSpPr/>
            <p:nvPr/>
          </p:nvSpPr>
          <p:spPr>
            <a:xfrm flipH="1">
              <a:off x="6366815" y="1657643"/>
              <a:ext cx="66292" cy="95755"/>
            </a:xfrm>
            <a:custGeom>
              <a:avLst/>
              <a:gdLst>
                <a:gd name="connsiteX0" fmla="*/ 92499 w 84089"/>
                <a:gd name="connsiteY0" fmla="*/ 0 h 121463"/>
                <a:gd name="connsiteX1" fmla="*/ 92499 w 84089"/>
                <a:gd name="connsiteY1" fmla="*/ 96236 h 121463"/>
                <a:gd name="connsiteX2" fmla="*/ 72878 w 84089"/>
                <a:gd name="connsiteY2" fmla="*/ 128004 h 121463"/>
                <a:gd name="connsiteX3" fmla="*/ 41111 w 84089"/>
                <a:gd name="connsiteY3" fmla="*/ 76615 h 121463"/>
                <a:gd name="connsiteX4" fmla="*/ 0 w 84089"/>
                <a:gd name="connsiteY4" fmla="*/ 31767 h 121463"/>
                <a:gd name="connsiteX5" fmla="*/ 92499 w 84089"/>
                <a:gd name="connsiteY5" fmla="*/ 0 h 121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4089" h="121463">
                  <a:moveTo>
                    <a:pt x="92499" y="0"/>
                  </a:moveTo>
                  <a:cubicBezTo>
                    <a:pt x="92499" y="31767"/>
                    <a:pt x="92499" y="63535"/>
                    <a:pt x="92499" y="96236"/>
                  </a:cubicBezTo>
                  <a:cubicBezTo>
                    <a:pt x="92499" y="128004"/>
                    <a:pt x="88762" y="128004"/>
                    <a:pt x="72878" y="128004"/>
                  </a:cubicBezTo>
                  <a:cubicBezTo>
                    <a:pt x="60732" y="126135"/>
                    <a:pt x="43914" y="81287"/>
                    <a:pt x="41111" y="76615"/>
                  </a:cubicBezTo>
                  <a:cubicBezTo>
                    <a:pt x="29899" y="58863"/>
                    <a:pt x="17752" y="42979"/>
                    <a:pt x="0" y="31767"/>
                  </a:cubicBezTo>
                  <a:cubicBezTo>
                    <a:pt x="30833" y="20555"/>
                    <a:pt x="61666" y="10278"/>
                    <a:pt x="92499" y="0"/>
                  </a:cubicBezTo>
                  <a:close/>
                </a:path>
              </a:pathLst>
            </a:custGeom>
            <a:solidFill>
              <a:srgbClr val="9A6217"/>
            </a:solidFill>
            <a:ln w="9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33" name="Freeform: Shape 34">
            <a:extLst>
              <a:ext uri="{FF2B5EF4-FFF2-40B4-BE49-F238E27FC236}">
                <a16:creationId xmlns:a16="http://schemas.microsoft.com/office/drawing/2014/main" id="{EE8C7761-AEB5-44D6-9050-BFA938250705}"/>
              </a:ext>
            </a:extLst>
          </p:cNvPr>
          <p:cNvSpPr/>
          <p:nvPr/>
        </p:nvSpPr>
        <p:spPr>
          <a:xfrm>
            <a:off x="2007635" y="2043269"/>
            <a:ext cx="324904" cy="436589"/>
          </a:xfrm>
          <a:custGeom>
            <a:avLst/>
            <a:gdLst>
              <a:gd name="connsiteX0" fmla="*/ 1222071 w 1219200"/>
              <a:gd name="connsiteY0" fmla="*/ 359222 h 1638300"/>
              <a:gd name="connsiteX1" fmla="*/ 1195401 w 1219200"/>
              <a:gd name="connsiteY1" fmla="*/ 517337 h 1638300"/>
              <a:gd name="connsiteX2" fmla="*/ 1151586 w 1219200"/>
              <a:gd name="connsiteY2" fmla="*/ 821184 h 1638300"/>
              <a:gd name="connsiteX3" fmla="*/ 927748 w 1219200"/>
              <a:gd name="connsiteY3" fmla="*/ 1502222 h 1638300"/>
              <a:gd name="connsiteX4" fmla="*/ 830593 w 1219200"/>
              <a:gd name="connsiteY4" fmla="*/ 1606045 h 1638300"/>
              <a:gd name="connsiteX5" fmla="*/ 708673 w 1219200"/>
              <a:gd name="connsiteY5" fmla="*/ 1623189 h 1638300"/>
              <a:gd name="connsiteX6" fmla="*/ 681051 w 1219200"/>
              <a:gd name="connsiteY6" fmla="*/ 1507937 h 1638300"/>
              <a:gd name="connsiteX7" fmla="*/ 687718 w 1219200"/>
              <a:gd name="connsiteY7" fmla="*/ 1104077 h 1638300"/>
              <a:gd name="connsiteX8" fmla="*/ 656286 w 1219200"/>
              <a:gd name="connsiteY8" fmla="*/ 1029782 h 1638300"/>
              <a:gd name="connsiteX9" fmla="*/ 554368 w 1219200"/>
              <a:gd name="connsiteY9" fmla="*/ 1027877 h 1638300"/>
              <a:gd name="connsiteX10" fmla="*/ 499123 w 1219200"/>
              <a:gd name="connsiteY10" fmla="*/ 1261239 h 1638300"/>
              <a:gd name="connsiteX11" fmla="*/ 530556 w 1219200"/>
              <a:gd name="connsiteY11" fmla="*/ 1515557 h 1638300"/>
              <a:gd name="connsiteX12" fmla="*/ 498171 w 1219200"/>
              <a:gd name="connsiteY12" fmla="*/ 1625095 h 1638300"/>
              <a:gd name="connsiteX13" fmla="*/ 380061 w 1219200"/>
              <a:gd name="connsiteY13" fmla="*/ 1608902 h 1638300"/>
              <a:gd name="connsiteX14" fmla="*/ 136221 w 1219200"/>
              <a:gd name="connsiteY14" fmla="*/ 1234570 h 1638300"/>
              <a:gd name="connsiteX15" fmla="*/ 50496 w 1219200"/>
              <a:gd name="connsiteY15" fmla="*/ 721172 h 1638300"/>
              <a:gd name="connsiteX16" fmla="*/ 28588 w 1219200"/>
              <a:gd name="connsiteY16" fmla="*/ 577344 h 1638300"/>
              <a:gd name="connsiteX17" fmla="*/ 1918 w 1219200"/>
              <a:gd name="connsiteY17" fmla="*/ 462092 h 1638300"/>
              <a:gd name="connsiteX18" fmla="*/ 59068 w 1219200"/>
              <a:gd name="connsiteY18" fmla="*/ 402084 h 1638300"/>
              <a:gd name="connsiteX19" fmla="*/ 176226 w 1219200"/>
              <a:gd name="connsiteY19" fmla="*/ 393512 h 1638300"/>
              <a:gd name="connsiteX20" fmla="*/ 351486 w 1219200"/>
              <a:gd name="connsiteY20" fmla="*/ 85854 h 1638300"/>
              <a:gd name="connsiteX21" fmla="*/ 425781 w 1219200"/>
              <a:gd name="connsiteY21" fmla="*/ 10607 h 1638300"/>
              <a:gd name="connsiteX22" fmla="*/ 566751 w 1219200"/>
              <a:gd name="connsiteY22" fmla="*/ 75377 h 1638300"/>
              <a:gd name="connsiteX23" fmla="*/ 641046 w 1219200"/>
              <a:gd name="connsiteY23" fmla="*/ 75377 h 1638300"/>
              <a:gd name="connsiteX24" fmla="*/ 1093484 w 1219200"/>
              <a:gd name="connsiteY24" fmla="*/ 78234 h 1638300"/>
              <a:gd name="connsiteX25" fmla="*/ 1222071 w 1219200"/>
              <a:gd name="connsiteY25" fmla="*/ 359222 h 163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219200" h="1638300">
                <a:moveTo>
                  <a:pt x="1222071" y="359222"/>
                </a:moveTo>
                <a:cubicBezTo>
                  <a:pt x="1213498" y="412562"/>
                  <a:pt x="1214451" y="468759"/>
                  <a:pt x="1195401" y="517337"/>
                </a:cubicBezTo>
                <a:cubicBezTo>
                  <a:pt x="1157301" y="616397"/>
                  <a:pt x="1157301" y="718314"/>
                  <a:pt x="1151586" y="821184"/>
                </a:cubicBezTo>
                <a:cubicBezTo>
                  <a:pt x="1138251" y="1067882"/>
                  <a:pt x="1080148" y="1301245"/>
                  <a:pt x="927748" y="1502222"/>
                </a:cubicBezTo>
                <a:cubicBezTo>
                  <a:pt x="899173" y="1540322"/>
                  <a:pt x="864883" y="1574612"/>
                  <a:pt x="830593" y="1606045"/>
                </a:cubicBezTo>
                <a:cubicBezTo>
                  <a:pt x="790588" y="1642239"/>
                  <a:pt x="742963" y="1647002"/>
                  <a:pt x="708673" y="1623189"/>
                </a:cubicBezTo>
                <a:cubicBezTo>
                  <a:pt x="664858" y="1593662"/>
                  <a:pt x="669621" y="1551752"/>
                  <a:pt x="681051" y="1507937"/>
                </a:cubicBezTo>
                <a:cubicBezTo>
                  <a:pt x="713436" y="1373634"/>
                  <a:pt x="727723" y="1239332"/>
                  <a:pt x="687718" y="1104077"/>
                </a:cubicBezTo>
                <a:cubicBezTo>
                  <a:pt x="680098" y="1078359"/>
                  <a:pt x="669621" y="1053595"/>
                  <a:pt x="656286" y="1029782"/>
                </a:cubicBezTo>
                <a:cubicBezTo>
                  <a:pt x="628663" y="978347"/>
                  <a:pt x="583896" y="977394"/>
                  <a:pt x="554368" y="1027877"/>
                </a:cubicBezTo>
                <a:cubicBezTo>
                  <a:pt x="512458" y="1099314"/>
                  <a:pt x="495313" y="1180277"/>
                  <a:pt x="499123" y="1261239"/>
                </a:cubicBezTo>
                <a:cubicBezTo>
                  <a:pt x="502933" y="1346012"/>
                  <a:pt x="516268" y="1430784"/>
                  <a:pt x="530556" y="1515557"/>
                </a:cubicBezTo>
                <a:cubicBezTo>
                  <a:pt x="538176" y="1559372"/>
                  <a:pt x="540081" y="1598425"/>
                  <a:pt x="498171" y="1625095"/>
                </a:cubicBezTo>
                <a:cubicBezTo>
                  <a:pt x="455308" y="1651764"/>
                  <a:pt x="415303" y="1638430"/>
                  <a:pt x="380061" y="1608902"/>
                </a:cubicBezTo>
                <a:cubicBezTo>
                  <a:pt x="261951" y="1507937"/>
                  <a:pt x="188608" y="1378397"/>
                  <a:pt x="136221" y="1234570"/>
                </a:cubicBezTo>
                <a:cubicBezTo>
                  <a:pt x="75261" y="1068834"/>
                  <a:pt x="57163" y="895479"/>
                  <a:pt x="50496" y="721172"/>
                </a:cubicBezTo>
                <a:cubicBezTo>
                  <a:pt x="48591" y="673547"/>
                  <a:pt x="38113" y="624969"/>
                  <a:pt x="28588" y="577344"/>
                </a:cubicBezTo>
                <a:cubicBezTo>
                  <a:pt x="20968" y="538292"/>
                  <a:pt x="8586" y="501144"/>
                  <a:pt x="1918" y="462092"/>
                </a:cubicBezTo>
                <a:cubicBezTo>
                  <a:pt x="-5702" y="413514"/>
                  <a:pt x="8586" y="401132"/>
                  <a:pt x="59068" y="402084"/>
                </a:cubicBezTo>
                <a:cubicBezTo>
                  <a:pt x="98121" y="403037"/>
                  <a:pt x="139078" y="403989"/>
                  <a:pt x="176226" y="393512"/>
                </a:cubicBezTo>
                <a:cubicBezTo>
                  <a:pt x="309576" y="355412"/>
                  <a:pt x="384823" y="218252"/>
                  <a:pt x="351486" y="85854"/>
                </a:cubicBezTo>
                <a:cubicBezTo>
                  <a:pt x="332436" y="9654"/>
                  <a:pt x="349581" y="-10348"/>
                  <a:pt x="425781" y="10607"/>
                </a:cubicBezTo>
                <a:cubicBezTo>
                  <a:pt x="475311" y="24894"/>
                  <a:pt x="522936" y="47754"/>
                  <a:pt x="566751" y="75377"/>
                </a:cubicBezTo>
                <a:cubicBezTo>
                  <a:pt x="595326" y="93474"/>
                  <a:pt x="612471" y="95379"/>
                  <a:pt x="641046" y="75377"/>
                </a:cubicBezTo>
                <a:cubicBezTo>
                  <a:pt x="782968" y="-26541"/>
                  <a:pt x="953466" y="-24636"/>
                  <a:pt x="1093484" y="78234"/>
                </a:cubicBezTo>
                <a:cubicBezTo>
                  <a:pt x="1177304" y="140147"/>
                  <a:pt x="1217309" y="230634"/>
                  <a:pt x="1222071" y="359222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34" name="Freeform: Shape 35">
            <a:extLst>
              <a:ext uri="{FF2B5EF4-FFF2-40B4-BE49-F238E27FC236}">
                <a16:creationId xmlns:a16="http://schemas.microsoft.com/office/drawing/2014/main" id="{D1B1919D-5302-4F5E-BAC1-9DAFA1A6397F}"/>
              </a:ext>
            </a:extLst>
          </p:cNvPr>
          <p:cNvSpPr/>
          <p:nvPr/>
        </p:nvSpPr>
        <p:spPr>
          <a:xfrm>
            <a:off x="1986467" y="5429666"/>
            <a:ext cx="327443" cy="439128"/>
          </a:xfrm>
          <a:custGeom>
            <a:avLst/>
            <a:gdLst>
              <a:gd name="connsiteX0" fmla="*/ 354439 w 1228725"/>
              <a:gd name="connsiteY0" fmla="*/ 990534 h 1647825"/>
              <a:gd name="connsiteX1" fmla="*/ 354439 w 1228725"/>
              <a:gd name="connsiteY1" fmla="*/ 1056257 h 1647825"/>
              <a:gd name="connsiteX2" fmla="*/ 405874 w 1228725"/>
              <a:gd name="connsiteY2" fmla="*/ 1056257 h 1647825"/>
              <a:gd name="connsiteX3" fmla="*/ 891649 w 1228725"/>
              <a:gd name="connsiteY3" fmla="*/ 1056257 h 1647825"/>
              <a:gd name="connsiteX4" fmla="*/ 960229 w 1228725"/>
              <a:gd name="connsiteY4" fmla="*/ 1125789 h 1647825"/>
              <a:gd name="connsiteX5" fmla="*/ 960229 w 1228725"/>
              <a:gd name="connsiteY5" fmla="*/ 1211514 h 1647825"/>
              <a:gd name="connsiteX6" fmla="*/ 889744 w 1228725"/>
              <a:gd name="connsiteY6" fmla="*/ 1280094 h 1647825"/>
              <a:gd name="connsiteX7" fmla="*/ 527794 w 1228725"/>
              <a:gd name="connsiteY7" fmla="*/ 1280094 h 1647825"/>
              <a:gd name="connsiteX8" fmla="*/ 494457 w 1228725"/>
              <a:gd name="connsiteY8" fmla="*/ 1281047 h 1647825"/>
              <a:gd name="connsiteX9" fmla="*/ 464929 w 1228725"/>
              <a:gd name="connsiteY9" fmla="*/ 1302002 h 1647825"/>
              <a:gd name="connsiteX10" fmla="*/ 494457 w 1228725"/>
              <a:gd name="connsiteY10" fmla="*/ 1327719 h 1647825"/>
              <a:gd name="connsiteX11" fmla="*/ 775444 w 1228725"/>
              <a:gd name="connsiteY11" fmla="*/ 1328672 h 1647825"/>
              <a:gd name="connsiteX12" fmla="*/ 845929 w 1228725"/>
              <a:gd name="connsiteY12" fmla="*/ 1400109 h 1647825"/>
              <a:gd name="connsiteX13" fmla="*/ 722104 w 1228725"/>
              <a:gd name="connsiteY13" fmla="*/ 1523934 h 1647825"/>
              <a:gd name="connsiteX14" fmla="*/ 635427 w 1228725"/>
              <a:gd name="connsiteY14" fmla="*/ 1523934 h 1647825"/>
              <a:gd name="connsiteX15" fmla="*/ 631617 w 1228725"/>
              <a:gd name="connsiteY15" fmla="*/ 1589657 h 1647825"/>
              <a:gd name="connsiteX16" fmla="*/ 587802 w 1228725"/>
              <a:gd name="connsiteY16" fmla="*/ 1649664 h 1647825"/>
              <a:gd name="connsiteX17" fmla="*/ 545892 w 1228725"/>
              <a:gd name="connsiteY17" fmla="*/ 1591562 h 1647825"/>
              <a:gd name="connsiteX18" fmla="*/ 545892 w 1228725"/>
              <a:gd name="connsiteY18" fmla="*/ 1501074 h 1647825"/>
              <a:gd name="connsiteX19" fmla="*/ 608757 w 1228725"/>
              <a:gd name="connsiteY19" fmla="*/ 1437257 h 1647825"/>
              <a:gd name="connsiteX20" fmla="*/ 718294 w 1228725"/>
              <a:gd name="connsiteY20" fmla="*/ 1437257 h 1647825"/>
              <a:gd name="connsiteX21" fmla="*/ 762109 w 1228725"/>
              <a:gd name="connsiteY21" fmla="*/ 1432494 h 1647825"/>
              <a:gd name="connsiteX22" fmla="*/ 763062 w 1228725"/>
              <a:gd name="connsiteY22" fmla="*/ 1417254 h 1647825"/>
              <a:gd name="connsiteX23" fmla="*/ 719247 w 1228725"/>
              <a:gd name="connsiteY23" fmla="*/ 1409634 h 1647825"/>
              <a:gd name="connsiteX24" fmla="*/ 443022 w 1228725"/>
              <a:gd name="connsiteY24" fmla="*/ 1408682 h 1647825"/>
              <a:gd name="connsiteX25" fmla="*/ 379204 w 1228725"/>
              <a:gd name="connsiteY25" fmla="*/ 1343912 h 1647825"/>
              <a:gd name="connsiteX26" fmla="*/ 379204 w 1228725"/>
              <a:gd name="connsiteY26" fmla="*/ 1258187 h 1647825"/>
              <a:gd name="connsiteX27" fmla="*/ 441117 w 1228725"/>
              <a:gd name="connsiteY27" fmla="*/ 1196274 h 1647825"/>
              <a:gd name="connsiteX28" fmla="*/ 845929 w 1228725"/>
              <a:gd name="connsiteY28" fmla="*/ 1197227 h 1647825"/>
              <a:gd name="connsiteX29" fmla="*/ 873552 w 1228725"/>
              <a:gd name="connsiteY29" fmla="*/ 1195322 h 1647825"/>
              <a:gd name="connsiteX30" fmla="*/ 876409 w 1228725"/>
              <a:gd name="connsiteY30" fmla="*/ 1139124 h 1647825"/>
              <a:gd name="connsiteX31" fmla="*/ 822117 w 1228725"/>
              <a:gd name="connsiteY31" fmla="*/ 1139124 h 1647825"/>
              <a:gd name="connsiteX32" fmla="*/ 341104 w 1228725"/>
              <a:gd name="connsiteY32" fmla="*/ 1139124 h 1647825"/>
              <a:gd name="connsiteX33" fmla="*/ 268714 w 1228725"/>
              <a:gd name="connsiteY33" fmla="*/ 1064829 h 1647825"/>
              <a:gd name="connsiteX34" fmla="*/ 268714 w 1228725"/>
              <a:gd name="connsiteY34" fmla="*/ 989582 h 1647825"/>
              <a:gd name="connsiteX35" fmla="*/ 216327 w 1228725"/>
              <a:gd name="connsiteY35" fmla="*/ 989582 h 1647825"/>
              <a:gd name="connsiteX36" fmla="*/ 108694 w 1228725"/>
              <a:gd name="connsiteY36" fmla="*/ 914334 h 1647825"/>
              <a:gd name="connsiteX37" fmla="*/ 63927 w 1228725"/>
              <a:gd name="connsiteY37" fmla="*/ 664779 h 1647825"/>
              <a:gd name="connsiteX38" fmla="*/ 52497 w 1228725"/>
              <a:gd name="connsiteY38" fmla="*/ 614297 h 1647825"/>
              <a:gd name="connsiteX39" fmla="*/ 2014 w 1228725"/>
              <a:gd name="connsiteY39" fmla="*/ 387602 h 1647825"/>
              <a:gd name="connsiteX40" fmla="*/ 392539 w 1228725"/>
              <a:gd name="connsiteY40" fmla="*/ 5649 h 1647825"/>
              <a:gd name="connsiteX41" fmla="*/ 576372 w 1228725"/>
              <a:gd name="connsiteY41" fmla="*/ 75182 h 1647825"/>
              <a:gd name="connsiteX42" fmla="*/ 651619 w 1228725"/>
              <a:gd name="connsiteY42" fmla="*/ 74229 h 1647825"/>
              <a:gd name="connsiteX43" fmla="*/ 957372 w 1228725"/>
              <a:gd name="connsiteY43" fmla="*/ 11364 h 1647825"/>
              <a:gd name="connsiteX44" fmla="*/ 1225024 w 1228725"/>
              <a:gd name="connsiteY44" fmla="*/ 418082 h 1647825"/>
              <a:gd name="connsiteX45" fmla="*/ 1205974 w 1228725"/>
              <a:gd name="connsiteY45" fmla="*/ 516189 h 1647825"/>
              <a:gd name="connsiteX46" fmla="*/ 1162159 w 1228725"/>
              <a:gd name="connsiteY46" fmla="*/ 771459 h 1647825"/>
              <a:gd name="connsiteX47" fmla="*/ 1094532 w 1228725"/>
              <a:gd name="connsiteY47" fmla="*/ 967674 h 1647825"/>
              <a:gd name="connsiteX48" fmla="*/ 1037382 w 1228725"/>
              <a:gd name="connsiteY48" fmla="*/ 987677 h 1647825"/>
              <a:gd name="connsiteX49" fmla="*/ 408732 w 1228725"/>
              <a:gd name="connsiteY49" fmla="*/ 988629 h 1647825"/>
              <a:gd name="connsiteX50" fmla="*/ 354439 w 1228725"/>
              <a:gd name="connsiteY50" fmla="*/ 990534 h 1647825"/>
              <a:gd name="connsiteX51" fmla="*/ 1057384 w 1228725"/>
              <a:gd name="connsiteY51" fmla="*/ 832419 h 1647825"/>
              <a:gd name="connsiteX52" fmla="*/ 173464 w 1228725"/>
              <a:gd name="connsiteY52" fmla="*/ 832419 h 1647825"/>
              <a:gd name="connsiteX53" fmla="*/ 263952 w 1228725"/>
              <a:gd name="connsiteY53" fmla="*/ 906714 h 1647825"/>
              <a:gd name="connsiteX54" fmla="*/ 967849 w 1228725"/>
              <a:gd name="connsiteY54" fmla="*/ 906714 h 1647825"/>
              <a:gd name="connsiteX55" fmla="*/ 1057384 w 1228725"/>
              <a:gd name="connsiteY55" fmla="*/ 832419 h 164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28725" h="1647825">
                <a:moveTo>
                  <a:pt x="354439" y="990534"/>
                </a:moveTo>
                <a:cubicBezTo>
                  <a:pt x="354439" y="1015299"/>
                  <a:pt x="354439" y="1032444"/>
                  <a:pt x="354439" y="1056257"/>
                </a:cubicBezTo>
                <a:cubicBezTo>
                  <a:pt x="372537" y="1056257"/>
                  <a:pt x="389682" y="1056257"/>
                  <a:pt x="405874" y="1056257"/>
                </a:cubicBezTo>
                <a:cubicBezTo>
                  <a:pt x="567799" y="1056257"/>
                  <a:pt x="729724" y="1056257"/>
                  <a:pt x="891649" y="1056257"/>
                </a:cubicBezTo>
                <a:cubicBezTo>
                  <a:pt x="950704" y="1056257"/>
                  <a:pt x="960229" y="1066734"/>
                  <a:pt x="960229" y="1125789"/>
                </a:cubicBezTo>
                <a:cubicBezTo>
                  <a:pt x="960229" y="1154364"/>
                  <a:pt x="960229" y="1182939"/>
                  <a:pt x="960229" y="1211514"/>
                </a:cubicBezTo>
                <a:cubicBezTo>
                  <a:pt x="960229" y="1269617"/>
                  <a:pt x="949752" y="1280094"/>
                  <a:pt x="889744" y="1280094"/>
                </a:cubicBezTo>
                <a:cubicBezTo>
                  <a:pt x="768777" y="1280094"/>
                  <a:pt x="648762" y="1280094"/>
                  <a:pt x="527794" y="1280094"/>
                </a:cubicBezTo>
                <a:cubicBezTo>
                  <a:pt x="516364" y="1280094"/>
                  <a:pt x="504934" y="1277237"/>
                  <a:pt x="494457" y="1281047"/>
                </a:cubicBezTo>
                <a:cubicBezTo>
                  <a:pt x="483979" y="1284857"/>
                  <a:pt x="474454" y="1295334"/>
                  <a:pt x="464929" y="1302002"/>
                </a:cubicBezTo>
                <a:cubicBezTo>
                  <a:pt x="474454" y="1310574"/>
                  <a:pt x="484932" y="1326767"/>
                  <a:pt x="494457" y="1327719"/>
                </a:cubicBezTo>
                <a:cubicBezTo>
                  <a:pt x="587802" y="1329624"/>
                  <a:pt x="682099" y="1328672"/>
                  <a:pt x="775444" y="1328672"/>
                </a:cubicBezTo>
                <a:cubicBezTo>
                  <a:pt x="839262" y="1328672"/>
                  <a:pt x="845929" y="1335339"/>
                  <a:pt x="845929" y="1400109"/>
                </a:cubicBezTo>
                <a:cubicBezTo>
                  <a:pt x="845929" y="1529649"/>
                  <a:pt x="856407" y="1524887"/>
                  <a:pt x="722104" y="1523934"/>
                </a:cubicBezTo>
                <a:cubicBezTo>
                  <a:pt x="695434" y="1523934"/>
                  <a:pt x="668764" y="1523934"/>
                  <a:pt x="635427" y="1523934"/>
                </a:cubicBezTo>
                <a:cubicBezTo>
                  <a:pt x="634474" y="1547747"/>
                  <a:pt x="631617" y="1568702"/>
                  <a:pt x="631617" y="1589657"/>
                </a:cubicBezTo>
                <a:cubicBezTo>
                  <a:pt x="631617" y="1621089"/>
                  <a:pt x="624949" y="1650617"/>
                  <a:pt x="587802" y="1649664"/>
                </a:cubicBezTo>
                <a:cubicBezTo>
                  <a:pt x="554464" y="1648712"/>
                  <a:pt x="544939" y="1622042"/>
                  <a:pt x="545892" y="1591562"/>
                </a:cubicBezTo>
                <a:cubicBezTo>
                  <a:pt x="546844" y="1561082"/>
                  <a:pt x="546844" y="1531554"/>
                  <a:pt x="545892" y="1501074"/>
                </a:cubicBezTo>
                <a:cubicBezTo>
                  <a:pt x="543987" y="1456307"/>
                  <a:pt x="563989" y="1436304"/>
                  <a:pt x="608757" y="1437257"/>
                </a:cubicBezTo>
                <a:cubicBezTo>
                  <a:pt x="644952" y="1438209"/>
                  <a:pt x="682099" y="1438209"/>
                  <a:pt x="718294" y="1437257"/>
                </a:cubicBezTo>
                <a:cubicBezTo>
                  <a:pt x="732582" y="1437257"/>
                  <a:pt x="746869" y="1434399"/>
                  <a:pt x="762109" y="1432494"/>
                </a:cubicBezTo>
                <a:cubicBezTo>
                  <a:pt x="762109" y="1427732"/>
                  <a:pt x="763062" y="1422017"/>
                  <a:pt x="763062" y="1417254"/>
                </a:cubicBezTo>
                <a:cubicBezTo>
                  <a:pt x="748774" y="1414397"/>
                  <a:pt x="733534" y="1409634"/>
                  <a:pt x="719247" y="1409634"/>
                </a:cubicBezTo>
                <a:cubicBezTo>
                  <a:pt x="626854" y="1408682"/>
                  <a:pt x="535414" y="1409634"/>
                  <a:pt x="443022" y="1408682"/>
                </a:cubicBezTo>
                <a:cubicBezTo>
                  <a:pt x="390634" y="1408682"/>
                  <a:pt x="380157" y="1398204"/>
                  <a:pt x="379204" y="1343912"/>
                </a:cubicBezTo>
                <a:cubicBezTo>
                  <a:pt x="379204" y="1315337"/>
                  <a:pt x="380157" y="1286762"/>
                  <a:pt x="379204" y="1258187"/>
                </a:cubicBezTo>
                <a:cubicBezTo>
                  <a:pt x="377299" y="1214372"/>
                  <a:pt x="395397" y="1195322"/>
                  <a:pt x="441117" y="1196274"/>
                </a:cubicBezTo>
                <a:cubicBezTo>
                  <a:pt x="576372" y="1198179"/>
                  <a:pt x="710674" y="1197227"/>
                  <a:pt x="845929" y="1197227"/>
                </a:cubicBezTo>
                <a:cubicBezTo>
                  <a:pt x="853549" y="1197227"/>
                  <a:pt x="861169" y="1196274"/>
                  <a:pt x="873552" y="1195322"/>
                </a:cubicBezTo>
                <a:cubicBezTo>
                  <a:pt x="874504" y="1178177"/>
                  <a:pt x="875457" y="1161984"/>
                  <a:pt x="876409" y="1139124"/>
                </a:cubicBezTo>
                <a:cubicBezTo>
                  <a:pt x="856407" y="1139124"/>
                  <a:pt x="839262" y="1139124"/>
                  <a:pt x="822117" y="1139124"/>
                </a:cubicBezTo>
                <a:cubicBezTo>
                  <a:pt x="662097" y="1139124"/>
                  <a:pt x="501124" y="1139124"/>
                  <a:pt x="341104" y="1139124"/>
                </a:cubicBezTo>
                <a:cubicBezTo>
                  <a:pt x="275382" y="1139124"/>
                  <a:pt x="268714" y="1132457"/>
                  <a:pt x="268714" y="1064829"/>
                </a:cubicBezTo>
                <a:cubicBezTo>
                  <a:pt x="268714" y="1041969"/>
                  <a:pt x="268714" y="1018157"/>
                  <a:pt x="268714" y="989582"/>
                </a:cubicBezTo>
                <a:cubicBezTo>
                  <a:pt x="247759" y="989582"/>
                  <a:pt x="231567" y="989582"/>
                  <a:pt x="216327" y="989582"/>
                </a:cubicBezTo>
                <a:cubicBezTo>
                  <a:pt x="137269" y="989582"/>
                  <a:pt x="139174" y="988629"/>
                  <a:pt x="108694" y="914334"/>
                </a:cubicBezTo>
                <a:cubicBezTo>
                  <a:pt x="76309" y="834324"/>
                  <a:pt x="53449" y="753362"/>
                  <a:pt x="63927" y="664779"/>
                </a:cubicBezTo>
                <a:cubicBezTo>
                  <a:pt x="65832" y="648587"/>
                  <a:pt x="56307" y="631442"/>
                  <a:pt x="52497" y="614297"/>
                </a:cubicBezTo>
                <a:cubicBezTo>
                  <a:pt x="35352" y="539049"/>
                  <a:pt x="9634" y="463802"/>
                  <a:pt x="2014" y="387602"/>
                </a:cubicBezTo>
                <a:cubicBezTo>
                  <a:pt x="-20846" y="152334"/>
                  <a:pt x="153462" y="-19116"/>
                  <a:pt x="392539" y="5649"/>
                </a:cubicBezTo>
                <a:cubicBezTo>
                  <a:pt x="455404" y="12317"/>
                  <a:pt x="517317" y="45654"/>
                  <a:pt x="576372" y="75182"/>
                </a:cubicBezTo>
                <a:cubicBezTo>
                  <a:pt x="605899" y="90422"/>
                  <a:pt x="623044" y="96137"/>
                  <a:pt x="651619" y="74229"/>
                </a:cubicBezTo>
                <a:cubicBezTo>
                  <a:pt x="743059" y="4697"/>
                  <a:pt x="846882" y="-15306"/>
                  <a:pt x="957372" y="11364"/>
                </a:cubicBezTo>
                <a:cubicBezTo>
                  <a:pt x="1157397" y="59942"/>
                  <a:pt x="1253599" y="207579"/>
                  <a:pt x="1225024" y="418082"/>
                </a:cubicBezTo>
                <a:cubicBezTo>
                  <a:pt x="1220262" y="451419"/>
                  <a:pt x="1216452" y="484757"/>
                  <a:pt x="1205974" y="516189"/>
                </a:cubicBezTo>
                <a:cubicBezTo>
                  <a:pt x="1177399" y="599057"/>
                  <a:pt x="1168827" y="683829"/>
                  <a:pt x="1162159" y="771459"/>
                </a:cubicBezTo>
                <a:cubicBezTo>
                  <a:pt x="1157397" y="838134"/>
                  <a:pt x="1122154" y="903857"/>
                  <a:pt x="1094532" y="967674"/>
                </a:cubicBezTo>
                <a:cubicBezTo>
                  <a:pt x="1088817" y="981009"/>
                  <a:pt x="1057384" y="987677"/>
                  <a:pt x="1037382" y="987677"/>
                </a:cubicBezTo>
                <a:cubicBezTo>
                  <a:pt x="827832" y="989582"/>
                  <a:pt x="618282" y="988629"/>
                  <a:pt x="408732" y="988629"/>
                </a:cubicBezTo>
                <a:cubicBezTo>
                  <a:pt x="393492" y="990534"/>
                  <a:pt x="376347" y="990534"/>
                  <a:pt x="354439" y="990534"/>
                </a:cubicBezTo>
                <a:close/>
                <a:moveTo>
                  <a:pt x="1057384" y="832419"/>
                </a:moveTo>
                <a:cubicBezTo>
                  <a:pt x="761157" y="832419"/>
                  <a:pt x="467787" y="832419"/>
                  <a:pt x="173464" y="832419"/>
                </a:cubicBezTo>
                <a:cubicBezTo>
                  <a:pt x="193467" y="906714"/>
                  <a:pt x="193467" y="906714"/>
                  <a:pt x="263952" y="906714"/>
                </a:cubicBezTo>
                <a:cubicBezTo>
                  <a:pt x="498267" y="906714"/>
                  <a:pt x="733534" y="906714"/>
                  <a:pt x="967849" y="906714"/>
                </a:cubicBezTo>
                <a:cubicBezTo>
                  <a:pt x="1038334" y="906714"/>
                  <a:pt x="1038334" y="906714"/>
                  <a:pt x="1057384" y="832419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35" name="Freeform: Shape 36">
            <a:extLst>
              <a:ext uri="{FF2B5EF4-FFF2-40B4-BE49-F238E27FC236}">
                <a16:creationId xmlns:a16="http://schemas.microsoft.com/office/drawing/2014/main" id="{A9E85A12-C469-43EA-9E52-5C54219DA32E}"/>
              </a:ext>
            </a:extLst>
          </p:cNvPr>
          <p:cNvSpPr/>
          <p:nvPr/>
        </p:nvSpPr>
        <p:spPr>
          <a:xfrm>
            <a:off x="9731765" y="2037833"/>
            <a:ext cx="327003" cy="436453"/>
          </a:xfrm>
          <a:custGeom>
            <a:avLst/>
            <a:gdLst>
              <a:gd name="connsiteX0" fmla="*/ 174965 w 256431"/>
              <a:gd name="connsiteY0" fmla="*/ 130696 h 342260"/>
              <a:gd name="connsiteX1" fmla="*/ 242841 w 256431"/>
              <a:gd name="connsiteY1" fmla="*/ 130696 h 342260"/>
              <a:gd name="connsiteX2" fmla="*/ 180738 w 256431"/>
              <a:gd name="connsiteY2" fmla="*/ 330543 h 342260"/>
              <a:gd name="connsiteX3" fmla="*/ 176358 w 256431"/>
              <a:gd name="connsiteY3" fmla="*/ 334723 h 342260"/>
              <a:gd name="connsiteX4" fmla="*/ 149885 w 256431"/>
              <a:gd name="connsiteY4" fmla="*/ 339103 h 342260"/>
              <a:gd name="connsiteX5" fmla="*/ 143714 w 256431"/>
              <a:gd name="connsiteY5" fmla="*/ 314221 h 342260"/>
              <a:gd name="connsiteX6" fmla="*/ 148491 w 256431"/>
              <a:gd name="connsiteY6" fmla="*/ 245349 h 342260"/>
              <a:gd name="connsiteX7" fmla="*/ 138539 w 256431"/>
              <a:gd name="connsiteY7" fmla="*/ 215492 h 342260"/>
              <a:gd name="connsiteX8" fmla="*/ 127591 w 256431"/>
              <a:gd name="connsiteY8" fmla="*/ 207530 h 342260"/>
              <a:gd name="connsiteX9" fmla="*/ 116643 w 256431"/>
              <a:gd name="connsiteY9" fmla="*/ 215890 h 342260"/>
              <a:gd name="connsiteX10" fmla="*/ 105895 w 256431"/>
              <a:gd name="connsiteY10" fmla="*/ 279586 h 342260"/>
              <a:gd name="connsiteX11" fmla="*/ 112065 w 256431"/>
              <a:gd name="connsiteY11" fmla="*/ 314818 h 342260"/>
              <a:gd name="connsiteX12" fmla="*/ 105496 w 256431"/>
              <a:gd name="connsiteY12" fmla="*/ 339500 h 342260"/>
              <a:gd name="connsiteX13" fmla="*/ 80018 w 256431"/>
              <a:gd name="connsiteY13" fmla="*/ 335122 h 342260"/>
              <a:gd name="connsiteX14" fmla="*/ 34236 w 256431"/>
              <a:gd name="connsiteY14" fmla="*/ 268639 h 342260"/>
              <a:gd name="connsiteX15" fmla="*/ 13336 w 256431"/>
              <a:gd name="connsiteY15" fmla="*/ 131691 h 342260"/>
              <a:gd name="connsiteX16" fmla="*/ 80018 w 256431"/>
              <a:gd name="connsiteY16" fmla="*/ 131691 h 342260"/>
              <a:gd name="connsiteX17" fmla="*/ 109876 w 256431"/>
              <a:gd name="connsiteY17" fmla="*/ 152791 h 342260"/>
              <a:gd name="connsiteX18" fmla="*/ 151676 w 256431"/>
              <a:gd name="connsiteY18" fmla="*/ 152791 h 342260"/>
              <a:gd name="connsiteX19" fmla="*/ 174965 w 256431"/>
              <a:gd name="connsiteY19" fmla="*/ 130696 h 342260"/>
              <a:gd name="connsiteX20" fmla="*/ 98131 w 256431"/>
              <a:gd name="connsiteY20" fmla="*/ 109796 h 342260"/>
              <a:gd name="connsiteX21" fmla="*/ 158244 w 256431"/>
              <a:gd name="connsiteY21" fmla="*/ 109796 h 342260"/>
              <a:gd name="connsiteX22" fmla="*/ 158045 w 256431"/>
              <a:gd name="connsiteY22" fmla="*/ 131493 h 342260"/>
              <a:gd name="connsiteX23" fmla="*/ 153268 w 256431"/>
              <a:gd name="connsiteY23" fmla="*/ 136071 h 342260"/>
              <a:gd name="connsiteX24" fmla="*/ 98131 w 256431"/>
              <a:gd name="connsiteY24" fmla="*/ 136270 h 342260"/>
              <a:gd name="connsiteX25" fmla="*/ 98131 w 256431"/>
              <a:gd name="connsiteY25" fmla="*/ 109796 h 342260"/>
              <a:gd name="connsiteX26" fmla="*/ 81231 w 256431"/>
              <a:gd name="connsiteY26" fmla="*/ 318 h 342260"/>
              <a:gd name="connsiteX27" fmla="*/ 117838 w 256431"/>
              <a:gd name="connsiteY27" fmla="*/ 13853 h 342260"/>
              <a:gd name="connsiteX28" fmla="*/ 138141 w 256431"/>
              <a:gd name="connsiteY28" fmla="*/ 13853 h 342260"/>
              <a:gd name="connsiteX29" fmla="*/ 251600 w 256431"/>
              <a:gd name="connsiteY29" fmla="*/ 45303 h 342260"/>
              <a:gd name="connsiteX30" fmla="*/ 249809 w 256431"/>
              <a:gd name="connsiteY30" fmla="*/ 113976 h 342260"/>
              <a:gd name="connsiteX31" fmla="*/ 175165 w 256431"/>
              <a:gd name="connsiteY31" fmla="*/ 113976 h 342260"/>
              <a:gd name="connsiteX32" fmla="*/ 150881 w 256431"/>
              <a:gd name="connsiteY32" fmla="*/ 93474 h 342260"/>
              <a:gd name="connsiteX33" fmla="*/ 106094 w 256431"/>
              <a:gd name="connsiteY33" fmla="*/ 93474 h 342260"/>
              <a:gd name="connsiteX34" fmla="*/ 80615 w 256431"/>
              <a:gd name="connsiteY34" fmla="*/ 113976 h 342260"/>
              <a:gd name="connsiteX35" fmla="*/ 10350 w 256431"/>
              <a:gd name="connsiteY35" fmla="*/ 113777 h 342260"/>
              <a:gd name="connsiteX36" fmla="*/ 4180 w 256431"/>
              <a:gd name="connsiteY36" fmla="*/ 107805 h 342260"/>
              <a:gd name="connsiteX37" fmla="*/ 0 w 256431"/>
              <a:gd name="connsiteY37" fmla="*/ 68393 h 342260"/>
              <a:gd name="connsiteX38" fmla="*/ 81231 w 256431"/>
              <a:gd name="connsiteY38" fmla="*/ 318 h 342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56431" h="342260">
                <a:moveTo>
                  <a:pt x="174965" y="130696"/>
                </a:moveTo>
                <a:cubicBezTo>
                  <a:pt x="197657" y="130696"/>
                  <a:pt x="219752" y="130696"/>
                  <a:pt x="242841" y="130696"/>
                </a:cubicBezTo>
                <a:cubicBezTo>
                  <a:pt x="244235" y="204345"/>
                  <a:pt x="234680" y="274212"/>
                  <a:pt x="180738" y="330543"/>
                </a:cubicBezTo>
                <a:cubicBezTo>
                  <a:pt x="179344" y="331937"/>
                  <a:pt x="177951" y="333330"/>
                  <a:pt x="176358" y="334723"/>
                </a:cubicBezTo>
                <a:cubicBezTo>
                  <a:pt x="167003" y="342486"/>
                  <a:pt x="157648" y="344079"/>
                  <a:pt x="149885" y="339103"/>
                </a:cubicBezTo>
                <a:cubicBezTo>
                  <a:pt x="140131" y="332733"/>
                  <a:pt x="141326" y="323377"/>
                  <a:pt x="143714" y="314221"/>
                </a:cubicBezTo>
                <a:cubicBezTo>
                  <a:pt x="149487" y="291529"/>
                  <a:pt x="152870" y="268639"/>
                  <a:pt x="148491" y="245349"/>
                </a:cubicBezTo>
                <a:cubicBezTo>
                  <a:pt x="146501" y="234999"/>
                  <a:pt x="142918" y="225046"/>
                  <a:pt x="138539" y="215492"/>
                </a:cubicBezTo>
                <a:cubicBezTo>
                  <a:pt x="136946" y="211710"/>
                  <a:pt x="131373" y="207331"/>
                  <a:pt x="127591" y="207530"/>
                </a:cubicBezTo>
                <a:cubicBezTo>
                  <a:pt x="123809" y="207530"/>
                  <a:pt x="118634" y="211909"/>
                  <a:pt x="116643" y="215890"/>
                </a:cubicBezTo>
                <a:cubicBezTo>
                  <a:pt x="106094" y="235795"/>
                  <a:pt x="103506" y="257492"/>
                  <a:pt x="105895" y="279586"/>
                </a:cubicBezTo>
                <a:cubicBezTo>
                  <a:pt x="107089" y="291330"/>
                  <a:pt x="109876" y="303074"/>
                  <a:pt x="112065" y="314818"/>
                </a:cubicBezTo>
                <a:cubicBezTo>
                  <a:pt x="113658" y="324174"/>
                  <a:pt x="115449" y="333529"/>
                  <a:pt x="105496" y="339500"/>
                </a:cubicBezTo>
                <a:cubicBezTo>
                  <a:pt x="95942" y="345074"/>
                  <a:pt x="87382" y="341491"/>
                  <a:pt x="80018" y="335122"/>
                </a:cubicBezTo>
                <a:cubicBezTo>
                  <a:pt x="58918" y="317008"/>
                  <a:pt x="44786" y="293918"/>
                  <a:pt x="34236" y="268639"/>
                </a:cubicBezTo>
                <a:cubicBezTo>
                  <a:pt x="16321" y="225046"/>
                  <a:pt x="10947" y="179464"/>
                  <a:pt x="13336" y="131691"/>
                </a:cubicBezTo>
                <a:cubicBezTo>
                  <a:pt x="35828" y="131691"/>
                  <a:pt x="57923" y="131691"/>
                  <a:pt x="80018" y="131691"/>
                </a:cubicBezTo>
                <a:cubicBezTo>
                  <a:pt x="86188" y="152194"/>
                  <a:pt x="86984" y="152791"/>
                  <a:pt x="109876" y="152791"/>
                </a:cubicBezTo>
                <a:cubicBezTo>
                  <a:pt x="123809" y="152791"/>
                  <a:pt x="137743" y="152791"/>
                  <a:pt x="151676" y="152791"/>
                </a:cubicBezTo>
                <a:cubicBezTo>
                  <a:pt x="168197" y="152194"/>
                  <a:pt x="172975" y="148013"/>
                  <a:pt x="174965" y="130696"/>
                </a:cubicBezTo>
                <a:close/>
                <a:moveTo>
                  <a:pt x="98131" y="109796"/>
                </a:moveTo>
                <a:cubicBezTo>
                  <a:pt x="117837" y="109796"/>
                  <a:pt x="137344" y="109796"/>
                  <a:pt x="158244" y="109796"/>
                </a:cubicBezTo>
                <a:cubicBezTo>
                  <a:pt x="158244" y="117161"/>
                  <a:pt x="158642" y="124327"/>
                  <a:pt x="158045" y="131493"/>
                </a:cubicBezTo>
                <a:cubicBezTo>
                  <a:pt x="157846" y="133085"/>
                  <a:pt x="155060" y="136071"/>
                  <a:pt x="153268" y="136071"/>
                </a:cubicBezTo>
                <a:cubicBezTo>
                  <a:pt x="135155" y="136469"/>
                  <a:pt x="117041" y="136270"/>
                  <a:pt x="98131" y="136270"/>
                </a:cubicBezTo>
                <a:cubicBezTo>
                  <a:pt x="98131" y="127114"/>
                  <a:pt x="98131" y="118953"/>
                  <a:pt x="98131" y="109796"/>
                </a:cubicBezTo>
                <a:close/>
                <a:moveTo>
                  <a:pt x="81231" y="318"/>
                </a:moveTo>
                <a:cubicBezTo>
                  <a:pt x="94288" y="1487"/>
                  <a:pt x="107040" y="5891"/>
                  <a:pt x="117838" y="13853"/>
                </a:cubicBezTo>
                <a:cubicBezTo>
                  <a:pt x="125800" y="19626"/>
                  <a:pt x="130578" y="19228"/>
                  <a:pt x="138141" y="13853"/>
                </a:cubicBezTo>
                <a:cubicBezTo>
                  <a:pt x="177952" y="-13815"/>
                  <a:pt x="236672" y="2707"/>
                  <a:pt x="251600" y="45303"/>
                </a:cubicBezTo>
                <a:cubicBezTo>
                  <a:pt x="259562" y="68194"/>
                  <a:pt x="256776" y="90886"/>
                  <a:pt x="249809" y="113976"/>
                </a:cubicBezTo>
                <a:cubicBezTo>
                  <a:pt x="224530" y="113976"/>
                  <a:pt x="199847" y="113976"/>
                  <a:pt x="175165" y="113976"/>
                </a:cubicBezTo>
                <a:cubicBezTo>
                  <a:pt x="172179" y="96459"/>
                  <a:pt x="168795" y="93474"/>
                  <a:pt x="150881" y="93474"/>
                </a:cubicBezTo>
                <a:cubicBezTo>
                  <a:pt x="135952" y="93474"/>
                  <a:pt x="121023" y="93474"/>
                  <a:pt x="106094" y="93474"/>
                </a:cubicBezTo>
                <a:cubicBezTo>
                  <a:pt x="86985" y="93474"/>
                  <a:pt x="84397" y="95663"/>
                  <a:pt x="80615" y="113976"/>
                </a:cubicBezTo>
                <a:cubicBezTo>
                  <a:pt x="57326" y="113976"/>
                  <a:pt x="33838" y="114175"/>
                  <a:pt x="10350" y="113777"/>
                </a:cubicBezTo>
                <a:cubicBezTo>
                  <a:pt x="8161" y="113777"/>
                  <a:pt x="4578" y="110194"/>
                  <a:pt x="4180" y="107805"/>
                </a:cubicBezTo>
                <a:cubicBezTo>
                  <a:pt x="2189" y="94668"/>
                  <a:pt x="0" y="81531"/>
                  <a:pt x="0" y="68393"/>
                </a:cubicBezTo>
                <a:cubicBezTo>
                  <a:pt x="149" y="22413"/>
                  <a:pt x="42062" y="-3190"/>
                  <a:pt x="81231" y="31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0D23F"/>
      </a:accent1>
      <a:accent2>
        <a:srgbClr val="F79465"/>
      </a:accent2>
      <a:accent3>
        <a:srgbClr val="ED3B55"/>
      </a:accent3>
      <a:accent4>
        <a:srgbClr val="54CBA0"/>
      </a:accent4>
      <a:accent5>
        <a:srgbClr val="78AAE1"/>
      </a:accent5>
      <a:accent6>
        <a:srgbClr val="77DBE1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11285</TotalTime>
  <Words>116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79</cp:revision>
  <dcterms:created xsi:type="dcterms:W3CDTF">2018-02-18T19:39:47Z</dcterms:created>
  <dcterms:modified xsi:type="dcterms:W3CDTF">2022-10-24T07:44:26Z</dcterms:modified>
</cp:coreProperties>
</file>