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0414095420142315E-2"/>
          <c:w val="0.96285289253517303"/>
          <c:h val="0.9391718091597153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34D-4DDD-847C-BFB1AC1FAA0E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D34D-4DDD-847C-BFB1AC1FAA0E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D34D-4DDD-847C-BFB1AC1FAA0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D34D-4DDD-847C-BFB1AC1FAA0E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50</c:v>
                </c:pt>
                <c:pt idx="2">
                  <c:v>25</c:v>
                </c:pt>
                <c:pt idx="3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34D-4DDD-847C-BFB1AC1FAA0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36755239617317287"/>
                  <c:y val="0"/>
                </c:manualLayout>
              </c:layout>
              <c:tx>
                <c:rich>
                  <a:bodyPr/>
                  <a:lstStyle/>
                  <a:p>
                    <a:fld id="{B9CA6C69-EB5C-4E4B-B8B4-7ABD566D433E}" type="VALUE">
                      <a:rPr lang="en-US" altLang="ko-KR" smtClean="0"/>
                      <a:pPr/>
                      <a:t>[값]</a:t>
                    </a:fld>
                    <a:r>
                      <a:rPr lang="en-US" altLang="ko-KR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34D-4DDD-847C-BFB1AC1FAA0E}"/>
                </c:ext>
              </c:extLst>
            </c:dLbl>
            <c:dLbl>
              <c:idx val="1"/>
              <c:layout>
                <c:manualLayout>
                  <c:x val="-0.31603866111483164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altLang="ko-KR" dirty="0"/>
                      <a:t>50%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D34D-4DDD-847C-BFB1AC1FAA0E}"/>
                </c:ext>
              </c:extLst>
            </c:dLbl>
            <c:dLbl>
              <c:idx val="2"/>
              <c:layout>
                <c:manualLayout>
                  <c:x val="-0.42628224270140463"/>
                  <c:y val="0"/>
                </c:manualLayout>
              </c:layout>
              <c:tx>
                <c:rich>
                  <a:bodyPr/>
                  <a:lstStyle/>
                  <a:p>
                    <a:fld id="{3C1FEC17-C342-40E9-BB2C-E9FDAD6D4878}" type="VALUE">
                      <a:rPr lang="en-US" altLang="ko-KR" smtClean="0"/>
                      <a:pPr/>
                      <a:t>[값]</a:t>
                    </a:fld>
                    <a:r>
                      <a:rPr lang="en-US" altLang="ko-KR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D34D-4DDD-847C-BFB1AC1FAA0E}"/>
                </c:ext>
              </c:extLst>
            </c:dLbl>
            <c:dLbl>
              <c:idx val="3"/>
              <c:layout>
                <c:manualLayout>
                  <c:x val="-0.26115390363069735"/>
                  <c:y val="-1.8172227223304909E-17"/>
                </c:manualLayout>
              </c:layout>
              <c:tx>
                <c:rich>
                  <a:bodyPr/>
                  <a:lstStyle/>
                  <a:p>
                    <a:fld id="{A39AD848-9A84-48D1-865F-AD1137E4519E}" type="VALUE">
                      <a:rPr lang="en-US" altLang="ko-KR" smtClean="0"/>
                      <a:pPr/>
                      <a:t>[값]</a:t>
                    </a:fld>
                    <a:r>
                      <a:rPr lang="en-US" altLang="ko-KR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D34D-4DDD-847C-BFB1AC1FAA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60</c:v>
                </c:pt>
                <c:pt idx="1">
                  <c:v>50</c:v>
                </c:pt>
                <c:pt idx="2">
                  <c:v>75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34D-4DDD-847C-BFB1AC1FAA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2077696"/>
        <c:axId val="182079488"/>
      </c:barChart>
      <c:dateAx>
        <c:axId val="182077696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crossAx val="182079488"/>
        <c:crosses val="autoZero"/>
        <c:auto val="0"/>
        <c:lblOffset val="100"/>
        <c:baseTimeUnit val="days"/>
      </c:dateAx>
      <c:valAx>
        <c:axId val="18207948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82077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0414095420142315E-2"/>
          <c:w val="0.96285289253517303"/>
          <c:h val="0.9391718091597153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895F-4B16-8714-FD36B8F1C8CE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895F-4B16-8714-FD36B8F1C8CE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895F-4B16-8714-FD36B8F1C8C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895F-4B16-8714-FD36B8F1C8CE}"/>
              </c:ext>
            </c:extLst>
          </c:dPt>
          <c:dLbls>
            <c:dLbl>
              <c:idx val="0"/>
              <c:layout>
                <c:manualLayout>
                  <c:x val="0.42580828910745389"/>
                  <c:y val="-1.4537781778643927E-16"/>
                </c:manualLayout>
              </c:layout>
              <c:tx>
                <c:rich>
                  <a:bodyPr/>
                  <a:lstStyle/>
                  <a:p>
                    <a:r>
                      <a:rPr lang="en-US" altLang="ko-KR" dirty="0"/>
                      <a:t>70%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95F-4B16-8714-FD36B8F1C8CE}"/>
                </c:ext>
              </c:extLst>
            </c:dLbl>
            <c:dLbl>
              <c:idx val="1"/>
              <c:layout>
                <c:manualLayout>
                  <c:x val="0.47442508126289684"/>
                  <c:y val="0"/>
                </c:manualLayout>
              </c:layout>
              <c:tx>
                <c:rich>
                  <a:bodyPr/>
                  <a:lstStyle/>
                  <a:p>
                    <a:fld id="{6BA05BE9-7178-440F-8542-0BF1D40A0C5D}" type="VALUE">
                      <a:rPr lang="en-US" altLang="ko-KR" smtClean="0"/>
                      <a:pPr/>
                      <a:t>[값]</a:t>
                    </a:fld>
                    <a:r>
                      <a:rPr lang="en-US" altLang="ko-KR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95F-4B16-8714-FD36B8F1C8CE}"/>
                </c:ext>
              </c:extLst>
            </c:dLbl>
            <c:dLbl>
              <c:idx val="2"/>
              <c:layout>
                <c:manualLayout>
                  <c:x val="0.36418147041382881"/>
                  <c:y val="0"/>
                </c:manualLayout>
              </c:layout>
              <c:tx>
                <c:rich>
                  <a:bodyPr/>
                  <a:lstStyle/>
                  <a:p>
                    <a:fld id="{9E6C77D4-7E5F-4A32-A749-1B9A3C461249}" type="VALUE">
                      <a:rPr lang="en-US" altLang="ko-KR" smtClean="0"/>
                      <a:pPr/>
                      <a:t>[값]</a:t>
                    </a:fld>
                    <a:r>
                      <a:rPr lang="en-US" altLang="ko-KR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895F-4B16-8714-FD36B8F1C8CE}"/>
                </c:ext>
              </c:extLst>
            </c:dLbl>
            <c:dLbl>
              <c:idx val="3"/>
              <c:layout>
                <c:manualLayout>
                  <c:x val="0.30929669836136403"/>
                  <c:y val="-1.8172227223304909E-17"/>
                </c:manualLayout>
              </c:layout>
              <c:tx>
                <c:rich>
                  <a:bodyPr/>
                  <a:lstStyle/>
                  <a:p>
                    <a:r>
                      <a:rPr lang="en-US" altLang="ko-KR" dirty="0"/>
                      <a:t>50%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895F-4B16-8714-FD36B8F1C8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70</c:v>
                </c:pt>
                <c:pt idx="1">
                  <c:v>85</c:v>
                </c:pt>
                <c:pt idx="2">
                  <c:v>60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95F-4B16-8714-FD36B8F1C8C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30</c:v>
                </c:pt>
                <c:pt idx="1">
                  <c:v>15</c:v>
                </c:pt>
                <c:pt idx="2">
                  <c:v>40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95F-4B16-8714-FD36B8F1C8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2077696"/>
        <c:axId val="182079488"/>
      </c:barChart>
      <c:catAx>
        <c:axId val="182077696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crossAx val="182079488"/>
        <c:crosses val="autoZero"/>
        <c:auto val="1"/>
        <c:lblAlgn val="ctr"/>
        <c:lblOffset val="100"/>
        <c:noMultiLvlLbl val="0"/>
      </c:catAx>
      <c:valAx>
        <c:axId val="18207948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8207769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689" name="Round Same Side Corner Rectangle 8">
            <a:extLst>
              <a:ext uri="{FF2B5EF4-FFF2-40B4-BE49-F238E27FC236}">
                <a16:creationId xmlns:a16="http://schemas.microsoft.com/office/drawing/2014/main" id="{88240D2C-7281-4C83-A7C2-99DEE12428B8}"/>
              </a:ext>
            </a:extLst>
          </p:cNvPr>
          <p:cNvSpPr/>
          <p:nvPr/>
        </p:nvSpPr>
        <p:spPr>
          <a:xfrm>
            <a:off x="11144622" y="936355"/>
            <a:ext cx="1047378" cy="5511480"/>
          </a:xfrm>
          <a:custGeom>
            <a:avLst/>
            <a:gdLst/>
            <a:ahLst/>
            <a:cxnLst/>
            <a:rect l="l" t="t" r="r" b="b"/>
            <a:pathLst>
              <a:path w="609972" h="3209776">
                <a:moveTo>
                  <a:pt x="229221" y="614154"/>
                </a:moveTo>
                <a:lnTo>
                  <a:pt x="609972" y="614154"/>
                </a:lnTo>
                <a:lnTo>
                  <a:pt x="609972" y="1885666"/>
                </a:lnTo>
                <a:lnTo>
                  <a:pt x="559426" y="1885666"/>
                </a:lnTo>
                <a:lnTo>
                  <a:pt x="559426" y="3062527"/>
                </a:lnTo>
                <a:cubicBezTo>
                  <a:pt x="559426" y="3143851"/>
                  <a:pt x="493500" y="3209776"/>
                  <a:pt x="412177" y="3209776"/>
                </a:cubicBezTo>
                <a:cubicBezTo>
                  <a:pt x="330854" y="3209776"/>
                  <a:pt x="264928" y="3143851"/>
                  <a:pt x="264928" y="3062527"/>
                </a:cubicBezTo>
                <a:cubicBezTo>
                  <a:pt x="266846" y="2420899"/>
                  <a:pt x="268764" y="1779271"/>
                  <a:pt x="270682" y="1137643"/>
                </a:cubicBezTo>
                <a:lnTo>
                  <a:pt x="235625" y="1137643"/>
                </a:lnTo>
                <a:lnTo>
                  <a:pt x="235625" y="1688373"/>
                </a:lnTo>
                <a:cubicBezTo>
                  <a:pt x="235625" y="1753439"/>
                  <a:pt x="182879" y="1806185"/>
                  <a:pt x="117813" y="1806185"/>
                </a:cubicBezTo>
                <a:cubicBezTo>
                  <a:pt x="52747" y="1806185"/>
                  <a:pt x="1" y="1753439"/>
                  <a:pt x="1" y="1688373"/>
                </a:cubicBezTo>
                <a:lnTo>
                  <a:pt x="1" y="1137643"/>
                </a:lnTo>
                <a:lnTo>
                  <a:pt x="0" y="1137643"/>
                </a:lnTo>
                <a:lnTo>
                  <a:pt x="0" y="843374"/>
                </a:lnTo>
                <a:cubicBezTo>
                  <a:pt x="0" y="716779"/>
                  <a:pt x="102626" y="614154"/>
                  <a:pt x="229221" y="614154"/>
                </a:cubicBezTo>
                <a:close/>
                <a:moveTo>
                  <a:pt x="609355" y="0"/>
                </a:moveTo>
                <a:lnTo>
                  <a:pt x="609972" y="62"/>
                </a:lnTo>
                <a:lnTo>
                  <a:pt x="609972" y="551812"/>
                </a:lnTo>
                <a:cubicBezTo>
                  <a:pt x="609767" y="551874"/>
                  <a:pt x="609561" y="551874"/>
                  <a:pt x="609355" y="551874"/>
                </a:cubicBezTo>
                <a:cubicBezTo>
                  <a:pt x="456959" y="551874"/>
                  <a:pt x="333418" y="428333"/>
                  <a:pt x="333418" y="275937"/>
                </a:cubicBezTo>
                <a:cubicBezTo>
                  <a:pt x="333418" y="123541"/>
                  <a:pt x="456959" y="0"/>
                  <a:pt x="609355" y="0"/>
                </a:cubicBezTo>
                <a:close/>
              </a:path>
            </a:pathLst>
          </a:custGeom>
          <a:solidFill>
            <a:schemeClr val="accent4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690" name="Round Same Side Corner Rectangle 20">
            <a:extLst>
              <a:ext uri="{FF2B5EF4-FFF2-40B4-BE49-F238E27FC236}">
                <a16:creationId xmlns:a16="http://schemas.microsoft.com/office/drawing/2014/main" id="{B52CB975-327B-4BBC-A801-DB06FD69636D}"/>
              </a:ext>
            </a:extLst>
          </p:cNvPr>
          <p:cNvSpPr/>
          <p:nvPr/>
        </p:nvSpPr>
        <p:spPr>
          <a:xfrm rot="10800000">
            <a:off x="1" y="885475"/>
            <a:ext cx="1309216" cy="5562360"/>
          </a:xfrm>
          <a:custGeom>
            <a:avLst/>
            <a:gdLst/>
            <a:ahLst/>
            <a:cxnLst/>
            <a:rect l="l" t="t" r="r" b="b"/>
            <a:pathLst>
              <a:path w="762461" h="3239410">
                <a:moveTo>
                  <a:pt x="652210" y="2594500"/>
                </a:moveTo>
                <a:cubicBezTo>
                  <a:pt x="531045" y="2596482"/>
                  <a:pt x="392020" y="2595783"/>
                  <a:pt x="369081" y="2530792"/>
                </a:cubicBezTo>
                <a:lnTo>
                  <a:pt x="6792" y="1588708"/>
                </a:lnTo>
                <a:cubicBezTo>
                  <a:pt x="-13490" y="1535517"/>
                  <a:pt x="13185" y="1475955"/>
                  <a:pt x="66376" y="1455672"/>
                </a:cubicBezTo>
                <a:cubicBezTo>
                  <a:pt x="119566" y="1435389"/>
                  <a:pt x="179128" y="1462065"/>
                  <a:pt x="199411" y="1515255"/>
                </a:cubicBezTo>
                <a:lnTo>
                  <a:pt x="412927" y="2075173"/>
                </a:lnTo>
                <a:lnTo>
                  <a:pt x="454538" y="2075173"/>
                </a:lnTo>
                <a:lnTo>
                  <a:pt x="185124" y="990180"/>
                </a:lnTo>
                <a:lnTo>
                  <a:pt x="451386" y="990180"/>
                </a:lnTo>
                <a:lnTo>
                  <a:pt x="451386" y="137706"/>
                </a:lnTo>
                <a:cubicBezTo>
                  <a:pt x="451386" y="61653"/>
                  <a:pt x="513039" y="0"/>
                  <a:pt x="589093" y="0"/>
                </a:cubicBezTo>
                <a:cubicBezTo>
                  <a:pt x="665146" y="0"/>
                  <a:pt x="726799" y="61653"/>
                  <a:pt x="726799" y="137706"/>
                </a:cubicBezTo>
                <a:lnTo>
                  <a:pt x="726799" y="990180"/>
                </a:lnTo>
                <a:lnTo>
                  <a:pt x="759286" y="990180"/>
                </a:lnTo>
                <a:cubicBezTo>
                  <a:pt x="760344" y="1524756"/>
                  <a:pt x="761403" y="2059332"/>
                  <a:pt x="762461" y="2593908"/>
                </a:cubicBezTo>
                <a:cubicBezTo>
                  <a:pt x="731002" y="2592882"/>
                  <a:pt x="692598" y="2593840"/>
                  <a:pt x="652210" y="2594500"/>
                </a:cubicBezTo>
                <a:close/>
                <a:moveTo>
                  <a:pt x="758668" y="3209775"/>
                </a:moveTo>
                <a:cubicBezTo>
                  <a:pt x="606272" y="3209775"/>
                  <a:pt x="482731" y="3086234"/>
                  <a:pt x="482731" y="2933838"/>
                </a:cubicBezTo>
                <a:cubicBezTo>
                  <a:pt x="482731" y="2781442"/>
                  <a:pt x="606272" y="2657901"/>
                  <a:pt x="758668" y="2657901"/>
                </a:cubicBezTo>
                <a:cubicBezTo>
                  <a:pt x="758874" y="2657901"/>
                  <a:pt x="759080" y="2657901"/>
                  <a:pt x="759285" y="2657963"/>
                </a:cubicBezTo>
                <a:lnTo>
                  <a:pt x="759285" y="3209713"/>
                </a:lnTo>
                <a:close/>
                <a:moveTo>
                  <a:pt x="757205" y="3239410"/>
                </a:moveTo>
                <a:lnTo>
                  <a:pt x="746690" y="3238350"/>
                </a:lnTo>
                <a:lnTo>
                  <a:pt x="759286" y="3238350"/>
                </a:lnTo>
                <a:lnTo>
                  <a:pt x="759286" y="3239200"/>
                </a:lnTo>
                <a:cubicBezTo>
                  <a:pt x="758594" y="3239407"/>
                  <a:pt x="757900" y="3239410"/>
                  <a:pt x="757205" y="323941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aphicFrame>
        <p:nvGraphicFramePr>
          <p:cNvPr id="1691" name="Chart 2">
            <a:extLst>
              <a:ext uri="{FF2B5EF4-FFF2-40B4-BE49-F238E27FC236}">
                <a16:creationId xmlns:a16="http://schemas.microsoft.com/office/drawing/2014/main" id="{B8D5D0C8-743A-41B4-B0AB-18FFDCBC7B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2918598"/>
              </p:ext>
            </p:extLst>
          </p:nvPr>
        </p:nvGraphicFramePr>
        <p:xfrm>
          <a:off x="6095999" y="1662433"/>
          <a:ext cx="3767403" cy="3203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92" name="Chart 3">
            <a:extLst>
              <a:ext uri="{FF2B5EF4-FFF2-40B4-BE49-F238E27FC236}">
                <a16:creationId xmlns:a16="http://schemas.microsoft.com/office/drawing/2014/main" id="{F0DFC565-223D-4A4F-8D7E-24EA3D4FA9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3605079"/>
              </p:ext>
            </p:extLst>
          </p:nvPr>
        </p:nvGraphicFramePr>
        <p:xfrm>
          <a:off x="2328598" y="1662433"/>
          <a:ext cx="3767402" cy="3203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93" name="Text Placeholder 10">
            <a:extLst>
              <a:ext uri="{FF2B5EF4-FFF2-40B4-BE49-F238E27FC236}">
                <a16:creationId xmlns:a16="http://schemas.microsoft.com/office/drawing/2014/main" id="{C1B0AF34-9B36-4534-AC02-A32A2920C82B}"/>
              </a:ext>
            </a:extLst>
          </p:cNvPr>
          <p:cNvSpPr txBox="1">
            <a:spLocks/>
          </p:cNvSpPr>
          <p:nvPr/>
        </p:nvSpPr>
        <p:spPr>
          <a:xfrm>
            <a:off x="1200149" y="1952267"/>
            <a:ext cx="1052247" cy="360040"/>
          </a:xfrm>
          <a:prstGeom prst="rect">
            <a:avLst/>
          </a:prstGeom>
          <a:noFill/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10000"/>
              </a:lnSpc>
              <a:buNone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Category 1</a:t>
            </a:r>
          </a:p>
        </p:txBody>
      </p:sp>
      <p:sp>
        <p:nvSpPr>
          <p:cNvPr id="1694" name="Text Placeholder 10">
            <a:extLst>
              <a:ext uri="{FF2B5EF4-FFF2-40B4-BE49-F238E27FC236}">
                <a16:creationId xmlns:a16="http://schemas.microsoft.com/office/drawing/2014/main" id="{C96CAE02-113F-4A68-8DBE-F387FC64BC8D}"/>
              </a:ext>
            </a:extLst>
          </p:cNvPr>
          <p:cNvSpPr txBox="1">
            <a:spLocks/>
          </p:cNvSpPr>
          <p:nvPr/>
        </p:nvSpPr>
        <p:spPr>
          <a:xfrm>
            <a:off x="1200149" y="2701528"/>
            <a:ext cx="1052247" cy="360040"/>
          </a:xfrm>
          <a:prstGeom prst="rect">
            <a:avLst/>
          </a:prstGeom>
          <a:noFill/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10000"/>
              </a:lnSpc>
              <a:buNone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Category 2</a:t>
            </a:r>
          </a:p>
        </p:txBody>
      </p:sp>
      <p:sp>
        <p:nvSpPr>
          <p:cNvPr id="1695" name="Text Placeholder 10">
            <a:extLst>
              <a:ext uri="{FF2B5EF4-FFF2-40B4-BE49-F238E27FC236}">
                <a16:creationId xmlns:a16="http://schemas.microsoft.com/office/drawing/2014/main" id="{61244352-9194-4043-AF33-880FCE3462E6}"/>
              </a:ext>
            </a:extLst>
          </p:cNvPr>
          <p:cNvSpPr txBox="1">
            <a:spLocks/>
          </p:cNvSpPr>
          <p:nvPr/>
        </p:nvSpPr>
        <p:spPr>
          <a:xfrm>
            <a:off x="1200149" y="3450789"/>
            <a:ext cx="1052247" cy="360040"/>
          </a:xfrm>
          <a:prstGeom prst="rect">
            <a:avLst/>
          </a:prstGeom>
          <a:noFill/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10000"/>
              </a:lnSpc>
              <a:buNone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Category 3</a:t>
            </a:r>
          </a:p>
        </p:txBody>
      </p:sp>
      <p:sp>
        <p:nvSpPr>
          <p:cNvPr id="1696" name="Text Placeholder 10">
            <a:extLst>
              <a:ext uri="{FF2B5EF4-FFF2-40B4-BE49-F238E27FC236}">
                <a16:creationId xmlns:a16="http://schemas.microsoft.com/office/drawing/2014/main" id="{DCAD5F63-0E78-499B-A9F1-695AFB1AAA8F}"/>
              </a:ext>
            </a:extLst>
          </p:cNvPr>
          <p:cNvSpPr txBox="1">
            <a:spLocks/>
          </p:cNvSpPr>
          <p:nvPr/>
        </p:nvSpPr>
        <p:spPr>
          <a:xfrm>
            <a:off x="1200149" y="4200051"/>
            <a:ext cx="1052247" cy="360040"/>
          </a:xfrm>
          <a:prstGeom prst="rect">
            <a:avLst/>
          </a:prstGeom>
          <a:noFill/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10000"/>
              </a:lnSpc>
              <a:buNone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Category 4</a:t>
            </a:r>
          </a:p>
        </p:txBody>
      </p:sp>
      <p:sp>
        <p:nvSpPr>
          <p:cNvPr id="1697" name="Text Placeholder 10">
            <a:extLst>
              <a:ext uri="{FF2B5EF4-FFF2-40B4-BE49-F238E27FC236}">
                <a16:creationId xmlns:a16="http://schemas.microsoft.com/office/drawing/2014/main" id="{20FD1EC3-E2A1-4609-9207-C182D0962ED4}"/>
              </a:ext>
            </a:extLst>
          </p:cNvPr>
          <p:cNvSpPr txBox="1">
            <a:spLocks/>
          </p:cNvSpPr>
          <p:nvPr/>
        </p:nvSpPr>
        <p:spPr>
          <a:xfrm>
            <a:off x="9778254" y="1952267"/>
            <a:ext cx="1051200" cy="360040"/>
          </a:xfrm>
          <a:prstGeom prst="rect">
            <a:avLst/>
          </a:prstGeom>
          <a:noFill/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Category 1</a:t>
            </a:r>
          </a:p>
        </p:txBody>
      </p:sp>
      <p:sp>
        <p:nvSpPr>
          <p:cNvPr id="1698" name="Text Placeholder 10">
            <a:extLst>
              <a:ext uri="{FF2B5EF4-FFF2-40B4-BE49-F238E27FC236}">
                <a16:creationId xmlns:a16="http://schemas.microsoft.com/office/drawing/2014/main" id="{1648AC1E-B017-4DA1-A1CD-0048B56DF7B7}"/>
              </a:ext>
            </a:extLst>
          </p:cNvPr>
          <p:cNvSpPr txBox="1">
            <a:spLocks/>
          </p:cNvSpPr>
          <p:nvPr/>
        </p:nvSpPr>
        <p:spPr>
          <a:xfrm>
            <a:off x="9778254" y="2701528"/>
            <a:ext cx="1051200" cy="360040"/>
          </a:xfrm>
          <a:prstGeom prst="rect">
            <a:avLst/>
          </a:prstGeom>
          <a:noFill/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Category 2</a:t>
            </a:r>
          </a:p>
        </p:txBody>
      </p:sp>
      <p:sp>
        <p:nvSpPr>
          <p:cNvPr id="1699" name="Text Placeholder 10">
            <a:extLst>
              <a:ext uri="{FF2B5EF4-FFF2-40B4-BE49-F238E27FC236}">
                <a16:creationId xmlns:a16="http://schemas.microsoft.com/office/drawing/2014/main" id="{6D1D40BA-FE92-4089-9A80-4FA6AD916E00}"/>
              </a:ext>
            </a:extLst>
          </p:cNvPr>
          <p:cNvSpPr txBox="1">
            <a:spLocks/>
          </p:cNvSpPr>
          <p:nvPr/>
        </p:nvSpPr>
        <p:spPr>
          <a:xfrm>
            <a:off x="9778254" y="3450789"/>
            <a:ext cx="1051200" cy="360040"/>
          </a:xfrm>
          <a:prstGeom prst="rect">
            <a:avLst/>
          </a:prstGeom>
          <a:noFill/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Category 3</a:t>
            </a:r>
          </a:p>
        </p:txBody>
      </p:sp>
      <p:sp>
        <p:nvSpPr>
          <p:cNvPr id="1700" name="Text Placeholder 10">
            <a:extLst>
              <a:ext uri="{FF2B5EF4-FFF2-40B4-BE49-F238E27FC236}">
                <a16:creationId xmlns:a16="http://schemas.microsoft.com/office/drawing/2014/main" id="{FC4A65D3-781F-4A68-96DD-35171FED871D}"/>
              </a:ext>
            </a:extLst>
          </p:cNvPr>
          <p:cNvSpPr txBox="1">
            <a:spLocks/>
          </p:cNvSpPr>
          <p:nvPr/>
        </p:nvSpPr>
        <p:spPr>
          <a:xfrm>
            <a:off x="9778254" y="4200051"/>
            <a:ext cx="1051200" cy="360040"/>
          </a:xfrm>
          <a:prstGeom prst="rect">
            <a:avLst/>
          </a:prstGeom>
          <a:noFill/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Category 4</a:t>
            </a:r>
          </a:p>
        </p:txBody>
      </p:sp>
      <p:grpSp>
        <p:nvGrpSpPr>
          <p:cNvPr id="1701" name="그룹 1700">
            <a:extLst>
              <a:ext uri="{FF2B5EF4-FFF2-40B4-BE49-F238E27FC236}">
                <a16:creationId xmlns:a16="http://schemas.microsoft.com/office/drawing/2014/main" id="{AB0D899B-BAC6-4269-A3D4-3DB72E2459AF}"/>
              </a:ext>
            </a:extLst>
          </p:cNvPr>
          <p:cNvGrpSpPr/>
          <p:nvPr/>
        </p:nvGrpSpPr>
        <p:grpSpPr>
          <a:xfrm>
            <a:off x="1200149" y="4733902"/>
            <a:ext cx="1921104" cy="1569661"/>
            <a:chOff x="1291843" y="4733902"/>
            <a:chExt cx="1921104" cy="1569661"/>
          </a:xfrm>
        </p:grpSpPr>
        <p:sp>
          <p:nvSpPr>
            <p:cNvPr id="1702" name="TextBox 1701">
              <a:extLst>
                <a:ext uri="{FF2B5EF4-FFF2-40B4-BE49-F238E27FC236}">
                  <a16:creationId xmlns:a16="http://schemas.microsoft.com/office/drawing/2014/main" id="{9A251C5B-C452-4B5D-A029-BE615A7F3D3C}"/>
                </a:ext>
              </a:extLst>
            </p:cNvPr>
            <p:cNvSpPr txBox="1"/>
            <p:nvPr/>
          </p:nvSpPr>
          <p:spPr>
            <a:xfrm>
              <a:off x="1291843" y="4733902"/>
              <a:ext cx="615222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5"/>
                  </a:solidFill>
                  <a:cs typeface="Arial" pitchFamily="34" charset="0"/>
                </a:rPr>
                <a:t>01</a:t>
              </a:r>
              <a:endParaRPr lang="ko-KR" altLang="en-US" sz="2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  <p:grpSp>
          <p:nvGrpSpPr>
            <p:cNvPr id="1703" name="Group 9">
              <a:extLst>
                <a:ext uri="{FF2B5EF4-FFF2-40B4-BE49-F238E27FC236}">
                  <a16:creationId xmlns:a16="http://schemas.microsoft.com/office/drawing/2014/main" id="{FDA8A2B6-67A6-49FE-8D54-8E84ABFD5D98}"/>
                </a:ext>
              </a:extLst>
            </p:cNvPr>
            <p:cNvGrpSpPr/>
            <p:nvPr/>
          </p:nvGrpSpPr>
          <p:grpSpPr>
            <a:xfrm>
              <a:off x="1291844" y="5195567"/>
              <a:ext cx="1921103" cy="1107996"/>
              <a:chOff x="2551706" y="4283314"/>
              <a:chExt cx="1480091" cy="1107996"/>
            </a:xfrm>
          </p:grpSpPr>
          <p:sp>
            <p:nvSpPr>
              <p:cNvPr id="1704" name="TextBox 1703">
                <a:extLst>
                  <a:ext uri="{FF2B5EF4-FFF2-40B4-BE49-F238E27FC236}">
                    <a16:creationId xmlns:a16="http://schemas.microsoft.com/office/drawing/2014/main" id="{36933C0B-5147-4B5A-A9DF-0C6F65DCDCFE}"/>
                  </a:ext>
                </a:extLst>
              </p:cNvPr>
              <p:cNvSpPr txBox="1"/>
              <p:nvPr/>
            </p:nvSpPr>
            <p:spPr>
              <a:xfrm>
                <a:off x="2551706" y="4560313"/>
                <a:ext cx="148009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I hope and I believe that this Template will your Time, Money and Reputation.</a:t>
                </a:r>
                <a:r>
                  <a:rPr lang="ko-KR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 </a:t>
                </a:r>
              </a:p>
            </p:txBody>
          </p:sp>
          <p:sp>
            <p:nvSpPr>
              <p:cNvPr id="1705" name="TextBox 1704">
                <a:extLst>
                  <a:ext uri="{FF2B5EF4-FFF2-40B4-BE49-F238E27FC236}">
                    <a16:creationId xmlns:a16="http://schemas.microsoft.com/office/drawing/2014/main" id="{C68E58ED-5EA2-468B-9022-C114B9148053}"/>
                  </a:ext>
                </a:extLst>
              </p:cNvPr>
              <p:cNvSpPr txBox="1"/>
              <p:nvPr/>
            </p:nvSpPr>
            <p:spPr>
              <a:xfrm>
                <a:off x="2551706" y="4283314"/>
                <a:ext cx="146750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1706" name="그룹 1705">
            <a:extLst>
              <a:ext uri="{FF2B5EF4-FFF2-40B4-BE49-F238E27FC236}">
                <a16:creationId xmlns:a16="http://schemas.microsoft.com/office/drawing/2014/main" id="{E6EB5E7F-4A92-4428-B377-AF062B4ABE08}"/>
              </a:ext>
            </a:extLst>
          </p:cNvPr>
          <p:cNvGrpSpPr/>
          <p:nvPr/>
        </p:nvGrpSpPr>
        <p:grpSpPr>
          <a:xfrm>
            <a:off x="3769549" y="4733902"/>
            <a:ext cx="1921104" cy="1569661"/>
            <a:chOff x="1291843" y="4733902"/>
            <a:chExt cx="1921104" cy="1569661"/>
          </a:xfrm>
        </p:grpSpPr>
        <p:sp>
          <p:nvSpPr>
            <p:cNvPr id="1707" name="TextBox 1706">
              <a:extLst>
                <a:ext uri="{FF2B5EF4-FFF2-40B4-BE49-F238E27FC236}">
                  <a16:creationId xmlns:a16="http://schemas.microsoft.com/office/drawing/2014/main" id="{ECD53DCD-3934-40C3-8923-F4746F18B893}"/>
                </a:ext>
              </a:extLst>
            </p:cNvPr>
            <p:cNvSpPr txBox="1"/>
            <p:nvPr/>
          </p:nvSpPr>
          <p:spPr>
            <a:xfrm>
              <a:off x="1291843" y="4733902"/>
              <a:ext cx="615222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5"/>
                  </a:solidFill>
                  <a:cs typeface="Arial" pitchFamily="34" charset="0"/>
                </a:rPr>
                <a:t>02</a:t>
              </a:r>
              <a:endParaRPr lang="ko-KR" altLang="en-US" sz="2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  <p:grpSp>
          <p:nvGrpSpPr>
            <p:cNvPr id="1708" name="Group 9">
              <a:extLst>
                <a:ext uri="{FF2B5EF4-FFF2-40B4-BE49-F238E27FC236}">
                  <a16:creationId xmlns:a16="http://schemas.microsoft.com/office/drawing/2014/main" id="{A102F4C6-CA82-4AA2-9EF3-B545CF6356CF}"/>
                </a:ext>
              </a:extLst>
            </p:cNvPr>
            <p:cNvGrpSpPr/>
            <p:nvPr/>
          </p:nvGrpSpPr>
          <p:grpSpPr>
            <a:xfrm>
              <a:off x="1291844" y="5195567"/>
              <a:ext cx="1921103" cy="1107996"/>
              <a:chOff x="2551706" y="4283314"/>
              <a:chExt cx="1480091" cy="1107996"/>
            </a:xfrm>
          </p:grpSpPr>
          <p:sp>
            <p:nvSpPr>
              <p:cNvPr id="1709" name="TextBox 1708">
                <a:extLst>
                  <a:ext uri="{FF2B5EF4-FFF2-40B4-BE49-F238E27FC236}">
                    <a16:creationId xmlns:a16="http://schemas.microsoft.com/office/drawing/2014/main" id="{28325C16-2E2E-4B4D-81DB-AFA6B235507F}"/>
                  </a:ext>
                </a:extLst>
              </p:cNvPr>
              <p:cNvSpPr txBox="1"/>
              <p:nvPr/>
            </p:nvSpPr>
            <p:spPr>
              <a:xfrm>
                <a:off x="2551706" y="4560313"/>
                <a:ext cx="148009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I hope and I believe that this Template will your Time, Money and Reputation.</a:t>
                </a:r>
                <a:r>
                  <a:rPr lang="ko-KR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 </a:t>
                </a:r>
              </a:p>
            </p:txBody>
          </p:sp>
          <p:sp>
            <p:nvSpPr>
              <p:cNvPr id="1710" name="TextBox 1709">
                <a:extLst>
                  <a:ext uri="{FF2B5EF4-FFF2-40B4-BE49-F238E27FC236}">
                    <a16:creationId xmlns:a16="http://schemas.microsoft.com/office/drawing/2014/main" id="{76B73C33-634D-4C35-BE62-EE296577E27E}"/>
                  </a:ext>
                </a:extLst>
              </p:cNvPr>
              <p:cNvSpPr txBox="1"/>
              <p:nvPr/>
            </p:nvSpPr>
            <p:spPr>
              <a:xfrm>
                <a:off x="2551706" y="4283314"/>
                <a:ext cx="146750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1711" name="그룹 1710">
            <a:extLst>
              <a:ext uri="{FF2B5EF4-FFF2-40B4-BE49-F238E27FC236}">
                <a16:creationId xmlns:a16="http://schemas.microsoft.com/office/drawing/2014/main" id="{B7BAC953-F8DF-4C42-88B8-B98DB254139D}"/>
              </a:ext>
            </a:extLst>
          </p:cNvPr>
          <p:cNvGrpSpPr/>
          <p:nvPr/>
        </p:nvGrpSpPr>
        <p:grpSpPr>
          <a:xfrm>
            <a:off x="6338949" y="4733902"/>
            <a:ext cx="1921104" cy="1569661"/>
            <a:chOff x="1291843" y="4733902"/>
            <a:chExt cx="1921104" cy="1569661"/>
          </a:xfrm>
        </p:grpSpPr>
        <p:sp>
          <p:nvSpPr>
            <p:cNvPr id="1712" name="TextBox 1711">
              <a:extLst>
                <a:ext uri="{FF2B5EF4-FFF2-40B4-BE49-F238E27FC236}">
                  <a16:creationId xmlns:a16="http://schemas.microsoft.com/office/drawing/2014/main" id="{B27AFADA-4216-4D18-ACA2-FB99BCC59901}"/>
                </a:ext>
              </a:extLst>
            </p:cNvPr>
            <p:cNvSpPr txBox="1"/>
            <p:nvPr/>
          </p:nvSpPr>
          <p:spPr>
            <a:xfrm>
              <a:off x="1291843" y="4733902"/>
              <a:ext cx="615222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5"/>
                  </a:solidFill>
                  <a:cs typeface="Arial" pitchFamily="34" charset="0"/>
                </a:rPr>
                <a:t>03</a:t>
              </a:r>
              <a:endParaRPr lang="ko-KR" altLang="en-US" sz="2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  <p:grpSp>
          <p:nvGrpSpPr>
            <p:cNvPr id="1713" name="Group 9">
              <a:extLst>
                <a:ext uri="{FF2B5EF4-FFF2-40B4-BE49-F238E27FC236}">
                  <a16:creationId xmlns:a16="http://schemas.microsoft.com/office/drawing/2014/main" id="{C09934B3-1E59-401E-A03B-3C85EDCFCCF6}"/>
                </a:ext>
              </a:extLst>
            </p:cNvPr>
            <p:cNvGrpSpPr/>
            <p:nvPr/>
          </p:nvGrpSpPr>
          <p:grpSpPr>
            <a:xfrm>
              <a:off x="1291844" y="5195567"/>
              <a:ext cx="1921103" cy="1107996"/>
              <a:chOff x="2551706" y="4283314"/>
              <a:chExt cx="1480091" cy="1107996"/>
            </a:xfrm>
          </p:grpSpPr>
          <p:sp>
            <p:nvSpPr>
              <p:cNvPr id="1714" name="TextBox 1713">
                <a:extLst>
                  <a:ext uri="{FF2B5EF4-FFF2-40B4-BE49-F238E27FC236}">
                    <a16:creationId xmlns:a16="http://schemas.microsoft.com/office/drawing/2014/main" id="{4A37A661-885D-4606-AD89-DE65EFBDCA62}"/>
                  </a:ext>
                </a:extLst>
              </p:cNvPr>
              <p:cNvSpPr txBox="1"/>
              <p:nvPr/>
            </p:nvSpPr>
            <p:spPr>
              <a:xfrm>
                <a:off x="2551706" y="4560313"/>
                <a:ext cx="148009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I hope and I believe that this Template will your Time, Money and Reputation.</a:t>
                </a:r>
                <a:r>
                  <a:rPr lang="ko-KR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 </a:t>
                </a:r>
              </a:p>
            </p:txBody>
          </p:sp>
          <p:sp>
            <p:nvSpPr>
              <p:cNvPr id="1715" name="TextBox 1714">
                <a:extLst>
                  <a:ext uri="{FF2B5EF4-FFF2-40B4-BE49-F238E27FC236}">
                    <a16:creationId xmlns:a16="http://schemas.microsoft.com/office/drawing/2014/main" id="{1E087D6E-272E-454F-B7E8-7D19CCC519A1}"/>
                  </a:ext>
                </a:extLst>
              </p:cNvPr>
              <p:cNvSpPr txBox="1"/>
              <p:nvPr/>
            </p:nvSpPr>
            <p:spPr>
              <a:xfrm>
                <a:off x="2551706" y="4283314"/>
                <a:ext cx="146750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1716" name="그룹 1715">
            <a:extLst>
              <a:ext uri="{FF2B5EF4-FFF2-40B4-BE49-F238E27FC236}">
                <a16:creationId xmlns:a16="http://schemas.microsoft.com/office/drawing/2014/main" id="{78C500E5-FA68-4D7D-A010-350162AACFF1}"/>
              </a:ext>
            </a:extLst>
          </p:cNvPr>
          <p:cNvGrpSpPr/>
          <p:nvPr/>
        </p:nvGrpSpPr>
        <p:grpSpPr>
          <a:xfrm>
            <a:off x="8908350" y="4733902"/>
            <a:ext cx="1921104" cy="1569661"/>
            <a:chOff x="1291843" y="4733902"/>
            <a:chExt cx="1921104" cy="1569661"/>
          </a:xfrm>
        </p:grpSpPr>
        <p:sp>
          <p:nvSpPr>
            <p:cNvPr id="1717" name="TextBox 1716">
              <a:extLst>
                <a:ext uri="{FF2B5EF4-FFF2-40B4-BE49-F238E27FC236}">
                  <a16:creationId xmlns:a16="http://schemas.microsoft.com/office/drawing/2014/main" id="{4532EB58-8D33-444C-B8EA-8A0B077C1EAA}"/>
                </a:ext>
              </a:extLst>
            </p:cNvPr>
            <p:cNvSpPr txBox="1"/>
            <p:nvPr/>
          </p:nvSpPr>
          <p:spPr>
            <a:xfrm>
              <a:off x="1291843" y="4733902"/>
              <a:ext cx="615222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5"/>
                  </a:solidFill>
                  <a:cs typeface="Arial" pitchFamily="34" charset="0"/>
                </a:rPr>
                <a:t>04</a:t>
              </a:r>
              <a:endParaRPr lang="ko-KR" altLang="en-US" sz="2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  <p:grpSp>
          <p:nvGrpSpPr>
            <p:cNvPr id="1718" name="Group 9">
              <a:extLst>
                <a:ext uri="{FF2B5EF4-FFF2-40B4-BE49-F238E27FC236}">
                  <a16:creationId xmlns:a16="http://schemas.microsoft.com/office/drawing/2014/main" id="{CEA26A34-FF2F-4FB1-B28B-2936F60CE254}"/>
                </a:ext>
              </a:extLst>
            </p:cNvPr>
            <p:cNvGrpSpPr/>
            <p:nvPr/>
          </p:nvGrpSpPr>
          <p:grpSpPr>
            <a:xfrm>
              <a:off x="1291844" y="5195567"/>
              <a:ext cx="1921103" cy="1107996"/>
              <a:chOff x="2551706" y="4283314"/>
              <a:chExt cx="1480091" cy="1107996"/>
            </a:xfrm>
          </p:grpSpPr>
          <p:sp>
            <p:nvSpPr>
              <p:cNvPr id="1719" name="TextBox 1718">
                <a:extLst>
                  <a:ext uri="{FF2B5EF4-FFF2-40B4-BE49-F238E27FC236}">
                    <a16:creationId xmlns:a16="http://schemas.microsoft.com/office/drawing/2014/main" id="{2211EAFF-EFE7-4DD7-BC6F-CE57A8F14458}"/>
                  </a:ext>
                </a:extLst>
              </p:cNvPr>
              <p:cNvSpPr txBox="1"/>
              <p:nvPr/>
            </p:nvSpPr>
            <p:spPr>
              <a:xfrm>
                <a:off x="2551706" y="4560313"/>
                <a:ext cx="148009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I hope and I believe that this Template will your Time, Money and Reputation.</a:t>
                </a:r>
                <a:r>
                  <a:rPr lang="ko-KR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 </a:t>
                </a:r>
              </a:p>
            </p:txBody>
          </p:sp>
          <p:sp>
            <p:nvSpPr>
              <p:cNvPr id="1720" name="TextBox 1719">
                <a:extLst>
                  <a:ext uri="{FF2B5EF4-FFF2-40B4-BE49-F238E27FC236}">
                    <a16:creationId xmlns:a16="http://schemas.microsoft.com/office/drawing/2014/main" id="{D0B21C2E-66A9-4FC1-A4AF-58D99D119CEB}"/>
                  </a:ext>
                </a:extLst>
              </p:cNvPr>
              <p:cNvSpPr txBox="1"/>
              <p:nvPr/>
            </p:nvSpPr>
            <p:spPr>
              <a:xfrm>
                <a:off x="2551706" y="4283314"/>
                <a:ext cx="146750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cxnSp>
        <p:nvCxnSpPr>
          <p:cNvPr id="1721" name="직선 연결선 1720">
            <a:extLst>
              <a:ext uri="{FF2B5EF4-FFF2-40B4-BE49-F238E27FC236}">
                <a16:creationId xmlns:a16="http://schemas.microsoft.com/office/drawing/2014/main" id="{C46C7B0B-E1AC-4556-BA4A-797A72235075}"/>
              </a:ext>
            </a:extLst>
          </p:cNvPr>
          <p:cNvCxnSpPr>
            <a:cxnSpLocks/>
          </p:cNvCxnSpPr>
          <p:nvPr/>
        </p:nvCxnSpPr>
        <p:spPr>
          <a:xfrm>
            <a:off x="3445401" y="4948337"/>
            <a:ext cx="0" cy="1140791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2" name="직선 연결선 1721">
            <a:extLst>
              <a:ext uri="{FF2B5EF4-FFF2-40B4-BE49-F238E27FC236}">
                <a16:creationId xmlns:a16="http://schemas.microsoft.com/office/drawing/2014/main" id="{BE8600DC-EA67-40EE-BAC2-BCD5BAAA5E7C}"/>
              </a:ext>
            </a:extLst>
          </p:cNvPr>
          <p:cNvCxnSpPr>
            <a:cxnSpLocks/>
          </p:cNvCxnSpPr>
          <p:nvPr/>
        </p:nvCxnSpPr>
        <p:spPr>
          <a:xfrm>
            <a:off x="6014801" y="4948337"/>
            <a:ext cx="0" cy="1140791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3" name="직선 연결선 1722">
            <a:extLst>
              <a:ext uri="{FF2B5EF4-FFF2-40B4-BE49-F238E27FC236}">
                <a16:creationId xmlns:a16="http://schemas.microsoft.com/office/drawing/2014/main" id="{A14A26A2-57FD-479F-B0A9-0EC0670AD1B8}"/>
              </a:ext>
            </a:extLst>
          </p:cNvPr>
          <p:cNvCxnSpPr>
            <a:cxnSpLocks/>
          </p:cNvCxnSpPr>
          <p:nvPr/>
        </p:nvCxnSpPr>
        <p:spPr>
          <a:xfrm>
            <a:off x="8584201" y="4948337"/>
            <a:ext cx="0" cy="1140791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11314</TotalTime>
  <Words>132</Words>
  <Application>Microsoft Office PowerPoint</Application>
  <PresentationFormat>와이드스크린</PresentationFormat>
  <Paragraphs>31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69</cp:revision>
  <dcterms:created xsi:type="dcterms:W3CDTF">2018-02-18T19:39:47Z</dcterms:created>
  <dcterms:modified xsi:type="dcterms:W3CDTF">2022-10-25T07:12:49Z</dcterms:modified>
</cp:coreProperties>
</file>