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2269" name="원호 2268">
            <a:extLst>
              <a:ext uri="{FF2B5EF4-FFF2-40B4-BE49-F238E27FC236}">
                <a16:creationId xmlns:a16="http://schemas.microsoft.com/office/drawing/2014/main" id="{3953A765-5626-477F-B8D6-8A429F2CCCB0}"/>
              </a:ext>
            </a:extLst>
          </p:cNvPr>
          <p:cNvSpPr>
            <a:spLocks noChangeAspect="1"/>
          </p:cNvSpPr>
          <p:nvPr/>
        </p:nvSpPr>
        <p:spPr>
          <a:xfrm rot="10800000">
            <a:off x="989316" y="3206576"/>
            <a:ext cx="1620000" cy="1620000"/>
          </a:xfrm>
          <a:prstGeom prst="arc">
            <a:avLst>
              <a:gd name="adj1" fmla="val 11736209"/>
              <a:gd name="adj2" fmla="val 20810079"/>
            </a:avLst>
          </a:prstGeom>
          <a:ln w="19050">
            <a:solidFill>
              <a:schemeClr val="bg1">
                <a:lumMod val="65000"/>
              </a:schemeClr>
            </a:solidFill>
            <a:headEnd type="none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2270" name="원호 2269">
            <a:extLst>
              <a:ext uri="{FF2B5EF4-FFF2-40B4-BE49-F238E27FC236}">
                <a16:creationId xmlns:a16="http://schemas.microsoft.com/office/drawing/2014/main" id="{ED48A484-24BE-4BF9-85C6-114B559CAD71}"/>
              </a:ext>
            </a:extLst>
          </p:cNvPr>
          <p:cNvSpPr>
            <a:spLocks noChangeAspect="1"/>
          </p:cNvSpPr>
          <p:nvPr/>
        </p:nvSpPr>
        <p:spPr>
          <a:xfrm rot="10800000">
            <a:off x="2777658" y="3026576"/>
            <a:ext cx="1980000" cy="1980000"/>
          </a:xfrm>
          <a:prstGeom prst="arc">
            <a:avLst>
              <a:gd name="adj1" fmla="val 590461"/>
              <a:gd name="adj2" fmla="val 10058746"/>
            </a:avLst>
          </a:prstGeom>
          <a:ln w="19050">
            <a:solidFill>
              <a:schemeClr val="bg1">
                <a:lumMod val="65000"/>
              </a:schemeClr>
            </a:solidFill>
            <a:headEnd type="non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271" name="원호 2270">
            <a:extLst>
              <a:ext uri="{FF2B5EF4-FFF2-40B4-BE49-F238E27FC236}">
                <a16:creationId xmlns:a16="http://schemas.microsoft.com/office/drawing/2014/main" id="{32C37679-B6E5-4A94-9173-0978B9110917}"/>
              </a:ext>
            </a:extLst>
          </p:cNvPr>
          <p:cNvSpPr>
            <a:spLocks noChangeAspect="1"/>
          </p:cNvSpPr>
          <p:nvPr/>
        </p:nvSpPr>
        <p:spPr>
          <a:xfrm rot="10800000">
            <a:off x="9582684" y="3206576"/>
            <a:ext cx="1620000" cy="1620000"/>
          </a:xfrm>
          <a:prstGeom prst="arc">
            <a:avLst>
              <a:gd name="adj1" fmla="val 11729278"/>
              <a:gd name="adj2" fmla="val 20774429"/>
            </a:avLst>
          </a:prstGeom>
          <a:ln w="19050">
            <a:solidFill>
              <a:schemeClr val="bg1">
                <a:lumMod val="65000"/>
              </a:schemeClr>
            </a:solidFill>
            <a:headEnd type="none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272" name="원호 2271">
            <a:extLst>
              <a:ext uri="{FF2B5EF4-FFF2-40B4-BE49-F238E27FC236}">
                <a16:creationId xmlns:a16="http://schemas.microsoft.com/office/drawing/2014/main" id="{97723B7B-A77F-4FBC-ADE6-0368BF68C446}"/>
              </a:ext>
            </a:extLst>
          </p:cNvPr>
          <p:cNvSpPr>
            <a:spLocks noChangeAspect="1"/>
          </p:cNvSpPr>
          <p:nvPr/>
        </p:nvSpPr>
        <p:spPr>
          <a:xfrm rot="10800000">
            <a:off x="7434342" y="3026576"/>
            <a:ext cx="1980000" cy="1980000"/>
          </a:xfrm>
          <a:prstGeom prst="arc">
            <a:avLst>
              <a:gd name="adj1" fmla="val 636328"/>
              <a:gd name="adj2" fmla="val 10139064"/>
            </a:avLst>
          </a:prstGeom>
          <a:ln w="19050">
            <a:solidFill>
              <a:schemeClr val="bg1">
                <a:lumMod val="65000"/>
              </a:schemeClr>
            </a:solidFill>
            <a:headEnd type="non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273" name="원호 2272">
            <a:extLst>
              <a:ext uri="{FF2B5EF4-FFF2-40B4-BE49-F238E27FC236}">
                <a16:creationId xmlns:a16="http://schemas.microsoft.com/office/drawing/2014/main" id="{2B777FFD-3B65-4582-BEA7-ABC7F0414C19}"/>
              </a:ext>
            </a:extLst>
          </p:cNvPr>
          <p:cNvSpPr>
            <a:spLocks noChangeAspect="1"/>
          </p:cNvSpPr>
          <p:nvPr/>
        </p:nvSpPr>
        <p:spPr>
          <a:xfrm rot="10800000">
            <a:off x="4926000" y="2846576"/>
            <a:ext cx="2340000" cy="2340000"/>
          </a:xfrm>
          <a:prstGeom prst="arc">
            <a:avLst>
              <a:gd name="adj1" fmla="val 11452794"/>
              <a:gd name="adj2" fmla="val 20925701"/>
            </a:avLst>
          </a:prstGeom>
          <a:ln w="19050">
            <a:solidFill>
              <a:schemeClr val="bg1">
                <a:lumMod val="65000"/>
              </a:schemeClr>
            </a:solidFill>
            <a:headEnd type="none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274" name="직사각형 2273">
            <a:extLst>
              <a:ext uri="{FF2B5EF4-FFF2-40B4-BE49-F238E27FC236}">
                <a16:creationId xmlns:a16="http://schemas.microsoft.com/office/drawing/2014/main" id="{78A79F71-C2DC-4735-80D3-1F113EA6FAF6}"/>
              </a:ext>
            </a:extLst>
          </p:cNvPr>
          <p:cNvSpPr/>
          <p:nvPr/>
        </p:nvSpPr>
        <p:spPr>
          <a:xfrm>
            <a:off x="0" y="3806887"/>
            <a:ext cx="12192000" cy="41937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275" name="타원 2274">
            <a:extLst>
              <a:ext uri="{FF2B5EF4-FFF2-40B4-BE49-F238E27FC236}">
                <a16:creationId xmlns:a16="http://schemas.microsoft.com/office/drawing/2014/main" id="{838A25CD-393E-4588-BB1D-53542822E4CC}"/>
              </a:ext>
            </a:extLst>
          </p:cNvPr>
          <p:cNvSpPr>
            <a:spLocks noChangeAspect="1"/>
          </p:cNvSpPr>
          <p:nvPr/>
        </p:nvSpPr>
        <p:spPr>
          <a:xfrm>
            <a:off x="1165603" y="3386576"/>
            <a:ext cx="1260000" cy="1260000"/>
          </a:xfrm>
          <a:prstGeom prst="ellipse">
            <a:avLst/>
          </a:prstGeom>
          <a:solidFill>
            <a:schemeClr val="accent5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276" name="타원 2275">
            <a:extLst>
              <a:ext uri="{FF2B5EF4-FFF2-40B4-BE49-F238E27FC236}">
                <a16:creationId xmlns:a16="http://schemas.microsoft.com/office/drawing/2014/main" id="{5807694C-794D-4608-BE88-8FF1EA485C03}"/>
              </a:ext>
            </a:extLst>
          </p:cNvPr>
          <p:cNvSpPr>
            <a:spLocks noChangeAspect="1"/>
          </p:cNvSpPr>
          <p:nvPr/>
        </p:nvSpPr>
        <p:spPr>
          <a:xfrm>
            <a:off x="2957625" y="3206576"/>
            <a:ext cx="1620000" cy="1620000"/>
          </a:xfrm>
          <a:prstGeom prst="ellipse">
            <a:avLst/>
          </a:prstGeom>
          <a:solidFill>
            <a:schemeClr val="accent4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277" name="타원 2276">
            <a:extLst>
              <a:ext uri="{FF2B5EF4-FFF2-40B4-BE49-F238E27FC236}">
                <a16:creationId xmlns:a16="http://schemas.microsoft.com/office/drawing/2014/main" id="{0A3F00D4-70B1-4F44-90F2-5449476ACEE4}"/>
              </a:ext>
            </a:extLst>
          </p:cNvPr>
          <p:cNvSpPr>
            <a:spLocks noChangeAspect="1"/>
          </p:cNvSpPr>
          <p:nvPr/>
        </p:nvSpPr>
        <p:spPr>
          <a:xfrm>
            <a:off x="5109647" y="3026576"/>
            <a:ext cx="1980000" cy="1980000"/>
          </a:xfrm>
          <a:prstGeom prst="ellipse">
            <a:avLst/>
          </a:prstGeom>
          <a:solidFill>
            <a:schemeClr val="accent3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278" name="타원 2277">
            <a:extLst>
              <a:ext uri="{FF2B5EF4-FFF2-40B4-BE49-F238E27FC236}">
                <a16:creationId xmlns:a16="http://schemas.microsoft.com/office/drawing/2014/main" id="{46DC319F-B9D7-41A2-9A86-8CA48446D45E}"/>
              </a:ext>
            </a:extLst>
          </p:cNvPr>
          <p:cNvSpPr>
            <a:spLocks noChangeAspect="1"/>
          </p:cNvSpPr>
          <p:nvPr/>
        </p:nvSpPr>
        <p:spPr>
          <a:xfrm>
            <a:off x="7621669" y="3206576"/>
            <a:ext cx="1620000" cy="1620000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279" name="타원 2278">
            <a:extLst>
              <a:ext uri="{FF2B5EF4-FFF2-40B4-BE49-F238E27FC236}">
                <a16:creationId xmlns:a16="http://schemas.microsoft.com/office/drawing/2014/main" id="{7D62A7F7-E08B-4E66-BEBB-696FA8C4301A}"/>
              </a:ext>
            </a:extLst>
          </p:cNvPr>
          <p:cNvSpPr>
            <a:spLocks noChangeAspect="1"/>
          </p:cNvSpPr>
          <p:nvPr/>
        </p:nvSpPr>
        <p:spPr>
          <a:xfrm>
            <a:off x="9773691" y="3386576"/>
            <a:ext cx="1260000" cy="1260000"/>
          </a:xfrm>
          <a:prstGeom prst="ellipse">
            <a:avLst/>
          </a:prstGeom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280" name="원호 2279">
            <a:extLst>
              <a:ext uri="{FF2B5EF4-FFF2-40B4-BE49-F238E27FC236}">
                <a16:creationId xmlns:a16="http://schemas.microsoft.com/office/drawing/2014/main" id="{244C7B26-89A4-4BB0-8EB7-07BF9103A014}"/>
              </a:ext>
            </a:extLst>
          </p:cNvPr>
          <p:cNvSpPr>
            <a:spLocks noChangeAspect="1"/>
          </p:cNvSpPr>
          <p:nvPr/>
        </p:nvSpPr>
        <p:spPr>
          <a:xfrm>
            <a:off x="989316" y="3207822"/>
            <a:ext cx="1620000" cy="1620000"/>
          </a:xfrm>
          <a:prstGeom prst="arc">
            <a:avLst>
              <a:gd name="adj1" fmla="val 12235672"/>
              <a:gd name="adj2" fmla="val 20059339"/>
            </a:avLst>
          </a:prstGeom>
          <a:ln w="19050">
            <a:solidFill>
              <a:schemeClr val="accent5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2281" name="원호 2280">
            <a:extLst>
              <a:ext uri="{FF2B5EF4-FFF2-40B4-BE49-F238E27FC236}">
                <a16:creationId xmlns:a16="http://schemas.microsoft.com/office/drawing/2014/main" id="{D5F1A3AC-84B1-432C-A9B4-E104EE561687}"/>
              </a:ext>
            </a:extLst>
          </p:cNvPr>
          <p:cNvSpPr>
            <a:spLocks noChangeAspect="1"/>
          </p:cNvSpPr>
          <p:nvPr/>
        </p:nvSpPr>
        <p:spPr>
          <a:xfrm>
            <a:off x="2777658" y="3027822"/>
            <a:ext cx="1980000" cy="1980000"/>
          </a:xfrm>
          <a:prstGeom prst="arc">
            <a:avLst>
              <a:gd name="adj1" fmla="val 1372831"/>
              <a:gd name="adj2" fmla="val 9373507"/>
            </a:avLst>
          </a:prstGeom>
          <a:ln w="19050">
            <a:solidFill>
              <a:schemeClr val="accent4"/>
            </a:solidFill>
            <a:headEnd type="stealth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282" name="원호 2281">
            <a:extLst>
              <a:ext uri="{FF2B5EF4-FFF2-40B4-BE49-F238E27FC236}">
                <a16:creationId xmlns:a16="http://schemas.microsoft.com/office/drawing/2014/main" id="{64A95028-3689-4BCB-8C47-EFD0F353EB17}"/>
              </a:ext>
            </a:extLst>
          </p:cNvPr>
          <p:cNvSpPr>
            <a:spLocks noChangeAspect="1"/>
          </p:cNvSpPr>
          <p:nvPr/>
        </p:nvSpPr>
        <p:spPr>
          <a:xfrm>
            <a:off x="9582684" y="3207822"/>
            <a:ext cx="1620000" cy="1620000"/>
          </a:xfrm>
          <a:prstGeom prst="arc">
            <a:avLst>
              <a:gd name="adj1" fmla="val 12235672"/>
              <a:gd name="adj2" fmla="val 20214018"/>
            </a:avLst>
          </a:prstGeom>
          <a:ln w="19050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283" name="원호 2282">
            <a:extLst>
              <a:ext uri="{FF2B5EF4-FFF2-40B4-BE49-F238E27FC236}">
                <a16:creationId xmlns:a16="http://schemas.microsoft.com/office/drawing/2014/main" id="{3A18B1ED-3649-4246-A569-076FCE41E764}"/>
              </a:ext>
            </a:extLst>
          </p:cNvPr>
          <p:cNvSpPr>
            <a:spLocks noChangeAspect="1"/>
          </p:cNvSpPr>
          <p:nvPr/>
        </p:nvSpPr>
        <p:spPr>
          <a:xfrm>
            <a:off x="7434342" y="3027822"/>
            <a:ext cx="1980000" cy="1980000"/>
          </a:xfrm>
          <a:prstGeom prst="arc">
            <a:avLst>
              <a:gd name="adj1" fmla="val 1372831"/>
              <a:gd name="adj2" fmla="val 9373507"/>
            </a:avLst>
          </a:prstGeom>
          <a:ln w="19050">
            <a:solidFill>
              <a:schemeClr val="accent2"/>
            </a:solidFill>
            <a:headEnd type="stealth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284" name="원호 2283">
            <a:extLst>
              <a:ext uri="{FF2B5EF4-FFF2-40B4-BE49-F238E27FC236}">
                <a16:creationId xmlns:a16="http://schemas.microsoft.com/office/drawing/2014/main" id="{3BFA4973-9460-4604-8768-2E1953E2D124}"/>
              </a:ext>
            </a:extLst>
          </p:cNvPr>
          <p:cNvSpPr>
            <a:spLocks noChangeAspect="1"/>
          </p:cNvSpPr>
          <p:nvPr/>
        </p:nvSpPr>
        <p:spPr>
          <a:xfrm>
            <a:off x="4926000" y="2847822"/>
            <a:ext cx="2340000" cy="2340000"/>
          </a:xfrm>
          <a:prstGeom prst="arc">
            <a:avLst>
              <a:gd name="adj1" fmla="val 12235672"/>
              <a:gd name="adj2" fmla="val 20196667"/>
            </a:avLst>
          </a:prstGeom>
          <a:ln w="19050">
            <a:solidFill>
              <a:schemeClr val="accent3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285" name="Rectangle 9">
            <a:extLst>
              <a:ext uri="{FF2B5EF4-FFF2-40B4-BE49-F238E27FC236}">
                <a16:creationId xmlns:a16="http://schemas.microsoft.com/office/drawing/2014/main" id="{E7EC229D-E273-43BA-B832-F9F9288BD51B}"/>
              </a:ext>
            </a:extLst>
          </p:cNvPr>
          <p:cNvSpPr/>
          <p:nvPr/>
        </p:nvSpPr>
        <p:spPr>
          <a:xfrm>
            <a:off x="10234550" y="3842401"/>
            <a:ext cx="347961" cy="325723"/>
          </a:xfrm>
          <a:custGeom>
            <a:avLst/>
            <a:gdLst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2991331 w 3239999"/>
              <a:gd name="connsiteY3" fmla="*/ 2709748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3239999" h="3032924">
                <a:moveTo>
                  <a:pt x="1576606" y="2778202"/>
                </a:moveTo>
                <a:cubicBezTo>
                  <a:pt x="1576606" y="2778795"/>
                  <a:pt x="1663394" y="2792670"/>
                  <a:pt x="1663394" y="2778202"/>
                </a:cubicBezTo>
                <a:lnTo>
                  <a:pt x="1663394" y="2776423"/>
                </a:lnTo>
                <a:cubicBezTo>
                  <a:pt x="2185083" y="2605634"/>
                  <a:pt x="2444552" y="2500589"/>
                  <a:pt x="2991331" y="2709748"/>
                </a:cubicBezTo>
                <a:lnTo>
                  <a:pt x="3000856" y="526981"/>
                </a:lnTo>
                <a:lnTo>
                  <a:pt x="2855082" y="526981"/>
                </a:lnTo>
                <a:cubicBezTo>
                  <a:pt x="2857178" y="1175360"/>
                  <a:pt x="2859273" y="1823738"/>
                  <a:pt x="2861369" y="2472117"/>
                </a:cubicBezTo>
                <a:cubicBezTo>
                  <a:pt x="2483869" y="2318121"/>
                  <a:pt x="2052449" y="2439541"/>
                  <a:pt x="1663394" y="2765302"/>
                </a:cubicBezTo>
                <a:lnTo>
                  <a:pt x="1663394" y="526981"/>
                </a:lnTo>
                <a:lnTo>
                  <a:pt x="1663394" y="430441"/>
                </a:lnTo>
                <a:lnTo>
                  <a:pt x="1663394" y="402054"/>
                </a:lnTo>
                <a:cubicBezTo>
                  <a:pt x="1896442" y="149589"/>
                  <a:pt x="2115835" y="2106"/>
                  <a:pt x="2406065" y="22"/>
                </a:cubicBezTo>
                <a:cubicBezTo>
                  <a:pt x="2537987" y="-925"/>
                  <a:pt x="2684544" y="28169"/>
                  <a:pt x="2853673" y="91100"/>
                </a:cubicBezTo>
                <a:cubicBezTo>
                  <a:pt x="2854039" y="204214"/>
                  <a:pt x="2854404" y="317327"/>
                  <a:pt x="2854770" y="430441"/>
                </a:cubicBezTo>
                <a:lnTo>
                  <a:pt x="3120669" y="428517"/>
                </a:lnTo>
                <a:lnTo>
                  <a:pt x="3120669" y="738345"/>
                </a:lnTo>
                <a:lnTo>
                  <a:pt x="3239999" y="738345"/>
                </a:lnTo>
                <a:lnTo>
                  <a:pt x="3239999" y="3032924"/>
                </a:lnTo>
                <a:lnTo>
                  <a:pt x="0" y="3032924"/>
                </a:lnTo>
                <a:lnTo>
                  <a:pt x="0" y="738345"/>
                </a:lnTo>
                <a:lnTo>
                  <a:pt x="102477" y="738345"/>
                </a:lnTo>
                <a:lnTo>
                  <a:pt x="102477" y="428517"/>
                </a:lnTo>
                <a:lnTo>
                  <a:pt x="385229" y="430441"/>
                </a:lnTo>
                <a:cubicBezTo>
                  <a:pt x="385595" y="317327"/>
                  <a:pt x="385960" y="204214"/>
                  <a:pt x="386326" y="91100"/>
                </a:cubicBezTo>
                <a:cubicBezTo>
                  <a:pt x="555455" y="28169"/>
                  <a:pt x="702013" y="-925"/>
                  <a:pt x="833935" y="22"/>
                </a:cubicBezTo>
                <a:cubicBezTo>
                  <a:pt x="1124164" y="2106"/>
                  <a:pt x="1343558" y="149589"/>
                  <a:pt x="1576606" y="402054"/>
                </a:cubicBezTo>
                <a:lnTo>
                  <a:pt x="1576606" y="430441"/>
                </a:lnTo>
                <a:lnTo>
                  <a:pt x="1576606" y="526981"/>
                </a:lnTo>
                <a:lnTo>
                  <a:pt x="1576606" y="2765302"/>
                </a:lnTo>
                <a:cubicBezTo>
                  <a:pt x="1187550" y="2439541"/>
                  <a:pt x="756130" y="2318121"/>
                  <a:pt x="378630" y="2472117"/>
                </a:cubicBezTo>
                <a:lnTo>
                  <a:pt x="384918" y="526981"/>
                </a:lnTo>
                <a:lnTo>
                  <a:pt x="239143" y="526981"/>
                </a:lnTo>
                <a:lnTo>
                  <a:pt x="229618" y="2690698"/>
                </a:lnTo>
                <a:cubicBezTo>
                  <a:pt x="773243" y="2466244"/>
                  <a:pt x="1081748" y="2626096"/>
                  <a:pt x="1576606" y="2776423"/>
                </a:cubicBezTo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2286" name="Block Arc 10">
            <a:extLst>
              <a:ext uri="{FF2B5EF4-FFF2-40B4-BE49-F238E27FC236}">
                <a16:creationId xmlns:a16="http://schemas.microsoft.com/office/drawing/2014/main" id="{CF76481F-0686-46C5-8894-D368D063ADE6}"/>
              </a:ext>
            </a:extLst>
          </p:cNvPr>
          <p:cNvSpPr/>
          <p:nvPr/>
        </p:nvSpPr>
        <p:spPr>
          <a:xfrm>
            <a:off x="8194202" y="3842401"/>
            <a:ext cx="545426" cy="369442"/>
          </a:xfrm>
          <a:custGeom>
            <a:avLst/>
            <a:gdLst/>
            <a:ahLst/>
            <a:cxnLst/>
            <a:rect l="l" t="t" r="r" b="b"/>
            <a:pathLst>
              <a:path w="3219104" h="2180445">
                <a:moveTo>
                  <a:pt x="631935" y="660566"/>
                </a:moveTo>
                <a:cubicBezTo>
                  <a:pt x="582229" y="660566"/>
                  <a:pt x="541935" y="700860"/>
                  <a:pt x="541935" y="750566"/>
                </a:cubicBezTo>
                <a:cubicBezTo>
                  <a:pt x="541935" y="800272"/>
                  <a:pt x="582229" y="840566"/>
                  <a:pt x="631935" y="840566"/>
                </a:cubicBezTo>
                <a:cubicBezTo>
                  <a:pt x="681641" y="840566"/>
                  <a:pt x="721935" y="800272"/>
                  <a:pt x="721935" y="750566"/>
                </a:cubicBezTo>
                <a:cubicBezTo>
                  <a:pt x="721935" y="700860"/>
                  <a:pt x="681641" y="660566"/>
                  <a:pt x="631935" y="660566"/>
                </a:cubicBezTo>
                <a:close/>
                <a:moveTo>
                  <a:pt x="2920524" y="132986"/>
                </a:moveTo>
                <a:cubicBezTo>
                  <a:pt x="2884582" y="132986"/>
                  <a:pt x="2855445" y="171564"/>
                  <a:pt x="2855445" y="219152"/>
                </a:cubicBezTo>
                <a:cubicBezTo>
                  <a:pt x="2855445" y="266740"/>
                  <a:pt x="2884582" y="305318"/>
                  <a:pt x="2920524" y="305318"/>
                </a:cubicBezTo>
                <a:cubicBezTo>
                  <a:pt x="2956466" y="305318"/>
                  <a:pt x="2985603" y="266740"/>
                  <a:pt x="2985603" y="219152"/>
                </a:cubicBezTo>
                <a:cubicBezTo>
                  <a:pt x="2985603" y="171564"/>
                  <a:pt x="2956466" y="132986"/>
                  <a:pt x="2920524" y="132986"/>
                </a:cubicBezTo>
                <a:close/>
                <a:moveTo>
                  <a:pt x="1840097" y="123357"/>
                </a:moveTo>
                <a:cubicBezTo>
                  <a:pt x="1690593" y="125267"/>
                  <a:pt x="1541569" y="163386"/>
                  <a:pt x="1407089" y="237534"/>
                </a:cubicBezTo>
                <a:lnTo>
                  <a:pt x="1442443" y="299445"/>
                </a:lnTo>
                <a:cubicBezTo>
                  <a:pt x="1690026" y="162934"/>
                  <a:pt x="1991162" y="159087"/>
                  <a:pt x="2242273" y="289227"/>
                </a:cubicBezTo>
                <a:lnTo>
                  <a:pt x="2275978" y="226435"/>
                </a:lnTo>
                <a:cubicBezTo>
                  <a:pt x="2139582" y="155746"/>
                  <a:pt x="1989600" y="121447"/>
                  <a:pt x="1840097" y="123357"/>
                </a:cubicBezTo>
                <a:close/>
                <a:moveTo>
                  <a:pt x="1808744" y="1233"/>
                </a:moveTo>
                <a:cubicBezTo>
                  <a:pt x="2156106" y="-14520"/>
                  <a:pt x="2554236" y="122009"/>
                  <a:pt x="2727916" y="332053"/>
                </a:cubicBezTo>
                <a:lnTo>
                  <a:pt x="2797407" y="426906"/>
                </a:lnTo>
                <a:cubicBezTo>
                  <a:pt x="2816730" y="407744"/>
                  <a:pt x="2822914" y="396798"/>
                  <a:pt x="2848347" y="374270"/>
                </a:cubicBezTo>
                <a:cubicBezTo>
                  <a:pt x="2789714" y="335227"/>
                  <a:pt x="2770554" y="301522"/>
                  <a:pt x="2770554" y="211287"/>
                </a:cubicBezTo>
                <a:cubicBezTo>
                  <a:pt x="2770554" y="109060"/>
                  <a:pt x="2826850" y="34523"/>
                  <a:pt x="2918697" y="33333"/>
                </a:cubicBezTo>
                <a:cubicBezTo>
                  <a:pt x="3010544" y="32143"/>
                  <a:pt x="3068737" y="122977"/>
                  <a:pt x="3064459" y="218431"/>
                </a:cubicBezTo>
                <a:cubicBezTo>
                  <a:pt x="3062319" y="266188"/>
                  <a:pt x="3063213" y="242475"/>
                  <a:pt x="3054577" y="285936"/>
                </a:cubicBezTo>
                <a:cubicBezTo>
                  <a:pt x="3088600" y="260795"/>
                  <a:pt x="3146396" y="297212"/>
                  <a:pt x="3198377" y="27802"/>
                </a:cubicBezTo>
                <a:cubicBezTo>
                  <a:pt x="3270974" y="270322"/>
                  <a:pt x="3142267" y="378871"/>
                  <a:pt x="2977023" y="405424"/>
                </a:cubicBezTo>
                <a:cubicBezTo>
                  <a:pt x="2937650" y="455263"/>
                  <a:pt x="2906651" y="507366"/>
                  <a:pt x="2854455" y="531728"/>
                </a:cubicBezTo>
                <a:cubicBezTo>
                  <a:pt x="2854593" y="531917"/>
                  <a:pt x="2854687" y="532126"/>
                  <a:pt x="2854781" y="532336"/>
                </a:cubicBezTo>
                <a:lnTo>
                  <a:pt x="2914835" y="719911"/>
                </a:lnTo>
                <a:cubicBezTo>
                  <a:pt x="2982387" y="1030651"/>
                  <a:pt x="2875068" y="1334999"/>
                  <a:pt x="2751965" y="1458417"/>
                </a:cubicBezTo>
                <a:cubicBezTo>
                  <a:pt x="2718119" y="1752479"/>
                  <a:pt x="2636178" y="1904762"/>
                  <a:pt x="2564924" y="2133185"/>
                </a:cubicBezTo>
                <a:cubicBezTo>
                  <a:pt x="2548001" y="2174319"/>
                  <a:pt x="2290597" y="2162941"/>
                  <a:pt x="2284362" y="2130560"/>
                </a:cubicBezTo>
                <a:cubicBezTo>
                  <a:pt x="2253189" y="1989654"/>
                  <a:pt x="2205984" y="1832997"/>
                  <a:pt x="2190842" y="1681589"/>
                </a:cubicBezTo>
                <a:cubicBezTo>
                  <a:pt x="1937891" y="1727975"/>
                  <a:pt x="1628829" y="1727099"/>
                  <a:pt x="1429318" y="1710471"/>
                </a:cubicBezTo>
                <a:cubicBezTo>
                  <a:pt x="1387456" y="1891634"/>
                  <a:pt x="1268107" y="2057044"/>
                  <a:pt x="1143413" y="2180445"/>
                </a:cubicBezTo>
                <a:lnTo>
                  <a:pt x="943012" y="2180445"/>
                </a:lnTo>
                <a:cubicBezTo>
                  <a:pt x="894916" y="2170818"/>
                  <a:pt x="902932" y="1825120"/>
                  <a:pt x="910948" y="1650083"/>
                </a:cubicBezTo>
                <a:cubicBezTo>
                  <a:pt x="600994" y="1508303"/>
                  <a:pt x="-80369" y="1319263"/>
                  <a:pt x="7807" y="838786"/>
                </a:cubicBezTo>
                <a:cubicBezTo>
                  <a:pt x="13151" y="796777"/>
                  <a:pt x="184160" y="802028"/>
                  <a:pt x="275009" y="799402"/>
                </a:cubicBezTo>
                <a:cubicBezTo>
                  <a:pt x="369419" y="659373"/>
                  <a:pt x="418407" y="582356"/>
                  <a:pt x="555570" y="465957"/>
                </a:cubicBezTo>
                <a:cubicBezTo>
                  <a:pt x="547554" y="374062"/>
                  <a:pt x="496786" y="206026"/>
                  <a:pt x="531522" y="190273"/>
                </a:cubicBezTo>
                <a:cubicBezTo>
                  <a:pt x="764877" y="64246"/>
                  <a:pt x="803177" y="250661"/>
                  <a:pt x="924308" y="355683"/>
                </a:cubicBezTo>
                <a:cubicBezTo>
                  <a:pt x="1130053" y="143013"/>
                  <a:pt x="1554903" y="11735"/>
                  <a:pt x="1808744" y="1233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2287" name="Rectangle 16">
            <a:extLst>
              <a:ext uri="{FF2B5EF4-FFF2-40B4-BE49-F238E27FC236}">
                <a16:creationId xmlns:a16="http://schemas.microsoft.com/office/drawing/2014/main" id="{1210D34A-58E6-4E39-A55A-C9974150B759}"/>
              </a:ext>
            </a:extLst>
          </p:cNvPr>
          <p:cNvSpPr/>
          <p:nvPr/>
        </p:nvSpPr>
        <p:spPr>
          <a:xfrm rot="2700000">
            <a:off x="1685863" y="3749322"/>
            <a:ext cx="280850" cy="503512"/>
          </a:xfrm>
          <a:custGeom>
            <a:avLst/>
            <a:gdLst/>
            <a:ahLst/>
            <a:cxnLst/>
            <a:rect l="l" t="t" r="r" b="b"/>
            <a:pathLst>
              <a:path w="2232248" h="4001999">
                <a:moveTo>
                  <a:pt x="1116887" y="0"/>
                </a:moveTo>
                <a:cubicBezTo>
                  <a:pt x="1270748" y="4762"/>
                  <a:pt x="1433283" y="120651"/>
                  <a:pt x="1447291" y="308459"/>
                </a:cubicBezTo>
                <a:cubicBezTo>
                  <a:pt x="1483174" y="544979"/>
                  <a:pt x="1283237" y="603082"/>
                  <a:pt x="1339988" y="887363"/>
                </a:cubicBezTo>
                <a:lnTo>
                  <a:pt x="2232248" y="887363"/>
                </a:lnTo>
                <a:lnTo>
                  <a:pt x="2232248" y="1778237"/>
                </a:lnTo>
                <a:cubicBezTo>
                  <a:pt x="1956566" y="1829261"/>
                  <a:pt x="1897086" y="1634366"/>
                  <a:pt x="1663321" y="1669832"/>
                </a:cubicBezTo>
                <a:cubicBezTo>
                  <a:pt x="1475513" y="1683840"/>
                  <a:pt x="1359624" y="1846375"/>
                  <a:pt x="1354862" y="2000236"/>
                </a:cubicBezTo>
                <a:cubicBezTo>
                  <a:pt x="1358037" y="2135389"/>
                  <a:pt x="1477787" y="2334920"/>
                  <a:pt x="1701420" y="2336507"/>
                </a:cubicBezTo>
                <a:cubicBezTo>
                  <a:pt x="1972077" y="2308709"/>
                  <a:pt x="1932339" y="2176007"/>
                  <a:pt x="2232248" y="2187989"/>
                </a:cubicBezTo>
                <a:lnTo>
                  <a:pt x="2232248" y="3119611"/>
                </a:lnTo>
                <a:lnTo>
                  <a:pt x="1303259" y="3119611"/>
                </a:lnTo>
                <a:cubicBezTo>
                  <a:pt x="1289664" y="3424971"/>
                  <a:pt x="1423682" y="3383289"/>
                  <a:pt x="1451633" y="3655441"/>
                </a:cubicBezTo>
                <a:cubicBezTo>
                  <a:pt x="1450046" y="3879074"/>
                  <a:pt x="1250515" y="3998824"/>
                  <a:pt x="1115362" y="4001999"/>
                </a:cubicBezTo>
                <a:cubicBezTo>
                  <a:pt x="961501" y="3997237"/>
                  <a:pt x="798966" y="3881348"/>
                  <a:pt x="784958" y="3693540"/>
                </a:cubicBezTo>
                <a:cubicBezTo>
                  <a:pt x="749282" y="3458385"/>
                  <a:pt x="946712" y="3399594"/>
                  <a:pt x="892811" y="3119611"/>
                </a:cubicBezTo>
                <a:lnTo>
                  <a:pt x="0" y="3119611"/>
                </a:lnTo>
                <a:lnTo>
                  <a:pt x="0" y="2203607"/>
                </a:lnTo>
                <a:cubicBezTo>
                  <a:pt x="285884" y="2145799"/>
                  <a:pt x="343730" y="2346665"/>
                  <a:pt x="580754" y="2310706"/>
                </a:cubicBezTo>
                <a:cubicBezTo>
                  <a:pt x="768562" y="2296698"/>
                  <a:pt x="884451" y="2134163"/>
                  <a:pt x="889213" y="1980302"/>
                </a:cubicBezTo>
                <a:cubicBezTo>
                  <a:pt x="886038" y="1845149"/>
                  <a:pt x="766288" y="1645618"/>
                  <a:pt x="542655" y="1644031"/>
                </a:cubicBezTo>
                <a:cubicBezTo>
                  <a:pt x="268493" y="1672188"/>
                  <a:pt x="312817" y="1807984"/>
                  <a:pt x="0" y="1792208"/>
                </a:cubicBezTo>
                <a:lnTo>
                  <a:pt x="0" y="887363"/>
                </a:lnTo>
                <a:lnTo>
                  <a:pt x="928847" y="887363"/>
                </a:lnTo>
                <a:cubicBezTo>
                  <a:pt x="944034" y="576570"/>
                  <a:pt x="808718" y="620178"/>
                  <a:pt x="780616" y="346558"/>
                </a:cubicBezTo>
                <a:cubicBezTo>
                  <a:pt x="782203" y="122925"/>
                  <a:pt x="981734" y="3175"/>
                  <a:pt x="111688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2288" name="Rounded Rectangle 5">
            <a:extLst>
              <a:ext uri="{FF2B5EF4-FFF2-40B4-BE49-F238E27FC236}">
                <a16:creationId xmlns:a16="http://schemas.microsoft.com/office/drawing/2014/main" id="{89325102-DEF1-423D-9D1A-44571D05C3C0}"/>
              </a:ext>
            </a:extLst>
          </p:cNvPr>
          <p:cNvSpPr/>
          <p:nvPr/>
        </p:nvSpPr>
        <p:spPr>
          <a:xfrm flipH="1">
            <a:off x="3501865" y="3806887"/>
            <a:ext cx="495085" cy="408415"/>
          </a:xfrm>
          <a:custGeom>
            <a:avLst/>
            <a:gdLst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3217557" h="2654282">
                <a:moveTo>
                  <a:pt x="1384251" y="661544"/>
                </a:moveTo>
                <a:cubicBezTo>
                  <a:pt x="1489083" y="661544"/>
                  <a:pt x="1574067" y="746528"/>
                  <a:pt x="1574067" y="851360"/>
                </a:cubicBezTo>
                <a:cubicBezTo>
                  <a:pt x="1574067" y="956192"/>
                  <a:pt x="1489083" y="1041176"/>
                  <a:pt x="1384251" y="1041176"/>
                </a:cubicBezTo>
                <a:cubicBezTo>
                  <a:pt x="1279419" y="1041176"/>
                  <a:pt x="1194435" y="956192"/>
                  <a:pt x="1194435" y="851360"/>
                </a:cubicBezTo>
                <a:cubicBezTo>
                  <a:pt x="1194435" y="746528"/>
                  <a:pt x="1279419" y="661544"/>
                  <a:pt x="1384251" y="661544"/>
                </a:cubicBezTo>
                <a:close/>
                <a:moveTo>
                  <a:pt x="1993421" y="661544"/>
                </a:moveTo>
                <a:cubicBezTo>
                  <a:pt x="2098253" y="661544"/>
                  <a:pt x="2183237" y="746528"/>
                  <a:pt x="2183237" y="851360"/>
                </a:cubicBezTo>
                <a:cubicBezTo>
                  <a:pt x="2183237" y="956192"/>
                  <a:pt x="2098253" y="1041176"/>
                  <a:pt x="1993421" y="1041176"/>
                </a:cubicBezTo>
                <a:cubicBezTo>
                  <a:pt x="1888589" y="1041176"/>
                  <a:pt x="1803605" y="956192"/>
                  <a:pt x="1803605" y="851360"/>
                </a:cubicBezTo>
                <a:cubicBezTo>
                  <a:pt x="1803605" y="746528"/>
                  <a:pt x="1888589" y="661544"/>
                  <a:pt x="1993421" y="661544"/>
                </a:cubicBezTo>
                <a:close/>
                <a:moveTo>
                  <a:pt x="2602591" y="661544"/>
                </a:moveTo>
                <a:cubicBezTo>
                  <a:pt x="2707423" y="661544"/>
                  <a:pt x="2792407" y="746528"/>
                  <a:pt x="2792407" y="851360"/>
                </a:cubicBezTo>
                <a:cubicBezTo>
                  <a:pt x="2792407" y="956192"/>
                  <a:pt x="2707423" y="1041176"/>
                  <a:pt x="2602591" y="1041176"/>
                </a:cubicBezTo>
                <a:cubicBezTo>
                  <a:pt x="2497759" y="1041176"/>
                  <a:pt x="2412775" y="956192"/>
                  <a:pt x="2412775" y="851360"/>
                </a:cubicBezTo>
                <a:cubicBezTo>
                  <a:pt x="2412775" y="746528"/>
                  <a:pt x="2497759" y="661544"/>
                  <a:pt x="2602591" y="661544"/>
                </a:cubicBezTo>
                <a:close/>
                <a:moveTo>
                  <a:pt x="677114" y="569491"/>
                </a:moveTo>
                <a:lnTo>
                  <a:pt x="330916" y="569491"/>
                </a:lnTo>
                <a:cubicBezTo>
                  <a:pt x="148156" y="569491"/>
                  <a:pt x="0" y="717647"/>
                  <a:pt x="0" y="900407"/>
                </a:cubicBezTo>
                <a:lnTo>
                  <a:pt x="0" y="1952009"/>
                </a:lnTo>
                <a:cubicBezTo>
                  <a:pt x="0" y="2134769"/>
                  <a:pt x="148156" y="2282925"/>
                  <a:pt x="330916" y="2282925"/>
                </a:cubicBezTo>
                <a:lnTo>
                  <a:pt x="711670" y="2282925"/>
                </a:lnTo>
                <a:cubicBezTo>
                  <a:pt x="639726" y="2394386"/>
                  <a:pt x="647101" y="2475544"/>
                  <a:pt x="275077" y="2654282"/>
                </a:cubicBezTo>
                <a:cubicBezTo>
                  <a:pt x="900998" y="2583693"/>
                  <a:pt x="998412" y="2552618"/>
                  <a:pt x="1294529" y="2282925"/>
                </a:cubicBezTo>
                <a:lnTo>
                  <a:pt x="2117356" y="2282925"/>
                </a:lnTo>
                <a:cubicBezTo>
                  <a:pt x="2251554" y="2282925"/>
                  <a:pt x="2367095" y="2203043"/>
                  <a:pt x="2418395" y="2087951"/>
                </a:cubicBezTo>
                <a:cubicBezTo>
                  <a:pt x="2205538" y="2022975"/>
                  <a:pt x="2032941" y="1932583"/>
                  <a:pt x="1830857" y="1799347"/>
                </a:cubicBezTo>
                <a:lnTo>
                  <a:pt x="1008030" y="1799347"/>
                </a:lnTo>
                <a:cubicBezTo>
                  <a:pt x="825270" y="1799347"/>
                  <a:pt x="677114" y="1651191"/>
                  <a:pt x="677114" y="1468431"/>
                </a:cubicBezTo>
                <a:lnTo>
                  <a:pt x="677114" y="569491"/>
                </a:lnTo>
                <a:close/>
                <a:moveTo>
                  <a:pt x="2886641" y="0"/>
                </a:moveTo>
                <a:lnTo>
                  <a:pt x="1100201" y="0"/>
                </a:lnTo>
                <a:cubicBezTo>
                  <a:pt x="917441" y="0"/>
                  <a:pt x="769285" y="148156"/>
                  <a:pt x="769285" y="330916"/>
                </a:cubicBezTo>
                <a:lnTo>
                  <a:pt x="769285" y="1382518"/>
                </a:lnTo>
                <a:cubicBezTo>
                  <a:pt x="769285" y="1565278"/>
                  <a:pt x="917441" y="1713434"/>
                  <a:pt x="1100201" y="1713434"/>
                </a:cubicBezTo>
                <a:lnTo>
                  <a:pt x="1923028" y="1713434"/>
                </a:lnTo>
                <a:cubicBezTo>
                  <a:pt x="2301032" y="1962656"/>
                  <a:pt x="2453037" y="2007378"/>
                  <a:pt x="3078958" y="2077967"/>
                </a:cubicBezTo>
                <a:cubicBezTo>
                  <a:pt x="2713759" y="1878758"/>
                  <a:pt x="2673367" y="1899957"/>
                  <a:pt x="2505887" y="1713434"/>
                </a:cubicBezTo>
                <a:lnTo>
                  <a:pt x="2886641" y="1713434"/>
                </a:lnTo>
                <a:cubicBezTo>
                  <a:pt x="3069401" y="1713434"/>
                  <a:pt x="3217557" y="1565278"/>
                  <a:pt x="3217557" y="1382518"/>
                </a:cubicBezTo>
                <a:lnTo>
                  <a:pt x="3217557" y="330916"/>
                </a:lnTo>
                <a:cubicBezTo>
                  <a:pt x="3217557" y="148156"/>
                  <a:pt x="3069401" y="0"/>
                  <a:pt x="288664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2289" name="Oval 21">
            <a:extLst>
              <a:ext uri="{FF2B5EF4-FFF2-40B4-BE49-F238E27FC236}">
                <a16:creationId xmlns:a16="http://schemas.microsoft.com/office/drawing/2014/main" id="{C0F75D64-3439-4F02-BA85-6AF84290B004}"/>
              </a:ext>
            </a:extLst>
          </p:cNvPr>
          <p:cNvSpPr>
            <a:spLocks noChangeAspect="1"/>
          </p:cNvSpPr>
          <p:nvPr/>
        </p:nvSpPr>
        <p:spPr>
          <a:xfrm>
            <a:off x="5760544" y="3667005"/>
            <a:ext cx="670911" cy="676515"/>
          </a:xfrm>
          <a:custGeom>
            <a:avLst/>
            <a:gdLst/>
            <a:ahLst/>
            <a:cxnLst/>
            <a:rect l="l" t="t" r="r" b="b"/>
            <a:pathLst>
              <a:path w="1652142" h="1665940">
                <a:moveTo>
                  <a:pt x="898689" y="548008"/>
                </a:moveTo>
                <a:cubicBezTo>
                  <a:pt x="737950" y="504938"/>
                  <a:pt x="572731" y="600328"/>
                  <a:pt x="529661" y="761066"/>
                </a:cubicBezTo>
                <a:cubicBezTo>
                  <a:pt x="486591" y="921805"/>
                  <a:pt x="581980" y="1087025"/>
                  <a:pt x="742719" y="1130094"/>
                </a:cubicBezTo>
                <a:cubicBezTo>
                  <a:pt x="903458" y="1173164"/>
                  <a:pt x="1068677" y="1077775"/>
                  <a:pt x="1111747" y="917036"/>
                </a:cubicBezTo>
                <a:cubicBezTo>
                  <a:pt x="1154817" y="756297"/>
                  <a:pt x="1059428" y="591077"/>
                  <a:pt x="898689" y="548008"/>
                </a:cubicBezTo>
                <a:close/>
                <a:moveTo>
                  <a:pt x="952303" y="347916"/>
                </a:moveTo>
                <a:cubicBezTo>
                  <a:pt x="1223549" y="420596"/>
                  <a:pt x="1384519" y="699404"/>
                  <a:pt x="1311839" y="970650"/>
                </a:cubicBezTo>
                <a:cubicBezTo>
                  <a:pt x="1239159" y="1241896"/>
                  <a:pt x="960351" y="1402866"/>
                  <a:pt x="689105" y="1330186"/>
                </a:cubicBezTo>
                <a:cubicBezTo>
                  <a:pt x="417859" y="1257506"/>
                  <a:pt x="256889" y="978698"/>
                  <a:pt x="329569" y="707451"/>
                </a:cubicBezTo>
                <a:cubicBezTo>
                  <a:pt x="402249" y="436205"/>
                  <a:pt x="681057" y="275235"/>
                  <a:pt x="952303" y="347916"/>
                </a:cubicBezTo>
                <a:close/>
                <a:moveTo>
                  <a:pt x="971799" y="275155"/>
                </a:moveTo>
                <a:cubicBezTo>
                  <a:pt x="660368" y="191707"/>
                  <a:pt x="340256" y="376524"/>
                  <a:pt x="256808" y="687955"/>
                </a:cubicBezTo>
                <a:cubicBezTo>
                  <a:pt x="173361" y="999387"/>
                  <a:pt x="358178" y="1319499"/>
                  <a:pt x="669609" y="1402947"/>
                </a:cubicBezTo>
                <a:cubicBezTo>
                  <a:pt x="981040" y="1486395"/>
                  <a:pt x="1301152" y="1301577"/>
                  <a:pt x="1384600" y="990146"/>
                </a:cubicBezTo>
                <a:cubicBezTo>
                  <a:pt x="1468047" y="678715"/>
                  <a:pt x="1283230" y="358603"/>
                  <a:pt x="971799" y="275155"/>
                </a:cubicBezTo>
                <a:close/>
                <a:moveTo>
                  <a:pt x="1652142" y="394531"/>
                </a:moveTo>
                <a:lnTo>
                  <a:pt x="1649662" y="403784"/>
                </a:lnTo>
                <a:lnTo>
                  <a:pt x="1647140" y="399895"/>
                </a:lnTo>
                <a:close/>
                <a:moveTo>
                  <a:pt x="1158157" y="65026"/>
                </a:moveTo>
                <a:lnTo>
                  <a:pt x="1154679" y="271718"/>
                </a:lnTo>
                <a:lnTo>
                  <a:pt x="1148331" y="270017"/>
                </a:lnTo>
                <a:cubicBezTo>
                  <a:pt x="1200055" y="299127"/>
                  <a:pt x="1246804" y="334821"/>
                  <a:pt x="1286346" y="377149"/>
                </a:cubicBezTo>
                <a:lnTo>
                  <a:pt x="1470353" y="331395"/>
                </a:lnTo>
                <a:lnTo>
                  <a:pt x="1588305" y="553229"/>
                </a:lnTo>
                <a:lnTo>
                  <a:pt x="1457194" y="671432"/>
                </a:lnTo>
                <a:cubicBezTo>
                  <a:pt x="1473630" y="731297"/>
                  <a:pt x="1481376" y="793983"/>
                  <a:pt x="1478595" y="857704"/>
                </a:cubicBezTo>
                <a:lnTo>
                  <a:pt x="1642362" y="948616"/>
                </a:lnTo>
                <a:lnTo>
                  <a:pt x="1577335" y="1191298"/>
                </a:lnTo>
                <a:lnTo>
                  <a:pt x="1378614" y="1187955"/>
                </a:lnTo>
                <a:cubicBezTo>
                  <a:pt x="1353489" y="1229936"/>
                  <a:pt x="1323048" y="1267799"/>
                  <a:pt x="1288939" y="1301599"/>
                </a:cubicBezTo>
                <a:lnTo>
                  <a:pt x="1354201" y="1471932"/>
                </a:lnTo>
                <a:lnTo>
                  <a:pt x="1148396" y="1616039"/>
                </a:lnTo>
                <a:lnTo>
                  <a:pt x="992294" y="1480516"/>
                </a:lnTo>
                <a:lnTo>
                  <a:pt x="1011291" y="1467215"/>
                </a:lnTo>
                <a:cubicBezTo>
                  <a:pt x="951500" y="1486565"/>
                  <a:pt x="888271" y="1495869"/>
                  <a:pt x="823805" y="1495510"/>
                </a:cubicBezTo>
                <a:lnTo>
                  <a:pt x="729193" y="1665940"/>
                </a:lnTo>
                <a:lnTo>
                  <a:pt x="486511" y="1600914"/>
                </a:lnTo>
                <a:lnTo>
                  <a:pt x="489790" y="1406012"/>
                </a:lnTo>
                <a:cubicBezTo>
                  <a:pt x="438364" y="1376702"/>
                  <a:pt x="391917" y="1340859"/>
                  <a:pt x="352658" y="1298452"/>
                </a:cubicBezTo>
                <a:lnTo>
                  <a:pt x="355803" y="1305197"/>
                </a:lnTo>
                <a:lnTo>
                  <a:pt x="152856" y="1344512"/>
                </a:lnTo>
                <a:lnTo>
                  <a:pt x="46675" y="1116809"/>
                </a:lnTo>
                <a:lnTo>
                  <a:pt x="183929" y="1005520"/>
                </a:lnTo>
                <a:cubicBezTo>
                  <a:pt x="169279" y="951824"/>
                  <a:pt x="161626" y="895865"/>
                  <a:pt x="161615" y="838915"/>
                </a:cubicBezTo>
                <a:lnTo>
                  <a:pt x="0" y="749197"/>
                </a:lnTo>
                <a:lnTo>
                  <a:pt x="65026" y="506515"/>
                </a:lnTo>
                <a:lnTo>
                  <a:pt x="250227" y="509630"/>
                </a:lnTo>
                <a:cubicBezTo>
                  <a:pt x="275353" y="465291"/>
                  <a:pt x="305693" y="424864"/>
                  <a:pt x="340015" y="388679"/>
                </a:cubicBezTo>
                <a:lnTo>
                  <a:pt x="277984" y="197357"/>
                </a:lnTo>
                <a:lnTo>
                  <a:pt x="491050" y="64219"/>
                </a:lnTo>
                <a:lnTo>
                  <a:pt x="639843" y="207726"/>
                </a:lnTo>
                <a:lnTo>
                  <a:pt x="638348" y="208660"/>
                </a:lnTo>
                <a:cubicBezTo>
                  <a:pt x="696840" y="190256"/>
                  <a:pt x="758594" y="181748"/>
                  <a:pt x="821488" y="182440"/>
                </a:cubicBezTo>
                <a:lnTo>
                  <a:pt x="815140" y="180739"/>
                </a:lnTo>
                <a:lnTo>
                  <a:pt x="915476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grpSp>
        <p:nvGrpSpPr>
          <p:cNvPr id="2290" name="Group 67">
            <a:extLst>
              <a:ext uri="{FF2B5EF4-FFF2-40B4-BE49-F238E27FC236}">
                <a16:creationId xmlns:a16="http://schemas.microsoft.com/office/drawing/2014/main" id="{4257BFD4-130C-476E-8293-E72417BF322C}"/>
              </a:ext>
            </a:extLst>
          </p:cNvPr>
          <p:cNvGrpSpPr/>
          <p:nvPr/>
        </p:nvGrpSpPr>
        <p:grpSpPr>
          <a:xfrm>
            <a:off x="804567" y="2092900"/>
            <a:ext cx="2043441" cy="899548"/>
            <a:chOff x="1130190" y="4149080"/>
            <a:chExt cx="1523461" cy="899548"/>
          </a:xfrm>
        </p:grpSpPr>
        <p:sp>
          <p:nvSpPr>
            <p:cNvPr id="2291" name="TextBox 2290">
              <a:extLst>
                <a:ext uri="{FF2B5EF4-FFF2-40B4-BE49-F238E27FC236}">
                  <a16:creationId xmlns:a16="http://schemas.microsoft.com/office/drawing/2014/main" id="{28BF716B-A61F-4B2D-AA1D-72267960B206}"/>
                </a:ext>
              </a:extLst>
            </p:cNvPr>
            <p:cNvSpPr txBox="1"/>
            <p:nvPr/>
          </p:nvSpPr>
          <p:spPr>
            <a:xfrm>
              <a:off x="1130190" y="4149080"/>
              <a:ext cx="152346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accent5"/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accent5"/>
                </a:solidFill>
                <a:cs typeface="Arial" pitchFamily="34" charset="0"/>
              </a:endParaRPr>
            </a:p>
          </p:txBody>
        </p:sp>
        <p:sp>
          <p:nvSpPr>
            <p:cNvPr id="2292" name="TextBox 2291">
              <a:extLst>
                <a:ext uri="{FF2B5EF4-FFF2-40B4-BE49-F238E27FC236}">
                  <a16:creationId xmlns:a16="http://schemas.microsoft.com/office/drawing/2014/main" id="{2FC6B9DF-55F7-44C9-BEB1-8120826AEC8A}"/>
                </a:ext>
              </a:extLst>
            </p:cNvPr>
            <p:cNvSpPr txBox="1"/>
            <p:nvPr/>
          </p:nvSpPr>
          <p:spPr>
            <a:xfrm>
              <a:off x="1130190" y="4402297"/>
              <a:ext cx="152346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293" name="Group 67">
            <a:extLst>
              <a:ext uri="{FF2B5EF4-FFF2-40B4-BE49-F238E27FC236}">
                <a16:creationId xmlns:a16="http://schemas.microsoft.com/office/drawing/2014/main" id="{678DFFA8-8575-49F2-A330-E4340C5CE6A1}"/>
              </a:ext>
            </a:extLst>
          </p:cNvPr>
          <p:cNvGrpSpPr/>
          <p:nvPr/>
        </p:nvGrpSpPr>
        <p:grpSpPr>
          <a:xfrm flipH="1">
            <a:off x="5078358" y="1745317"/>
            <a:ext cx="2043441" cy="899548"/>
            <a:chOff x="1130190" y="4149080"/>
            <a:chExt cx="1523461" cy="899548"/>
          </a:xfrm>
        </p:grpSpPr>
        <p:sp>
          <p:nvSpPr>
            <p:cNvPr id="2294" name="TextBox 2293">
              <a:extLst>
                <a:ext uri="{FF2B5EF4-FFF2-40B4-BE49-F238E27FC236}">
                  <a16:creationId xmlns:a16="http://schemas.microsoft.com/office/drawing/2014/main" id="{E34A6E95-3F5B-4BFE-B3B9-CFA135AACD6C}"/>
                </a:ext>
              </a:extLst>
            </p:cNvPr>
            <p:cNvSpPr txBox="1"/>
            <p:nvPr/>
          </p:nvSpPr>
          <p:spPr>
            <a:xfrm>
              <a:off x="1130190" y="4149080"/>
              <a:ext cx="152346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accent3"/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accent3"/>
                </a:solidFill>
                <a:cs typeface="Arial" pitchFamily="34" charset="0"/>
              </a:endParaRPr>
            </a:p>
          </p:txBody>
        </p:sp>
        <p:sp>
          <p:nvSpPr>
            <p:cNvPr id="2295" name="TextBox 2294">
              <a:extLst>
                <a:ext uri="{FF2B5EF4-FFF2-40B4-BE49-F238E27FC236}">
                  <a16:creationId xmlns:a16="http://schemas.microsoft.com/office/drawing/2014/main" id="{238D086E-8AF6-4A44-A585-8FC8EEA2E2CB}"/>
                </a:ext>
              </a:extLst>
            </p:cNvPr>
            <p:cNvSpPr txBox="1"/>
            <p:nvPr/>
          </p:nvSpPr>
          <p:spPr>
            <a:xfrm>
              <a:off x="1130190" y="4402297"/>
              <a:ext cx="152346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296" name="Group 67">
            <a:extLst>
              <a:ext uri="{FF2B5EF4-FFF2-40B4-BE49-F238E27FC236}">
                <a16:creationId xmlns:a16="http://schemas.microsoft.com/office/drawing/2014/main" id="{45153B83-E90C-4AFA-855F-D2079C7BD51A}"/>
              </a:ext>
            </a:extLst>
          </p:cNvPr>
          <p:cNvGrpSpPr/>
          <p:nvPr/>
        </p:nvGrpSpPr>
        <p:grpSpPr>
          <a:xfrm flipH="1">
            <a:off x="2745904" y="5185330"/>
            <a:ext cx="2043441" cy="899548"/>
            <a:chOff x="1130190" y="4149080"/>
            <a:chExt cx="1523461" cy="899548"/>
          </a:xfrm>
        </p:grpSpPr>
        <p:sp>
          <p:nvSpPr>
            <p:cNvPr id="2297" name="TextBox 2296">
              <a:extLst>
                <a:ext uri="{FF2B5EF4-FFF2-40B4-BE49-F238E27FC236}">
                  <a16:creationId xmlns:a16="http://schemas.microsoft.com/office/drawing/2014/main" id="{7DBE83E2-A159-404C-9BEB-64AC70247D75}"/>
                </a:ext>
              </a:extLst>
            </p:cNvPr>
            <p:cNvSpPr txBox="1"/>
            <p:nvPr/>
          </p:nvSpPr>
          <p:spPr>
            <a:xfrm>
              <a:off x="1130190" y="4149080"/>
              <a:ext cx="152346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accent4"/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accent4"/>
                </a:solidFill>
                <a:cs typeface="Arial" pitchFamily="34" charset="0"/>
              </a:endParaRPr>
            </a:p>
          </p:txBody>
        </p:sp>
        <p:sp>
          <p:nvSpPr>
            <p:cNvPr id="2298" name="TextBox 2297">
              <a:extLst>
                <a:ext uri="{FF2B5EF4-FFF2-40B4-BE49-F238E27FC236}">
                  <a16:creationId xmlns:a16="http://schemas.microsoft.com/office/drawing/2014/main" id="{90A7289B-6581-46CD-AEE5-C1903E2A5664}"/>
                </a:ext>
              </a:extLst>
            </p:cNvPr>
            <p:cNvSpPr txBox="1"/>
            <p:nvPr/>
          </p:nvSpPr>
          <p:spPr>
            <a:xfrm>
              <a:off x="1130190" y="4402297"/>
              <a:ext cx="152346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299" name="Group 67">
            <a:extLst>
              <a:ext uri="{FF2B5EF4-FFF2-40B4-BE49-F238E27FC236}">
                <a16:creationId xmlns:a16="http://schemas.microsoft.com/office/drawing/2014/main" id="{FAB17ECE-B7F3-458C-A56E-49559175BE69}"/>
              </a:ext>
            </a:extLst>
          </p:cNvPr>
          <p:cNvGrpSpPr/>
          <p:nvPr/>
        </p:nvGrpSpPr>
        <p:grpSpPr>
          <a:xfrm flipH="1">
            <a:off x="7445194" y="5185330"/>
            <a:ext cx="2043441" cy="899548"/>
            <a:chOff x="1130190" y="4149080"/>
            <a:chExt cx="1523461" cy="899548"/>
          </a:xfrm>
        </p:grpSpPr>
        <p:sp>
          <p:nvSpPr>
            <p:cNvPr id="2300" name="TextBox 2299">
              <a:extLst>
                <a:ext uri="{FF2B5EF4-FFF2-40B4-BE49-F238E27FC236}">
                  <a16:creationId xmlns:a16="http://schemas.microsoft.com/office/drawing/2014/main" id="{F8937445-71B7-43D1-A445-0076721596B4}"/>
                </a:ext>
              </a:extLst>
            </p:cNvPr>
            <p:cNvSpPr txBox="1"/>
            <p:nvPr/>
          </p:nvSpPr>
          <p:spPr>
            <a:xfrm>
              <a:off x="1130190" y="4149080"/>
              <a:ext cx="152346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accent2"/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accent2"/>
                </a:solidFill>
                <a:cs typeface="Arial" pitchFamily="34" charset="0"/>
              </a:endParaRPr>
            </a:p>
          </p:txBody>
        </p:sp>
        <p:sp>
          <p:nvSpPr>
            <p:cNvPr id="2301" name="TextBox 2300">
              <a:extLst>
                <a:ext uri="{FF2B5EF4-FFF2-40B4-BE49-F238E27FC236}">
                  <a16:creationId xmlns:a16="http://schemas.microsoft.com/office/drawing/2014/main" id="{BF022C9E-FA89-4B07-A653-E70107937A84}"/>
                </a:ext>
              </a:extLst>
            </p:cNvPr>
            <p:cNvSpPr txBox="1"/>
            <p:nvPr/>
          </p:nvSpPr>
          <p:spPr>
            <a:xfrm>
              <a:off x="1130190" y="4402297"/>
              <a:ext cx="152346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302" name="Group 67">
            <a:extLst>
              <a:ext uri="{FF2B5EF4-FFF2-40B4-BE49-F238E27FC236}">
                <a16:creationId xmlns:a16="http://schemas.microsoft.com/office/drawing/2014/main" id="{7BE3D2A8-9C1C-4DB5-B09E-0D1840E6B694}"/>
              </a:ext>
            </a:extLst>
          </p:cNvPr>
          <p:cNvGrpSpPr/>
          <p:nvPr/>
        </p:nvGrpSpPr>
        <p:grpSpPr>
          <a:xfrm flipH="1">
            <a:off x="9372245" y="2092900"/>
            <a:ext cx="2043441" cy="899548"/>
            <a:chOff x="1130190" y="4149080"/>
            <a:chExt cx="1523461" cy="899548"/>
          </a:xfrm>
        </p:grpSpPr>
        <p:sp>
          <p:nvSpPr>
            <p:cNvPr id="2303" name="TextBox 2302">
              <a:extLst>
                <a:ext uri="{FF2B5EF4-FFF2-40B4-BE49-F238E27FC236}">
                  <a16:creationId xmlns:a16="http://schemas.microsoft.com/office/drawing/2014/main" id="{970533DA-85EF-472D-89D3-DDFEA5DA56D0}"/>
                </a:ext>
              </a:extLst>
            </p:cNvPr>
            <p:cNvSpPr txBox="1"/>
            <p:nvPr/>
          </p:nvSpPr>
          <p:spPr>
            <a:xfrm>
              <a:off x="1130190" y="4149080"/>
              <a:ext cx="152346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accent1"/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accent1"/>
                </a:solidFill>
                <a:cs typeface="Arial" pitchFamily="34" charset="0"/>
              </a:endParaRPr>
            </a:p>
          </p:txBody>
        </p:sp>
        <p:sp>
          <p:nvSpPr>
            <p:cNvPr id="2304" name="TextBox 2303">
              <a:extLst>
                <a:ext uri="{FF2B5EF4-FFF2-40B4-BE49-F238E27FC236}">
                  <a16:creationId xmlns:a16="http://schemas.microsoft.com/office/drawing/2014/main" id="{6DE4F86F-26DE-4CA4-93C9-12C13BA4DCA7}"/>
                </a:ext>
              </a:extLst>
            </p:cNvPr>
            <p:cNvSpPr txBox="1"/>
            <p:nvPr/>
          </p:nvSpPr>
          <p:spPr>
            <a:xfrm>
              <a:off x="1130190" y="4402297"/>
              <a:ext cx="152346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108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E61358"/>
      </a:accent1>
      <a:accent2>
        <a:srgbClr val="ED7D1F"/>
      </a:accent2>
      <a:accent3>
        <a:srgbClr val="A0C82F"/>
      </a:accent3>
      <a:accent4>
        <a:srgbClr val="32B5D3"/>
      </a:accent4>
      <a:accent5>
        <a:srgbClr val="B44B97"/>
      </a:accent5>
      <a:accent6>
        <a:srgbClr val="435E71"/>
      </a:accent6>
      <a:hlink>
        <a:srgbClr val="FFFFFF"/>
      </a:hlink>
      <a:folHlink>
        <a:srgbClr val="954F72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11301</TotalTime>
  <Words>85</Words>
  <Application>Microsoft Office PowerPoint</Application>
  <PresentationFormat>와이드스크린</PresentationFormat>
  <Paragraphs>13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1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WIN10</cp:lastModifiedBy>
  <cp:revision>76</cp:revision>
  <dcterms:created xsi:type="dcterms:W3CDTF">2018-02-18T19:39:47Z</dcterms:created>
  <dcterms:modified xsi:type="dcterms:W3CDTF">2022-10-27T07:08:09Z</dcterms:modified>
</cp:coreProperties>
</file>