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0722-47FA-8324-D20179E6780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0722-47FA-8324-D20179E6780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0722-47FA-8324-D20179E6780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0722-47FA-8324-D20179E6780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0722-47FA-8324-D20179E6780D}"/>
              </c:ext>
            </c:extLst>
          </c:dPt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</c:v>
                </c:pt>
                <c:pt idx="1">
                  <c:v>42</c:v>
                </c:pt>
                <c:pt idx="2">
                  <c:v>75</c:v>
                </c:pt>
                <c:pt idx="3">
                  <c:v>55</c:v>
                </c:pt>
                <c:pt idx="4">
                  <c:v>66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22-47FA-8324-D20179E678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0722-47FA-8324-D20179E6780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0722-47FA-8324-D20179E6780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0-0722-47FA-8324-D20179E6780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2-0722-47FA-8324-D20179E6780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4-0722-47FA-8324-D20179E6780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6-0722-47FA-8324-D20179E6780D}"/>
              </c:ext>
            </c:extLst>
          </c:dPt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65</c:v>
                </c:pt>
                <c:pt idx="1">
                  <c:v>58</c:v>
                </c:pt>
                <c:pt idx="2">
                  <c:v>25</c:v>
                </c:pt>
                <c:pt idx="3">
                  <c:v>45</c:v>
                </c:pt>
                <c:pt idx="4">
                  <c:v>34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722-47FA-8324-D20179E67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7966720"/>
        <c:axId val="157968256"/>
      </c:barChart>
      <c:catAx>
        <c:axId val="1579667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</c:scaling>
        <c:delete val="1"/>
        <c:axPos val="b"/>
        <c:majorGridlines>
          <c:spPr>
            <a:ln>
              <a:noFill/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57966720"/>
        <c:crosses val="autoZero"/>
        <c:crossBetween val="between"/>
      </c:valAx>
      <c:spPr>
        <a:noFill/>
        <a:ln w="5397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606" name="Chart 43">
            <a:extLst>
              <a:ext uri="{FF2B5EF4-FFF2-40B4-BE49-F238E27FC236}">
                <a16:creationId xmlns:a16="http://schemas.microsoft.com/office/drawing/2014/main" id="{C14EE39A-484D-498F-B0CE-51DF366710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6602876"/>
              </p:ext>
            </p:extLst>
          </p:nvPr>
        </p:nvGraphicFramePr>
        <p:xfrm>
          <a:off x="1571625" y="1785087"/>
          <a:ext cx="5038725" cy="444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07" name="그룹 1606">
            <a:extLst>
              <a:ext uri="{FF2B5EF4-FFF2-40B4-BE49-F238E27FC236}">
                <a16:creationId xmlns:a16="http://schemas.microsoft.com/office/drawing/2014/main" id="{5402B23C-F017-47A8-9E42-B86B887BEAE3}"/>
              </a:ext>
            </a:extLst>
          </p:cNvPr>
          <p:cNvGrpSpPr/>
          <p:nvPr/>
        </p:nvGrpSpPr>
        <p:grpSpPr>
          <a:xfrm>
            <a:off x="742950" y="5585503"/>
            <a:ext cx="971550" cy="338554"/>
            <a:chOff x="1171575" y="5585503"/>
            <a:chExt cx="971550" cy="338554"/>
          </a:xfrm>
        </p:grpSpPr>
        <p:sp>
          <p:nvSpPr>
            <p:cNvPr id="1608" name="TextBox 1607">
              <a:extLst>
                <a:ext uri="{FF2B5EF4-FFF2-40B4-BE49-F238E27FC236}">
                  <a16:creationId xmlns:a16="http://schemas.microsoft.com/office/drawing/2014/main" id="{E367CD4B-C89C-42CD-BBB8-3E13308CEF3D}"/>
                </a:ext>
              </a:extLst>
            </p:cNvPr>
            <p:cNvSpPr txBox="1"/>
            <p:nvPr/>
          </p:nvSpPr>
          <p:spPr>
            <a:xfrm>
              <a:off x="1646764" y="5585503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35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609" name="TextBox 1608">
              <a:extLst>
                <a:ext uri="{FF2B5EF4-FFF2-40B4-BE49-F238E27FC236}">
                  <a16:creationId xmlns:a16="http://schemas.microsoft.com/office/drawing/2014/main" id="{142B30C0-4056-4A60-9B06-53713B65B80A}"/>
                </a:ext>
              </a:extLst>
            </p:cNvPr>
            <p:cNvSpPr txBox="1"/>
            <p:nvPr/>
          </p:nvSpPr>
          <p:spPr>
            <a:xfrm>
              <a:off x="1171575" y="5585503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cs typeface="Arial" pitchFamily="34" charset="0"/>
                </a:rPr>
                <a:t>65</a:t>
              </a:r>
              <a:endParaRPr lang="ko-KR" altLang="en-US" sz="1600" b="1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0" name="그룹 1609">
            <a:extLst>
              <a:ext uri="{FF2B5EF4-FFF2-40B4-BE49-F238E27FC236}">
                <a16:creationId xmlns:a16="http://schemas.microsoft.com/office/drawing/2014/main" id="{E3D835B6-F6E3-482E-B9C0-47CAA0097B4E}"/>
              </a:ext>
            </a:extLst>
          </p:cNvPr>
          <p:cNvGrpSpPr/>
          <p:nvPr/>
        </p:nvGrpSpPr>
        <p:grpSpPr>
          <a:xfrm>
            <a:off x="742950" y="4897496"/>
            <a:ext cx="971550" cy="338554"/>
            <a:chOff x="1171575" y="4897496"/>
            <a:chExt cx="971550" cy="338554"/>
          </a:xfrm>
        </p:grpSpPr>
        <p:sp>
          <p:nvSpPr>
            <p:cNvPr id="1611" name="TextBox 1610">
              <a:extLst>
                <a:ext uri="{FF2B5EF4-FFF2-40B4-BE49-F238E27FC236}">
                  <a16:creationId xmlns:a16="http://schemas.microsoft.com/office/drawing/2014/main" id="{F16E805C-8389-48C1-ABA0-30DB81F2D4F2}"/>
                </a:ext>
              </a:extLst>
            </p:cNvPr>
            <p:cNvSpPr txBox="1"/>
            <p:nvPr/>
          </p:nvSpPr>
          <p:spPr>
            <a:xfrm>
              <a:off x="1646764" y="4897496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42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612" name="TextBox 1611">
              <a:extLst>
                <a:ext uri="{FF2B5EF4-FFF2-40B4-BE49-F238E27FC236}">
                  <a16:creationId xmlns:a16="http://schemas.microsoft.com/office/drawing/2014/main" id="{E8B0011F-5BCE-40C3-A78D-271C8FD2A47F}"/>
                </a:ext>
              </a:extLst>
            </p:cNvPr>
            <p:cNvSpPr txBox="1"/>
            <p:nvPr/>
          </p:nvSpPr>
          <p:spPr>
            <a:xfrm>
              <a:off x="1171575" y="4897496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cs typeface="Arial" pitchFamily="34" charset="0"/>
                </a:rPr>
                <a:t>58</a:t>
              </a:r>
              <a:endParaRPr lang="ko-KR" alt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3" name="그룹 1612">
            <a:extLst>
              <a:ext uri="{FF2B5EF4-FFF2-40B4-BE49-F238E27FC236}">
                <a16:creationId xmlns:a16="http://schemas.microsoft.com/office/drawing/2014/main" id="{E8C7A341-11FD-475E-8E5B-ACD2C951B106}"/>
              </a:ext>
            </a:extLst>
          </p:cNvPr>
          <p:cNvGrpSpPr/>
          <p:nvPr/>
        </p:nvGrpSpPr>
        <p:grpSpPr>
          <a:xfrm>
            <a:off x="742950" y="4209490"/>
            <a:ext cx="971550" cy="338554"/>
            <a:chOff x="1171575" y="4209490"/>
            <a:chExt cx="971550" cy="338554"/>
          </a:xfrm>
        </p:grpSpPr>
        <p:sp>
          <p:nvSpPr>
            <p:cNvPr id="1614" name="TextBox 1613">
              <a:extLst>
                <a:ext uri="{FF2B5EF4-FFF2-40B4-BE49-F238E27FC236}">
                  <a16:creationId xmlns:a16="http://schemas.microsoft.com/office/drawing/2014/main" id="{166B6ECB-E402-4AF9-A343-14F439B6E706}"/>
                </a:ext>
              </a:extLst>
            </p:cNvPr>
            <p:cNvSpPr txBox="1"/>
            <p:nvPr/>
          </p:nvSpPr>
          <p:spPr>
            <a:xfrm>
              <a:off x="1646764" y="4209490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6"/>
                  </a:solidFill>
                  <a:cs typeface="Arial" pitchFamily="34" charset="0"/>
                </a:rPr>
                <a:t>75</a:t>
              </a:r>
              <a:endParaRPr lang="ko-KR" altLang="en-US" sz="16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1615" name="TextBox 1614">
              <a:extLst>
                <a:ext uri="{FF2B5EF4-FFF2-40B4-BE49-F238E27FC236}">
                  <a16:creationId xmlns:a16="http://schemas.microsoft.com/office/drawing/2014/main" id="{21100DE1-325A-482D-87A9-94D43F5297B0}"/>
                </a:ext>
              </a:extLst>
            </p:cNvPr>
            <p:cNvSpPr txBox="1"/>
            <p:nvPr/>
          </p:nvSpPr>
          <p:spPr>
            <a:xfrm>
              <a:off x="1171575" y="4209490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cs typeface="Arial" pitchFamily="34" charset="0"/>
                </a:rPr>
                <a:t>25</a:t>
              </a:r>
              <a:endParaRPr lang="ko-KR" alt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6" name="그룹 1615">
            <a:extLst>
              <a:ext uri="{FF2B5EF4-FFF2-40B4-BE49-F238E27FC236}">
                <a16:creationId xmlns:a16="http://schemas.microsoft.com/office/drawing/2014/main" id="{2CF79AD5-1F74-40D8-8BB4-8FD27A01B7DC}"/>
              </a:ext>
            </a:extLst>
          </p:cNvPr>
          <p:cNvGrpSpPr/>
          <p:nvPr/>
        </p:nvGrpSpPr>
        <p:grpSpPr>
          <a:xfrm>
            <a:off x="742950" y="3521484"/>
            <a:ext cx="971550" cy="338554"/>
            <a:chOff x="1171575" y="3521484"/>
            <a:chExt cx="971550" cy="338554"/>
          </a:xfrm>
        </p:grpSpPr>
        <p:sp>
          <p:nvSpPr>
            <p:cNvPr id="1617" name="TextBox 1616">
              <a:extLst>
                <a:ext uri="{FF2B5EF4-FFF2-40B4-BE49-F238E27FC236}">
                  <a16:creationId xmlns:a16="http://schemas.microsoft.com/office/drawing/2014/main" id="{8767D863-93BF-437E-BB8A-3424E0DC9F6E}"/>
                </a:ext>
              </a:extLst>
            </p:cNvPr>
            <p:cNvSpPr txBox="1"/>
            <p:nvPr/>
          </p:nvSpPr>
          <p:spPr>
            <a:xfrm>
              <a:off x="1646764" y="3521484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55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618" name="TextBox 1617">
              <a:extLst>
                <a:ext uri="{FF2B5EF4-FFF2-40B4-BE49-F238E27FC236}">
                  <a16:creationId xmlns:a16="http://schemas.microsoft.com/office/drawing/2014/main" id="{9AF8C471-2700-4638-B10B-C48364CF71A8}"/>
                </a:ext>
              </a:extLst>
            </p:cNvPr>
            <p:cNvSpPr txBox="1"/>
            <p:nvPr/>
          </p:nvSpPr>
          <p:spPr>
            <a:xfrm>
              <a:off x="1171575" y="3521484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Arial" pitchFamily="34" charset="0"/>
                </a:rPr>
                <a:t>45</a:t>
              </a:r>
              <a:endParaRPr lang="ko-KR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9" name="그룹 1618">
            <a:extLst>
              <a:ext uri="{FF2B5EF4-FFF2-40B4-BE49-F238E27FC236}">
                <a16:creationId xmlns:a16="http://schemas.microsoft.com/office/drawing/2014/main" id="{33BED450-6FA9-493A-A5EF-3A4482AAF9CE}"/>
              </a:ext>
            </a:extLst>
          </p:cNvPr>
          <p:cNvGrpSpPr/>
          <p:nvPr/>
        </p:nvGrpSpPr>
        <p:grpSpPr>
          <a:xfrm>
            <a:off x="742950" y="2833478"/>
            <a:ext cx="971550" cy="338554"/>
            <a:chOff x="1171575" y="2833478"/>
            <a:chExt cx="971550" cy="338554"/>
          </a:xfrm>
        </p:grpSpPr>
        <p:sp>
          <p:nvSpPr>
            <p:cNvPr id="1620" name="TextBox 1619">
              <a:extLst>
                <a:ext uri="{FF2B5EF4-FFF2-40B4-BE49-F238E27FC236}">
                  <a16:creationId xmlns:a16="http://schemas.microsoft.com/office/drawing/2014/main" id="{1ED97BBD-095E-442E-BA68-7D067BD117BA}"/>
                </a:ext>
              </a:extLst>
            </p:cNvPr>
            <p:cNvSpPr txBox="1"/>
            <p:nvPr/>
          </p:nvSpPr>
          <p:spPr>
            <a:xfrm>
              <a:off x="1646764" y="2833478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66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621" name="TextBox 1620">
              <a:extLst>
                <a:ext uri="{FF2B5EF4-FFF2-40B4-BE49-F238E27FC236}">
                  <a16:creationId xmlns:a16="http://schemas.microsoft.com/office/drawing/2014/main" id="{A83B80E9-E996-441C-9BD1-7216A3826E7D}"/>
                </a:ext>
              </a:extLst>
            </p:cNvPr>
            <p:cNvSpPr txBox="1"/>
            <p:nvPr/>
          </p:nvSpPr>
          <p:spPr>
            <a:xfrm>
              <a:off x="1171575" y="2833478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cs typeface="Arial" pitchFamily="34" charset="0"/>
                </a:rPr>
                <a:t>34</a:t>
              </a:r>
              <a:endParaRPr lang="ko-KR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2" name="그룹 1621">
            <a:extLst>
              <a:ext uri="{FF2B5EF4-FFF2-40B4-BE49-F238E27FC236}">
                <a16:creationId xmlns:a16="http://schemas.microsoft.com/office/drawing/2014/main" id="{05ED7FEB-00BB-43F0-96ED-BF062A5FA4EB}"/>
              </a:ext>
            </a:extLst>
          </p:cNvPr>
          <p:cNvGrpSpPr/>
          <p:nvPr/>
        </p:nvGrpSpPr>
        <p:grpSpPr>
          <a:xfrm>
            <a:off x="742950" y="2064647"/>
            <a:ext cx="971550" cy="338554"/>
            <a:chOff x="1171575" y="2064647"/>
            <a:chExt cx="971550" cy="338554"/>
          </a:xfrm>
        </p:grpSpPr>
        <p:sp>
          <p:nvSpPr>
            <p:cNvPr id="1623" name="TextBox 1622">
              <a:extLst>
                <a:ext uri="{FF2B5EF4-FFF2-40B4-BE49-F238E27FC236}">
                  <a16:creationId xmlns:a16="http://schemas.microsoft.com/office/drawing/2014/main" id="{F097740E-C12C-406B-8EF7-677081F75367}"/>
                </a:ext>
              </a:extLst>
            </p:cNvPr>
            <p:cNvSpPr txBox="1"/>
            <p:nvPr/>
          </p:nvSpPr>
          <p:spPr>
            <a:xfrm>
              <a:off x="1646764" y="2064647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5"/>
                  </a:solidFill>
                  <a:cs typeface="Arial" pitchFamily="34" charset="0"/>
                </a:rPr>
                <a:t>28</a:t>
              </a:r>
              <a:endParaRPr lang="ko-KR" altLang="en-US" sz="1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624" name="TextBox 1623">
              <a:extLst>
                <a:ext uri="{FF2B5EF4-FFF2-40B4-BE49-F238E27FC236}">
                  <a16:creationId xmlns:a16="http://schemas.microsoft.com/office/drawing/2014/main" id="{CD4C12AF-626D-407F-8256-E1928D0E33F1}"/>
                </a:ext>
              </a:extLst>
            </p:cNvPr>
            <p:cNvSpPr txBox="1"/>
            <p:nvPr/>
          </p:nvSpPr>
          <p:spPr>
            <a:xfrm>
              <a:off x="1171575" y="2064647"/>
              <a:ext cx="49636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cs typeface="Arial" pitchFamily="34" charset="0"/>
                </a:rPr>
                <a:t>72</a:t>
              </a:r>
              <a:endParaRPr lang="ko-KR" alt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25" name="직사각형 1624">
            <a:extLst>
              <a:ext uri="{FF2B5EF4-FFF2-40B4-BE49-F238E27FC236}">
                <a16:creationId xmlns:a16="http://schemas.microsoft.com/office/drawing/2014/main" id="{73778686-5BF8-4116-8956-6A37EA0B098D}"/>
              </a:ext>
            </a:extLst>
          </p:cNvPr>
          <p:cNvSpPr/>
          <p:nvPr/>
        </p:nvSpPr>
        <p:spPr>
          <a:xfrm>
            <a:off x="1708784" y="1965481"/>
            <a:ext cx="45719" cy="40795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6" name="Round Same Side Corner Rectangle 20">
            <a:extLst>
              <a:ext uri="{FF2B5EF4-FFF2-40B4-BE49-F238E27FC236}">
                <a16:creationId xmlns:a16="http://schemas.microsoft.com/office/drawing/2014/main" id="{C7CD88EC-37C3-4B74-87AF-EB3E9978E55A}"/>
              </a:ext>
            </a:extLst>
          </p:cNvPr>
          <p:cNvSpPr>
            <a:spLocks noChangeAspect="1"/>
          </p:cNvSpPr>
          <p:nvPr/>
        </p:nvSpPr>
        <p:spPr>
          <a:xfrm rot="10800000">
            <a:off x="6747509" y="1836669"/>
            <a:ext cx="932009" cy="198816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27" name="Round Same Side Corner Rectangle 8">
            <a:extLst>
              <a:ext uri="{FF2B5EF4-FFF2-40B4-BE49-F238E27FC236}">
                <a16:creationId xmlns:a16="http://schemas.microsoft.com/office/drawing/2014/main" id="{24BE4CB3-611D-4B00-9615-187220652266}"/>
              </a:ext>
            </a:extLst>
          </p:cNvPr>
          <p:cNvSpPr>
            <a:spLocks noChangeAspect="1"/>
          </p:cNvSpPr>
          <p:nvPr/>
        </p:nvSpPr>
        <p:spPr>
          <a:xfrm flipH="1">
            <a:off x="6836256" y="4216286"/>
            <a:ext cx="754513" cy="198720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628" name="그룹 1627">
            <a:extLst>
              <a:ext uri="{FF2B5EF4-FFF2-40B4-BE49-F238E27FC236}">
                <a16:creationId xmlns:a16="http://schemas.microsoft.com/office/drawing/2014/main" id="{E3FE2F81-AE74-4F4B-9ACE-802DA73C87A7}"/>
              </a:ext>
            </a:extLst>
          </p:cNvPr>
          <p:cNvGrpSpPr/>
          <p:nvPr/>
        </p:nvGrpSpPr>
        <p:grpSpPr>
          <a:xfrm>
            <a:off x="8026948" y="1715736"/>
            <a:ext cx="3422101" cy="2230027"/>
            <a:chOff x="8026949" y="1746987"/>
            <a:chExt cx="3422101" cy="2230027"/>
          </a:xfrm>
        </p:grpSpPr>
        <p:grpSp>
          <p:nvGrpSpPr>
            <p:cNvPr id="1629" name="Group 28">
              <a:extLst>
                <a:ext uri="{FF2B5EF4-FFF2-40B4-BE49-F238E27FC236}">
                  <a16:creationId xmlns:a16="http://schemas.microsoft.com/office/drawing/2014/main" id="{4193EC4B-29BD-4E70-B86F-56769D61A2DF}"/>
                </a:ext>
              </a:extLst>
            </p:cNvPr>
            <p:cNvGrpSpPr/>
            <p:nvPr/>
          </p:nvGrpSpPr>
          <p:grpSpPr>
            <a:xfrm>
              <a:off x="8026949" y="1746987"/>
              <a:ext cx="3422101" cy="1191037"/>
              <a:chOff x="4822352" y="1916832"/>
              <a:chExt cx="3422056" cy="1191037"/>
            </a:xfrm>
          </p:grpSpPr>
          <p:sp>
            <p:nvSpPr>
              <p:cNvPr id="1634" name="Text Placeholder 10">
                <a:extLst>
                  <a:ext uri="{FF2B5EF4-FFF2-40B4-BE49-F238E27FC236}">
                    <a16:creationId xmlns:a16="http://schemas.microsoft.com/office/drawing/2014/main" id="{A58AAAD7-793C-49CC-BBF4-F9B1455D4D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2352" y="1916832"/>
                <a:ext cx="3422056" cy="360040"/>
              </a:xfrm>
              <a:prstGeom prst="rect">
                <a:avLst/>
              </a:prstGeom>
              <a:no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ko-KR" sz="2000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cs typeface="Arial" pitchFamily="34" charset="0"/>
                  </a:rPr>
                  <a:t>Portfolio  Designed</a:t>
                </a:r>
              </a:p>
            </p:txBody>
          </p:sp>
          <p:sp>
            <p:nvSpPr>
              <p:cNvPr id="1635" name="TextBox 1634">
                <a:extLst>
                  <a:ext uri="{FF2B5EF4-FFF2-40B4-BE49-F238E27FC236}">
                    <a16:creationId xmlns:a16="http://schemas.microsoft.com/office/drawing/2014/main" id="{6632439B-F81B-4581-9B8A-08636519EE58}"/>
                  </a:ext>
                </a:extLst>
              </p:cNvPr>
              <p:cNvSpPr txBox="1"/>
              <p:nvPr/>
            </p:nvSpPr>
            <p:spPr>
              <a:xfrm>
                <a:off x="4822352" y="2276872"/>
                <a:ext cx="34220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I hope and I believe that this Template will your Time, Money and Reputation.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630" name="TextBox 1629">
              <a:extLst>
                <a:ext uri="{FF2B5EF4-FFF2-40B4-BE49-F238E27FC236}">
                  <a16:creationId xmlns:a16="http://schemas.microsoft.com/office/drawing/2014/main" id="{3740216A-B77E-4A3C-BF2D-A56CC0327802}"/>
                </a:ext>
              </a:extLst>
            </p:cNvPr>
            <p:cNvSpPr txBox="1"/>
            <p:nvPr/>
          </p:nvSpPr>
          <p:spPr>
            <a:xfrm>
              <a:off x="8602207" y="2993785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631" name="TextBox 1630">
              <a:extLst>
                <a:ext uri="{FF2B5EF4-FFF2-40B4-BE49-F238E27FC236}">
                  <a16:creationId xmlns:a16="http://schemas.microsoft.com/office/drawing/2014/main" id="{45E5D9F9-76B5-4379-A722-5F36952AC60A}"/>
                </a:ext>
              </a:extLst>
            </p:cNvPr>
            <p:cNvSpPr txBox="1"/>
            <p:nvPr/>
          </p:nvSpPr>
          <p:spPr>
            <a:xfrm>
              <a:off x="8602207" y="3241506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632" name="TextBox 1631">
              <a:extLst>
                <a:ext uri="{FF2B5EF4-FFF2-40B4-BE49-F238E27FC236}">
                  <a16:creationId xmlns:a16="http://schemas.microsoft.com/office/drawing/2014/main" id="{83FB1347-4FA3-4390-B3EE-42710EBDFD4B}"/>
                </a:ext>
              </a:extLst>
            </p:cNvPr>
            <p:cNvSpPr txBox="1"/>
            <p:nvPr/>
          </p:nvSpPr>
          <p:spPr>
            <a:xfrm>
              <a:off x="8602207" y="373694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633" name="TextBox 1632">
              <a:extLst>
                <a:ext uri="{FF2B5EF4-FFF2-40B4-BE49-F238E27FC236}">
                  <a16:creationId xmlns:a16="http://schemas.microsoft.com/office/drawing/2014/main" id="{7F80B7C3-A590-4C67-9BD9-031614452592}"/>
                </a:ext>
              </a:extLst>
            </p:cNvPr>
            <p:cNvSpPr txBox="1"/>
            <p:nvPr/>
          </p:nvSpPr>
          <p:spPr>
            <a:xfrm>
              <a:off x="8602207" y="348922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  <p:grpSp>
        <p:nvGrpSpPr>
          <p:cNvPr id="1636" name="그룹 1635">
            <a:extLst>
              <a:ext uri="{FF2B5EF4-FFF2-40B4-BE49-F238E27FC236}">
                <a16:creationId xmlns:a16="http://schemas.microsoft.com/office/drawing/2014/main" id="{8AD37BFE-5AF9-4D98-89AE-D9E3A18D3B09}"/>
              </a:ext>
            </a:extLst>
          </p:cNvPr>
          <p:cNvGrpSpPr/>
          <p:nvPr/>
        </p:nvGrpSpPr>
        <p:grpSpPr>
          <a:xfrm>
            <a:off x="8026948" y="4094873"/>
            <a:ext cx="3422101" cy="2230027"/>
            <a:chOff x="8026949" y="1746987"/>
            <a:chExt cx="3422101" cy="2230027"/>
          </a:xfrm>
        </p:grpSpPr>
        <p:grpSp>
          <p:nvGrpSpPr>
            <p:cNvPr id="1637" name="Group 28">
              <a:extLst>
                <a:ext uri="{FF2B5EF4-FFF2-40B4-BE49-F238E27FC236}">
                  <a16:creationId xmlns:a16="http://schemas.microsoft.com/office/drawing/2014/main" id="{FC5F11F6-DF4C-43E7-9049-C1DBE4793F57}"/>
                </a:ext>
              </a:extLst>
            </p:cNvPr>
            <p:cNvGrpSpPr/>
            <p:nvPr/>
          </p:nvGrpSpPr>
          <p:grpSpPr>
            <a:xfrm>
              <a:off x="8026949" y="1746987"/>
              <a:ext cx="3422101" cy="1191037"/>
              <a:chOff x="4822352" y="1916832"/>
              <a:chExt cx="3422056" cy="1191037"/>
            </a:xfrm>
          </p:grpSpPr>
          <p:sp>
            <p:nvSpPr>
              <p:cNvPr id="1642" name="Text Placeholder 10">
                <a:extLst>
                  <a:ext uri="{FF2B5EF4-FFF2-40B4-BE49-F238E27FC236}">
                    <a16:creationId xmlns:a16="http://schemas.microsoft.com/office/drawing/2014/main" id="{E610C76C-925F-427E-A0A4-6815A9B0D0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2352" y="1916832"/>
                <a:ext cx="3422056" cy="360040"/>
              </a:xfrm>
              <a:prstGeom prst="rect">
                <a:avLst/>
              </a:prstGeom>
              <a:no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ko-KR" sz="2000" b="1" dirty="0">
                    <a:solidFill>
                      <a:schemeClr val="accent5"/>
                    </a:solidFill>
                    <a:cs typeface="Arial" pitchFamily="34" charset="0"/>
                  </a:rPr>
                  <a:t>Portfolio  Designed</a:t>
                </a:r>
              </a:p>
            </p:txBody>
          </p:sp>
          <p:sp>
            <p:nvSpPr>
              <p:cNvPr id="1643" name="TextBox 1642">
                <a:extLst>
                  <a:ext uri="{FF2B5EF4-FFF2-40B4-BE49-F238E27FC236}">
                    <a16:creationId xmlns:a16="http://schemas.microsoft.com/office/drawing/2014/main" id="{1E122AF2-4AC7-43CF-9605-55895DC331A9}"/>
                  </a:ext>
                </a:extLst>
              </p:cNvPr>
              <p:cNvSpPr txBox="1"/>
              <p:nvPr/>
            </p:nvSpPr>
            <p:spPr>
              <a:xfrm>
                <a:off x="4822352" y="2276872"/>
                <a:ext cx="34220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I hope and I believe that this Template will your Time, Money and Reputation.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638" name="TextBox 1637">
              <a:extLst>
                <a:ext uri="{FF2B5EF4-FFF2-40B4-BE49-F238E27FC236}">
                  <a16:creationId xmlns:a16="http://schemas.microsoft.com/office/drawing/2014/main" id="{D307A0C9-0BC3-41E6-BA87-A2CA33F05BAD}"/>
                </a:ext>
              </a:extLst>
            </p:cNvPr>
            <p:cNvSpPr txBox="1"/>
            <p:nvPr/>
          </p:nvSpPr>
          <p:spPr>
            <a:xfrm>
              <a:off x="8602207" y="2993785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639" name="TextBox 1638">
              <a:extLst>
                <a:ext uri="{FF2B5EF4-FFF2-40B4-BE49-F238E27FC236}">
                  <a16:creationId xmlns:a16="http://schemas.microsoft.com/office/drawing/2014/main" id="{88E505BA-0734-4BA9-8ECB-AE9E33435A47}"/>
                </a:ext>
              </a:extLst>
            </p:cNvPr>
            <p:cNvSpPr txBox="1"/>
            <p:nvPr/>
          </p:nvSpPr>
          <p:spPr>
            <a:xfrm>
              <a:off x="8602207" y="3241506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640" name="TextBox 1639">
              <a:extLst>
                <a:ext uri="{FF2B5EF4-FFF2-40B4-BE49-F238E27FC236}">
                  <a16:creationId xmlns:a16="http://schemas.microsoft.com/office/drawing/2014/main" id="{434F24AE-1761-4AB7-B86E-9623F3181BF4}"/>
                </a:ext>
              </a:extLst>
            </p:cNvPr>
            <p:cNvSpPr txBox="1"/>
            <p:nvPr/>
          </p:nvSpPr>
          <p:spPr>
            <a:xfrm>
              <a:off x="8602207" y="373694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641" name="TextBox 1640">
              <a:extLst>
                <a:ext uri="{FF2B5EF4-FFF2-40B4-BE49-F238E27FC236}">
                  <a16:creationId xmlns:a16="http://schemas.microsoft.com/office/drawing/2014/main" id="{1A2371AF-B71B-46A9-9299-AD40BD7BAEDE}"/>
                </a:ext>
              </a:extLst>
            </p:cNvPr>
            <p:cNvSpPr txBox="1"/>
            <p:nvPr/>
          </p:nvSpPr>
          <p:spPr>
            <a:xfrm>
              <a:off x="8602207" y="348922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11311</TotalTime>
  <Words>116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66</cp:revision>
  <dcterms:created xsi:type="dcterms:W3CDTF">2018-02-18T19:39:47Z</dcterms:created>
  <dcterms:modified xsi:type="dcterms:W3CDTF">2022-10-25T07:10:20Z</dcterms:modified>
</cp:coreProperties>
</file>