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ko-K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bar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Series 1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4"/>
              </a:solidFill>
            </c:spPr>
            <c:extLst>
              <c:ext xmlns:c16="http://schemas.microsoft.com/office/drawing/2014/chart" uri="{C3380CC4-5D6E-409C-BE32-E72D297353CC}">
                <c16:uniqueId val="{00000001-0722-47FA-8324-D20179E6780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/>
              </a:solidFill>
            </c:spPr>
            <c:extLst>
              <c:ext xmlns:c16="http://schemas.microsoft.com/office/drawing/2014/chart" uri="{C3380CC4-5D6E-409C-BE32-E72D297353CC}">
                <c16:uniqueId val="{00000003-0722-47FA-8324-D20179E6780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/>
              </a:solidFill>
            </c:spPr>
            <c:extLst>
              <c:ext xmlns:c16="http://schemas.microsoft.com/office/drawing/2014/chart" uri="{C3380CC4-5D6E-409C-BE32-E72D297353CC}">
                <c16:uniqueId val="{00000005-0722-47FA-8324-D20179E6780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/>
              </a:solidFill>
            </c:spPr>
            <c:extLst>
              <c:ext xmlns:c16="http://schemas.microsoft.com/office/drawing/2014/chart" uri="{C3380CC4-5D6E-409C-BE32-E72D297353CC}">
                <c16:uniqueId val="{00000007-0722-47FA-8324-D20179E6780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/>
              </a:solidFill>
            </c:spPr>
            <c:extLst>
              <c:ext xmlns:c16="http://schemas.microsoft.com/office/drawing/2014/chart" uri="{C3380CC4-5D6E-409C-BE32-E72D297353CC}">
                <c16:uniqueId val="{00000009-0722-47FA-8324-D20179E6780D}"/>
              </c:ext>
            </c:extLst>
          </c:dPt>
          <c:cat>
            <c:strRef>
              <c:f>Sheet1!$A$2:$A$7</c:f>
              <c:strCache>
                <c:ptCount val="6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</c:strCache>
            </c:strRef>
          </c:cat>
          <c:val>
            <c:numRef>
              <c:f>Sheet1!$B$2:$B$7</c:f>
              <c:numCache>
                <c:formatCode>General</c:formatCode>
                <c:ptCount val="6"/>
                <c:pt idx="0">
                  <c:v>35</c:v>
                </c:pt>
                <c:pt idx="1">
                  <c:v>42</c:v>
                </c:pt>
                <c:pt idx="2">
                  <c:v>75</c:v>
                </c:pt>
                <c:pt idx="3">
                  <c:v>55</c:v>
                </c:pt>
                <c:pt idx="4">
                  <c:v>66</c:v>
                </c:pt>
                <c:pt idx="5">
                  <c:v>28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A-0722-47FA-8324-D20179E6780D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Series 2</c:v>
                </c:pt>
              </c:strCache>
            </c:strRef>
          </c:tx>
          <c:spPr>
            <a:solidFill>
              <a:schemeClr val="accent6"/>
            </a:solidFill>
          </c:spPr>
          <c:invertIfNegative val="0"/>
          <c:dPt>
            <c:idx val="0"/>
            <c:invertIfNegative val="0"/>
            <c:bubble3D val="0"/>
            <c:spPr>
              <a:solidFill>
                <a:schemeClr val="accent4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C-0722-47FA-8324-D20179E6780D}"/>
              </c:ext>
            </c:extLst>
          </c:dPt>
          <c:dPt>
            <c:idx val="1"/>
            <c:invertIfNegative val="0"/>
            <c:bubble3D val="0"/>
            <c:spPr>
              <a:solidFill>
                <a:schemeClr val="accent3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0E-0722-47FA-8324-D20179E6780D}"/>
              </c:ext>
            </c:extLst>
          </c:dPt>
          <c:dPt>
            <c:idx val="2"/>
            <c:invertIfNegative val="0"/>
            <c:bubble3D val="0"/>
            <c:spPr>
              <a:solidFill>
                <a:schemeClr val="accent6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0-0722-47FA-8324-D20179E6780D}"/>
              </c:ext>
            </c:extLst>
          </c:dPt>
          <c:dPt>
            <c:idx val="3"/>
            <c:invertIfNegative val="0"/>
            <c:bubble3D val="0"/>
            <c:spPr>
              <a:solidFill>
                <a:schemeClr val="accent1">
                  <a:lumMod val="40000"/>
                  <a:lumOff val="6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2-0722-47FA-8324-D20179E6780D}"/>
              </c:ext>
            </c:extLst>
          </c:dPt>
          <c:dPt>
            <c:idx val="4"/>
            <c:invertIfNegative val="0"/>
            <c:bubble3D val="0"/>
            <c:spPr>
              <a:solidFill>
                <a:schemeClr val="accent2">
                  <a:lumMod val="60000"/>
                  <a:lumOff val="40000"/>
                </a:schemeClr>
              </a:solidFill>
            </c:spPr>
            <c:extLst>
              <c:ext xmlns:c16="http://schemas.microsoft.com/office/drawing/2014/chart" uri="{C3380CC4-5D6E-409C-BE32-E72D297353CC}">
                <c16:uniqueId val="{00000014-0722-47FA-8324-D20179E6780D}"/>
              </c:ext>
            </c:extLst>
          </c:dPt>
          <c:dPt>
            <c:idx val="5"/>
            <c:invertIfNegative val="0"/>
            <c:bubble3D val="0"/>
            <c:spPr>
              <a:solidFill>
                <a:schemeClr val="accent5">
                  <a:lumMod val="40000"/>
                  <a:lumOff val="60000"/>
                </a:schemeClr>
              </a:solidFill>
              <a:ln>
                <a:noFill/>
              </a:ln>
            </c:spPr>
            <c:extLst>
              <c:ext xmlns:c16="http://schemas.microsoft.com/office/drawing/2014/chart" uri="{C3380CC4-5D6E-409C-BE32-E72D297353CC}">
                <c16:uniqueId val="{00000016-0722-47FA-8324-D20179E6780D}"/>
              </c:ext>
            </c:extLst>
          </c:dPt>
          <c:cat>
            <c:strRef>
              <c:f>Sheet1!$A$2:$A$7</c:f>
              <c:strCache>
                <c:ptCount val="6"/>
                <c:pt idx="0">
                  <c:v>Item 1</c:v>
                </c:pt>
                <c:pt idx="1">
                  <c:v>Item 2</c:v>
                </c:pt>
                <c:pt idx="2">
                  <c:v>Item 3</c:v>
                </c:pt>
                <c:pt idx="3">
                  <c:v>Item 4</c:v>
                </c:pt>
                <c:pt idx="4">
                  <c:v>Item 5</c:v>
                </c:pt>
                <c:pt idx="5">
                  <c:v>Item 6</c:v>
                </c:pt>
              </c:strCache>
            </c:strRef>
          </c:cat>
          <c:val>
            <c:numRef>
              <c:f>Sheet1!$C$2:$C$7</c:f>
              <c:numCache>
                <c:formatCode>General</c:formatCode>
                <c:ptCount val="6"/>
                <c:pt idx="0">
                  <c:v>65</c:v>
                </c:pt>
                <c:pt idx="1">
                  <c:v>58</c:v>
                </c:pt>
                <c:pt idx="2">
                  <c:v>25</c:v>
                </c:pt>
                <c:pt idx="3">
                  <c:v>45</c:v>
                </c:pt>
                <c:pt idx="4">
                  <c:v>34</c:v>
                </c:pt>
                <c:pt idx="5">
                  <c:v>72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7-0722-47FA-8324-D20179E6780D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axId val="157966720"/>
        <c:axId val="157968256"/>
      </c:barChart>
      <c:catAx>
        <c:axId val="157966720"/>
        <c:scaling>
          <c:orientation val="minMax"/>
        </c:scaling>
        <c:delete val="1"/>
        <c:axPos val="l"/>
        <c:numFmt formatCode="General" sourceLinked="0"/>
        <c:majorTickMark val="out"/>
        <c:minorTickMark val="none"/>
        <c:tickLblPos val="nextTo"/>
        <c:crossAx val="157968256"/>
        <c:crosses val="autoZero"/>
        <c:auto val="1"/>
        <c:lblAlgn val="ctr"/>
        <c:lblOffset val="100"/>
        <c:noMultiLvlLbl val="0"/>
      </c:catAx>
      <c:valAx>
        <c:axId val="157968256"/>
        <c:scaling>
          <c:orientation val="minMax"/>
        </c:scaling>
        <c:delete val="1"/>
        <c:axPos val="b"/>
        <c:majorGridlines>
          <c:spPr>
            <a:ln>
              <a:noFill/>
              <a:prstDash val="dash"/>
            </a:ln>
          </c:spPr>
        </c:majorGridlines>
        <c:numFmt formatCode="General" sourceLinked="1"/>
        <c:majorTickMark val="out"/>
        <c:minorTickMark val="none"/>
        <c:tickLblPos val="nextTo"/>
        <c:crossAx val="157966720"/>
        <c:crosses val="autoZero"/>
        <c:crossBetween val="between"/>
      </c:valAx>
      <c:spPr>
        <a:noFill/>
        <a:ln w="53975">
          <a:noFill/>
        </a:ln>
      </c:spPr>
    </c:plotArea>
    <c:plotVisOnly val="1"/>
    <c:dispBlanksAs val="gap"/>
    <c:showDLblsOverMax val="0"/>
  </c:chart>
  <c:txPr>
    <a:bodyPr/>
    <a:lstStyle/>
    <a:p>
      <a:pPr>
        <a:defRPr sz="1800"/>
      </a:pPr>
      <a:endParaRPr lang="ko-KR"/>
    </a:p>
  </c:txPr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1606" name="Chart 43">
            <a:extLst>
              <a:ext uri="{FF2B5EF4-FFF2-40B4-BE49-F238E27FC236}">
                <a16:creationId xmlns:a16="http://schemas.microsoft.com/office/drawing/2014/main" id="{C14EE39A-484D-498F-B0CE-51DF366710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476602876"/>
              </p:ext>
            </p:extLst>
          </p:nvPr>
        </p:nvGraphicFramePr>
        <p:xfrm>
          <a:off x="1571625" y="1785087"/>
          <a:ext cx="5038725" cy="444035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pSp>
        <p:nvGrpSpPr>
          <p:cNvPr id="1607" name="그룹 1606">
            <a:extLst>
              <a:ext uri="{FF2B5EF4-FFF2-40B4-BE49-F238E27FC236}">
                <a16:creationId xmlns:a16="http://schemas.microsoft.com/office/drawing/2014/main" id="{5402B23C-F017-47A8-9E42-B86B887BEAE3}"/>
              </a:ext>
            </a:extLst>
          </p:cNvPr>
          <p:cNvGrpSpPr/>
          <p:nvPr/>
        </p:nvGrpSpPr>
        <p:grpSpPr>
          <a:xfrm>
            <a:off x="742950" y="5585503"/>
            <a:ext cx="971550" cy="338554"/>
            <a:chOff x="1171575" y="5585503"/>
            <a:chExt cx="971550" cy="338554"/>
          </a:xfrm>
        </p:grpSpPr>
        <p:sp>
          <p:nvSpPr>
            <p:cNvPr id="1608" name="TextBox 1607">
              <a:extLst>
                <a:ext uri="{FF2B5EF4-FFF2-40B4-BE49-F238E27FC236}">
                  <a16:creationId xmlns:a16="http://schemas.microsoft.com/office/drawing/2014/main" id="{E367CD4B-C89C-42CD-BBB8-3E13308CEF3D}"/>
                </a:ext>
              </a:extLst>
            </p:cNvPr>
            <p:cNvSpPr txBox="1"/>
            <p:nvPr/>
          </p:nvSpPr>
          <p:spPr>
            <a:xfrm>
              <a:off x="1646764" y="5585503"/>
              <a:ext cx="496361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4"/>
                  </a:solidFill>
                  <a:cs typeface="Arial" pitchFamily="34" charset="0"/>
                </a:rPr>
                <a:t>35</a:t>
              </a:r>
              <a:endParaRPr lang="ko-KR" altLang="en-US" sz="1600" b="1" dirty="0">
                <a:solidFill>
                  <a:schemeClr val="accent4"/>
                </a:solidFill>
                <a:cs typeface="Arial" pitchFamily="34" charset="0"/>
              </a:endParaRPr>
            </a:p>
          </p:txBody>
        </p:sp>
        <p:sp>
          <p:nvSpPr>
            <p:cNvPr id="1609" name="TextBox 1608">
              <a:extLst>
                <a:ext uri="{FF2B5EF4-FFF2-40B4-BE49-F238E27FC236}">
                  <a16:creationId xmlns:a16="http://schemas.microsoft.com/office/drawing/2014/main" id="{142B30C0-4056-4A60-9B06-53713B65B80A}"/>
                </a:ext>
              </a:extLst>
            </p:cNvPr>
            <p:cNvSpPr txBox="1"/>
            <p:nvPr/>
          </p:nvSpPr>
          <p:spPr>
            <a:xfrm>
              <a:off x="1171575" y="5585503"/>
              <a:ext cx="496361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4">
                      <a:lumMod val="40000"/>
                      <a:lumOff val="60000"/>
                    </a:schemeClr>
                  </a:solidFill>
                  <a:cs typeface="Arial" pitchFamily="34" charset="0"/>
                </a:rPr>
                <a:t>65</a:t>
              </a:r>
              <a:endParaRPr lang="ko-KR" altLang="en-US" sz="1600" b="1" dirty="0">
                <a:solidFill>
                  <a:schemeClr val="accent4">
                    <a:lumMod val="40000"/>
                    <a:lumOff val="60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10" name="그룹 1609">
            <a:extLst>
              <a:ext uri="{FF2B5EF4-FFF2-40B4-BE49-F238E27FC236}">
                <a16:creationId xmlns:a16="http://schemas.microsoft.com/office/drawing/2014/main" id="{E3D835B6-F6E3-482E-B9C0-47CAA0097B4E}"/>
              </a:ext>
            </a:extLst>
          </p:cNvPr>
          <p:cNvGrpSpPr/>
          <p:nvPr/>
        </p:nvGrpSpPr>
        <p:grpSpPr>
          <a:xfrm>
            <a:off x="742950" y="4897496"/>
            <a:ext cx="971550" cy="338554"/>
            <a:chOff x="1171575" y="4897496"/>
            <a:chExt cx="971550" cy="338554"/>
          </a:xfrm>
        </p:grpSpPr>
        <p:sp>
          <p:nvSpPr>
            <p:cNvPr id="1611" name="TextBox 1610">
              <a:extLst>
                <a:ext uri="{FF2B5EF4-FFF2-40B4-BE49-F238E27FC236}">
                  <a16:creationId xmlns:a16="http://schemas.microsoft.com/office/drawing/2014/main" id="{F16E805C-8389-48C1-ABA0-30DB81F2D4F2}"/>
                </a:ext>
              </a:extLst>
            </p:cNvPr>
            <p:cNvSpPr txBox="1"/>
            <p:nvPr/>
          </p:nvSpPr>
          <p:spPr>
            <a:xfrm>
              <a:off x="1646764" y="4897496"/>
              <a:ext cx="496361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3"/>
                  </a:solidFill>
                  <a:cs typeface="Arial" pitchFamily="34" charset="0"/>
                </a:rPr>
                <a:t>42</a:t>
              </a:r>
              <a:endParaRPr lang="ko-KR" altLang="en-US" sz="1600" b="1" dirty="0">
                <a:solidFill>
                  <a:schemeClr val="accent3"/>
                </a:solidFill>
                <a:cs typeface="Arial" pitchFamily="34" charset="0"/>
              </a:endParaRPr>
            </a:p>
          </p:txBody>
        </p:sp>
        <p:sp>
          <p:nvSpPr>
            <p:cNvPr id="1612" name="TextBox 1611">
              <a:extLst>
                <a:ext uri="{FF2B5EF4-FFF2-40B4-BE49-F238E27FC236}">
                  <a16:creationId xmlns:a16="http://schemas.microsoft.com/office/drawing/2014/main" id="{E8B0011F-5BCE-40C3-A78D-271C8FD2A47F}"/>
                </a:ext>
              </a:extLst>
            </p:cNvPr>
            <p:cNvSpPr txBox="1"/>
            <p:nvPr/>
          </p:nvSpPr>
          <p:spPr>
            <a:xfrm>
              <a:off x="1171575" y="4897496"/>
              <a:ext cx="496361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3">
                      <a:lumMod val="60000"/>
                      <a:lumOff val="40000"/>
                    </a:schemeClr>
                  </a:solidFill>
                  <a:cs typeface="Arial" pitchFamily="34" charset="0"/>
                </a:rPr>
                <a:t>58</a:t>
              </a:r>
              <a:endParaRPr lang="ko-KR" altLang="en-US" sz="1600" b="1" dirty="0">
                <a:solidFill>
                  <a:schemeClr val="accent3">
                    <a:lumMod val="60000"/>
                    <a:lumOff val="40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13" name="그룹 1612">
            <a:extLst>
              <a:ext uri="{FF2B5EF4-FFF2-40B4-BE49-F238E27FC236}">
                <a16:creationId xmlns:a16="http://schemas.microsoft.com/office/drawing/2014/main" id="{E8C7A341-11FD-475E-8E5B-ACD2C951B106}"/>
              </a:ext>
            </a:extLst>
          </p:cNvPr>
          <p:cNvGrpSpPr/>
          <p:nvPr/>
        </p:nvGrpSpPr>
        <p:grpSpPr>
          <a:xfrm>
            <a:off x="742950" y="4209490"/>
            <a:ext cx="971550" cy="338554"/>
            <a:chOff x="1171575" y="4209490"/>
            <a:chExt cx="971550" cy="338554"/>
          </a:xfrm>
        </p:grpSpPr>
        <p:sp>
          <p:nvSpPr>
            <p:cNvPr id="1614" name="TextBox 1613">
              <a:extLst>
                <a:ext uri="{FF2B5EF4-FFF2-40B4-BE49-F238E27FC236}">
                  <a16:creationId xmlns:a16="http://schemas.microsoft.com/office/drawing/2014/main" id="{166B6ECB-E402-4AF9-A343-14F439B6E706}"/>
                </a:ext>
              </a:extLst>
            </p:cNvPr>
            <p:cNvSpPr txBox="1"/>
            <p:nvPr/>
          </p:nvSpPr>
          <p:spPr>
            <a:xfrm>
              <a:off x="1646764" y="4209490"/>
              <a:ext cx="496361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6"/>
                  </a:solidFill>
                  <a:cs typeface="Arial" pitchFamily="34" charset="0"/>
                </a:rPr>
                <a:t>75</a:t>
              </a:r>
              <a:endParaRPr lang="ko-KR" altLang="en-US" sz="1600" b="1" dirty="0">
                <a:solidFill>
                  <a:schemeClr val="accent6"/>
                </a:solidFill>
                <a:cs typeface="Arial" pitchFamily="34" charset="0"/>
              </a:endParaRPr>
            </a:p>
          </p:txBody>
        </p:sp>
        <p:sp>
          <p:nvSpPr>
            <p:cNvPr id="1615" name="TextBox 1614">
              <a:extLst>
                <a:ext uri="{FF2B5EF4-FFF2-40B4-BE49-F238E27FC236}">
                  <a16:creationId xmlns:a16="http://schemas.microsoft.com/office/drawing/2014/main" id="{21100DE1-325A-482D-87A9-94D43F5297B0}"/>
                </a:ext>
              </a:extLst>
            </p:cNvPr>
            <p:cNvSpPr txBox="1"/>
            <p:nvPr/>
          </p:nvSpPr>
          <p:spPr>
            <a:xfrm>
              <a:off x="1171575" y="4209490"/>
              <a:ext cx="496361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6">
                      <a:lumMod val="60000"/>
                      <a:lumOff val="40000"/>
                    </a:schemeClr>
                  </a:solidFill>
                  <a:cs typeface="Arial" pitchFamily="34" charset="0"/>
                </a:rPr>
                <a:t>25</a:t>
              </a:r>
              <a:endParaRPr lang="ko-KR" altLang="en-US" sz="1600" b="1" dirty="0">
                <a:solidFill>
                  <a:schemeClr val="accent6">
                    <a:lumMod val="60000"/>
                    <a:lumOff val="40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16" name="그룹 1615">
            <a:extLst>
              <a:ext uri="{FF2B5EF4-FFF2-40B4-BE49-F238E27FC236}">
                <a16:creationId xmlns:a16="http://schemas.microsoft.com/office/drawing/2014/main" id="{2CF79AD5-1F74-40D8-8BB4-8FD27A01B7DC}"/>
              </a:ext>
            </a:extLst>
          </p:cNvPr>
          <p:cNvGrpSpPr/>
          <p:nvPr/>
        </p:nvGrpSpPr>
        <p:grpSpPr>
          <a:xfrm>
            <a:off x="742950" y="3521484"/>
            <a:ext cx="971550" cy="338554"/>
            <a:chOff x="1171575" y="3521484"/>
            <a:chExt cx="971550" cy="338554"/>
          </a:xfrm>
        </p:grpSpPr>
        <p:sp>
          <p:nvSpPr>
            <p:cNvPr id="1617" name="TextBox 1616">
              <a:extLst>
                <a:ext uri="{FF2B5EF4-FFF2-40B4-BE49-F238E27FC236}">
                  <a16:creationId xmlns:a16="http://schemas.microsoft.com/office/drawing/2014/main" id="{8767D863-93BF-437E-BB8A-3424E0DC9F6E}"/>
                </a:ext>
              </a:extLst>
            </p:cNvPr>
            <p:cNvSpPr txBox="1"/>
            <p:nvPr/>
          </p:nvSpPr>
          <p:spPr>
            <a:xfrm>
              <a:off x="1646764" y="3521484"/>
              <a:ext cx="496361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1"/>
                  </a:solidFill>
                  <a:cs typeface="Arial" pitchFamily="34" charset="0"/>
                </a:rPr>
                <a:t>55</a:t>
              </a:r>
              <a:endParaRPr lang="ko-KR" altLang="en-US" sz="1600" b="1" dirty="0">
                <a:solidFill>
                  <a:schemeClr val="accent1"/>
                </a:solidFill>
                <a:cs typeface="Arial" pitchFamily="34" charset="0"/>
              </a:endParaRPr>
            </a:p>
          </p:txBody>
        </p:sp>
        <p:sp>
          <p:nvSpPr>
            <p:cNvPr id="1618" name="TextBox 1617">
              <a:extLst>
                <a:ext uri="{FF2B5EF4-FFF2-40B4-BE49-F238E27FC236}">
                  <a16:creationId xmlns:a16="http://schemas.microsoft.com/office/drawing/2014/main" id="{9AF8C471-2700-4638-B10B-C48364CF71A8}"/>
                </a:ext>
              </a:extLst>
            </p:cNvPr>
            <p:cNvSpPr txBox="1"/>
            <p:nvPr/>
          </p:nvSpPr>
          <p:spPr>
            <a:xfrm>
              <a:off x="1171575" y="3521484"/>
              <a:ext cx="496361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1">
                      <a:lumMod val="60000"/>
                      <a:lumOff val="40000"/>
                    </a:schemeClr>
                  </a:solidFill>
                  <a:cs typeface="Arial" pitchFamily="34" charset="0"/>
                </a:rPr>
                <a:t>45</a:t>
              </a:r>
              <a:endParaRPr lang="ko-KR" altLang="en-US" sz="1600" b="1" dirty="0">
                <a:solidFill>
                  <a:schemeClr val="accent1">
                    <a:lumMod val="60000"/>
                    <a:lumOff val="40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19" name="그룹 1618">
            <a:extLst>
              <a:ext uri="{FF2B5EF4-FFF2-40B4-BE49-F238E27FC236}">
                <a16:creationId xmlns:a16="http://schemas.microsoft.com/office/drawing/2014/main" id="{33BED450-6FA9-493A-A5EF-3A4482AAF9CE}"/>
              </a:ext>
            </a:extLst>
          </p:cNvPr>
          <p:cNvGrpSpPr/>
          <p:nvPr/>
        </p:nvGrpSpPr>
        <p:grpSpPr>
          <a:xfrm>
            <a:off x="742950" y="2833478"/>
            <a:ext cx="971550" cy="338554"/>
            <a:chOff x="1171575" y="2833478"/>
            <a:chExt cx="971550" cy="338554"/>
          </a:xfrm>
        </p:grpSpPr>
        <p:sp>
          <p:nvSpPr>
            <p:cNvPr id="1620" name="TextBox 1619">
              <a:extLst>
                <a:ext uri="{FF2B5EF4-FFF2-40B4-BE49-F238E27FC236}">
                  <a16:creationId xmlns:a16="http://schemas.microsoft.com/office/drawing/2014/main" id="{1ED97BBD-095E-442E-BA68-7D067BD117BA}"/>
                </a:ext>
              </a:extLst>
            </p:cNvPr>
            <p:cNvSpPr txBox="1"/>
            <p:nvPr/>
          </p:nvSpPr>
          <p:spPr>
            <a:xfrm>
              <a:off x="1646764" y="2833478"/>
              <a:ext cx="496361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2"/>
                  </a:solidFill>
                  <a:cs typeface="Arial" pitchFamily="34" charset="0"/>
                </a:rPr>
                <a:t>66</a:t>
              </a:r>
              <a:endParaRPr lang="ko-KR" altLang="en-US" sz="1600" b="1" dirty="0">
                <a:solidFill>
                  <a:schemeClr val="accent2"/>
                </a:solidFill>
                <a:cs typeface="Arial" pitchFamily="34" charset="0"/>
              </a:endParaRPr>
            </a:p>
          </p:txBody>
        </p:sp>
        <p:sp>
          <p:nvSpPr>
            <p:cNvPr id="1621" name="TextBox 1620">
              <a:extLst>
                <a:ext uri="{FF2B5EF4-FFF2-40B4-BE49-F238E27FC236}">
                  <a16:creationId xmlns:a16="http://schemas.microsoft.com/office/drawing/2014/main" id="{A83B80E9-E996-441C-9BD1-7216A3826E7D}"/>
                </a:ext>
              </a:extLst>
            </p:cNvPr>
            <p:cNvSpPr txBox="1"/>
            <p:nvPr/>
          </p:nvSpPr>
          <p:spPr>
            <a:xfrm>
              <a:off x="1171575" y="2833478"/>
              <a:ext cx="496361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2">
                      <a:lumMod val="60000"/>
                      <a:lumOff val="40000"/>
                    </a:schemeClr>
                  </a:solidFill>
                  <a:cs typeface="Arial" pitchFamily="34" charset="0"/>
                </a:rPr>
                <a:t>34</a:t>
              </a:r>
              <a:endParaRPr lang="ko-KR" altLang="en-US" sz="1600" b="1" dirty="0">
                <a:solidFill>
                  <a:schemeClr val="accent2">
                    <a:lumMod val="60000"/>
                    <a:lumOff val="40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1622" name="그룹 1621">
            <a:extLst>
              <a:ext uri="{FF2B5EF4-FFF2-40B4-BE49-F238E27FC236}">
                <a16:creationId xmlns:a16="http://schemas.microsoft.com/office/drawing/2014/main" id="{05ED7FEB-00BB-43F0-96ED-BF062A5FA4EB}"/>
              </a:ext>
            </a:extLst>
          </p:cNvPr>
          <p:cNvGrpSpPr/>
          <p:nvPr/>
        </p:nvGrpSpPr>
        <p:grpSpPr>
          <a:xfrm>
            <a:off x="742950" y="2064647"/>
            <a:ext cx="971550" cy="338554"/>
            <a:chOff x="1171575" y="2064647"/>
            <a:chExt cx="971550" cy="338554"/>
          </a:xfrm>
        </p:grpSpPr>
        <p:sp>
          <p:nvSpPr>
            <p:cNvPr id="1623" name="TextBox 1622">
              <a:extLst>
                <a:ext uri="{FF2B5EF4-FFF2-40B4-BE49-F238E27FC236}">
                  <a16:creationId xmlns:a16="http://schemas.microsoft.com/office/drawing/2014/main" id="{F097740E-C12C-406B-8EF7-677081F75367}"/>
                </a:ext>
              </a:extLst>
            </p:cNvPr>
            <p:cNvSpPr txBox="1"/>
            <p:nvPr/>
          </p:nvSpPr>
          <p:spPr>
            <a:xfrm>
              <a:off x="1646764" y="2064647"/>
              <a:ext cx="496361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5"/>
                  </a:solidFill>
                  <a:cs typeface="Arial" pitchFamily="34" charset="0"/>
                </a:rPr>
                <a:t>28</a:t>
              </a:r>
              <a:endParaRPr lang="ko-KR" altLang="en-US" sz="1600" b="1" dirty="0">
                <a:solidFill>
                  <a:schemeClr val="accent5"/>
                </a:solidFill>
                <a:cs typeface="Arial" pitchFamily="34" charset="0"/>
              </a:endParaRPr>
            </a:p>
          </p:txBody>
        </p:sp>
        <p:sp>
          <p:nvSpPr>
            <p:cNvPr id="1624" name="TextBox 1623">
              <a:extLst>
                <a:ext uri="{FF2B5EF4-FFF2-40B4-BE49-F238E27FC236}">
                  <a16:creationId xmlns:a16="http://schemas.microsoft.com/office/drawing/2014/main" id="{CD4C12AF-626D-407F-8256-E1928D0E33F1}"/>
                </a:ext>
              </a:extLst>
            </p:cNvPr>
            <p:cNvSpPr txBox="1"/>
            <p:nvPr/>
          </p:nvSpPr>
          <p:spPr>
            <a:xfrm>
              <a:off x="1171575" y="2064647"/>
              <a:ext cx="496361" cy="338554"/>
            </a:xfrm>
            <a:prstGeom prst="rect">
              <a:avLst/>
            </a:prstGeom>
            <a:noFill/>
          </p:spPr>
          <p:txBody>
            <a:bodyPr wrap="square" lIns="108000" rIns="108000" rtlCol="0">
              <a:spAutoFit/>
            </a:bodyPr>
            <a:lstStyle/>
            <a:p>
              <a:r>
                <a:rPr lang="en-US" altLang="ko-KR" sz="1600" b="1" dirty="0">
                  <a:solidFill>
                    <a:schemeClr val="accent5">
                      <a:lumMod val="60000"/>
                      <a:lumOff val="40000"/>
                    </a:schemeClr>
                  </a:solidFill>
                  <a:cs typeface="Arial" pitchFamily="34" charset="0"/>
                </a:rPr>
                <a:t>72</a:t>
              </a:r>
              <a:endParaRPr lang="ko-KR" altLang="en-US" sz="1600" b="1" dirty="0">
                <a:solidFill>
                  <a:schemeClr val="accent5">
                    <a:lumMod val="60000"/>
                    <a:lumOff val="40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1625" name="직사각형 1624">
            <a:extLst>
              <a:ext uri="{FF2B5EF4-FFF2-40B4-BE49-F238E27FC236}">
                <a16:creationId xmlns:a16="http://schemas.microsoft.com/office/drawing/2014/main" id="{73778686-5BF8-4116-8956-6A37EA0B098D}"/>
              </a:ext>
            </a:extLst>
          </p:cNvPr>
          <p:cNvSpPr/>
          <p:nvPr/>
        </p:nvSpPr>
        <p:spPr>
          <a:xfrm>
            <a:off x="1708784" y="1965481"/>
            <a:ext cx="45719" cy="4079563"/>
          </a:xfrm>
          <a:prstGeom prst="rect">
            <a:avLst/>
          </a:pr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1626" name="Round Same Side Corner Rectangle 20">
            <a:extLst>
              <a:ext uri="{FF2B5EF4-FFF2-40B4-BE49-F238E27FC236}">
                <a16:creationId xmlns:a16="http://schemas.microsoft.com/office/drawing/2014/main" id="{C7CD88EC-37C3-4B74-87AF-EB3E9978E55A}"/>
              </a:ext>
            </a:extLst>
          </p:cNvPr>
          <p:cNvSpPr>
            <a:spLocks noChangeAspect="1"/>
          </p:cNvSpPr>
          <p:nvPr/>
        </p:nvSpPr>
        <p:spPr>
          <a:xfrm rot="10800000">
            <a:off x="6747509" y="1836669"/>
            <a:ext cx="932009" cy="1988161"/>
          </a:xfrm>
          <a:custGeom>
            <a:avLst/>
            <a:gdLst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521281 w 1856332"/>
              <a:gd name="connsiteY2" fmla="*/ 3174669 h 3959924"/>
              <a:gd name="connsiteX3" fmla="*/ 466697 w 1856332"/>
              <a:gd name="connsiteY3" fmla="*/ 3144149 h 3959924"/>
              <a:gd name="connsiteX4" fmla="*/ 8303 w 1856332"/>
              <a:gd name="connsiteY4" fmla="*/ 1942070 h 3959924"/>
              <a:gd name="connsiteX5" fmla="*/ 81139 w 1856332"/>
              <a:gd name="connsiteY5" fmla="*/ 1779444 h 3959924"/>
              <a:gd name="connsiteX6" fmla="*/ 243764 w 1856332"/>
              <a:gd name="connsiteY6" fmla="*/ 1852280 h 3959924"/>
              <a:gd name="connsiteX7" fmla="*/ 504770 w 1856332"/>
              <a:gd name="connsiteY7" fmla="*/ 2536736 h 3959924"/>
              <a:gd name="connsiteX8" fmla="*/ 555637 w 1856332"/>
              <a:gd name="connsiteY8" fmla="*/ 2536736 h 3959924"/>
              <a:gd name="connsiteX9" fmla="*/ 226299 w 1856332"/>
              <a:gd name="connsiteY9" fmla="*/ 1210417 h 3959924"/>
              <a:gd name="connsiteX10" fmla="*/ 551784 w 1856332"/>
              <a:gd name="connsiteY10" fmla="*/ 1210417 h 3959924"/>
              <a:gd name="connsiteX11" fmla="*/ 551784 w 1856332"/>
              <a:gd name="connsiteY11" fmla="*/ 168335 h 3959924"/>
              <a:gd name="connsiteX12" fmla="*/ 720119 w 1856332"/>
              <a:gd name="connsiteY12" fmla="*/ 0 h 3959924"/>
              <a:gd name="connsiteX13" fmla="*/ 888454 w 1856332"/>
              <a:gd name="connsiteY13" fmla="*/ 168335 h 3959924"/>
              <a:gd name="connsiteX14" fmla="*/ 888454 w 1856332"/>
              <a:gd name="connsiteY14" fmla="*/ 1210417 h 3959924"/>
              <a:gd name="connsiteX15" fmla="*/ 968040 w 1856332"/>
              <a:gd name="connsiteY15" fmla="*/ 1210417 h 3959924"/>
              <a:gd name="connsiteX16" fmla="*/ 968040 w 1856332"/>
              <a:gd name="connsiteY16" fmla="*/ 168335 h 3959924"/>
              <a:gd name="connsiteX17" fmla="*/ 1136375 w 1856332"/>
              <a:gd name="connsiteY17" fmla="*/ 0 h 3959924"/>
              <a:gd name="connsiteX18" fmla="*/ 1304710 w 1856332"/>
              <a:gd name="connsiteY18" fmla="*/ 168335 h 3959924"/>
              <a:gd name="connsiteX19" fmla="*/ 1304710 w 1856332"/>
              <a:gd name="connsiteY19" fmla="*/ 1210417 h 3959924"/>
              <a:gd name="connsiteX20" fmla="*/ 1631589 w 1856332"/>
              <a:gd name="connsiteY20" fmla="*/ 1210417 h 3959924"/>
              <a:gd name="connsiteX21" fmla="*/ 1302251 w 1856332"/>
              <a:gd name="connsiteY21" fmla="*/ 2536736 h 3959924"/>
              <a:gd name="connsiteX22" fmla="*/ 1351562 w 1856332"/>
              <a:gd name="connsiteY22" fmla="*/ 2536736 h 3959924"/>
              <a:gd name="connsiteX23" fmla="*/ 1612568 w 1856332"/>
              <a:gd name="connsiteY23" fmla="*/ 1852280 h 3959924"/>
              <a:gd name="connsiteX24" fmla="*/ 1775193 w 1856332"/>
              <a:gd name="connsiteY24" fmla="*/ 1779444 h 3959924"/>
              <a:gd name="connsiteX25" fmla="*/ 1848029 w 1856332"/>
              <a:gd name="connsiteY25" fmla="*/ 1942070 h 3959924"/>
              <a:gd name="connsiteX26" fmla="*/ 1389635 w 1856332"/>
              <a:gd name="connsiteY26" fmla="*/ 3144149 h 3959924"/>
              <a:gd name="connsiteX27" fmla="*/ 1344732 w 1856332"/>
              <a:gd name="connsiteY27" fmla="*/ 3176282 h 3959924"/>
              <a:gd name="connsiteX28" fmla="*/ 1228565 w 1856332"/>
              <a:gd name="connsiteY28" fmla="*/ 3214674 h 3959924"/>
              <a:gd name="connsiteX29" fmla="*/ 925623 w 1856332"/>
              <a:gd name="connsiteY29" fmla="*/ 3959924 h 3959924"/>
              <a:gd name="connsiteX30" fmla="*/ 601623 w 1856332"/>
              <a:gd name="connsiteY30" fmla="*/ 3635924 h 3959924"/>
              <a:gd name="connsiteX31" fmla="*/ 925623 w 1856332"/>
              <a:gd name="connsiteY31" fmla="*/ 3311924 h 3959924"/>
              <a:gd name="connsiteX32" fmla="*/ 1249623 w 1856332"/>
              <a:gd name="connsiteY32" fmla="*/ 3635924 h 3959924"/>
              <a:gd name="connsiteX33" fmla="*/ 925623 w 1856332"/>
              <a:gd name="connsiteY33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344732 w 1856332"/>
              <a:gd name="connsiteY26" fmla="*/ 3176282 h 3959924"/>
              <a:gd name="connsiteX27" fmla="*/ 1228565 w 1856332"/>
              <a:gd name="connsiteY27" fmla="*/ 3214674 h 3959924"/>
              <a:gd name="connsiteX28" fmla="*/ 925623 w 1856332"/>
              <a:gd name="connsiteY28" fmla="*/ 3959924 h 3959924"/>
              <a:gd name="connsiteX29" fmla="*/ 601623 w 1856332"/>
              <a:gd name="connsiteY29" fmla="*/ 3635924 h 3959924"/>
              <a:gd name="connsiteX30" fmla="*/ 925623 w 1856332"/>
              <a:gd name="connsiteY30" fmla="*/ 3311924 h 3959924"/>
              <a:gd name="connsiteX31" fmla="*/ 1249623 w 1856332"/>
              <a:gd name="connsiteY31" fmla="*/ 3635924 h 3959924"/>
              <a:gd name="connsiteX32" fmla="*/ 925623 w 1856332"/>
              <a:gd name="connsiteY32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  <a:gd name="connsiteX0" fmla="*/ 1228565 w 1856332"/>
              <a:gd name="connsiteY0" fmla="*/ 3214674 h 3959924"/>
              <a:gd name="connsiteX1" fmla="*/ 622681 w 1856332"/>
              <a:gd name="connsiteY1" fmla="*/ 3214674 h 3959924"/>
              <a:gd name="connsiteX2" fmla="*/ 466697 w 1856332"/>
              <a:gd name="connsiteY2" fmla="*/ 3144149 h 3959924"/>
              <a:gd name="connsiteX3" fmla="*/ 8303 w 1856332"/>
              <a:gd name="connsiteY3" fmla="*/ 1942070 h 3959924"/>
              <a:gd name="connsiteX4" fmla="*/ 81139 w 1856332"/>
              <a:gd name="connsiteY4" fmla="*/ 1779444 h 3959924"/>
              <a:gd name="connsiteX5" fmla="*/ 243764 w 1856332"/>
              <a:gd name="connsiteY5" fmla="*/ 1852280 h 3959924"/>
              <a:gd name="connsiteX6" fmla="*/ 504770 w 1856332"/>
              <a:gd name="connsiteY6" fmla="*/ 2536736 h 3959924"/>
              <a:gd name="connsiteX7" fmla="*/ 555637 w 1856332"/>
              <a:gd name="connsiteY7" fmla="*/ 2536736 h 3959924"/>
              <a:gd name="connsiteX8" fmla="*/ 226299 w 1856332"/>
              <a:gd name="connsiteY8" fmla="*/ 1210417 h 3959924"/>
              <a:gd name="connsiteX9" fmla="*/ 551784 w 1856332"/>
              <a:gd name="connsiteY9" fmla="*/ 1210417 h 3959924"/>
              <a:gd name="connsiteX10" fmla="*/ 551784 w 1856332"/>
              <a:gd name="connsiteY10" fmla="*/ 168335 h 3959924"/>
              <a:gd name="connsiteX11" fmla="*/ 720119 w 1856332"/>
              <a:gd name="connsiteY11" fmla="*/ 0 h 3959924"/>
              <a:gd name="connsiteX12" fmla="*/ 888454 w 1856332"/>
              <a:gd name="connsiteY12" fmla="*/ 168335 h 3959924"/>
              <a:gd name="connsiteX13" fmla="*/ 888454 w 1856332"/>
              <a:gd name="connsiteY13" fmla="*/ 1210417 h 3959924"/>
              <a:gd name="connsiteX14" fmla="*/ 968040 w 1856332"/>
              <a:gd name="connsiteY14" fmla="*/ 1210417 h 3959924"/>
              <a:gd name="connsiteX15" fmla="*/ 968040 w 1856332"/>
              <a:gd name="connsiteY15" fmla="*/ 168335 h 3959924"/>
              <a:gd name="connsiteX16" fmla="*/ 1136375 w 1856332"/>
              <a:gd name="connsiteY16" fmla="*/ 0 h 3959924"/>
              <a:gd name="connsiteX17" fmla="*/ 1304710 w 1856332"/>
              <a:gd name="connsiteY17" fmla="*/ 168335 h 3959924"/>
              <a:gd name="connsiteX18" fmla="*/ 1304710 w 1856332"/>
              <a:gd name="connsiteY18" fmla="*/ 1210417 h 3959924"/>
              <a:gd name="connsiteX19" fmla="*/ 1631589 w 1856332"/>
              <a:gd name="connsiteY19" fmla="*/ 1210417 h 3959924"/>
              <a:gd name="connsiteX20" fmla="*/ 1302251 w 1856332"/>
              <a:gd name="connsiteY20" fmla="*/ 2536736 h 3959924"/>
              <a:gd name="connsiteX21" fmla="*/ 1351562 w 1856332"/>
              <a:gd name="connsiteY21" fmla="*/ 2536736 h 3959924"/>
              <a:gd name="connsiteX22" fmla="*/ 1612568 w 1856332"/>
              <a:gd name="connsiteY22" fmla="*/ 1852280 h 3959924"/>
              <a:gd name="connsiteX23" fmla="*/ 1775193 w 1856332"/>
              <a:gd name="connsiteY23" fmla="*/ 1779444 h 3959924"/>
              <a:gd name="connsiteX24" fmla="*/ 1848029 w 1856332"/>
              <a:gd name="connsiteY24" fmla="*/ 1942070 h 3959924"/>
              <a:gd name="connsiteX25" fmla="*/ 1389635 w 1856332"/>
              <a:gd name="connsiteY25" fmla="*/ 3144149 h 3959924"/>
              <a:gd name="connsiteX26" fmla="*/ 1228565 w 1856332"/>
              <a:gd name="connsiteY26" fmla="*/ 3214674 h 3959924"/>
              <a:gd name="connsiteX27" fmla="*/ 925623 w 1856332"/>
              <a:gd name="connsiteY27" fmla="*/ 3959924 h 3959924"/>
              <a:gd name="connsiteX28" fmla="*/ 601623 w 1856332"/>
              <a:gd name="connsiteY28" fmla="*/ 3635924 h 3959924"/>
              <a:gd name="connsiteX29" fmla="*/ 925623 w 1856332"/>
              <a:gd name="connsiteY29" fmla="*/ 3311924 h 3959924"/>
              <a:gd name="connsiteX30" fmla="*/ 1249623 w 1856332"/>
              <a:gd name="connsiteY30" fmla="*/ 3635924 h 3959924"/>
              <a:gd name="connsiteX31" fmla="*/ 925623 w 1856332"/>
              <a:gd name="connsiteY31" fmla="*/ 3959924 h 39599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856332" h="3959924">
                <a:moveTo>
                  <a:pt x="1228565" y="3214674"/>
                </a:moveTo>
                <a:lnTo>
                  <a:pt x="622681" y="3214674"/>
                </a:lnTo>
                <a:cubicBezTo>
                  <a:pt x="495703" y="3202920"/>
                  <a:pt x="501057" y="3225622"/>
                  <a:pt x="466697" y="3144149"/>
                </a:cubicBezTo>
                <a:lnTo>
                  <a:pt x="8303" y="1942070"/>
                </a:lnTo>
                <a:cubicBezTo>
                  <a:pt x="-16491" y="1877049"/>
                  <a:pt x="16118" y="1804239"/>
                  <a:pt x="81139" y="1779444"/>
                </a:cubicBezTo>
                <a:cubicBezTo>
                  <a:pt x="146160" y="1754650"/>
                  <a:pt x="218970" y="1787259"/>
                  <a:pt x="243764" y="1852280"/>
                </a:cubicBezTo>
                <a:lnTo>
                  <a:pt x="504770" y="2536736"/>
                </a:lnTo>
                <a:lnTo>
                  <a:pt x="555637" y="2536736"/>
                </a:lnTo>
                <a:lnTo>
                  <a:pt x="226299" y="1210417"/>
                </a:lnTo>
                <a:lnTo>
                  <a:pt x="551784" y="1210417"/>
                </a:lnTo>
                <a:lnTo>
                  <a:pt x="551784" y="168335"/>
                </a:lnTo>
                <a:cubicBezTo>
                  <a:pt x="551784" y="75366"/>
                  <a:pt x="627150" y="0"/>
                  <a:pt x="720119" y="0"/>
                </a:cubicBezTo>
                <a:cubicBezTo>
                  <a:pt x="813088" y="0"/>
                  <a:pt x="888454" y="75366"/>
                  <a:pt x="888454" y="168335"/>
                </a:cubicBezTo>
                <a:lnTo>
                  <a:pt x="888454" y="1210417"/>
                </a:lnTo>
                <a:lnTo>
                  <a:pt x="968040" y="1210417"/>
                </a:lnTo>
                <a:lnTo>
                  <a:pt x="968040" y="168335"/>
                </a:lnTo>
                <a:cubicBezTo>
                  <a:pt x="968040" y="75366"/>
                  <a:pt x="1043406" y="0"/>
                  <a:pt x="1136375" y="0"/>
                </a:cubicBezTo>
                <a:cubicBezTo>
                  <a:pt x="1229344" y="0"/>
                  <a:pt x="1304710" y="75366"/>
                  <a:pt x="1304710" y="168335"/>
                </a:cubicBezTo>
                <a:lnTo>
                  <a:pt x="1304710" y="1210417"/>
                </a:lnTo>
                <a:lnTo>
                  <a:pt x="1631589" y="1210417"/>
                </a:lnTo>
                <a:lnTo>
                  <a:pt x="1302251" y="2536736"/>
                </a:lnTo>
                <a:lnTo>
                  <a:pt x="1351562" y="2536736"/>
                </a:lnTo>
                <a:lnTo>
                  <a:pt x="1612568" y="1852280"/>
                </a:lnTo>
                <a:cubicBezTo>
                  <a:pt x="1637362" y="1787259"/>
                  <a:pt x="1710172" y="1754650"/>
                  <a:pt x="1775193" y="1779444"/>
                </a:cubicBezTo>
                <a:cubicBezTo>
                  <a:pt x="1840214" y="1804239"/>
                  <a:pt x="1872823" y="1877049"/>
                  <a:pt x="1848029" y="1942070"/>
                </a:cubicBezTo>
                <a:lnTo>
                  <a:pt x="1389635" y="3144149"/>
                </a:lnTo>
                <a:cubicBezTo>
                  <a:pt x="1348984" y="3225622"/>
                  <a:pt x="1356391" y="3202920"/>
                  <a:pt x="1228565" y="3214674"/>
                </a:cubicBezTo>
                <a:close/>
                <a:moveTo>
                  <a:pt x="925623" y="3959924"/>
                </a:moveTo>
                <a:cubicBezTo>
                  <a:pt x="746683" y="3959924"/>
                  <a:pt x="601623" y="3814864"/>
                  <a:pt x="601623" y="3635924"/>
                </a:cubicBezTo>
                <a:cubicBezTo>
                  <a:pt x="601623" y="3456984"/>
                  <a:pt x="746683" y="3311924"/>
                  <a:pt x="925623" y="3311924"/>
                </a:cubicBezTo>
                <a:cubicBezTo>
                  <a:pt x="1104563" y="3311924"/>
                  <a:pt x="1249623" y="3456984"/>
                  <a:pt x="1249623" y="3635924"/>
                </a:cubicBezTo>
                <a:cubicBezTo>
                  <a:pt x="1249623" y="3814864"/>
                  <a:pt x="1104563" y="3959924"/>
                  <a:pt x="925623" y="3959924"/>
                </a:cubicBezTo>
                <a:close/>
              </a:path>
            </a:pathLst>
          </a:custGeom>
          <a:solidFill>
            <a:schemeClr val="accent5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1627" name="Round Same Side Corner Rectangle 8">
            <a:extLst>
              <a:ext uri="{FF2B5EF4-FFF2-40B4-BE49-F238E27FC236}">
                <a16:creationId xmlns:a16="http://schemas.microsoft.com/office/drawing/2014/main" id="{24BE4CB3-611D-4B00-9615-187220652266}"/>
              </a:ext>
            </a:extLst>
          </p:cNvPr>
          <p:cNvSpPr>
            <a:spLocks noChangeAspect="1"/>
          </p:cNvSpPr>
          <p:nvPr/>
        </p:nvSpPr>
        <p:spPr>
          <a:xfrm flipH="1">
            <a:off x="6836256" y="4216286"/>
            <a:ext cx="754513" cy="1987200"/>
          </a:xfrm>
          <a:custGeom>
            <a:avLst/>
            <a:gdLst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8887 w 1489775"/>
              <a:gd name="connsiteY10" fmla="*/ 2305078 h 3923699"/>
              <a:gd name="connsiteX11" fmla="*/ 1151853 w 1489775"/>
              <a:gd name="connsiteY11" fmla="*/ 3743699 h 3923699"/>
              <a:gd name="connsiteX12" fmla="*/ 971853 w 1489775"/>
              <a:gd name="connsiteY12" fmla="*/ 3923699 h 3923699"/>
              <a:gd name="connsiteX13" fmla="*/ 791853 w 1489775"/>
              <a:gd name="connsiteY13" fmla="*/ 3743699 h 3923699"/>
              <a:gd name="connsiteX14" fmla="*/ 791853 w 1489775"/>
              <a:gd name="connsiteY14" fmla="*/ 2305078 h 3923699"/>
              <a:gd name="connsiteX15" fmla="*/ 683854 w 1489775"/>
              <a:gd name="connsiteY15" fmla="*/ 2305078 h 3923699"/>
              <a:gd name="connsiteX16" fmla="*/ 683854 w 1489775"/>
              <a:gd name="connsiteY16" fmla="*/ 3743698 h 3923699"/>
              <a:gd name="connsiteX17" fmla="*/ 503854 w 1489775"/>
              <a:gd name="connsiteY17" fmla="*/ 3923698 h 3923699"/>
              <a:gd name="connsiteX18" fmla="*/ 323854 w 1489775"/>
              <a:gd name="connsiteY18" fmla="*/ 3743698 h 3923699"/>
              <a:gd name="connsiteX19" fmla="*/ 323854 w 1489775"/>
              <a:gd name="connsiteY19" fmla="*/ 2238914 h 3923699"/>
              <a:gd name="connsiteX20" fmla="*/ 330887 w 1489775"/>
              <a:gd name="connsiteY20" fmla="*/ 2238914 h 3923699"/>
              <a:gd name="connsiteX21" fmla="*/ 330887 w 1489775"/>
              <a:gd name="connsiteY21" fmla="*/ 1390678 h 3923699"/>
              <a:gd name="connsiteX22" fmla="*/ 288033 w 1489775"/>
              <a:gd name="connsiteY22" fmla="*/ 1390678 h 3923699"/>
              <a:gd name="connsiteX23" fmla="*/ 288033 w 1489775"/>
              <a:gd name="connsiteY23" fmla="*/ 2063902 h 3923699"/>
              <a:gd name="connsiteX24" fmla="*/ 144017 w 1489775"/>
              <a:gd name="connsiteY24" fmla="*/ 2207918 h 3923699"/>
              <a:gd name="connsiteX25" fmla="*/ 1 w 1489775"/>
              <a:gd name="connsiteY25" fmla="*/ 2063902 h 3923699"/>
              <a:gd name="connsiteX26" fmla="*/ 1 w 1489775"/>
              <a:gd name="connsiteY26" fmla="*/ 1390678 h 3923699"/>
              <a:gd name="connsiteX27" fmla="*/ 0 w 1489775"/>
              <a:gd name="connsiteY27" fmla="*/ 1390678 h 3923699"/>
              <a:gd name="connsiteX28" fmla="*/ 0 w 1489775"/>
              <a:gd name="connsiteY28" fmla="*/ 1030958 h 3923699"/>
              <a:gd name="connsiteX29" fmla="*/ 280204 w 1489775"/>
              <a:gd name="connsiteY29" fmla="*/ 750754 h 3923699"/>
              <a:gd name="connsiteX30" fmla="*/ 744888 w 1489775"/>
              <a:gd name="connsiteY30" fmla="*/ 0 h 3923699"/>
              <a:gd name="connsiteX31" fmla="*/ 1082199 w 1489775"/>
              <a:gd name="connsiteY31" fmla="*/ 337311 h 3923699"/>
              <a:gd name="connsiteX32" fmla="*/ 744888 w 1489775"/>
              <a:gd name="connsiteY32" fmla="*/ 674622 h 3923699"/>
              <a:gd name="connsiteX33" fmla="*/ 407577 w 1489775"/>
              <a:gd name="connsiteY33" fmla="*/ 337311 h 3923699"/>
              <a:gd name="connsiteX34" fmla="*/ 744888 w 1489775"/>
              <a:gd name="connsiteY34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2238914 h 3923699"/>
              <a:gd name="connsiteX20" fmla="*/ 330887 w 1489775"/>
              <a:gd name="connsiteY20" fmla="*/ 1390678 h 3923699"/>
              <a:gd name="connsiteX21" fmla="*/ 288033 w 1489775"/>
              <a:gd name="connsiteY21" fmla="*/ 1390678 h 3923699"/>
              <a:gd name="connsiteX22" fmla="*/ 288033 w 1489775"/>
              <a:gd name="connsiteY22" fmla="*/ 2063902 h 3923699"/>
              <a:gd name="connsiteX23" fmla="*/ 144017 w 1489775"/>
              <a:gd name="connsiteY23" fmla="*/ 2207918 h 3923699"/>
              <a:gd name="connsiteX24" fmla="*/ 1 w 1489775"/>
              <a:gd name="connsiteY24" fmla="*/ 2063902 h 3923699"/>
              <a:gd name="connsiteX25" fmla="*/ 1 w 1489775"/>
              <a:gd name="connsiteY25" fmla="*/ 1390678 h 3923699"/>
              <a:gd name="connsiteX26" fmla="*/ 0 w 1489775"/>
              <a:gd name="connsiteY26" fmla="*/ 1390678 h 3923699"/>
              <a:gd name="connsiteX27" fmla="*/ 0 w 1489775"/>
              <a:gd name="connsiteY27" fmla="*/ 1030958 h 3923699"/>
              <a:gd name="connsiteX28" fmla="*/ 280204 w 1489775"/>
              <a:gd name="connsiteY28" fmla="*/ 750754 h 3923699"/>
              <a:gd name="connsiteX29" fmla="*/ 744888 w 1489775"/>
              <a:gd name="connsiteY29" fmla="*/ 0 h 3923699"/>
              <a:gd name="connsiteX30" fmla="*/ 1082199 w 1489775"/>
              <a:gd name="connsiteY30" fmla="*/ 337311 h 3923699"/>
              <a:gd name="connsiteX31" fmla="*/ 744888 w 1489775"/>
              <a:gd name="connsiteY31" fmla="*/ 674622 h 3923699"/>
              <a:gd name="connsiteX32" fmla="*/ 407577 w 1489775"/>
              <a:gd name="connsiteY32" fmla="*/ 337311 h 3923699"/>
              <a:gd name="connsiteX33" fmla="*/ 744888 w 1489775"/>
              <a:gd name="connsiteY33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23854 w 1489775"/>
              <a:gd name="connsiteY18" fmla="*/ 2238914 h 3923699"/>
              <a:gd name="connsiteX19" fmla="*/ 330887 w 1489775"/>
              <a:gd name="connsiteY19" fmla="*/ 1390678 h 3923699"/>
              <a:gd name="connsiteX20" fmla="*/ 288033 w 1489775"/>
              <a:gd name="connsiteY20" fmla="*/ 1390678 h 3923699"/>
              <a:gd name="connsiteX21" fmla="*/ 288033 w 1489775"/>
              <a:gd name="connsiteY21" fmla="*/ 2063902 h 3923699"/>
              <a:gd name="connsiteX22" fmla="*/ 144017 w 1489775"/>
              <a:gd name="connsiteY22" fmla="*/ 2207918 h 3923699"/>
              <a:gd name="connsiteX23" fmla="*/ 1 w 1489775"/>
              <a:gd name="connsiteY23" fmla="*/ 2063902 h 3923699"/>
              <a:gd name="connsiteX24" fmla="*/ 1 w 1489775"/>
              <a:gd name="connsiteY24" fmla="*/ 1390678 h 3923699"/>
              <a:gd name="connsiteX25" fmla="*/ 0 w 1489775"/>
              <a:gd name="connsiteY25" fmla="*/ 1390678 h 3923699"/>
              <a:gd name="connsiteX26" fmla="*/ 0 w 1489775"/>
              <a:gd name="connsiteY26" fmla="*/ 1030958 h 3923699"/>
              <a:gd name="connsiteX27" fmla="*/ 280204 w 1489775"/>
              <a:gd name="connsiteY27" fmla="*/ 750754 h 3923699"/>
              <a:gd name="connsiteX28" fmla="*/ 744888 w 1489775"/>
              <a:gd name="connsiteY28" fmla="*/ 0 h 3923699"/>
              <a:gd name="connsiteX29" fmla="*/ 1082199 w 1489775"/>
              <a:gd name="connsiteY29" fmla="*/ 337311 h 3923699"/>
              <a:gd name="connsiteX30" fmla="*/ 744888 w 1489775"/>
              <a:gd name="connsiteY30" fmla="*/ 674622 h 3923699"/>
              <a:gd name="connsiteX31" fmla="*/ 407577 w 1489775"/>
              <a:gd name="connsiteY31" fmla="*/ 337311 h 3923699"/>
              <a:gd name="connsiteX32" fmla="*/ 744888 w 1489775"/>
              <a:gd name="connsiteY32" fmla="*/ 0 h 3923699"/>
              <a:gd name="connsiteX0" fmla="*/ 280204 w 1489775"/>
              <a:gd name="connsiteY0" fmla="*/ 750754 h 3923699"/>
              <a:gd name="connsiteX1" fmla="*/ 1209570 w 1489775"/>
              <a:gd name="connsiteY1" fmla="*/ 750754 h 3923699"/>
              <a:gd name="connsiteX2" fmla="*/ 1489774 w 1489775"/>
              <a:gd name="connsiteY2" fmla="*/ 1030958 h 3923699"/>
              <a:gd name="connsiteX3" fmla="*/ 1489774 w 1489775"/>
              <a:gd name="connsiteY3" fmla="*/ 1293518 h 3923699"/>
              <a:gd name="connsiteX4" fmla="*/ 1489775 w 1489775"/>
              <a:gd name="connsiteY4" fmla="*/ 1293518 h 3923699"/>
              <a:gd name="connsiteX5" fmla="*/ 1489775 w 1489775"/>
              <a:gd name="connsiteY5" fmla="*/ 2063902 h 3923699"/>
              <a:gd name="connsiteX6" fmla="*/ 1345759 w 1489775"/>
              <a:gd name="connsiteY6" fmla="*/ 2207918 h 3923699"/>
              <a:gd name="connsiteX7" fmla="*/ 1201743 w 1489775"/>
              <a:gd name="connsiteY7" fmla="*/ 2063902 h 3923699"/>
              <a:gd name="connsiteX8" fmla="*/ 1201743 w 1489775"/>
              <a:gd name="connsiteY8" fmla="*/ 1390678 h 3923699"/>
              <a:gd name="connsiteX9" fmla="*/ 1158887 w 1489775"/>
              <a:gd name="connsiteY9" fmla="*/ 1390678 h 3923699"/>
              <a:gd name="connsiteX10" fmla="*/ 1151853 w 1489775"/>
              <a:gd name="connsiteY10" fmla="*/ 3743699 h 3923699"/>
              <a:gd name="connsiteX11" fmla="*/ 971853 w 1489775"/>
              <a:gd name="connsiteY11" fmla="*/ 3923699 h 3923699"/>
              <a:gd name="connsiteX12" fmla="*/ 791853 w 1489775"/>
              <a:gd name="connsiteY12" fmla="*/ 3743699 h 3923699"/>
              <a:gd name="connsiteX13" fmla="*/ 791853 w 1489775"/>
              <a:gd name="connsiteY13" fmla="*/ 2305078 h 3923699"/>
              <a:gd name="connsiteX14" fmla="*/ 683854 w 1489775"/>
              <a:gd name="connsiteY14" fmla="*/ 2305078 h 3923699"/>
              <a:gd name="connsiteX15" fmla="*/ 683854 w 1489775"/>
              <a:gd name="connsiteY15" fmla="*/ 3743698 h 3923699"/>
              <a:gd name="connsiteX16" fmla="*/ 503854 w 1489775"/>
              <a:gd name="connsiteY16" fmla="*/ 3923698 h 3923699"/>
              <a:gd name="connsiteX17" fmla="*/ 323854 w 1489775"/>
              <a:gd name="connsiteY17" fmla="*/ 3743698 h 3923699"/>
              <a:gd name="connsiteX18" fmla="*/ 330887 w 1489775"/>
              <a:gd name="connsiteY18" fmla="*/ 1390678 h 3923699"/>
              <a:gd name="connsiteX19" fmla="*/ 288033 w 1489775"/>
              <a:gd name="connsiteY19" fmla="*/ 1390678 h 3923699"/>
              <a:gd name="connsiteX20" fmla="*/ 288033 w 1489775"/>
              <a:gd name="connsiteY20" fmla="*/ 2063902 h 3923699"/>
              <a:gd name="connsiteX21" fmla="*/ 144017 w 1489775"/>
              <a:gd name="connsiteY21" fmla="*/ 2207918 h 3923699"/>
              <a:gd name="connsiteX22" fmla="*/ 1 w 1489775"/>
              <a:gd name="connsiteY22" fmla="*/ 2063902 h 3923699"/>
              <a:gd name="connsiteX23" fmla="*/ 1 w 1489775"/>
              <a:gd name="connsiteY23" fmla="*/ 1390678 h 3923699"/>
              <a:gd name="connsiteX24" fmla="*/ 0 w 1489775"/>
              <a:gd name="connsiteY24" fmla="*/ 1390678 h 3923699"/>
              <a:gd name="connsiteX25" fmla="*/ 0 w 1489775"/>
              <a:gd name="connsiteY25" fmla="*/ 1030958 h 3923699"/>
              <a:gd name="connsiteX26" fmla="*/ 280204 w 1489775"/>
              <a:gd name="connsiteY26" fmla="*/ 750754 h 3923699"/>
              <a:gd name="connsiteX27" fmla="*/ 744888 w 1489775"/>
              <a:gd name="connsiteY27" fmla="*/ 0 h 3923699"/>
              <a:gd name="connsiteX28" fmla="*/ 1082199 w 1489775"/>
              <a:gd name="connsiteY28" fmla="*/ 337311 h 3923699"/>
              <a:gd name="connsiteX29" fmla="*/ 744888 w 1489775"/>
              <a:gd name="connsiteY29" fmla="*/ 674622 h 3923699"/>
              <a:gd name="connsiteX30" fmla="*/ 407577 w 1489775"/>
              <a:gd name="connsiteY30" fmla="*/ 337311 h 3923699"/>
              <a:gd name="connsiteX31" fmla="*/ 744888 w 1489775"/>
              <a:gd name="connsiteY31" fmla="*/ 0 h 392369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</a:cxnLst>
            <a:rect l="l" t="t" r="r" b="b"/>
            <a:pathLst>
              <a:path w="1489775" h="3923699">
                <a:moveTo>
                  <a:pt x="280204" y="750754"/>
                </a:moveTo>
                <a:lnTo>
                  <a:pt x="1209570" y="750754"/>
                </a:lnTo>
                <a:cubicBezTo>
                  <a:pt x="1364322" y="750754"/>
                  <a:pt x="1489774" y="876206"/>
                  <a:pt x="1489774" y="1030958"/>
                </a:cubicBezTo>
                <a:lnTo>
                  <a:pt x="1489774" y="1293518"/>
                </a:lnTo>
                <a:lnTo>
                  <a:pt x="1489775" y="1293518"/>
                </a:lnTo>
                <a:lnTo>
                  <a:pt x="1489775" y="2063902"/>
                </a:lnTo>
                <a:cubicBezTo>
                  <a:pt x="1489775" y="2143440"/>
                  <a:pt x="1425297" y="2207918"/>
                  <a:pt x="1345759" y="2207918"/>
                </a:cubicBezTo>
                <a:cubicBezTo>
                  <a:pt x="1266221" y="2207918"/>
                  <a:pt x="1201743" y="2143440"/>
                  <a:pt x="1201743" y="2063902"/>
                </a:cubicBezTo>
                <a:lnTo>
                  <a:pt x="1201743" y="1390678"/>
                </a:lnTo>
                <a:lnTo>
                  <a:pt x="1158887" y="1390678"/>
                </a:lnTo>
                <a:cubicBezTo>
                  <a:pt x="1156542" y="2175018"/>
                  <a:pt x="1154198" y="2959359"/>
                  <a:pt x="1151853" y="3743699"/>
                </a:cubicBezTo>
                <a:cubicBezTo>
                  <a:pt x="1151853" y="3843110"/>
                  <a:pt x="1071264" y="3923699"/>
                  <a:pt x="971853" y="3923699"/>
                </a:cubicBezTo>
                <a:cubicBezTo>
                  <a:pt x="872442" y="3923699"/>
                  <a:pt x="791853" y="3843110"/>
                  <a:pt x="791853" y="3743699"/>
                </a:cubicBezTo>
                <a:lnTo>
                  <a:pt x="791853" y="2305078"/>
                </a:lnTo>
                <a:lnTo>
                  <a:pt x="683854" y="2305078"/>
                </a:lnTo>
                <a:lnTo>
                  <a:pt x="683854" y="3743698"/>
                </a:lnTo>
                <a:cubicBezTo>
                  <a:pt x="683854" y="3843109"/>
                  <a:pt x="603265" y="3923698"/>
                  <a:pt x="503854" y="3923698"/>
                </a:cubicBezTo>
                <a:cubicBezTo>
                  <a:pt x="404443" y="3923698"/>
                  <a:pt x="323854" y="3843109"/>
                  <a:pt x="323854" y="3743698"/>
                </a:cubicBezTo>
                <a:cubicBezTo>
                  <a:pt x="326198" y="2959358"/>
                  <a:pt x="328543" y="2175018"/>
                  <a:pt x="330887" y="1390678"/>
                </a:cubicBezTo>
                <a:lnTo>
                  <a:pt x="288033" y="1390678"/>
                </a:lnTo>
                <a:lnTo>
                  <a:pt x="288033" y="2063902"/>
                </a:lnTo>
                <a:cubicBezTo>
                  <a:pt x="288033" y="2143440"/>
                  <a:pt x="223555" y="2207918"/>
                  <a:pt x="144017" y="2207918"/>
                </a:cubicBezTo>
                <a:cubicBezTo>
                  <a:pt x="64479" y="2207918"/>
                  <a:pt x="1" y="2143440"/>
                  <a:pt x="1" y="2063902"/>
                </a:cubicBezTo>
                <a:lnTo>
                  <a:pt x="1" y="1390678"/>
                </a:lnTo>
                <a:lnTo>
                  <a:pt x="0" y="1390678"/>
                </a:lnTo>
                <a:lnTo>
                  <a:pt x="0" y="1030958"/>
                </a:lnTo>
                <a:cubicBezTo>
                  <a:pt x="0" y="876206"/>
                  <a:pt x="125452" y="750754"/>
                  <a:pt x="280204" y="750754"/>
                </a:cubicBezTo>
                <a:close/>
                <a:moveTo>
                  <a:pt x="744888" y="0"/>
                </a:moveTo>
                <a:cubicBezTo>
                  <a:pt x="931180" y="0"/>
                  <a:pt x="1082199" y="151019"/>
                  <a:pt x="1082199" y="337311"/>
                </a:cubicBezTo>
                <a:cubicBezTo>
                  <a:pt x="1082199" y="523603"/>
                  <a:pt x="931180" y="674622"/>
                  <a:pt x="744888" y="674622"/>
                </a:cubicBezTo>
                <a:cubicBezTo>
                  <a:pt x="558596" y="674622"/>
                  <a:pt x="407577" y="523603"/>
                  <a:pt x="407577" y="337311"/>
                </a:cubicBezTo>
                <a:cubicBezTo>
                  <a:pt x="407577" y="151019"/>
                  <a:pt x="558596" y="0"/>
                  <a:pt x="744888" y="0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1628" name="그룹 1627">
            <a:extLst>
              <a:ext uri="{FF2B5EF4-FFF2-40B4-BE49-F238E27FC236}">
                <a16:creationId xmlns:a16="http://schemas.microsoft.com/office/drawing/2014/main" id="{E3FE2F81-AE74-4F4B-9ACE-802DA73C87A7}"/>
              </a:ext>
            </a:extLst>
          </p:cNvPr>
          <p:cNvGrpSpPr/>
          <p:nvPr/>
        </p:nvGrpSpPr>
        <p:grpSpPr>
          <a:xfrm>
            <a:off x="8026948" y="1715736"/>
            <a:ext cx="3422101" cy="2230027"/>
            <a:chOff x="8026949" y="1746987"/>
            <a:chExt cx="3422101" cy="2230027"/>
          </a:xfrm>
        </p:grpSpPr>
        <p:grpSp>
          <p:nvGrpSpPr>
            <p:cNvPr id="1629" name="Group 28">
              <a:extLst>
                <a:ext uri="{FF2B5EF4-FFF2-40B4-BE49-F238E27FC236}">
                  <a16:creationId xmlns:a16="http://schemas.microsoft.com/office/drawing/2014/main" id="{4193EC4B-29BD-4E70-B86F-56769D61A2DF}"/>
                </a:ext>
              </a:extLst>
            </p:cNvPr>
            <p:cNvGrpSpPr/>
            <p:nvPr/>
          </p:nvGrpSpPr>
          <p:grpSpPr>
            <a:xfrm>
              <a:off x="8026949" y="1746987"/>
              <a:ext cx="3422101" cy="1191037"/>
              <a:chOff x="4822352" y="1916832"/>
              <a:chExt cx="3422056" cy="1191037"/>
            </a:xfrm>
          </p:grpSpPr>
          <p:sp>
            <p:nvSpPr>
              <p:cNvPr id="1634" name="Text Placeholder 10">
                <a:extLst>
                  <a:ext uri="{FF2B5EF4-FFF2-40B4-BE49-F238E27FC236}">
                    <a16:creationId xmlns:a16="http://schemas.microsoft.com/office/drawing/2014/main" id="{A58AAAD7-793C-49CC-BBF4-F9B1455D4D06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22352" y="1916832"/>
                <a:ext cx="3422056" cy="360040"/>
              </a:xfrm>
              <a:prstGeom prst="rect">
                <a:avLst/>
              </a:prstGeom>
              <a:no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10000"/>
                  </a:lnSpc>
                  <a:buNone/>
                </a:pPr>
                <a:r>
                  <a:rPr lang="en-US" altLang="ko-KR" sz="2000" b="1" dirty="0">
                    <a:solidFill>
                      <a:schemeClr val="accent5">
                        <a:lumMod val="60000"/>
                        <a:lumOff val="40000"/>
                      </a:schemeClr>
                    </a:solidFill>
                    <a:cs typeface="Arial" pitchFamily="34" charset="0"/>
                  </a:rPr>
                  <a:t>Portfolio  Designed</a:t>
                </a:r>
              </a:p>
            </p:txBody>
          </p:sp>
          <p:sp>
            <p:nvSpPr>
              <p:cNvPr id="1635" name="TextBox 1634">
                <a:extLst>
                  <a:ext uri="{FF2B5EF4-FFF2-40B4-BE49-F238E27FC236}">
                    <a16:creationId xmlns:a16="http://schemas.microsoft.com/office/drawing/2014/main" id="{6632439B-F81B-4581-9B8A-08636519EE58}"/>
                  </a:ext>
                </a:extLst>
              </p:cNvPr>
              <p:cNvSpPr txBox="1"/>
              <p:nvPr/>
            </p:nvSpPr>
            <p:spPr>
              <a:xfrm>
                <a:off x="4822352" y="2276872"/>
                <a:ext cx="342205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I hope and I believe that this Template will your Time, Money and Reputation.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630" name="TextBox 1629">
              <a:extLst>
                <a:ext uri="{FF2B5EF4-FFF2-40B4-BE49-F238E27FC236}">
                  <a16:creationId xmlns:a16="http://schemas.microsoft.com/office/drawing/2014/main" id="{3740216A-B77E-4A3C-BF2D-A56CC0327802}"/>
                </a:ext>
              </a:extLst>
            </p:cNvPr>
            <p:cNvSpPr txBox="1"/>
            <p:nvPr/>
          </p:nvSpPr>
          <p:spPr>
            <a:xfrm>
              <a:off x="8602207" y="2993785"/>
              <a:ext cx="2495479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1631" name="TextBox 1630">
              <a:extLst>
                <a:ext uri="{FF2B5EF4-FFF2-40B4-BE49-F238E27FC236}">
                  <a16:creationId xmlns:a16="http://schemas.microsoft.com/office/drawing/2014/main" id="{45E5D9F9-76B5-4379-A722-5F36952AC60A}"/>
                </a:ext>
              </a:extLst>
            </p:cNvPr>
            <p:cNvSpPr txBox="1"/>
            <p:nvPr/>
          </p:nvSpPr>
          <p:spPr>
            <a:xfrm>
              <a:off x="8602207" y="3241506"/>
              <a:ext cx="2495479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1632" name="TextBox 1631">
              <a:extLst>
                <a:ext uri="{FF2B5EF4-FFF2-40B4-BE49-F238E27FC236}">
                  <a16:creationId xmlns:a16="http://schemas.microsoft.com/office/drawing/2014/main" id="{83FB1347-4FA3-4390-B3EE-42710EBDFD4B}"/>
                </a:ext>
              </a:extLst>
            </p:cNvPr>
            <p:cNvSpPr txBox="1"/>
            <p:nvPr/>
          </p:nvSpPr>
          <p:spPr>
            <a:xfrm>
              <a:off x="8602207" y="3736948"/>
              <a:ext cx="2495479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1633" name="TextBox 1632">
              <a:extLst>
                <a:ext uri="{FF2B5EF4-FFF2-40B4-BE49-F238E27FC236}">
                  <a16:creationId xmlns:a16="http://schemas.microsoft.com/office/drawing/2014/main" id="{7F80B7C3-A590-4C67-9BD9-031614452592}"/>
                </a:ext>
              </a:extLst>
            </p:cNvPr>
            <p:cNvSpPr txBox="1"/>
            <p:nvPr/>
          </p:nvSpPr>
          <p:spPr>
            <a:xfrm>
              <a:off x="8602207" y="3489227"/>
              <a:ext cx="2495479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</p:grpSp>
      <p:grpSp>
        <p:nvGrpSpPr>
          <p:cNvPr id="1636" name="그룹 1635">
            <a:extLst>
              <a:ext uri="{FF2B5EF4-FFF2-40B4-BE49-F238E27FC236}">
                <a16:creationId xmlns:a16="http://schemas.microsoft.com/office/drawing/2014/main" id="{8AD37BFE-5AF9-4D98-89AE-D9E3A18D3B09}"/>
              </a:ext>
            </a:extLst>
          </p:cNvPr>
          <p:cNvGrpSpPr/>
          <p:nvPr/>
        </p:nvGrpSpPr>
        <p:grpSpPr>
          <a:xfrm>
            <a:off x="8026948" y="4094873"/>
            <a:ext cx="3422101" cy="2230027"/>
            <a:chOff x="8026949" y="1746987"/>
            <a:chExt cx="3422101" cy="2230027"/>
          </a:xfrm>
        </p:grpSpPr>
        <p:grpSp>
          <p:nvGrpSpPr>
            <p:cNvPr id="1637" name="Group 28">
              <a:extLst>
                <a:ext uri="{FF2B5EF4-FFF2-40B4-BE49-F238E27FC236}">
                  <a16:creationId xmlns:a16="http://schemas.microsoft.com/office/drawing/2014/main" id="{FC5F11F6-DF4C-43E7-9049-C1DBE4793F57}"/>
                </a:ext>
              </a:extLst>
            </p:cNvPr>
            <p:cNvGrpSpPr/>
            <p:nvPr/>
          </p:nvGrpSpPr>
          <p:grpSpPr>
            <a:xfrm>
              <a:off x="8026949" y="1746987"/>
              <a:ext cx="3422101" cy="1191037"/>
              <a:chOff x="4822352" y="1916832"/>
              <a:chExt cx="3422056" cy="1191037"/>
            </a:xfrm>
          </p:grpSpPr>
          <p:sp>
            <p:nvSpPr>
              <p:cNvPr id="1642" name="Text Placeholder 10">
                <a:extLst>
                  <a:ext uri="{FF2B5EF4-FFF2-40B4-BE49-F238E27FC236}">
                    <a16:creationId xmlns:a16="http://schemas.microsoft.com/office/drawing/2014/main" id="{E610C76C-925F-427E-A0A4-6815A9B0D0C7}"/>
                  </a:ext>
                </a:extLst>
              </p:cNvPr>
              <p:cNvSpPr txBox="1">
                <a:spLocks/>
              </p:cNvSpPr>
              <p:nvPr/>
            </p:nvSpPr>
            <p:spPr>
              <a:xfrm>
                <a:off x="4822352" y="1916832"/>
                <a:ext cx="3422056" cy="360040"/>
              </a:xfrm>
              <a:prstGeom prst="rect">
                <a:avLst/>
              </a:prstGeom>
              <a:noFill/>
            </p:spPr>
            <p:txBody>
              <a:bodyPr anchor="ctr"/>
              <a:lstStyle>
                <a:lvl1pPr marL="342900" indent="-3429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32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8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2pPr>
                <a:lvl3pPr marL="1143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4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3pPr>
                <a:lvl4pPr marL="1600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–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4pPr>
                <a:lvl5pPr marL="20574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»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5pPr>
                <a:lvl6pPr marL="25146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6pPr>
                <a:lvl7pPr marL="29718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7pPr>
                <a:lvl8pPr marL="34290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8pPr>
                <a:lvl9pPr marL="3886200" indent="-228600" algn="l" defTabSz="914400" rtl="0" eaLnBrk="1" latinLnBrk="1" hangingPunct="1">
                  <a:spcBef>
                    <a:spcPct val="20000"/>
                  </a:spcBef>
                  <a:buFont typeface="Arial" pitchFamily="34" charset="0"/>
                  <a:buChar char="•"/>
                  <a:defRPr sz="2000" kern="1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9pPr>
              </a:lstStyle>
              <a:p>
                <a:pPr marL="0" indent="0">
                  <a:lnSpc>
                    <a:spcPct val="110000"/>
                  </a:lnSpc>
                  <a:buNone/>
                </a:pPr>
                <a:r>
                  <a:rPr lang="en-US" altLang="ko-KR" sz="2000" b="1" dirty="0">
                    <a:solidFill>
                      <a:schemeClr val="accent5"/>
                    </a:solidFill>
                    <a:cs typeface="Arial" pitchFamily="34" charset="0"/>
                  </a:rPr>
                  <a:t>Portfolio  Designed</a:t>
                </a:r>
              </a:p>
            </p:txBody>
          </p:sp>
          <p:sp>
            <p:nvSpPr>
              <p:cNvPr id="1643" name="TextBox 1642">
                <a:extLst>
                  <a:ext uri="{FF2B5EF4-FFF2-40B4-BE49-F238E27FC236}">
                    <a16:creationId xmlns:a16="http://schemas.microsoft.com/office/drawing/2014/main" id="{1E122AF2-4AC7-43CF-9605-55895DC331A9}"/>
                  </a:ext>
                </a:extLst>
              </p:cNvPr>
              <p:cNvSpPr txBox="1"/>
              <p:nvPr/>
            </p:nvSpPr>
            <p:spPr>
              <a:xfrm>
                <a:off x="4822352" y="2276872"/>
                <a:ext cx="3422056" cy="8309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r>
                  <a:rPr lang="en-US" altLang="ko-KR" sz="1200" dirty="0">
                    <a:solidFill>
                      <a:schemeClr val="tx1">
                        <a:lumMod val="75000"/>
                        <a:lumOff val="25000"/>
                      </a:schemeClr>
                    </a:solidFill>
                    <a:cs typeface="Arial" pitchFamily="34" charset="0"/>
                  </a:rPr>
                  <a:t>You can simply impress your audience and add a unique zing and appeal to your Presentations. I hope and I believe that this Template will your Time, Money and Reputation. </a:t>
                </a:r>
                <a:endParaRPr lang="ko-KR" altLang="en-US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endParaRPr>
              </a:p>
            </p:txBody>
          </p:sp>
        </p:grpSp>
        <p:sp>
          <p:nvSpPr>
            <p:cNvPr id="1638" name="TextBox 1637">
              <a:extLst>
                <a:ext uri="{FF2B5EF4-FFF2-40B4-BE49-F238E27FC236}">
                  <a16:creationId xmlns:a16="http://schemas.microsoft.com/office/drawing/2014/main" id="{D307A0C9-0BC3-41E6-BA87-A2CA33F05BAD}"/>
                </a:ext>
              </a:extLst>
            </p:cNvPr>
            <p:cNvSpPr txBox="1"/>
            <p:nvPr/>
          </p:nvSpPr>
          <p:spPr>
            <a:xfrm>
              <a:off x="8602207" y="2993785"/>
              <a:ext cx="2495479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Simple Portfolio Presentation</a:t>
              </a:r>
            </a:p>
          </p:txBody>
        </p:sp>
        <p:sp>
          <p:nvSpPr>
            <p:cNvPr id="1639" name="TextBox 1638">
              <a:extLst>
                <a:ext uri="{FF2B5EF4-FFF2-40B4-BE49-F238E27FC236}">
                  <a16:creationId xmlns:a16="http://schemas.microsoft.com/office/drawing/2014/main" id="{88E505BA-0734-4BA9-8ECB-AE9E33435A47}"/>
                </a:ext>
              </a:extLst>
            </p:cNvPr>
            <p:cNvSpPr txBox="1"/>
            <p:nvPr/>
          </p:nvSpPr>
          <p:spPr>
            <a:xfrm>
              <a:off x="8602207" y="3241506"/>
              <a:ext cx="2495479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Presentation</a:t>
              </a:r>
            </a:p>
          </p:txBody>
        </p:sp>
        <p:sp>
          <p:nvSpPr>
            <p:cNvPr id="1640" name="TextBox 1639">
              <a:extLst>
                <a:ext uri="{FF2B5EF4-FFF2-40B4-BE49-F238E27FC236}">
                  <a16:creationId xmlns:a16="http://schemas.microsoft.com/office/drawing/2014/main" id="{434F24AE-1761-4AB7-B86E-9623F3181BF4}"/>
                </a:ext>
              </a:extLst>
            </p:cNvPr>
            <p:cNvSpPr txBox="1"/>
            <p:nvPr/>
          </p:nvSpPr>
          <p:spPr>
            <a:xfrm>
              <a:off x="8602207" y="3736948"/>
              <a:ext cx="2495479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Simple Portfolio</a:t>
              </a:r>
            </a:p>
          </p:txBody>
        </p:sp>
        <p:sp>
          <p:nvSpPr>
            <p:cNvPr id="1641" name="TextBox 1640">
              <a:extLst>
                <a:ext uri="{FF2B5EF4-FFF2-40B4-BE49-F238E27FC236}">
                  <a16:creationId xmlns:a16="http://schemas.microsoft.com/office/drawing/2014/main" id="{1A2371AF-B71B-46A9-9299-AD40BD7BAEDE}"/>
                </a:ext>
              </a:extLst>
            </p:cNvPr>
            <p:cNvSpPr txBox="1"/>
            <p:nvPr/>
          </p:nvSpPr>
          <p:spPr>
            <a:xfrm>
              <a:off x="8602207" y="3489227"/>
              <a:ext cx="2495479" cy="240066"/>
            </a:xfrm>
            <a:prstGeom prst="rect">
              <a:avLst/>
            </a:prstGeom>
            <a:noFill/>
          </p:spPr>
          <p:txBody>
            <a:bodyPr wrap="square" rtlCol="0" anchor="ctr">
              <a:spAutoFit/>
            </a:bodyPr>
            <a:lstStyle/>
            <a:p>
              <a:pPr marL="285750" indent="-285750">
                <a:lnSpc>
                  <a:spcPct val="80000"/>
                </a:lnSpc>
                <a:buFont typeface="Wingdings" panose="05000000000000000000" pitchFamily="2" charset="2"/>
                <a:buChar char="ü"/>
              </a:pPr>
              <a:r>
                <a:rPr lang="en-US" altLang="ko-KR" sz="1200" dirty="0">
                  <a:cs typeface="Arial" pitchFamily="34" charset="0"/>
                </a:rPr>
                <a:t>Portfolio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15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0E7FB7"/>
      </a:accent1>
      <a:accent2>
        <a:srgbClr val="4BACC6"/>
      </a:accent2>
      <a:accent3>
        <a:srgbClr val="45C1A4"/>
      </a:accent3>
      <a:accent4>
        <a:srgbClr val="B9D533"/>
      </a:accent4>
      <a:accent5>
        <a:srgbClr val="8064A2"/>
      </a:accent5>
      <a:accent6>
        <a:srgbClr val="F79646"/>
      </a:accent6>
      <a:hlink>
        <a:srgbClr val="FFFF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11311</TotalTime>
  <Words>116</Words>
  <Application>Microsoft Office PowerPoint</Application>
  <PresentationFormat>와이드스크린</PresentationFormat>
  <Paragraphs>27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2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4" baseType="lpstr">
      <vt:lpstr>Arial</vt:lpstr>
      <vt:lpstr>Wingdings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66</cp:revision>
  <dcterms:created xsi:type="dcterms:W3CDTF">2018-02-18T19:39:47Z</dcterms:created>
  <dcterms:modified xsi:type="dcterms:W3CDTF">2022-10-25T07:10:20Z</dcterms:modified>
</cp:coreProperties>
</file>