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8" name="화살표: 갈매기형 수장 37">
            <a:extLst>
              <a:ext uri="{FF2B5EF4-FFF2-40B4-BE49-F238E27FC236}">
                <a16:creationId xmlns:a16="http://schemas.microsoft.com/office/drawing/2014/main" id="{6A282AA3-FFF5-47F9-B49E-4F93FDD1E797}"/>
              </a:ext>
            </a:extLst>
          </p:cNvPr>
          <p:cNvSpPr/>
          <p:nvPr/>
        </p:nvSpPr>
        <p:spPr>
          <a:xfrm>
            <a:off x="699927" y="3195965"/>
            <a:ext cx="2562225" cy="1485176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39" name="화살표: 갈매기형 수장 38">
            <a:extLst>
              <a:ext uri="{FF2B5EF4-FFF2-40B4-BE49-F238E27FC236}">
                <a16:creationId xmlns:a16="http://schemas.microsoft.com/office/drawing/2014/main" id="{FE54CE9C-55FE-46F3-B7DF-8590D0E3AC87}"/>
              </a:ext>
            </a:extLst>
          </p:cNvPr>
          <p:cNvSpPr/>
          <p:nvPr/>
        </p:nvSpPr>
        <p:spPr>
          <a:xfrm>
            <a:off x="8948577" y="3195965"/>
            <a:ext cx="2562225" cy="1485176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40" name="평행 사변형 39">
            <a:extLst>
              <a:ext uri="{FF2B5EF4-FFF2-40B4-BE49-F238E27FC236}">
                <a16:creationId xmlns:a16="http://schemas.microsoft.com/office/drawing/2014/main" id="{A0627449-9A1C-4644-BD0C-8A12918DF5DA}"/>
              </a:ext>
            </a:extLst>
          </p:cNvPr>
          <p:cNvSpPr/>
          <p:nvPr/>
        </p:nvSpPr>
        <p:spPr>
          <a:xfrm flipH="1">
            <a:off x="841611" y="3347470"/>
            <a:ext cx="1875233" cy="375053"/>
          </a:xfrm>
          <a:prstGeom prst="parallelogram">
            <a:avLst>
              <a:gd name="adj" fmla="val 7968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평행 사변형 40">
            <a:extLst>
              <a:ext uri="{FF2B5EF4-FFF2-40B4-BE49-F238E27FC236}">
                <a16:creationId xmlns:a16="http://schemas.microsoft.com/office/drawing/2014/main" id="{DA337EB0-91B8-49CC-AFB7-7BE276CF8474}"/>
              </a:ext>
            </a:extLst>
          </p:cNvPr>
          <p:cNvSpPr/>
          <p:nvPr/>
        </p:nvSpPr>
        <p:spPr>
          <a:xfrm flipH="1">
            <a:off x="9099791" y="3347470"/>
            <a:ext cx="1875233" cy="375053"/>
          </a:xfrm>
          <a:prstGeom prst="parallelogram">
            <a:avLst>
              <a:gd name="adj" fmla="val 7460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40B4FCA-758B-4CED-B923-1F5B89DC9364}"/>
              </a:ext>
            </a:extLst>
          </p:cNvPr>
          <p:cNvSpPr txBox="1"/>
          <p:nvPr/>
        </p:nvSpPr>
        <p:spPr>
          <a:xfrm>
            <a:off x="9498806" y="3300740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2024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화살표: 갈매기형 수장 42">
            <a:extLst>
              <a:ext uri="{FF2B5EF4-FFF2-40B4-BE49-F238E27FC236}">
                <a16:creationId xmlns:a16="http://schemas.microsoft.com/office/drawing/2014/main" id="{0F82212C-4279-4E94-BA7B-ED1EB7583616}"/>
              </a:ext>
            </a:extLst>
          </p:cNvPr>
          <p:cNvSpPr/>
          <p:nvPr/>
        </p:nvSpPr>
        <p:spPr>
          <a:xfrm>
            <a:off x="6886415" y="3195965"/>
            <a:ext cx="2562225" cy="1485176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44" name="평행 사변형 43">
            <a:extLst>
              <a:ext uri="{FF2B5EF4-FFF2-40B4-BE49-F238E27FC236}">
                <a16:creationId xmlns:a16="http://schemas.microsoft.com/office/drawing/2014/main" id="{C52A1B1B-CB19-4A88-8AFE-A85269635B19}"/>
              </a:ext>
            </a:extLst>
          </p:cNvPr>
          <p:cNvSpPr/>
          <p:nvPr/>
        </p:nvSpPr>
        <p:spPr>
          <a:xfrm flipH="1">
            <a:off x="7028102" y="3347470"/>
            <a:ext cx="1875233" cy="375053"/>
          </a:xfrm>
          <a:prstGeom prst="parallelogram">
            <a:avLst>
              <a:gd name="adj" fmla="val 7714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7F9F418-B66B-440E-BF4A-1C8108393789}"/>
              </a:ext>
            </a:extLst>
          </p:cNvPr>
          <p:cNvSpPr txBox="1"/>
          <p:nvPr/>
        </p:nvSpPr>
        <p:spPr>
          <a:xfrm>
            <a:off x="7433383" y="3300740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" name="화살표: 갈매기형 수장 45">
            <a:extLst>
              <a:ext uri="{FF2B5EF4-FFF2-40B4-BE49-F238E27FC236}">
                <a16:creationId xmlns:a16="http://schemas.microsoft.com/office/drawing/2014/main" id="{DF809804-B15A-4C09-9070-074CA524F139}"/>
              </a:ext>
            </a:extLst>
          </p:cNvPr>
          <p:cNvSpPr/>
          <p:nvPr/>
        </p:nvSpPr>
        <p:spPr>
          <a:xfrm>
            <a:off x="4824252" y="3195965"/>
            <a:ext cx="2562225" cy="1485176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47" name="평행 사변형 46">
            <a:extLst>
              <a:ext uri="{FF2B5EF4-FFF2-40B4-BE49-F238E27FC236}">
                <a16:creationId xmlns:a16="http://schemas.microsoft.com/office/drawing/2014/main" id="{58AF06FF-B3D1-4D12-9E71-2C8765B87328}"/>
              </a:ext>
            </a:extLst>
          </p:cNvPr>
          <p:cNvSpPr/>
          <p:nvPr/>
        </p:nvSpPr>
        <p:spPr>
          <a:xfrm flipH="1">
            <a:off x="4965938" y="3347470"/>
            <a:ext cx="1875233" cy="375053"/>
          </a:xfrm>
          <a:prstGeom prst="parallelogram">
            <a:avLst>
              <a:gd name="adj" fmla="val 796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BFFB4EF-F91E-4B26-8BA5-45779EC92E25}"/>
              </a:ext>
            </a:extLst>
          </p:cNvPr>
          <p:cNvSpPr txBox="1"/>
          <p:nvPr/>
        </p:nvSpPr>
        <p:spPr>
          <a:xfrm>
            <a:off x="5367961" y="3300740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" name="화살표: 갈매기형 수장 48">
            <a:extLst>
              <a:ext uri="{FF2B5EF4-FFF2-40B4-BE49-F238E27FC236}">
                <a16:creationId xmlns:a16="http://schemas.microsoft.com/office/drawing/2014/main" id="{A74CC3F5-1AA1-4856-9F27-D2D9C91A4DFF}"/>
              </a:ext>
            </a:extLst>
          </p:cNvPr>
          <p:cNvSpPr/>
          <p:nvPr/>
        </p:nvSpPr>
        <p:spPr>
          <a:xfrm>
            <a:off x="2762089" y="3195965"/>
            <a:ext cx="2562225" cy="1485176"/>
          </a:xfrm>
          <a:prstGeom prst="chevron">
            <a:avLst>
              <a:gd name="adj" fmla="val 38732"/>
            </a:avLst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8900000" scaled="1"/>
          </a:gradFill>
          <a:ln>
            <a:noFill/>
          </a:ln>
          <a:effectLst>
            <a:outerShdw blurRad="63500" sx="102000" sy="102000" algn="ctr" rotWithShape="0">
              <a:prstClr val="black">
                <a:alpha val="14000"/>
              </a:prstClr>
            </a:outerShdw>
          </a:effectLst>
          <a:scene3d>
            <a:camera prst="orthographicFront"/>
            <a:lightRig rig="threePt" dir="t"/>
          </a:scene3d>
          <a:sp3d extrusionH="19050">
            <a:bevelT w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cs typeface="Arial" pitchFamily="34" charset="0"/>
            </a:endParaRPr>
          </a:p>
        </p:txBody>
      </p:sp>
      <p:sp>
        <p:nvSpPr>
          <p:cNvPr id="50" name="평행 사변형 49">
            <a:extLst>
              <a:ext uri="{FF2B5EF4-FFF2-40B4-BE49-F238E27FC236}">
                <a16:creationId xmlns:a16="http://schemas.microsoft.com/office/drawing/2014/main" id="{03DDDAF3-2145-412A-9CDC-8B73206F5304}"/>
              </a:ext>
            </a:extLst>
          </p:cNvPr>
          <p:cNvSpPr/>
          <p:nvPr/>
        </p:nvSpPr>
        <p:spPr>
          <a:xfrm flipH="1">
            <a:off x="2903774" y="3347470"/>
            <a:ext cx="1875233" cy="375053"/>
          </a:xfrm>
          <a:prstGeom prst="parallelogram">
            <a:avLst>
              <a:gd name="adj" fmla="val 7968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63D72BF-EA57-4E85-B14F-4BC15ED821FF}"/>
              </a:ext>
            </a:extLst>
          </p:cNvPr>
          <p:cNvSpPr txBox="1"/>
          <p:nvPr/>
        </p:nvSpPr>
        <p:spPr>
          <a:xfrm>
            <a:off x="3302539" y="3300740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D89733-EDF3-4A8F-9933-7D2D2850001F}"/>
              </a:ext>
            </a:extLst>
          </p:cNvPr>
          <p:cNvSpPr txBox="1"/>
          <p:nvPr/>
        </p:nvSpPr>
        <p:spPr>
          <a:xfrm>
            <a:off x="1237118" y="3300740"/>
            <a:ext cx="1059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3A1AC713-6DDE-4327-AC3C-9F5AD7578867}"/>
              </a:ext>
            </a:extLst>
          </p:cNvPr>
          <p:cNvSpPr/>
          <p:nvPr/>
        </p:nvSpPr>
        <p:spPr>
          <a:xfrm>
            <a:off x="1566277" y="1758555"/>
            <a:ext cx="829524" cy="82952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>
            <a:extLst>
              <a:ext uri="{FF2B5EF4-FFF2-40B4-BE49-F238E27FC236}">
                <a16:creationId xmlns:a16="http://schemas.microsoft.com/office/drawing/2014/main" id="{B8A66CF3-24F5-4DD0-BAB5-FB7A448792A6}"/>
              </a:ext>
            </a:extLst>
          </p:cNvPr>
          <p:cNvSpPr/>
          <p:nvPr/>
        </p:nvSpPr>
        <p:spPr>
          <a:xfrm>
            <a:off x="3628440" y="1758555"/>
            <a:ext cx="829524" cy="8295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388BA4BE-670B-48BC-89E5-529A8DAE316E}"/>
              </a:ext>
            </a:extLst>
          </p:cNvPr>
          <p:cNvSpPr/>
          <p:nvPr/>
        </p:nvSpPr>
        <p:spPr>
          <a:xfrm>
            <a:off x="5690603" y="1758555"/>
            <a:ext cx="829524" cy="8295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19E6B3B4-07BB-4B88-91D7-B63FEA65E4CD}"/>
              </a:ext>
            </a:extLst>
          </p:cNvPr>
          <p:cNvSpPr/>
          <p:nvPr/>
        </p:nvSpPr>
        <p:spPr>
          <a:xfrm>
            <a:off x="7752766" y="1758555"/>
            <a:ext cx="829524" cy="8295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>
            <a:extLst>
              <a:ext uri="{FF2B5EF4-FFF2-40B4-BE49-F238E27FC236}">
                <a16:creationId xmlns:a16="http://schemas.microsoft.com/office/drawing/2014/main" id="{8CBF5010-1A3D-4505-AAA2-63B19571C182}"/>
              </a:ext>
            </a:extLst>
          </p:cNvPr>
          <p:cNvSpPr/>
          <p:nvPr/>
        </p:nvSpPr>
        <p:spPr>
          <a:xfrm>
            <a:off x="9814927" y="1758555"/>
            <a:ext cx="829524" cy="82952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Rectangle 9">
            <a:extLst>
              <a:ext uri="{FF2B5EF4-FFF2-40B4-BE49-F238E27FC236}">
                <a16:creationId xmlns:a16="http://schemas.microsoft.com/office/drawing/2014/main" id="{E35BE999-21CA-4158-9FDA-A8FE2C23943E}"/>
              </a:ext>
            </a:extLst>
          </p:cNvPr>
          <p:cNvSpPr/>
          <p:nvPr/>
        </p:nvSpPr>
        <p:spPr>
          <a:xfrm>
            <a:off x="10076075" y="2012522"/>
            <a:ext cx="340053" cy="31832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1" name="Rectangle 36">
            <a:extLst>
              <a:ext uri="{FF2B5EF4-FFF2-40B4-BE49-F238E27FC236}">
                <a16:creationId xmlns:a16="http://schemas.microsoft.com/office/drawing/2014/main" id="{187EA9FA-C305-44FF-A960-43356ACCBDF5}"/>
              </a:ext>
            </a:extLst>
          </p:cNvPr>
          <p:cNvSpPr/>
          <p:nvPr/>
        </p:nvSpPr>
        <p:spPr>
          <a:xfrm>
            <a:off x="1794922" y="2008920"/>
            <a:ext cx="387004" cy="323504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2" name="Rounded Rectangle 32">
            <a:extLst>
              <a:ext uri="{FF2B5EF4-FFF2-40B4-BE49-F238E27FC236}">
                <a16:creationId xmlns:a16="http://schemas.microsoft.com/office/drawing/2014/main" id="{15655B08-6FFC-46BD-881D-B0CF16A19B87}"/>
              </a:ext>
            </a:extLst>
          </p:cNvPr>
          <p:cNvSpPr/>
          <p:nvPr/>
        </p:nvSpPr>
        <p:spPr>
          <a:xfrm>
            <a:off x="8013912" y="2002724"/>
            <a:ext cx="333009" cy="33300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3" name="Round Same Side Corner Rectangle 11">
            <a:extLst>
              <a:ext uri="{FF2B5EF4-FFF2-40B4-BE49-F238E27FC236}">
                <a16:creationId xmlns:a16="http://schemas.microsoft.com/office/drawing/2014/main" id="{87D05E13-CDDF-41A3-88DF-96B945DC9D04}"/>
              </a:ext>
            </a:extLst>
          </p:cNvPr>
          <p:cNvSpPr>
            <a:spLocks noChangeAspect="1"/>
          </p:cNvSpPr>
          <p:nvPr/>
        </p:nvSpPr>
        <p:spPr>
          <a:xfrm rot="9900000">
            <a:off x="5946846" y="2040166"/>
            <a:ext cx="356223" cy="30254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4" name="Rectangle 16">
            <a:extLst>
              <a:ext uri="{FF2B5EF4-FFF2-40B4-BE49-F238E27FC236}">
                <a16:creationId xmlns:a16="http://schemas.microsoft.com/office/drawing/2014/main" id="{D0F04A6E-B0EC-4177-8013-1F3E97E0EA3B}"/>
              </a:ext>
            </a:extLst>
          </p:cNvPr>
          <p:cNvSpPr/>
          <p:nvPr/>
        </p:nvSpPr>
        <p:spPr>
          <a:xfrm>
            <a:off x="3845777" y="2046524"/>
            <a:ext cx="406788" cy="267345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BA7A24C8-8AE8-4D69-A6AB-AC601C07D8F2}"/>
              </a:ext>
            </a:extLst>
          </p:cNvPr>
          <p:cNvSpPr txBox="1"/>
          <p:nvPr/>
        </p:nvSpPr>
        <p:spPr>
          <a:xfrm flipH="1">
            <a:off x="1353425" y="39556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97E7E3C-969B-4BB7-9269-11225DAECF3E}"/>
              </a:ext>
            </a:extLst>
          </p:cNvPr>
          <p:cNvSpPr txBox="1"/>
          <p:nvPr/>
        </p:nvSpPr>
        <p:spPr>
          <a:xfrm flipH="1">
            <a:off x="5470949" y="39556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6F297F6-F04D-469A-93D6-69C301851600}"/>
              </a:ext>
            </a:extLst>
          </p:cNvPr>
          <p:cNvSpPr txBox="1"/>
          <p:nvPr/>
        </p:nvSpPr>
        <p:spPr>
          <a:xfrm flipH="1">
            <a:off x="7529711" y="39556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847B589-C024-4A6C-8E5B-C1E149A0D04D}"/>
              </a:ext>
            </a:extLst>
          </p:cNvPr>
          <p:cNvSpPr txBox="1"/>
          <p:nvPr/>
        </p:nvSpPr>
        <p:spPr>
          <a:xfrm flipH="1">
            <a:off x="9588472" y="39556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C530D1-B187-4DF2-84B0-EAFD08A84A72}"/>
              </a:ext>
            </a:extLst>
          </p:cNvPr>
          <p:cNvSpPr txBox="1"/>
          <p:nvPr/>
        </p:nvSpPr>
        <p:spPr>
          <a:xfrm flipH="1">
            <a:off x="3412187" y="3955697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03D35A58-7B01-4548-875C-BB2F47CD663A}"/>
              </a:ext>
            </a:extLst>
          </p:cNvPr>
          <p:cNvCxnSpPr>
            <a:cxnSpLocks/>
          </p:cNvCxnSpPr>
          <p:nvPr/>
        </p:nvCxnSpPr>
        <p:spPr>
          <a:xfrm flipH="1">
            <a:off x="6102907" y="2671626"/>
            <a:ext cx="7504" cy="418947"/>
          </a:xfrm>
          <a:prstGeom prst="line">
            <a:avLst/>
          </a:prstGeom>
          <a:ln w="19050">
            <a:solidFill>
              <a:schemeClr val="accent3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4926459C-3E57-4869-AB6D-806880E4A4F7}"/>
              </a:ext>
            </a:extLst>
          </p:cNvPr>
          <p:cNvCxnSpPr>
            <a:cxnSpLocks/>
          </p:cNvCxnSpPr>
          <p:nvPr/>
        </p:nvCxnSpPr>
        <p:spPr>
          <a:xfrm flipH="1">
            <a:off x="8174415" y="2671626"/>
            <a:ext cx="7504" cy="418947"/>
          </a:xfrm>
          <a:prstGeom prst="line">
            <a:avLst/>
          </a:prstGeom>
          <a:ln w="19050">
            <a:solidFill>
              <a:schemeClr val="accent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60268F59-AE0A-4406-94FD-AD2E24C83F06}"/>
              </a:ext>
            </a:extLst>
          </p:cNvPr>
          <p:cNvCxnSpPr>
            <a:cxnSpLocks/>
          </p:cNvCxnSpPr>
          <p:nvPr/>
        </p:nvCxnSpPr>
        <p:spPr>
          <a:xfrm flipH="1">
            <a:off x="10245922" y="2671626"/>
            <a:ext cx="7504" cy="418947"/>
          </a:xfrm>
          <a:prstGeom prst="line">
            <a:avLst/>
          </a:prstGeom>
          <a:ln w="19050">
            <a:solidFill>
              <a:schemeClr val="accent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연결선 72">
            <a:extLst>
              <a:ext uri="{FF2B5EF4-FFF2-40B4-BE49-F238E27FC236}">
                <a16:creationId xmlns:a16="http://schemas.microsoft.com/office/drawing/2014/main" id="{F9AB7ED9-74FE-4A5E-9D5A-512525AAF31E}"/>
              </a:ext>
            </a:extLst>
          </p:cNvPr>
          <p:cNvCxnSpPr>
            <a:cxnSpLocks/>
          </p:cNvCxnSpPr>
          <p:nvPr/>
        </p:nvCxnSpPr>
        <p:spPr>
          <a:xfrm flipH="1">
            <a:off x="4031399" y="2671626"/>
            <a:ext cx="7504" cy="418947"/>
          </a:xfrm>
          <a:prstGeom prst="line">
            <a:avLst/>
          </a:prstGeom>
          <a:ln w="19050">
            <a:solidFill>
              <a:schemeClr val="accent4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연결선 73">
            <a:extLst>
              <a:ext uri="{FF2B5EF4-FFF2-40B4-BE49-F238E27FC236}">
                <a16:creationId xmlns:a16="http://schemas.microsoft.com/office/drawing/2014/main" id="{04A4E884-708A-4FBE-8E5B-49641E5417C6}"/>
              </a:ext>
            </a:extLst>
          </p:cNvPr>
          <p:cNvCxnSpPr>
            <a:cxnSpLocks/>
          </p:cNvCxnSpPr>
          <p:nvPr/>
        </p:nvCxnSpPr>
        <p:spPr>
          <a:xfrm flipH="1">
            <a:off x="1959891" y="2671626"/>
            <a:ext cx="7504" cy="418947"/>
          </a:xfrm>
          <a:prstGeom prst="line">
            <a:avLst/>
          </a:prstGeom>
          <a:ln w="19050">
            <a:solidFill>
              <a:schemeClr val="accent5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66">
            <a:extLst>
              <a:ext uri="{FF2B5EF4-FFF2-40B4-BE49-F238E27FC236}">
                <a16:creationId xmlns:a16="http://schemas.microsoft.com/office/drawing/2014/main" id="{28207A52-B120-44E7-A000-B25EBDA3F3CD}"/>
              </a:ext>
            </a:extLst>
          </p:cNvPr>
          <p:cNvGrpSpPr/>
          <p:nvPr/>
        </p:nvGrpSpPr>
        <p:grpSpPr>
          <a:xfrm>
            <a:off x="9347055" y="4861778"/>
            <a:ext cx="1765268" cy="1292662"/>
            <a:chOff x="3017861" y="4283314"/>
            <a:chExt cx="1917633" cy="129266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D5FF4770-C25A-4979-903A-64C35CEA616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46E3928-B5F9-420F-934C-16E5FEC82CC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78" name="Group 66">
            <a:extLst>
              <a:ext uri="{FF2B5EF4-FFF2-40B4-BE49-F238E27FC236}">
                <a16:creationId xmlns:a16="http://schemas.microsoft.com/office/drawing/2014/main" id="{BC67CD3B-0A41-4B2B-8DA2-EA7919F8BF5C}"/>
              </a:ext>
            </a:extLst>
          </p:cNvPr>
          <p:cNvGrpSpPr/>
          <p:nvPr/>
        </p:nvGrpSpPr>
        <p:grpSpPr>
          <a:xfrm>
            <a:off x="7284892" y="4861778"/>
            <a:ext cx="1765268" cy="1292662"/>
            <a:chOff x="3017861" y="4283314"/>
            <a:chExt cx="1917633" cy="1292662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8DBB842-2BC9-4219-A099-60B853D70B1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FD0F6EB-509C-4F0E-844B-C68ACA39C6E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81" name="Group 66">
            <a:extLst>
              <a:ext uri="{FF2B5EF4-FFF2-40B4-BE49-F238E27FC236}">
                <a16:creationId xmlns:a16="http://schemas.microsoft.com/office/drawing/2014/main" id="{14F4334E-9302-44A6-8F1F-5310AEE96DB4}"/>
              </a:ext>
            </a:extLst>
          </p:cNvPr>
          <p:cNvGrpSpPr/>
          <p:nvPr/>
        </p:nvGrpSpPr>
        <p:grpSpPr>
          <a:xfrm>
            <a:off x="5222730" y="4861778"/>
            <a:ext cx="1765268" cy="1292662"/>
            <a:chOff x="3017861" y="4283314"/>
            <a:chExt cx="1917633" cy="129266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EE210B59-BA38-492F-AD38-2F752269CBB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92E2742-249B-42DC-833B-44D046D868E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84" name="Group 66">
            <a:extLst>
              <a:ext uri="{FF2B5EF4-FFF2-40B4-BE49-F238E27FC236}">
                <a16:creationId xmlns:a16="http://schemas.microsoft.com/office/drawing/2014/main" id="{A58DACE7-B076-4BAA-8B22-9366BF890058}"/>
              </a:ext>
            </a:extLst>
          </p:cNvPr>
          <p:cNvGrpSpPr/>
          <p:nvPr/>
        </p:nvGrpSpPr>
        <p:grpSpPr>
          <a:xfrm>
            <a:off x="3160568" y="4861778"/>
            <a:ext cx="1765268" cy="1292662"/>
            <a:chOff x="3017861" y="4283314"/>
            <a:chExt cx="1917633" cy="129266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B13B049-36C1-43CE-A5DC-15387CC7EE4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2878FD73-D522-41C9-837B-5BBA4EF256BA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87" name="Group 66">
            <a:extLst>
              <a:ext uri="{FF2B5EF4-FFF2-40B4-BE49-F238E27FC236}">
                <a16:creationId xmlns:a16="http://schemas.microsoft.com/office/drawing/2014/main" id="{6C69A723-634A-4A42-BB5E-5729D73DD99D}"/>
              </a:ext>
            </a:extLst>
          </p:cNvPr>
          <p:cNvGrpSpPr/>
          <p:nvPr/>
        </p:nvGrpSpPr>
        <p:grpSpPr>
          <a:xfrm>
            <a:off x="1098405" y="4861778"/>
            <a:ext cx="1765268" cy="1292662"/>
            <a:chOff x="3017861" y="4283314"/>
            <a:chExt cx="1917633" cy="1292662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B3A2A25-C904-431A-90DC-484A6FC80D6B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C132E53-8B5D-4460-A496-322B1BFA35CB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11150</TotalTime>
  <Words>140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2022-11-03T04:37:06Z</dcterms:modified>
</cp:coreProperties>
</file>