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grpSp>
        <p:nvGrpSpPr>
          <p:cNvPr id="1680" name="Group 13">
            <a:extLst>
              <a:ext uri="{FF2B5EF4-FFF2-40B4-BE49-F238E27FC236}">
                <a16:creationId xmlns:a16="http://schemas.microsoft.com/office/drawing/2014/main" id="{5A72236A-623D-4822-B4DE-52967538631A}"/>
              </a:ext>
            </a:extLst>
          </p:cNvPr>
          <p:cNvGrpSpPr/>
          <p:nvPr/>
        </p:nvGrpSpPr>
        <p:grpSpPr>
          <a:xfrm>
            <a:off x="5466000" y="3267825"/>
            <a:ext cx="1260000" cy="1260000"/>
            <a:chOff x="3770207" y="3226480"/>
            <a:chExt cx="1864146" cy="1864146"/>
          </a:xfrm>
        </p:grpSpPr>
        <p:sp>
          <p:nvSpPr>
            <p:cNvPr id="1681" name="Oval 12">
              <a:extLst>
                <a:ext uri="{FF2B5EF4-FFF2-40B4-BE49-F238E27FC236}">
                  <a16:creationId xmlns:a16="http://schemas.microsoft.com/office/drawing/2014/main" id="{65046BA6-3DEA-4A11-A610-6AFE551224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0207" y="3226480"/>
              <a:ext cx="1864146" cy="18641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82" name="Oval 12">
              <a:extLst>
                <a:ext uri="{FF2B5EF4-FFF2-40B4-BE49-F238E27FC236}">
                  <a16:creationId xmlns:a16="http://schemas.microsoft.com/office/drawing/2014/main" id="{560C9F63-254E-48DD-9E94-579E3360EE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6514" y="3492787"/>
              <a:ext cx="1331534" cy="1331534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83" name="Oval 61">
              <a:extLst>
                <a:ext uri="{FF2B5EF4-FFF2-40B4-BE49-F238E27FC236}">
                  <a16:creationId xmlns:a16="http://schemas.microsoft.com/office/drawing/2014/main" id="{42129111-79DC-488C-A08B-6D7A11BC99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02820" y="3759093"/>
              <a:ext cx="798920" cy="798920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684" name="Rectangle 10">
            <a:extLst>
              <a:ext uri="{FF2B5EF4-FFF2-40B4-BE49-F238E27FC236}">
                <a16:creationId xmlns:a16="http://schemas.microsoft.com/office/drawing/2014/main" id="{170ABDEC-FCB5-4BAE-BDBD-5FCDC0C54CF8}"/>
              </a:ext>
            </a:extLst>
          </p:cNvPr>
          <p:cNvSpPr/>
          <p:nvPr/>
        </p:nvSpPr>
        <p:spPr>
          <a:xfrm>
            <a:off x="5408498" y="2429773"/>
            <a:ext cx="703783" cy="1467740"/>
          </a:xfrm>
          <a:custGeom>
            <a:avLst/>
            <a:gdLst>
              <a:gd name="connsiteX0" fmla="*/ 0 w 1434976"/>
              <a:gd name="connsiteY0" fmla="*/ 0 h 720080"/>
              <a:gd name="connsiteX1" fmla="*/ 1434976 w 1434976"/>
              <a:gd name="connsiteY1" fmla="*/ 0 h 720080"/>
              <a:gd name="connsiteX2" fmla="*/ 1434976 w 1434976"/>
              <a:gd name="connsiteY2" fmla="*/ 720080 h 720080"/>
              <a:gd name="connsiteX3" fmla="*/ 0 w 1434976"/>
              <a:gd name="connsiteY3" fmla="*/ 720080 h 720080"/>
              <a:gd name="connsiteX4" fmla="*/ 0 w 1434976"/>
              <a:gd name="connsiteY4" fmla="*/ 0 h 720080"/>
              <a:gd name="connsiteX0" fmla="*/ 12700 w 1434976"/>
              <a:gd name="connsiteY0" fmla="*/ 0 h 2015480"/>
              <a:gd name="connsiteX1" fmla="*/ 1434976 w 1434976"/>
              <a:gd name="connsiteY1" fmla="*/ 1295400 h 2015480"/>
              <a:gd name="connsiteX2" fmla="*/ 1434976 w 1434976"/>
              <a:gd name="connsiteY2" fmla="*/ 2015480 h 2015480"/>
              <a:gd name="connsiteX3" fmla="*/ 0 w 1434976"/>
              <a:gd name="connsiteY3" fmla="*/ 2015480 h 2015480"/>
              <a:gd name="connsiteX4" fmla="*/ 12700 w 1434976"/>
              <a:gd name="connsiteY4" fmla="*/ 0 h 2015480"/>
              <a:gd name="connsiteX0" fmla="*/ 12700 w 1434976"/>
              <a:gd name="connsiteY0" fmla="*/ 0 h 2015480"/>
              <a:gd name="connsiteX1" fmla="*/ 1434976 w 1434976"/>
              <a:gd name="connsiteY1" fmla="*/ 1295400 h 2015480"/>
              <a:gd name="connsiteX2" fmla="*/ 1434976 w 1434976"/>
              <a:gd name="connsiteY2" fmla="*/ 2015480 h 2015480"/>
              <a:gd name="connsiteX3" fmla="*/ 0 w 1434976"/>
              <a:gd name="connsiteY3" fmla="*/ 643880 h 2015480"/>
              <a:gd name="connsiteX4" fmla="*/ 12700 w 1434976"/>
              <a:gd name="connsiteY4" fmla="*/ 0 h 2015480"/>
              <a:gd name="connsiteX0" fmla="*/ 12700 w 1434976"/>
              <a:gd name="connsiteY0" fmla="*/ 0 h 2015480"/>
              <a:gd name="connsiteX1" fmla="*/ 660276 w 1434976"/>
              <a:gd name="connsiteY1" fmla="*/ 1079500 h 2015480"/>
              <a:gd name="connsiteX2" fmla="*/ 1434976 w 1434976"/>
              <a:gd name="connsiteY2" fmla="*/ 2015480 h 2015480"/>
              <a:gd name="connsiteX3" fmla="*/ 0 w 1434976"/>
              <a:gd name="connsiteY3" fmla="*/ 643880 h 2015480"/>
              <a:gd name="connsiteX4" fmla="*/ 12700 w 1434976"/>
              <a:gd name="connsiteY4" fmla="*/ 0 h 2015480"/>
              <a:gd name="connsiteX0" fmla="*/ 12700 w 660276"/>
              <a:gd name="connsiteY0" fmla="*/ 0 h 1558280"/>
              <a:gd name="connsiteX1" fmla="*/ 660276 w 660276"/>
              <a:gd name="connsiteY1" fmla="*/ 1079500 h 1558280"/>
              <a:gd name="connsiteX2" fmla="*/ 634876 w 660276"/>
              <a:gd name="connsiteY2" fmla="*/ 1558280 h 1558280"/>
              <a:gd name="connsiteX3" fmla="*/ 0 w 660276"/>
              <a:gd name="connsiteY3" fmla="*/ 643880 h 1558280"/>
              <a:gd name="connsiteX4" fmla="*/ 12700 w 660276"/>
              <a:gd name="connsiteY4" fmla="*/ 0 h 1558280"/>
              <a:gd name="connsiteX0" fmla="*/ 12700 w 660276"/>
              <a:gd name="connsiteY0" fmla="*/ 0 h 1558280"/>
              <a:gd name="connsiteX1" fmla="*/ 660276 w 660276"/>
              <a:gd name="connsiteY1" fmla="*/ 901700 h 1558280"/>
              <a:gd name="connsiteX2" fmla="*/ 634876 w 660276"/>
              <a:gd name="connsiteY2" fmla="*/ 1558280 h 1558280"/>
              <a:gd name="connsiteX3" fmla="*/ 0 w 660276"/>
              <a:gd name="connsiteY3" fmla="*/ 643880 h 1558280"/>
              <a:gd name="connsiteX4" fmla="*/ 12700 w 660276"/>
              <a:gd name="connsiteY4" fmla="*/ 0 h 1558280"/>
              <a:gd name="connsiteX0" fmla="*/ 15038 w 662614"/>
              <a:gd name="connsiteY0" fmla="*/ 0 h 1558280"/>
              <a:gd name="connsiteX1" fmla="*/ 662614 w 662614"/>
              <a:gd name="connsiteY1" fmla="*/ 901700 h 1558280"/>
              <a:gd name="connsiteX2" fmla="*/ 637214 w 662614"/>
              <a:gd name="connsiteY2" fmla="*/ 1558280 h 1558280"/>
              <a:gd name="connsiteX3" fmla="*/ 2338 w 662614"/>
              <a:gd name="connsiteY3" fmla="*/ 643880 h 1558280"/>
              <a:gd name="connsiteX4" fmla="*/ 15038 w 662614"/>
              <a:gd name="connsiteY4" fmla="*/ 0 h 1558280"/>
              <a:gd name="connsiteX0" fmla="*/ 553 w 686229"/>
              <a:gd name="connsiteY0" fmla="*/ 0 h 1405880"/>
              <a:gd name="connsiteX1" fmla="*/ 686229 w 686229"/>
              <a:gd name="connsiteY1" fmla="*/ 749300 h 1405880"/>
              <a:gd name="connsiteX2" fmla="*/ 660829 w 686229"/>
              <a:gd name="connsiteY2" fmla="*/ 1405880 h 1405880"/>
              <a:gd name="connsiteX3" fmla="*/ 25953 w 686229"/>
              <a:gd name="connsiteY3" fmla="*/ 491480 h 1405880"/>
              <a:gd name="connsiteX4" fmla="*/ 553 w 686229"/>
              <a:gd name="connsiteY4" fmla="*/ 0 h 1405880"/>
              <a:gd name="connsiteX0" fmla="*/ 553 w 686229"/>
              <a:gd name="connsiteY0" fmla="*/ 0 h 1451600"/>
              <a:gd name="connsiteX1" fmla="*/ 686229 w 686229"/>
              <a:gd name="connsiteY1" fmla="*/ 795020 h 1451600"/>
              <a:gd name="connsiteX2" fmla="*/ 660829 w 686229"/>
              <a:gd name="connsiteY2" fmla="*/ 1451600 h 1451600"/>
              <a:gd name="connsiteX3" fmla="*/ 25953 w 686229"/>
              <a:gd name="connsiteY3" fmla="*/ 537200 h 1451600"/>
              <a:gd name="connsiteX4" fmla="*/ 553 w 686229"/>
              <a:gd name="connsiteY4" fmla="*/ 0 h 1451600"/>
              <a:gd name="connsiteX0" fmla="*/ 8518 w 694194"/>
              <a:gd name="connsiteY0" fmla="*/ 0 h 1451600"/>
              <a:gd name="connsiteX1" fmla="*/ 694194 w 694194"/>
              <a:gd name="connsiteY1" fmla="*/ 795020 h 1451600"/>
              <a:gd name="connsiteX2" fmla="*/ 668794 w 694194"/>
              <a:gd name="connsiteY2" fmla="*/ 1451600 h 1451600"/>
              <a:gd name="connsiteX3" fmla="*/ 3438 w 694194"/>
              <a:gd name="connsiteY3" fmla="*/ 735320 h 1451600"/>
              <a:gd name="connsiteX4" fmla="*/ 8518 w 694194"/>
              <a:gd name="connsiteY4" fmla="*/ 0 h 1451600"/>
              <a:gd name="connsiteX0" fmla="*/ 8518 w 668794"/>
              <a:gd name="connsiteY0" fmla="*/ 0 h 1451600"/>
              <a:gd name="connsiteX1" fmla="*/ 668794 w 668794"/>
              <a:gd name="connsiteY1" fmla="*/ 728980 h 1451600"/>
              <a:gd name="connsiteX2" fmla="*/ 668794 w 668794"/>
              <a:gd name="connsiteY2" fmla="*/ 1451600 h 1451600"/>
              <a:gd name="connsiteX3" fmla="*/ 3438 w 668794"/>
              <a:gd name="connsiteY3" fmla="*/ 735320 h 1451600"/>
              <a:gd name="connsiteX4" fmla="*/ 8518 w 668794"/>
              <a:gd name="connsiteY4" fmla="*/ 0 h 1451600"/>
              <a:gd name="connsiteX0" fmla="*/ 8518 w 684034"/>
              <a:gd name="connsiteY0" fmla="*/ 0 h 1482080"/>
              <a:gd name="connsiteX1" fmla="*/ 668794 w 684034"/>
              <a:gd name="connsiteY1" fmla="*/ 728980 h 1482080"/>
              <a:gd name="connsiteX2" fmla="*/ 684034 w 684034"/>
              <a:gd name="connsiteY2" fmla="*/ 1482080 h 1482080"/>
              <a:gd name="connsiteX3" fmla="*/ 3438 w 684034"/>
              <a:gd name="connsiteY3" fmla="*/ 735320 h 1482080"/>
              <a:gd name="connsiteX4" fmla="*/ 8518 w 684034"/>
              <a:gd name="connsiteY4" fmla="*/ 0 h 1482080"/>
              <a:gd name="connsiteX0" fmla="*/ 8518 w 684034"/>
              <a:gd name="connsiteY0" fmla="*/ 0 h 1482080"/>
              <a:gd name="connsiteX1" fmla="*/ 673874 w 684034"/>
              <a:gd name="connsiteY1" fmla="*/ 728980 h 1482080"/>
              <a:gd name="connsiteX2" fmla="*/ 684034 w 684034"/>
              <a:gd name="connsiteY2" fmla="*/ 1482080 h 1482080"/>
              <a:gd name="connsiteX3" fmla="*/ 3438 w 684034"/>
              <a:gd name="connsiteY3" fmla="*/ 735320 h 1482080"/>
              <a:gd name="connsiteX4" fmla="*/ 8518 w 684034"/>
              <a:gd name="connsiteY4" fmla="*/ 0 h 1482080"/>
              <a:gd name="connsiteX0" fmla="*/ 87 w 675603"/>
              <a:gd name="connsiteY0" fmla="*/ 0 h 1482080"/>
              <a:gd name="connsiteX1" fmla="*/ 665443 w 675603"/>
              <a:gd name="connsiteY1" fmla="*/ 728980 h 1482080"/>
              <a:gd name="connsiteX2" fmla="*/ 675603 w 675603"/>
              <a:gd name="connsiteY2" fmla="*/ 1482080 h 1482080"/>
              <a:gd name="connsiteX3" fmla="*/ 157567 w 675603"/>
              <a:gd name="connsiteY3" fmla="*/ 704840 h 1482080"/>
              <a:gd name="connsiteX4" fmla="*/ 87 w 675603"/>
              <a:gd name="connsiteY4" fmla="*/ 0 h 1482080"/>
              <a:gd name="connsiteX0" fmla="*/ 12780 w 688296"/>
              <a:gd name="connsiteY0" fmla="*/ 0 h 1482080"/>
              <a:gd name="connsiteX1" fmla="*/ 678136 w 688296"/>
              <a:gd name="connsiteY1" fmla="*/ 728980 h 1482080"/>
              <a:gd name="connsiteX2" fmla="*/ 688296 w 688296"/>
              <a:gd name="connsiteY2" fmla="*/ 1482080 h 1482080"/>
              <a:gd name="connsiteX3" fmla="*/ 2620 w 688296"/>
              <a:gd name="connsiteY3" fmla="*/ 735320 h 1482080"/>
              <a:gd name="connsiteX4" fmla="*/ 12780 w 688296"/>
              <a:gd name="connsiteY4" fmla="*/ 0 h 1482080"/>
              <a:gd name="connsiteX0" fmla="*/ 2486 w 678002"/>
              <a:gd name="connsiteY0" fmla="*/ 0 h 1482080"/>
              <a:gd name="connsiteX1" fmla="*/ 667842 w 678002"/>
              <a:gd name="connsiteY1" fmla="*/ 728980 h 1482080"/>
              <a:gd name="connsiteX2" fmla="*/ 678002 w 678002"/>
              <a:gd name="connsiteY2" fmla="*/ 1482080 h 1482080"/>
              <a:gd name="connsiteX3" fmla="*/ 7566 w 678002"/>
              <a:gd name="connsiteY3" fmla="*/ 725160 h 1482080"/>
              <a:gd name="connsiteX4" fmla="*/ 2486 w 678002"/>
              <a:gd name="connsiteY4" fmla="*/ 0 h 1482080"/>
              <a:gd name="connsiteX0" fmla="*/ 12780 w 688296"/>
              <a:gd name="connsiteY0" fmla="*/ 0 h 1482080"/>
              <a:gd name="connsiteX1" fmla="*/ 678136 w 688296"/>
              <a:gd name="connsiteY1" fmla="*/ 728980 h 1482080"/>
              <a:gd name="connsiteX2" fmla="*/ 688296 w 688296"/>
              <a:gd name="connsiteY2" fmla="*/ 1482080 h 1482080"/>
              <a:gd name="connsiteX3" fmla="*/ 2620 w 688296"/>
              <a:gd name="connsiteY3" fmla="*/ 730240 h 1482080"/>
              <a:gd name="connsiteX4" fmla="*/ 12780 w 688296"/>
              <a:gd name="connsiteY4" fmla="*/ 0 h 1482080"/>
              <a:gd name="connsiteX0" fmla="*/ 10160 w 685676"/>
              <a:gd name="connsiteY0" fmla="*/ 0 h 1482080"/>
              <a:gd name="connsiteX1" fmla="*/ 675516 w 685676"/>
              <a:gd name="connsiteY1" fmla="*/ 728980 h 1482080"/>
              <a:gd name="connsiteX2" fmla="*/ 685676 w 685676"/>
              <a:gd name="connsiteY2" fmla="*/ 1482080 h 1482080"/>
              <a:gd name="connsiteX3" fmla="*/ 0 w 685676"/>
              <a:gd name="connsiteY3" fmla="*/ 730240 h 1482080"/>
              <a:gd name="connsiteX4" fmla="*/ 10160 w 685676"/>
              <a:gd name="connsiteY4" fmla="*/ 0 h 1482080"/>
              <a:gd name="connsiteX0" fmla="*/ 10160 w 685676"/>
              <a:gd name="connsiteY0" fmla="*/ 0 h 1482080"/>
              <a:gd name="connsiteX1" fmla="*/ 685676 w 685676"/>
              <a:gd name="connsiteY1" fmla="*/ 1482080 h 1482080"/>
              <a:gd name="connsiteX2" fmla="*/ 0 w 685676"/>
              <a:gd name="connsiteY2" fmla="*/ 730240 h 1482080"/>
              <a:gd name="connsiteX3" fmla="*/ 10160 w 685676"/>
              <a:gd name="connsiteY3" fmla="*/ 0 h 1482080"/>
              <a:gd name="connsiteX0" fmla="*/ 10160 w 703783"/>
              <a:gd name="connsiteY0" fmla="*/ 0 h 1589961"/>
              <a:gd name="connsiteX1" fmla="*/ 703783 w 703783"/>
              <a:gd name="connsiteY1" fmla="*/ 1589961 h 1589961"/>
              <a:gd name="connsiteX2" fmla="*/ 0 w 703783"/>
              <a:gd name="connsiteY2" fmla="*/ 730240 h 1589961"/>
              <a:gd name="connsiteX3" fmla="*/ 10160 w 703783"/>
              <a:gd name="connsiteY3" fmla="*/ 0 h 1589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783" h="1589961">
                <a:moveTo>
                  <a:pt x="10160" y="0"/>
                </a:moveTo>
                <a:lnTo>
                  <a:pt x="703783" y="1589961"/>
                </a:lnTo>
                <a:lnTo>
                  <a:pt x="0" y="730240"/>
                </a:lnTo>
                <a:cubicBezTo>
                  <a:pt x="6773" y="63493"/>
                  <a:pt x="5927" y="671827"/>
                  <a:pt x="10160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85" name="Right Arrow 9">
            <a:extLst>
              <a:ext uri="{FF2B5EF4-FFF2-40B4-BE49-F238E27FC236}">
                <a16:creationId xmlns:a16="http://schemas.microsoft.com/office/drawing/2014/main" id="{2C6C3EC3-4E88-4BFE-87F0-2D7FD0C17917}"/>
              </a:ext>
            </a:extLst>
          </p:cNvPr>
          <p:cNvSpPr/>
          <p:nvPr/>
        </p:nvSpPr>
        <p:spPr>
          <a:xfrm>
            <a:off x="5417682" y="2081883"/>
            <a:ext cx="4759200" cy="1368152"/>
          </a:xfrm>
          <a:prstGeom prst="rightArrow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686" name="Group 11">
            <a:extLst>
              <a:ext uri="{FF2B5EF4-FFF2-40B4-BE49-F238E27FC236}">
                <a16:creationId xmlns:a16="http://schemas.microsoft.com/office/drawing/2014/main" id="{8BFB4D96-50D4-4381-A0AC-B3C001DC052E}"/>
              </a:ext>
            </a:extLst>
          </p:cNvPr>
          <p:cNvGrpSpPr/>
          <p:nvPr/>
        </p:nvGrpSpPr>
        <p:grpSpPr>
          <a:xfrm flipH="1" flipV="1">
            <a:off x="2009879" y="3906067"/>
            <a:ext cx="4760701" cy="1799782"/>
            <a:chOff x="4045951" y="2348472"/>
            <a:chExt cx="4760701" cy="1799782"/>
          </a:xfrm>
        </p:grpSpPr>
        <p:sp>
          <p:nvSpPr>
            <p:cNvPr id="1687" name="Rectangle 10">
              <a:extLst>
                <a:ext uri="{FF2B5EF4-FFF2-40B4-BE49-F238E27FC236}">
                  <a16:creationId xmlns:a16="http://schemas.microsoft.com/office/drawing/2014/main" id="{55966F93-A201-4A8C-9D59-A31F87AF0033}"/>
                </a:ext>
              </a:extLst>
            </p:cNvPr>
            <p:cNvSpPr/>
            <p:nvPr/>
          </p:nvSpPr>
          <p:spPr>
            <a:xfrm>
              <a:off x="4045951" y="2709763"/>
              <a:ext cx="658516" cy="1438491"/>
            </a:xfrm>
            <a:custGeom>
              <a:avLst/>
              <a:gdLst>
                <a:gd name="connsiteX0" fmla="*/ 0 w 1434976"/>
                <a:gd name="connsiteY0" fmla="*/ 0 h 720080"/>
                <a:gd name="connsiteX1" fmla="*/ 1434976 w 1434976"/>
                <a:gd name="connsiteY1" fmla="*/ 0 h 720080"/>
                <a:gd name="connsiteX2" fmla="*/ 1434976 w 1434976"/>
                <a:gd name="connsiteY2" fmla="*/ 720080 h 720080"/>
                <a:gd name="connsiteX3" fmla="*/ 0 w 1434976"/>
                <a:gd name="connsiteY3" fmla="*/ 720080 h 720080"/>
                <a:gd name="connsiteX4" fmla="*/ 0 w 1434976"/>
                <a:gd name="connsiteY4" fmla="*/ 0 h 7200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20154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660276 w 1434976"/>
                <a:gd name="connsiteY1" fmla="*/ 10795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660276"/>
                <a:gd name="connsiteY0" fmla="*/ 0 h 1558280"/>
                <a:gd name="connsiteX1" fmla="*/ 660276 w 660276"/>
                <a:gd name="connsiteY1" fmla="*/ 10795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2700 w 660276"/>
                <a:gd name="connsiteY0" fmla="*/ 0 h 1558280"/>
                <a:gd name="connsiteX1" fmla="*/ 660276 w 660276"/>
                <a:gd name="connsiteY1" fmla="*/ 9017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5038 w 662614"/>
                <a:gd name="connsiteY0" fmla="*/ 0 h 1558280"/>
                <a:gd name="connsiteX1" fmla="*/ 662614 w 662614"/>
                <a:gd name="connsiteY1" fmla="*/ 901700 h 1558280"/>
                <a:gd name="connsiteX2" fmla="*/ 637214 w 662614"/>
                <a:gd name="connsiteY2" fmla="*/ 1558280 h 1558280"/>
                <a:gd name="connsiteX3" fmla="*/ 2338 w 662614"/>
                <a:gd name="connsiteY3" fmla="*/ 643880 h 1558280"/>
                <a:gd name="connsiteX4" fmla="*/ 15038 w 662614"/>
                <a:gd name="connsiteY4" fmla="*/ 0 h 1558280"/>
                <a:gd name="connsiteX0" fmla="*/ 553 w 686229"/>
                <a:gd name="connsiteY0" fmla="*/ 0 h 1405880"/>
                <a:gd name="connsiteX1" fmla="*/ 686229 w 686229"/>
                <a:gd name="connsiteY1" fmla="*/ 749300 h 1405880"/>
                <a:gd name="connsiteX2" fmla="*/ 660829 w 686229"/>
                <a:gd name="connsiteY2" fmla="*/ 1405880 h 1405880"/>
                <a:gd name="connsiteX3" fmla="*/ 25953 w 686229"/>
                <a:gd name="connsiteY3" fmla="*/ 491480 h 1405880"/>
                <a:gd name="connsiteX4" fmla="*/ 553 w 686229"/>
                <a:gd name="connsiteY4" fmla="*/ 0 h 1405880"/>
                <a:gd name="connsiteX0" fmla="*/ 553 w 686229"/>
                <a:gd name="connsiteY0" fmla="*/ 0 h 1451600"/>
                <a:gd name="connsiteX1" fmla="*/ 686229 w 686229"/>
                <a:gd name="connsiteY1" fmla="*/ 795020 h 1451600"/>
                <a:gd name="connsiteX2" fmla="*/ 660829 w 686229"/>
                <a:gd name="connsiteY2" fmla="*/ 1451600 h 1451600"/>
                <a:gd name="connsiteX3" fmla="*/ 25953 w 686229"/>
                <a:gd name="connsiteY3" fmla="*/ 537200 h 1451600"/>
                <a:gd name="connsiteX4" fmla="*/ 553 w 686229"/>
                <a:gd name="connsiteY4" fmla="*/ 0 h 1451600"/>
                <a:gd name="connsiteX0" fmla="*/ 8518 w 694194"/>
                <a:gd name="connsiteY0" fmla="*/ 0 h 1451600"/>
                <a:gd name="connsiteX1" fmla="*/ 694194 w 694194"/>
                <a:gd name="connsiteY1" fmla="*/ 795020 h 1451600"/>
                <a:gd name="connsiteX2" fmla="*/ 668794 w 694194"/>
                <a:gd name="connsiteY2" fmla="*/ 1451600 h 1451600"/>
                <a:gd name="connsiteX3" fmla="*/ 3438 w 694194"/>
                <a:gd name="connsiteY3" fmla="*/ 735320 h 1451600"/>
                <a:gd name="connsiteX4" fmla="*/ 8518 w 694194"/>
                <a:gd name="connsiteY4" fmla="*/ 0 h 1451600"/>
                <a:gd name="connsiteX0" fmla="*/ 8518 w 668794"/>
                <a:gd name="connsiteY0" fmla="*/ 0 h 1451600"/>
                <a:gd name="connsiteX1" fmla="*/ 668794 w 668794"/>
                <a:gd name="connsiteY1" fmla="*/ 728980 h 1451600"/>
                <a:gd name="connsiteX2" fmla="*/ 668794 w 668794"/>
                <a:gd name="connsiteY2" fmla="*/ 1451600 h 1451600"/>
                <a:gd name="connsiteX3" fmla="*/ 3438 w 668794"/>
                <a:gd name="connsiteY3" fmla="*/ 735320 h 1451600"/>
                <a:gd name="connsiteX4" fmla="*/ 8518 w 668794"/>
                <a:gd name="connsiteY4" fmla="*/ 0 h 1451600"/>
                <a:gd name="connsiteX0" fmla="*/ 8518 w 684034"/>
                <a:gd name="connsiteY0" fmla="*/ 0 h 1482080"/>
                <a:gd name="connsiteX1" fmla="*/ 66879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518 w 684034"/>
                <a:gd name="connsiteY0" fmla="*/ 0 h 1482080"/>
                <a:gd name="connsiteX1" fmla="*/ 67387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7 w 675603"/>
                <a:gd name="connsiteY0" fmla="*/ 0 h 1482080"/>
                <a:gd name="connsiteX1" fmla="*/ 665443 w 675603"/>
                <a:gd name="connsiteY1" fmla="*/ 728980 h 1482080"/>
                <a:gd name="connsiteX2" fmla="*/ 675603 w 675603"/>
                <a:gd name="connsiteY2" fmla="*/ 1482080 h 1482080"/>
                <a:gd name="connsiteX3" fmla="*/ 157567 w 675603"/>
                <a:gd name="connsiteY3" fmla="*/ 704840 h 1482080"/>
                <a:gd name="connsiteX4" fmla="*/ 87 w 675603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5320 h 1482080"/>
                <a:gd name="connsiteX4" fmla="*/ 12780 w 688296"/>
                <a:gd name="connsiteY4" fmla="*/ 0 h 1482080"/>
                <a:gd name="connsiteX0" fmla="*/ 2486 w 678002"/>
                <a:gd name="connsiteY0" fmla="*/ 0 h 1482080"/>
                <a:gd name="connsiteX1" fmla="*/ 667842 w 678002"/>
                <a:gd name="connsiteY1" fmla="*/ 728980 h 1482080"/>
                <a:gd name="connsiteX2" fmla="*/ 678002 w 678002"/>
                <a:gd name="connsiteY2" fmla="*/ 1482080 h 1482080"/>
                <a:gd name="connsiteX3" fmla="*/ 7566 w 678002"/>
                <a:gd name="connsiteY3" fmla="*/ 725160 h 1482080"/>
                <a:gd name="connsiteX4" fmla="*/ 2486 w 678002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0240 h 1482080"/>
                <a:gd name="connsiteX4" fmla="*/ 12780 w 688296"/>
                <a:gd name="connsiteY4" fmla="*/ 0 h 1482080"/>
                <a:gd name="connsiteX0" fmla="*/ 10160 w 685676"/>
                <a:gd name="connsiteY0" fmla="*/ 0 h 1482080"/>
                <a:gd name="connsiteX1" fmla="*/ 675516 w 685676"/>
                <a:gd name="connsiteY1" fmla="*/ 728980 h 1482080"/>
                <a:gd name="connsiteX2" fmla="*/ 685676 w 685676"/>
                <a:gd name="connsiteY2" fmla="*/ 1482080 h 1482080"/>
                <a:gd name="connsiteX3" fmla="*/ 0 w 685676"/>
                <a:gd name="connsiteY3" fmla="*/ 730240 h 1482080"/>
                <a:gd name="connsiteX4" fmla="*/ 10160 w 685676"/>
                <a:gd name="connsiteY4" fmla="*/ 0 h 1482080"/>
                <a:gd name="connsiteX0" fmla="*/ 10160 w 685676"/>
                <a:gd name="connsiteY0" fmla="*/ 0 h 1482080"/>
                <a:gd name="connsiteX1" fmla="*/ 685676 w 685676"/>
                <a:gd name="connsiteY1" fmla="*/ 1482080 h 1482080"/>
                <a:gd name="connsiteX2" fmla="*/ 0 w 685676"/>
                <a:gd name="connsiteY2" fmla="*/ 730240 h 1482080"/>
                <a:gd name="connsiteX3" fmla="*/ 10160 w 685676"/>
                <a:gd name="connsiteY3" fmla="*/ 0 h 1482080"/>
                <a:gd name="connsiteX0" fmla="*/ 10160 w 649462"/>
                <a:gd name="connsiteY0" fmla="*/ 0 h 1571071"/>
                <a:gd name="connsiteX1" fmla="*/ 649462 w 649462"/>
                <a:gd name="connsiteY1" fmla="*/ 1571071 h 1571071"/>
                <a:gd name="connsiteX2" fmla="*/ 0 w 649462"/>
                <a:gd name="connsiteY2" fmla="*/ 730240 h 1571071"/>
                <a:gd name="connsiteX3" fmla="*/ 10160 w 649462"/>
                <a:gd name="connsiteY3" fmla="*/ 0 h 1571071"/>
                <a:gd name="connsiteX0" fmla="*/ 10160 w 658516"/>
                <a:gd name="connsiteY0" fmla="*/ 0 h 1571071"/>
                <a:gd name="connsiteX1" fmla="*/ 658516 w 658516"/>
                <a:gd name="connsiteY1" fmla="*/ 1571071 h 1571071"/>
                <a:gd name="connsiteX2" fmla="*/ 0 w 658516"/>
                <a:gd name="connsiteY2" fmla="*/ 730240 h 1571071"/>
                <a:gd name="connsiteX3" fmla="*/ 10160 w 658516"/>
                <a:gd name="connsiteY3" fmla="*/ 0 h 1571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516" h="1571071">
                  <a:moveTo>
                    <a:pt x="10160" y="0"/>
                  </a:moveTo>
                  <a:lnTo>
                    <a:pt x="658516" y="1571071"/>
                  </a:lnTo>
                  <a:lnTo>
                    <a:pt x="0" y="730240"/>
                  </a:lnTo>
                  <a:cubicBezTo>
                    <a:pt x="6773" y="63493"/>
                    <a:pt x="5927" y="671827"/>
                    <a:pt x="1016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88" name="Right Arrow 40">
              <a:extLst>
                <a:ext uri="{FF2B5EF4-FFF2-40B4-BE49-F238E27FC236}">
                  <a16:creationId xmlns:a16="http://schemas.microsoft.com/office/drawing/2014/main" id="{8853551A-805B-4B49-B23F-40EFCD5BA476}"/>
                </a:ext>
              </a:extLst>
            </p:cNvPr>
            <p:cNvSpPr/>
            <p:nvPr/>
          </p:nvSpPr>
          <p:spPr>
            <a:xfrm>
              <a:off x="4045951" y="2348472"/>
              <a:ext cx="4760701" cy="1368152"/>
            </a:xfrm>
            <a:prstGeom prst="rightArrow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689" name="Oval 16">
            <a:extLst>
              <a:ext uri="{FF2B5EF4-FFF2-40B4-BE49-F238E27FC236}">
                <a16:creationId xmlns:a16="http://schemas.microsoft.com/office/drawing/2014/main" id="{4EED20A1-7529-4E25-8CB3-02A76F7A8A11}"/>
              </a:ext>
            </a:extLst>
          </p:cNvPr>
          <p:cNvSpPr/>
          <p:nvPr/>
        </p:nvSpPr>
        <p:spPr>
          <a:xfrm flipH="1">
            <a:off x="8596397" y="1809146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0" name="Oval 17">
            <a:extLst>
              <a:ext uri="{FF2B5EF4-FFF2-40B4-BE49-F238E27FC236}">
                <a16:creationId xmlns:a16="http://schemas.microsoft.com/office/drawing/2014/main" id="{7CBE9334-325C-4C13-A885-79425B0520AB}"/>
              </a:ext>
            </a:extLst>
          </p:cNvPr>
          <p:cNvSpPr/>
          <p:nvPr/>
        </p:nvSpPr>
        <p:spPr>
          <a:xfrm flipH="1">
            <a:off x="6716376" y="1809146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1" name="TextBox 1690">
            <a:extLst>
              <a:ext uri="{FF2B5EF4-FFF2-40B4-BE49-F238E27FC236}">
                <a16:creationId xmlns:a16="http://schemas.microsoft.com/office/drawing/2014/main" id="{F8131F0A-8F4E-4AA8-BA4E-6DE2F08CC18F}"/>
              </a:ext>
            </a:extLst>
          </p:cNvPr>
          <p:cNvSpPr txBox="1"/>
          <p:nvPr/>
        </p:nvSpPr>
        <p:spPr>
          <a:xfrm flipH="1">
            <a:off x="7283178" y="1954048"/>
            <a:ext cx="1313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92" name="TextBox 1691">
            <a:extLst>
              <a:ext uri="{FF2B5EF4-FFF2-40B4-BE49-F238E27FC236}">
                <a16:creationId xmlns:a16="http://schemas.microsoft.com/office/drawing/2014/main" id="{7AF3E72B-9A93-40DB-96FA-1A0AF63BADF5}"/>
              </a:ext>
            </a:extLst>
          </p:cNvPr>
          <p:cNvSpPr txBox="1"/>
          <p:nvPr/>
        </p:nvSpPr>
        <p:spPr>
          <a:xfrm flipH="1">
            <a:off x="5403157" y="1954048"/>
            <a:ext cx="1313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93" name="Oval 16">
            <a:extLst>
              <a:ext uri="{FF2B5EF4-FFF2-40B4-BE49-F238E27FC236}">
                <a16:creationId xmlns:a16="http://schemas.microsoft.com/office/drawing/2014/main" id="{36FD80D3-07E0-4258-895C-999BBD9B94C8}"/>
              </a:ext>
            </a:extLst>
          </p:cNvPr>
          <p:cNvSpPr/>
          <p:nvPr/>
        </p:nvSpPr>
        <p:spPr>
          <a:xfrm>
            <a:off x="2954041" y="5514430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4" name="Oval 17">
            <a:extLst>
              <a:ext uri="{FF2B5EF4-FFF2-40B4-BE49-F238E27FC236}">
                <a16:creationId xmlns:a16="http://schemas.microsoft.com/office/drawing/2014/main" id="{2D31E694-23FE-482E-AACE-D9ADE155EC49}"/>
              </a:ext>
            </a:extLst>
          </p:cNvPr>
          <p:cNvSpPr/>
          <p:nvPr/>
        </p:nvSpPr>
        <p:spPr>
          <a:xfrm>
            <a:off x="4834062" y="5514430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5" name="TextBox 1694">
            <a:extLst>
              <a:ext uri="{FF2B5EF4-FFF2-40B4-BE49-F238E27FC236}">
                <a16:creationId xmlns:a16="http://schemas.microsoft.com/office/drawing/2014/main" id="{0C801717-2E63-443B-8070-11E933E8557F}"/>
              </a:ext>
            </a:extLst>
          </p:cNvPr>
          <p:cNvSpPr txBox="1"/>
          <p:nvPr/>
        </p:nvSpPr>
        <p:spPr>
          <a:xfrm>
            <a:off x="3520843" y="5659332"/>
            <a:ext cx="1313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96" name="TextBox 1695">
            <a:extLst>
              <a:ext uri="{FF2B5EF4-FFF2-40B4-BE49-F238E27FC236}">
                <a16:creationId xmlns:a16="http://schemas.microsoft.com/office/drawing/2014/main" id="{FFA666CC-6DA0-4712-9137-C931D891EC53}"/>
              </a:ext>
            </a:extLst>
          </p:cNvPr>
          <p:cNvSpPr txBox="1"/>
          <p:nvPr/>
        </p:nvSpPr>
        <p:spPr>
          <a:xfrm>
            <a:off x="5400864" y="5659332"/>
            <a:ext cx="1313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Contents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97" name="Rounded Rectangle 27">
            <a:extLst>
              <a:ext uri="{FF2B5EF4-FFF2-40B4-BE49-F238E27FC236}">
                <a16:creationId xmlns:a16="http://schemas.microsoft.com/office/drawing/2014/main" id="{D8200AAC-E111-4800-917C-EEF7A6D58003}"/>
              </a:ext>
            </a:extLst>
          </p:cNvPr>
          <p:cNvSpPr/>
          <p:nvPr/>
        </p:nvSpPr>
        <p:spPr>
          <a:xfrm>
            <a:off x="4942571" y="5667649"/>
            <a:ext cx="349785" cy="26868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8" name="Rounded Rectangle 7">
            <a:extLst>
              <a:ext uri="{FF2B5EF4-FFF2-40B4-BE49-F238E27FC236}">
                <a16:creationId xmlns:a16="http://schemas.microsoft.com/office/drawing/2014/main" id="{62D2CB3A-7E6E-426D-8E35-CA979F7EB998}"/>
              </a:ext>
            </a:extLst>
          </p:cNvPr>
          <p:cNvSpPr/>
          <p:nvPr/>
        </p:nvSpPr>
        <p:spPr>
          <a:xfrm>
            <a:off x="3062373" y="5628446"/>
            <a:ext cx="349783" cy="30185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9" name="TextBox 1698">
            <a:extLst>
              <a:ext uri="{FF2B5EF4-FFF2-40B4-BE49-F238E27FC236}">
                <a16:creationId xmlns:a16="http://schemas.microsoft.com/office/drawing/2014/main" id="{16C98137-0EA9-422F-8EC3-ACFE124432DC}"/>
              </a:ext>
            </a:extLst>
          </p:cNvPr>
          <p:cNvSpPr txBox="1"/>
          <p:nvPr/>
        </p:nvSpPr>
        <p:spPr>
          <a:xfrm>
            <a:off x="6724399" y="2432005"/>
            <a:ext cx="284036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pPr algn="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0" name="TextBox 1699">
            <a:extLst>
              <a:ext uri="{FF2B5EF4-FFF2-40B4-BE49-F238E27FC236}">
                <a16:creationId xmlns:a16="http://schemas.microsoft.com/office/drawing/2014/main" id="{ABB6C8AF-93C8-41E0-8B16-223180AE7B83}"/>
              </a:ext>
            </a:extLst>
          </p:cNvPr>
          <p:cNvSpPr txBox="1"/>
          <p:nvPr/>
        </p:nvSpPr>
        <p:spPr>
          <a:xfrm>
            <a:off x="2628231" y="4705854"/>
            <a:ext cx="284036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1" name="Rectangle 16">
            <a:extLst>
              <a:ext uri="{FF2B5EF4-FFF2-40B4-BE49-F238E27FC236}">
                <a16:creationId xmlns:a16="http://schemas.microsoft.com/office/drawing/2014/main" id="{DF0B6801-AF27-4C2A-AFDB-476543516232}"/>
              </a:ext>
            </a:extLst>
          </p:cNvPr>
          <p:cNvSpPr/>
          <p:nvPr/>
        </p:nvSpPr>
        <p:spPr>
          <a:xfrm rot="2700000">
            <a:off x="6873484" y="1863101"/>
            <a:ext cx="244065" cy="43756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2" name="Rectangle 9">
            <a:extLst>
              <a:ext uri="{FF2B5EF4-FFF2-40B4-BE49-F238E27FC236}">
                <a16:creationId xmlns:a16="http://schemas.microsoft.com/office/drawing/2014/main" id="{A32AB227-82C3-40E4-B9F7-36CBFA0A246F}"/>
              </a:ext>
            </a:extLst>
          </p:cNvPr>
          <p:cNvSpPr/>
          <p:nvPr/>
        </p:nvSpPr>
        <p:spPr>
          <a:xfrm>
            <a:off x="8728605" y="1954048"/>
            <a:ext cx="302385" cy="28306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3" name="TextBox 1702">
            <a:extLst>
              <a:ext uri="{FF2B5EF4-FFF2-40B4-BE49-F238E27FC236}">
                <a16:creationId xmlns:a16="http://schemas.microsoft.com/office/drawing/2014/main" id="{0D728D47-A34A-434F-BBE3-46E06E313059}"/>
              </a:ext>
            </a:extLst>
          </p:cNvPr>
          <p:cNvSpPr txBox="1"/>
          <p:nvPr/>
        </p:nvSpPr>
        <p:spPr>
          <a:xfrm>
            <a:off x="7373435" y="4712957"/>
            <a:ext cx="471479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cs typeface="Arial" pitchFamily="34" charset="0"/>
              </a:rPr>
              <a:t>Clean Text Slide for your Presentation</a:t>
            </a:r>
            <a:endParaRPr lang="ko-KR" altLang="en-US" dirty="0">
              <a:cs typeface="Arial" pitchFamily="34" charset="0"/>
            </a:endParaRPr>
          </a:p>
        </p:txBody>
      </p:sp>
      <p:sp>
        <p:nvSpPr>
          <p:cNvPr id="1704" name="TextBox 1703">
            <a:extLst>
              <a:ext uri="{FF2B5EF4-FFF2-40B4-BE49-F238E27FC236}">
                <a16:creationId xmlns:a16="http://schemas.microsoft.com/office/drawing/2014/main" id="{F86AF5A2-6857-47E0-A946-E51EBE545B58}"/>
              </a:ext>
            </a:extLst>
          </p:cNvPr>
          <p:cNvSpPr txBox="1"/>
          <p:nvPr/>
        </p:nvSpPr>
        <p:spPr>
          <a:xfrm>
            <a:off x="103774" y="2408870"/>
            <a:ext cx="471479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dirty="0">
                <a:cs typeface="Arial" pitchFamily="34" charset="0"/>
              </a:rPr>
              <a:t>Clean Text Slide for your Presentation</a:t>
            </a:r>
            <a:endParaRPr lang="ko-KR" altLang="en-US" dirty="0"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083B270-59A6-43B2-AC41-56C199A8984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11312</TotalTime>
  <Words>58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61</cp:revision>
  <dcterms:created xsi:type="dcterms:W3CDTF">2018-02-18T19:39:47Z</dcterms:created>
  <dcterms:modified xsi:type="dcterms:W3CDTF">2022-10-24T04:47:49Z</dcterms:modified>
</cp:coreProperties>
</file>