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04" name="사각형: 둥근 모서리 703">
            <a:extLst>
              <a:ext uri="{FF2B5EF4-FFF2-40B4-BE49-F238E27FC236}">
                <a16:creationId xmlns:a16="http://schemas.microsoft.com/office/drawing/2014/main" id="{7941EEE9-1104-4B5B-ABDF-8FD0DC6DF9AA}"/>
              </a:ext>
            </a:extLst>
          </p:cNvPr>
          <p:cNvSpPr/>
          <p:nvPr/>
        </p:nvSpPr>
        <p:spPr>
          <a:xfrm>
            <a:off x="5597525" y="2133600"/>
            <a:ext cx="923925" cy="3562350"/>
          </a:xfrm>
          <a:prstGeom prst="roundRect">
            <a:avLst>
              <a:gd name="adj" fmla="val 20045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5" name="자유형: 도형 704">
            <a:extLst>
              <a:ext uri="{FF2B5EF4-FFF2-40B4-BE49-F238E27FC236}">
                <a16:creationId xmlns:a16="http://schemas.microsoft.com/office/drawing/2014/main" id="{2049CFDD-CC01-4AE3-B0A0-A5DA70D92FC9}"/>
              </a:ext>
            </a:extLst>
          </p:cNvPr>
          <p:cNvSpPr/>
          <p:nvPr/>
        </p:nvSpPr>
        <p:spPr>
          <a:xfrm rot="2749219">
            <a:off x="6328417" y="4015519"/>
            <a:ext cx="1219200" cy="2366323"/>
          </a:xfrm>
          <a:custGeom>
            <a:avLst/>
            <a:gdLst>
              <a:gd name="connsiteX0" fmla="*/ 609600 w 1219200"/>
              <a:gd name="connsiteY0" fmla="*/ 0 h 2366323"/>
              <a:gd name="connsiteX1" fmla="*/ 1219200 w 1219200"/>
              <a:gd name="connsiteY1" fmla="*/ 663086 h 2366323"/>
              <a:gd name="connsiteX2" fmla="*/ 1072731 w 1219200"/>
              <a:gd name="connsiteY2" fmla="*/ 663086 h 2366323"/>
              <a:gd name="connsiteX3" fmla="*/ 1072731 w 1219200"/>
              <a:gd name="connsiteY3" fmla="*/ 1420109 h 2366323"/>
              <a:gd name="connsiteX4" fmla="*/ 153231 w 1219200"/>
              <a:gd name="connsiteY4" fmla="*/ 2366323 h 2366323"/>
              <a:gd name="connsiteX5" fmla="*/ 146469 w 1219200"/>
              <a:gd name="connsiteY5" fmla="*/ 2366323 h 2366323"/>
              <a:gd name="connsiteX6" fmla="*/ 146469 w 1219200"/>
              <a:gd name="connsiteY6" fmla="*/ 663086 h 2366323"/>
              <a:gd name="connsiteX7" fmla="*/ 0 w 1219200"/>
              <a:gd name="connsiteY7" fmla="*/ 663086 h 2366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" h="2366323">
                <a:moveTo>
                  <a:pt x="609600" y="0"/>
                </a:moveTo>
                <a:lnTo>
                  <a:pt x="1219200" y="663086"/>
                </a:lnTo>
                <a:lnTo>
                  <a:pt x="1072731" y="663086"/>
                </a:lnTo>
                <a:lnTo>
                  <a:pt x="1072731" y="1420109"/>
                </a:lnTo>
                <a:lnTo>
                  <a:pt x="153231" y="2366323"/>
                </a:lnTo>
                <a:lnTo>
                  <a:pt x="146469" y="2366323"/>
                </a:lnTo>
                <a:lnTo>
                  <a:pt x="146469" y="663086"/>
                </a:lnTo>
                <a:lnTo>
                  <a:pt x="0" y="6630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6" name="자유형: 도형 705">
            <a:extLst>
              <a:ext uri="{FF2B5EF4-FFF2-40B4-BE49-F238E27FC236}">
                <a16:creationId xmlns:a16="http://schemas.microsoft.com/office/drawing/2014/main" id="{4DE7D166-2364-4D9C-B6B6-DF9CFD99FA69}"/>
              </a:ext>
            </a:extLst>
          </p:cNvPr>
          <p:cNvSpPr/>
          <p:nvPr/>
        </p:nvSpPr>
        <p:spPr>
          <a:xfrm rot="2749219" flipH="1" flipV="1">
            <a:off x="4746708" y="1443717"/>
            <a:ext cx="925200" cy="2363168"/>
          </a:xfrm>
          <a:custGeom>
            <a:avLst/>
            <a:gdLst>
              <a:gd name="connsiteX0" fmla="*/ 925200 w 925200"/>
              <a:gd name="connsiteY0" fmla="*/ 1411089 h 2363168"/>
              <a:gd name="connsiteX1" fmla="*/ 0 w 925200"/>
              <a:gd name="connsiteY1" fmla="*/ 2363168 h 2363168"/>
              <a:gd name="connsiteX2" fmla="*/ 0 w 925200"/>
              <a:gd name="connsiteY2" fmla="*/ 545 h 2363168"/>
              <a:gd name="connsiteX3" fmla="*/ 462344 w 925200"/>
              <a:gd name="connsiteY3" fmla="*/ 493682 h 2363168"/>
              <a:gd name="connsiteX4" fmla="*/ 925200 w 925200"/>
              <a:gd name="connsiteY4" fmla="*/ 0 h 236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5200" h="2363168">
                <a:moveTo>
                  <a:pt x="925200" y="1411089"/>
                </a:moveTo>
                <a:lnTo>
                  <a:pt x="0" y="2363168"/>
                </a:lnTo>
                <a:lnTo>
                  <a:pt x="0" y="545"/>
                </a:lnTo>
                <a:lnTo>
                  <a:pt x="462344" y="493682"/>
                </a:lnTo>
                <a:lnTo>
                  <a:pt x="92520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7" name="화살표: 위쪽 706">
            <a:extLst>
              <a:ext uri="{FF2B5EF4-FFF2-40B4-BE49-F238E27FC236}">
                <a16:creationId xmlns:a16="http://schemas.microsoft.com/office/drawing/2014/main" id="{E5C95CE4-ED35-45E4-BB62-721AC1CE83D6}"/>
              </a:ext>
            </a:extLst>
          </p:cNvPr>
          <p:cNvSpPr/>
          <p:nvPr/>
        </p:nvSpPr>
        <p:spPr>
          <a:xfrm rot="2749219">
            <a:off x="2691846" y="2798108"/>
            <a:ext cx="1219200" cy="3322532"/>
          </a:xfrm>
          <a:prstGeom prst="upArrow">
            <a:avLst>
              <a:gd name="adj1" fmla="val 75361"/>
              <a:gd name="adj2" fmla="val 5333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8" name="자유형: 도형 707">
            <a:extLst>
              <a:ext uri="{FF2B5EF4-FFF2-40B4-BE49-F238E27FC236}">
                <a16:creationId xmlns:a16="http://schemas.microsoft.com/office/drawing/2014/main" id="{E90403C3-2B26-4EE9-BAB2-82C8582DF6D2}"/>
              </a:ext>
            </a:extLst>
          </p:cNvPr>
          <p:cNvSpPr/>
          <p:nvPr/>
        </p:nvSpPr>
        <p:spPr>
          <a:xfrm rot="2749219">
            <a:off x="8206511" y="1674344"/>
            <a:ext cx="1219200" cy="3318577"/>
          </a:xfrm>
          <a:custGeom>
            <a:avLst/>
            <a:gdLst>
              <a:gd name="connsiteX0" fmla="*/ 609600 w 1219200"/>
              <a:gd name="connsiteY0" fmla="*/ 0 h 3318577"/>
              <a:gd name="connsiteX1" fmla="*/ 1219200 w 1219200"/>
              <a:gd name="connsiteY1" fmla="*/ 650199 h 3318577"/>
              <a:gd name="connsiteX2" fmla="*/ 1069001 w 1219200"/>
              <a:gd name="connsiteY2" fmla="*/ 650199 h 3318577"/>
              <a:gd name="connsiteX3" fmla="*/ 1069001 w 1219200"/>
              <a:gd name="connsiteY3" fmla="*/ 3318577 h 3318577"/>
              <a:gd name="connsiteX4" fmla="*/ 608856 w 1219200"/>
              <a:gd name="connsiteY4" fmla="*/ 2818059 h 3318577"/>
              <a:gd name="connsiteX5" fmla="*/ 150199 w 1219200"/>
              <a:gd name="connsiteY5" fmla="*/ 3316959 h 3318577"/>
              <a:gd name="connsiteX6" fmla="*/ 150199 w 1219200"/>
              <a:gd name="connsiteY6" fmla="*/ 650199 h 3318577"/>
              <a:gd name="connsiteX7" fmla="*/ 0 w 1219200"/>
              <a:gd name="connsiteY7" fmla="*/ 650199 h 3318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" h="3318577">
                <a:moveTo>
                  <a:pt x="609600" y="0"/>
                </a:moveTo>
                <a:lnTo>
                  <a:pt x="1219200" y="650199"/>
                </a:lnTo>
                <a:lnTo>
                  <a:pt x="1069001" y="650199"/>
                </a:lnTo>
                <a:lnTo>
                  <a:pt x="1069001" y="3318577"/>
                </a:lnTo>
                <a:lnTo>
                  <a:pt x="608856" y="2818059"/>
                </a:lnTo>
                <a:lnTo>
                  <a:pt x="150199" y="3316959"/>
                </a:lnTo>
                <a:lnTo>
                  <a:pt x="150199" y="650199"/>
                </a:lnTo>
                <a:lnTo>
                  <a:pt x="0" y="650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9" name="TextBox 708">
            <a:extLst>
              <a:ext uri="{FF2B5EF4-FFF2-40B4-BE49-F238E27FC236}">
                <a16:creationId xmlns:a16="http://schemas.microsoft.com/office/drawing/2014/main" id="{84606F6F-306C-4D20-A6ED-3357E699F2A1}"/>
              </a:ext>
            </a:extLst>
          </p:cNvPr>
          <p:cNvSpPr txBox="1"/>
          <p:nvPr/>
        </p:nvSpPr>
        <p:spPr>
          <a:xfrm>
            <a:off x="3645014" y="3475278"/>
            <a:ext cx="789039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710" name="TextBox 709">
            <a:extLst>
              <a:ext uri="{FF2B5EF4-FFF2-40B4-BE49-F238E27FC236}">
                <a16:creationId xmlns:a16="http://schemas.microsoft.com/office/drawing/2014/main" id="{F3BF02EF-13F1-406B-B326-B9884B3DD83F}"/>
              </a:ext>
            </a:extLst>
          </p:cNvPr>
          <p:cNvSpPr txBox="1"/>
          <p:nvPr/>
        </p:nvSpPr>
        <p:spPr>
          <a:xfrm>
            <a:off x="6976992" y="4484460"/>
            <a:ext cx="789039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711" name="TextBox 710">
            <a:extLst>
              <a:ext uri="{FF2B5EF4-FFF2-40B4-BE49-F238E27FC236}">
                <a16:creationId xmlns:a16="http://schemas.microsoft.com/office/drawing/2014/main" id="{498666BA-F681-40EE-92FC-1918DC2BE3D8}"/>
              </a:ext>
            </a:extLst>
          </p:cNvPr>
          <p:cNvSpPr txBox="1"/>
          <p:nvPr/>
        </p:nvSpPr>
        <p:spPr>
          <a:xfrm>
            <a:off x="9200016" y="2311252"/>
            <a:ext cx="789039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712" name="TextBox 711">
            <a:extLst>
              <a:ext uri="{FF2B5EF4-FFF2-40B4-BE49-F238E27FC236}">
                <a16:creationId xmlns:a16="http://schemas.microsoft.com/office/drawing/2014/main" id="{40F1F2E4-9531-4478-ACB6-E38EC41AE92C}"/>
              </a:ext>
            </a:extLst>
          </p:cNvPr>
          <p:cNvSpPr txBox="1"/>
          <p:nvPr/>
        </p:nvSpPr>
        <p:spPr>
          <a:xfrm rot="18939640">
            <a:off x="1875990" y="4577966"/>
            <a:ext cx="2200439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altLang="ko-KR" sz="1600" dirty="0">
                <a:solidFill>
                  <a:schemeClr val="bg1"/>
                </a:solidFill>
              </a:rPr>
              <a:t>CONTENTS HERE</a:t>
            </a:r>
          </a:p>
        </p:txBody>
      </p:sp>
      <p:sp>
        <p:nvSpPr>
          <p:cNvPr id="713" name="TextBox 712">
            <a:extLst>
              <a:ext uri="{FF2B5EF4-FFF2-40B4-BE49-F238E27FC236}">
                <a16:creationId xmlns:a16="http://schemas.microsoft.com/office/drawing/2014/main" id="{58F1BD50-54E6-4257-94CE-8419FE94AACE}"/>
              </a:ext>
            </a:extLst>
          </p:cNvPr>
          <p:cNvSpPr txBox="1"/>
          <p:nvPr/>
        </p:nvSpPr>
        <p:spPr>
          <a:xfrm rot="18939640">
            <a:off x="7583518" y="3324291"/>
            <a:ext cx="2138191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altLang="ko-KR" sz="1600" dirty="0">
                <a:solidFill>
                  <a:schemeClr val="bg1"/>
                </a:solidFill>
              </a:rPr>
              <a:t>CONTENTS HERE</a:t>
            </a:r>
          </a:p>
        </p:txBody>
      </p:sp>
      <p:sp>
        <p:nvSpPr>
          <p:cNvPr id="714" name="TextBox 713">
            <a:extLst>
              <a:ext uri="{FF2B5EF4-FFF2-40B4-BE49-F238E27FC236}">
                <a16:creationId xmlns:a16="http://schemas.microsoft.com/office/drawing/2014/main" id="{CE6E3B57-9452-42BA-920E-CD8328F41E6D}"/>
              </a:ext>
            </a:extLst>
          </p:cNvPr>
          <p:cNvSpPr txBox="1"/>
          <p:nvPr/>
        </p:nvSpPr>
        <p:spPr>
          <a:xfrm rot="16200000">
            <a:off x="4986810" y="3853786"/>
            <a:ext cx="2138191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altLang="ko-KR" sz="1600" dirty="0">
                <a:solidFill>
                  <a:schemeClr val="bg1"/>
                </a:solidFill>
              </a:rPr>
              <a:t>CONTENTS HERE</a:t>
            </a:r>
          </a:p>
        </p:txBody>
      </p:sp>
      <p:grpSp>
        <p:nvGrpSpPr>
          <p:cNvPr id="715" name="Group 63">
            <a:extLst>
              <a:ext uri="{FF2B5EF4-FFF2-40B4-BE49-F238E27FC236}">
                <a16:creationId xmlns:a16="http://schemas.microsoft.com/office/drawing/2014/main" id="{855B800A-E0DF-4FD1-922F-AF200F3392F8}"/>
              </a:ext>
            </a:extLst>
          </p:cNvPr>
          <p:cNvGrpSpPr/>
          <p:nvPr/>
        </p:nvGrpSpPr>
        <p:grpSpPr>
          <a:xfrm>
            <a:off x="9381595" y="3508727"/>
            <a:ext cx="2250372" cy="1079815"/>
            <a:chOff x="6210998" y="1433695"/>
            <a:chExt cx="2688349" cy="1079815"/>
          </a:xfrm>
        </p:grpSpPr>
        <p:sp>
          <p:nvSpPr>
            <p:cNvPr id="716" name="TextBox 715">
              <a:extLst>
                <a:ext uri="{FF2B5EF4-FFF2-40B4-BE49-F238E27FC236}">
                  <a16:creationId xmlns:a16="http://schemas.microsoft.com/office/drawing/2014/main" id="{32B7B4EC-131F-4323-964B-AA3FC9514A3F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7" name="TextBox 716">
              <a:extLst>
                <a:ext uri="{FF2B5EF4-FFF2-40B4-BE49-F238E27FC236}">
                  <a16:creationId xmlns:a16="http://schemas.microsoft.com/office/drawing/2014/main" id="{691932A4-8B13-48CB-AD13-86726A9C5363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18" name="Group 63">
            <a:extLst>
              <a:ext uri="{FF2B5EF4-FFF2-40B4-BE49-F238E27FC236}">
                <a16:creationId xmlns:a16="http://schemas.microsoft.com/office/drawing/2014/main" id="{732FADC5-401A-40C7-8679-3540DEF87A64}"/>
              </a:ext>
            </a:extLst>
          </p:cNvPr>
          <p:cNvGrpSpPr/>
          <p:nvPr/>
        </p:nvGrpSpPr>
        <p:grpSpPr>
          <a:xfrm>
            <a:off x="7960428" y="5083615"/>
            <a:ext cx="2250372" cy="1079815"/>
            <a:chOff x="6210998" y="1433695"/>
            <a:chExt cx="2688349" cy="1079815"/>
          </a:xfrm>
        </p:grpSpPr>
        <p:sp>
          <p:nvSpPr>
            <p:cNvPr id="719" name="TextBox 718">
              <a:extLst>
                <a:ext uri="{FF2B5EF4-FFF2-40B4-BE49-F238E27FC236}">
                  <a16:creationId xmlns:a16="http://schemas.microsoft.com/office/drawing/2014/main" id="{5470AAB5-735F-43E1-BFA7-412FBD617A8F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0" name="TextBox 719">
              <a:extLst>
                <a:ext uri="{FF2B5EF4-FFF2-40B4-BE49-F238E27FC236}">
                  <a16:creationId xmlns:a16="http://schemas.microsoft.com/office/drawing/2014/main" id="{55619FFD-EEEB-466C-A537-E360BF1B0EF8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1" name="Group 63">
            <a:extLst>
              <a:ext uri="{FF2B5EF4-FFF2-40B4-BE49-F238E27FC236}">
                <a16:creationId xmlns:a16="http://schemas.microsoft.com/office/drawing/2014/main" id="{D01489B8-24FE-42DE-931F-AA1A16AD3A58}"/>
              </a:ext>
            </a:extLst>
          </p:cNvPr>
          <p:cNvGrpSpPr/>
          <p:nvPr/>
        </p:nvGrpSpPr>
        <p:grpSpPr>
          <a:xfrm>
            <a:off x="829910" y="3333632"/>
            <a:ext cx="2250372" cy="1079815"/>
            <a:chOff x="6210998" y="1433695"/>
            <a:chExt cx="2688349" cy="1079815"/>
          </a:xfrm>
        </p:grpSpPr>
        <p:sp>
          <p:nvSpPr>
            <p:cNvPr id="722" name="TextBox 721">
              <a:extLst>
                <a:ext uri="{FF2B5EF4-FFF2-40B4-BE49-F238E27FC236}">
                  <a16:creationId xmlns:a16="http://schemas.microsoft.com/office/drawing/2014/main" id="{F22B4EB8-8D3E-4546-8BFB-735E01649757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3" name="TextBox 722">
              <a:extLst>
                <a:ext uri="{FF2B5EF4-FFF2-40B4-BE49-F238E27FC236}">
                  <a16:creationId xmlns:a16="http://schemas.microsoft.com/office/drawing/2014/main" id="{84FD2805-A0A8-489D-AD48-AB8FCF429990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EA2B13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11275</TotalTime>
  <Words>89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31</cp:revision>
  <dcterms:created xsi:type="dcterms:W3CDTF">2018-02-18T19:39:47Z</dcterms:created>
  <dcterms:modified xsi:type="dcterms:W3CDTF">2022-10-31T03:57:07Z</dcterms:modified>
</cp:coreProperties>
</file>