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8" name="Right Arrow 8">
            <a:extLst>
              <a:ext uri="{FF2B5EF4-FFF2-40B4-BE49-F238E27FC236}">
                <a16:creationId xmlns:a16="http://schemas.microsoft.com/office/drawing/2014/main" id="{FE4F9933-7E11-4123-91A4-DF04CF3A98E5}"/>
              </a:ext>
            </a:extLst>
          </p:cNvPr>
          <p:cNvSpPr/>
          <p:nvPr/>
        </p:nvSpPr>
        <p:spPr>
          <a:xfrm>
            <a:off x="6284" y="3129545"/>
            <a:ext cx="4195135" cy="1152128"/>
          </a:xfrm>
          <a:prstGeom prst="rightArrow">
            <a:avLst>
              <a:gd name="adj1" fmla="val 68188"/>
              <a:gd name="adj2" fmla="val 50000"/>
            </a:avLst>
          </a:prstGeom>
          <a:gradFill flip="none" rotWithShape="1">
            <a:gsLst>
              <a:gs pos="46000">
                <a:schemeClr val="accent4"/>
              </a:gs>
              <a:gs pos="94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33" name="Graphic 197">
            <a:extLst>
              <a:ext uri="{FF2B5EF4-FFF2-40B4-BE49-F238E27FC236}">
                <a16:creationId xmlns:a16="http://schemas.microsoft.com/office/drawing/2014/main" id="{F64DF9FD-7DF6-477D-B2CD-DF0A3F8E8B02}"/>
              </a:ext>
            </a:extLst>
          </p:cNvPr>
          <p:cNvGrpSpPr/>
          <p:nvPr/>
        </p:nvGrpSpPr>
        <p:grpSpPr>
          <a:xfrm>
            <a:off x="5087038" y="3654198"/>
            <a:ext cx="1923042" cy="2459742"/>
            <a:chOff x="396439" y="5297013"/>
            <a:chExt cx="1233349" cy="1577565"/>
          </a:xfrm>
        </p:grpSpPr>
        <p:sp>
          <p:nvSpPr>
            <p:cNvPr id="1934" name="Freeform: Shape 20">
              <a:extLst>
                <a:ext uri="{FF2B5EF4-FFF2-40B4-BE49-F238E27FC236}">
                  <a16:creationId xmlns:a16="http://schemas.microsoft.com/office/drawing/2014/main" id="{EB968217-3F42-40A8-A6FA-D2CB78F535A8}"/>
                </a:ext>
              </a:extLst>
            </p:cNvPr>
            <p:cNvSpPr/>
            <p:nvPr/>
          </p:nvSpPr>
          <p:spPr>
            <a:xfrm>
              <a:off x="524215" y="5896001"/>
              <a:ext cx="960220" cy="973023"/>
            </a:xfrm>
            <a:custGeom>
              <a:avLst/>
              <a:gdLst>
                <a:gd name="connsiteX0" fmla="*/ 956951 w 960220"/>
                <a:gd name="connsiteY0" fmla="*/ 83580 h 973022"/>
                <a:gd name="connsiteX1" fmla="*/ 941161 w 960220"/>
                <a:gd name="connsiteY1" fmla="*/ 57121 h 973022"/>
                <a:gd name="connsiteX2" fmla="*/ 831482 w 960220"/>
                <a:gd name="connsiteY2" fmla="*/ 361 h 973022"/>
                <a:gd name="connsiteX3" fmla="*/ 815692 w 960220"/>
                <a:gd name="connsiteY3" fmla="*/ 7189 h 973022"/>
                <a:gd name="connsiteX4" fmla="*/ 784538 w 960220"/>
                <a:gd name="connsiteY4" fmla="*/ 33649 h 973022"/>
                <a:gd name="connsiteX5" fmla="*/ 69281 w 960220"/>
                <a:gd name="connsiteY5" fmla="*/ 777072 h 973022"/>
                <a:gd name="connsiteX6" fmla="*/ 19349 w 960220"/>
                <a:gd name="connsiteY6" fmla="*/ 827004 h 973022"/>
                <a:gd name="connsiteX7" fmla="*/ 9534 w 960220"/>
                <a:gd name="connsiteY7" fmla="*/ 894433 h 973022"/>
                <a:gd name="connsiteX8" fmla="*/ 40261 w 960220"/>
                <a:gd name="connsiteY8" fmla="*/ 929427 h 973022"/>
                <a:gd name="connsiteX9" fmla="*/ 149086 w 960220"/>
                <a:gd name="connsiteY9" fmla="*/ 975945 h 973022"/>
                <a:gd name="connsiteX10" fmla="*/ 165303 w 960220"/>
                <a:gd name="connsiteY10" fmla="*/ 970823 h 973022"/>
                <a:gd name="connsiteX11" fmla="*/ 311683 w 960220"/>
                <a:gd name="connsiteY11" fmla="*/ 813347 h 973022"/>
                <a:gd name="connsiteX12" fmla="*/ 946282 w 960220"/>
                <a:gd name="connsiteY12" fmla="*/ 144181 h 973022"/>
                <a:gd name="connsiteX13" fmla="*/ 956951 w 960220"/>
                <a:gd name="connsiteY13" fmla="*/ 83580 h 973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60220" h="973022">
                  <a:moveTo>
                    <a:pt x="956951" y="83580"/>
                  </a:moveTo>
                  <a:cubicBezTo>
                    <a:pt x="952683" y="74191"/>
                    <a:pt x="947989" y="65229"/>
                    <a:pt x="941161" y="57121"/>
                  </a:cubicBezTo>
                  <a:cubicBezTo>
                    <a:pt x="912141" y="23406"/>
                    <a:pt x="873732" y="8896"/>
                    <a:pt x="831482" y="361"/>
                  </a:cubicBezTo>
                  <a:cubicBezTo>
                    <a:pt x="824227" y="-1346"/>
                    <a:pt x="820386" y="3348"/>
                    <a:pt x="815692" y="7189"/>
                  </a:cubicBezTo>
                  <a:cubicBezTo>
                    <a:pt x="805023" y="15724"/>
                    <a:pt x="805023" y="15724"/>
                    <a:pt x="784538" y="33649"/>
                  </a:cubicBezTo>
                  <a:cubicBezTo>
                    <a:pt x="758079" y="69923"/>
                    <a:pt x="97447" y="747626"/>
                    <a:pt x="69281" y="777072"/>
                  </a:cubicBezTo>
                  <a:cubicBezTo>
                    <a:pt x="52637" y="793716"/>
                    <a:pt x="35993" y="809933"/>
                    <a:pt x="19349" y="827004"/>
                  </a:cubicBezTo>
                  <a:cubicBezTo>
                    <a:pt x="-3269" y="850049"/>
                    <a:pt x="-5403" y="865412"/>
                    <a:pt x="9534" y="894433"/>
                  </a:cubicBezTo>
                  <a:cubicBezTo>
                    <a:pt x="16789" y="908516"/>
                    <a:pt x="27458" y="920038"/>
                    <a:pt x="40261" y="929427"/>
                  </a:cubicBezTo>
                  <a:cubicBezTo>
                    <a:pt x="72695" y="954180"/>
                    <a:pt x="110250" y="966556"/>
                    <a:pt x="149086" y="975945"/>
                  </a:cubicBezTo>
                  <a:cubicBezTo>
                    <a:pt x="155487" y="977652"/>
                    <a:pt x="160608" y="975945"/>
                    <a:pt x="165303" y="970823"/>
                  </a:cubicBezTo>
                  <a:cubicBezTo>
                    <a:pt x="213954" y="918331"/>
                    <a:pt x="263032" y="865839"/>
                    <a:pt x="311683" y="813347"/>
                  </a:cubicBezTo>
                  <a:cubicBezTo>
                    <a:pt x="357347" y="762562"/>
                    <a:pt x="887815" y="204354"/>
                    <a:pt x="946282" y="144181"/>
                  </a:cubicBezTo>
                  <a:cubicBezTo>
                    <a:pt x="966340" y="124123"/>
                    <a:pt x="966766" y="106198"/>
                    <a:pt x="956951" y="8358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42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5" name="Freeform: Shape 21">
              <a:extLst>
                <a:ext uri="{FF2B5EF4-FFF2-40B4-BE49-F238E27FC236}">
                  <a16:creationId xmlns:a16="http://schemas.microsoft.com/office/drawing/2014/main" id="{6D8C1278-3AA6-4F8F-817C-824EEE4BB4CE}"/>
                </a:ext>
              </a:extLst>
            </p:cNvPr>
            <p:cNvSpPr/>
            <p:nvPr/>
          </p:nvSpPr>
          <p:spPr>
            <a:xfrm>
              <a:off x="555367" y="5854611"/>
              <a:ext cx="917544" cy="1019967"/>
            </a:xfrm>
            <a:custGeom>
              <a:avLst/>
              <a:gdLst>
                <a:gd name="connsiteX0" fmla="*/ 94034 w 917543"/>
                <a:gd name="connsiteY0" fmla="*/ 4195 h 1019967"/>
                <a:gd name="connsiteX1" fmla="*/ 66295 w 917543"/>
                <a:gd name="connsiteY1" fmla="*/ 17852 h 1019967"/>
                <a:gd name="connsiteX2" fmla="*/ 573 w 917543"/>
                <a:gd name="connsiteY2" fmla="*/ 122409 h 1019967"/>
                <a:gd name="connsiteX3" fmla="*/ 6121 w 917543"/>
                <a:gd name="connsiteY3" fmla="*/ 138626 h 1019967"/>
                <a:gd name="connsiteX4" fmla="*/ 30020 w 917543"/>
                <a:gd name="connsiteY4" fmla="*/ 171914 h 1019967"/>
                <a:gd name="connsiteX5" fmla="*/ 712416 w 917543"/>
                <a:gd name="connsiteY5" fmla="*/ 945638 h 1019967"/>
                <a:gd name="connsiteX6" fmla="*/ 758080 w 917543"/>
                <a:gd name="connsiteY6" fmla="*/ 999410 h 1019967"/>
                <a:gd name="connsiteX7" fmla="*/ 824228 w 917543"/>
                <a:gd name="connsiteY7" fmla="*/ 1014773 h 1019967"/>
                <a:gd name="connsiteX8" fmla="*/ 861784 w 917543"/>
                <a:gd name="connsiteY8" fmla="*/ 987034 h 1019967"/>
                <a:gd name="connsiteX9" fmla="*/ 916836 w 917543"/>
                <a:gd name="connsiteY9" fmla="*/ 882050 h 1019967"/>
                <a:gd name="connsiteX10" fmla="*/ 913422 w 917543"/>
                <a:gd name="connsiteY10" fmla="*/ 865406 h 1019967"/>
                <a:gd name="connsiteX11" fmla="*/ 768749 w 917543"/>
                <a:gd name="connsiteY11" fmla="*/ 706649 h 1019967"/>
                <a:gd name="connsiteX12" fmla="*/ 153781 w 917543"/>
                <a:gd name="connsiteY12" fmla="*/ 19132 h 1019967"/>
                <a:gd name="connsiteX13" fmla="*/ 94034 w 917543"/>
                <a:gd name="connsiteY13" fmla="*/ 4195 h 1019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7543" h="1019967">
                  <a:moveTo>
                    <a:pt x="94034" y="4195"/>
                  </a:moveTo>
                  <a:cubicBezTo>
                    <a:pt x="84219" y="7609"/>
                    <a:pt x="74830" y="11877"/>
                    <a:pt x="66295" y="17852"/>
                  </a:cubicBezTo>
                  <a:cubicBezTo>
                    <a:pt x="30446" y="43884"/>
                    <a:pt x="12522" y="81439"/>
                    <a:pt x="573" y="122409"/>
                  </a:cubicBezTo>
                  <a:cubicBezTo>
                    <a:pt x="-1561" y="129664"/>
                    <a:pt x="2707" y="133505"/>
                    <a:pt x="6121" y="138626"/>
                  </a:cubicBezTo>
                  <a:cubicBezTo>
                    <a:pt x="13803" y="150149"/>
                    <a:pt x="13803" y="150149"/>
                    <a:pt x="30020" y="171914"/>
                  </a:cubicBezTo>
                  <a:cubicBezTo>
                    <a:pt x="64161" y="201360"/>
                    <a:pt x="685530" y="915337"/>
                    <a:pt x="712416" y="945638"/>
                  </a:cubicBezTo>
                  <a:cubicBezTo>
                    <a:pt x="727780" y="963562"/>
                    <a:pt x="742716" y="981486"/>
                    <a:pt x="758080" y="999410"/>
                  </a:cubicBezTo>
                  <a:cubicBezTo>
                    <a:pt x="778991" y="1024162"/>
                    <a:pt x="794355" y="1027150"/>
                    <a:pt x="824228" y="1014773"/>
                  </a:cubicBezTo>
                  <a:cubicBezTo>
                    <a:pt x="839165" y="1008799"/>
                    <a:pt x="851115" y="998983"/>
                    <a:pt x="861784" y="987034"/>
                  </a:cubicBezTo>
                  <a:cubicBezTo>
                    <a:pt x="889097" y="956733"/>
                    <a:pt x="904460" y="920458"/>
                    <a:pt x="916836" y="882050"/>
                  </a:cubicBezTo>
                  <a:cubicBezTo>
                    <a:pt x="918970" y="875648"/>
                    <a:pt x="917690" y="870527"/>
                    <a:pt x="913422" y="865406"/>
                  </a:cubicBezTo>
                  <a:cubicBezTo>
                    <a:pt x="865198" y="812487"/>
                    <a:pt x="816973" y="759568"/>
                    <a:pt x="768749" y="706649"/>
                  </a:cubicBezTo>
                  <a:cubicBezTo>
                    <a:pt x="721805" y="656718"/>
                    <a:pt x="208834" y="82720"/>
                    <a:pt x="153781" y="19132"/>
                  </a:cubicBezTo>
                  <a:cubicBezTo>
                    <a:pt x="135004" y="-1780"/>
                    <a:pt x="117080" y="-3487"/>
                    <a:pt x="94034" y="419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42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6" name="Freeform: Shape 22">
              <a:extLst>
                <a:ext uri="{FF2B5EF4-FFF2-40B4-BE49-F238E27FC236}">
                  <a16:creationId xmlns:a16="http://schemas.microsoft.com/office/drawing/2014/main" id="{45A41878-4731-44F7-B2FC-17541F2201FA}"/>
                </a:ext>
              </a:extLst>
            </p:cNvPr>
            <p:cNvSpPr/>
            <p:nvPr/>
          </p:nvSpPr>
          <p:spPr>
            <a:xfrm>
              <a:off x="420723" y="6073192"/>
              <a:ext cx="1186405" cy="567597"/>
            </a:xfrm>
            <a:custGeom>
              <a:avLst/>
              <a:gdLst>
                <a:gd name="connsiteX0" fmla="*/ 31086 w 1186405"/>
                <a:gd name="connsiteY0" fmla="*/ 19908 h 567596"/>
                <a:gd name="connsiteX1" fmla="*/ 13589 w 1186405"/>
                <a:gd name="connsiteY1" fmla="*/ 45514 h 567596"/>
                <a:gd name="connsiteX2" fmla="*/ 7614 w 1186405"/>
                <a:gd name="connsiteY2" fmla="*/ 168849 h 567596"/>
                <a:gd name="connsiteX3" fmla="*/ 19990 w 1186405"/>
                <a:gd name="connsiteY3" fmla="*/ 180371 h 567596"/>
                <a:gd name="connsiteX4" fmla="*/ 57119 w 1186405"/>
                <a:gd name="connsiteY4" fmla="*/ 197442 h 567596"/>
                <a:gd name="connsiteX5" fmla="*/ 1030996 w 1186405"/>
                <a:gd name="connsiteY5" fmla="*/ 538000 h 567596"/>
                <a:gd name="connsiteX6" fmla="*/ 1097144 w 1186405"/>
                <a:gd name="connsiteY6" fmla="*/ 562752 h 567596"/>
                <a:gd name="connsiteX7" fmla="*/ 1162439 w 1186405"/>
                <a:gd name="connsiteY7" fmla="*/ 543548 h 567596"/>
                <a:gd name="connsiteX8" fmla="*/ 1181643 w 1186405"/>
                <a:gd name="connsiteY8" fmla="*/ 500871 h 567596"/>
                <a:gd name="connsiteX9" fmla="*/ 1178229 w 1186405"/>
                <a:gd name="connsiteY9" fmla="*/ 382658 h 567596"/>
                <a:gd name="connsiteX10" fmla="*/ 1167133 w 1186405"/>
                <a:gd name="connsiteY10" fmla="*/ 369855 h 567596"/>
                <a:gd name="connsiteX11" fmla="*/ 963140 w 1186405"/>
                <a:gd name="connsiteY11" fmla="*/ 302426 h 567596"/>
                <a:gd name="connsiteX12" fmla="*/ 90407 w 1186405"/>
                <a:gd name="connsiteY12" fmla="*/ 4118 h 567596"/>
                <a:gd name="connsiteX13" fmla="*/ 31086 w 1186405"/>
                <a:gd name="connsiteY13" fmla="*/ 19908 h 56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86405" h="567596">
                  <a:moveTo>
                    <a:pt x="31086" y="19908"/>
                  </a:moveTo>
                  <a:cubicBezTo>
                    <a:pt x="24258" y="27590"/>
                    <a:pt x="17857" y="36125"/>
                    <a:pt x="13589" y="45514"/>
                  </a:cubicBezTo>
                  <a:cubicBezTo>
                    <a:pt x="-4762" y="85630"/>
                    <a:pt x="-2201" y="127026"/>
                    <a:pt x="7614" y="168849"/>
                  </a:cubicBezTo>
                  <a:cubicBezTo>
                    <a:pt x="9321" y="176104"/>
                    <a:pt x="14869" y="177811"/>
                    <a:pt x="19990" y="180371"/>
                  </a:cubicBezTo>
                  <a:cubicBezTo>
                    <a:pt x="32367" y="186346"/>
                    <a:pt x="32367" y="186346"/>
                    <a:pt x="57119" y="197442"/>
                  </a:cubicBezTo>
                  <a:cubicBezTo>
                    <a:pt x="101076" y="206404"/>
                    <a:pt x="992587" y="524343"/>
                    <a:pt x="1030996" y="538000"/>
                  </a:cubicBezTo>
                  <a:cubicBezTo>
                    <a:pt x="1053187" y="546109"/>
                    <a:pt x="1074952" y="554644"/>
                    <a:pt x="1097144" y="562752"/>
                  </a:cubicBezTo>
                  <a:cubicBezTo>
                    <a:pt x="1127444" y="573848"/>
                    <a:pt x="1142381" y="569581"/>
                    <a:pt x="1162439" y="543548"/>
                  </a:cubicBezTo>
                  <a:cubicBezTo>
                    <a:pt x="1172255" y="530745"/>
                    <a:pt x="1178229" y="516662"/>
                    <a:pt x="1181643" y="500871"/>
                  </a:cubicBezTo>
                  <a:cubicBezTo>
                    <a:pt x="1190606" y="461182"/>
                    <a:pt x="1186338" y="421920"/>
                    <a:pt x="1178229" y="382658"/>
                  </a:cubicBezTo>
                  <a:cubicBezTo>
                    <a:pt x="1176949" y="376256"/>
                    <a:pt x="1173535" y="371989"/>
                    <a:pt x="1167133" y="369855"/>
                  </a:cubicBezTo>
                  <a:cubicBezTo>
                    <a:pt x="1098851" y="347236"/>
                    <a:pt x="1030996" y="324618"/>
                    <a:pt x="963140" y="302426"/>
                  </a:cubicBezTo>
                  <a:cubicBezTo>
                    <a:pt x="897845" y="281941"/>
                    <a:pt x="169358" y="32711"/>
                    <a:pt x="90407" y="4118"/>
                  </a:cubicBezTo>
                  <a:cubicBezTo>
                    <a:pt x="63947" y="-5271"/>
                    <a:pt x="47303" y="1984"/>
                    <a:pt x="31086" y="19908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42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7" name="Freeform: Shape 23">
              <a:extLst>
                <a:ext uri="{FF2B5EF4-FFF2-40B4-BE49-F238E27FC236}">
                  <a16:creationId xmlns:a16="http://schemas.microsoft.com/office/drawing/2014/main" id="{48FCA442-1B58-4F0F-B5C0-0AE3A9BD9ACD}"/>
                </a:ext>
              </a:extLst>
            </p:cNvPr>
            <p:cNvSpPr/>
            <p:nvPr/>
          </p:nvSpPr>
          <p:spPr>
            <a:xfrm>
              <a:off x="396439" y="6125052"/>
              <a:ext cx="1233349" cy="465173"/>
            </a:xfrm>
            <a:custGeom>
              <a:avLst/>
              <a:gdLst>
                <a:gd name="connsiteX0" fmla="*/ 1598 w 1233349"/>
                <a:gd name="connsiteY0" fmla="*/ 328237 h 465173"/>
                <a:gd name="connsiteX1" fmla="*/ 744 w 1233349"/>
                <a:gd name="connsiteY1" fmla="*/ 358964 h 465173"/>
                <a:gd name="connsiteX2" fmla="*/ 63052 w 1233349"/>
                <a:gd name="connsiteY2" fmla="*/ 465655 h 465173"/>
                <a:gd name="connsiteX3" fmla="*/ 79696 w 1233349"/>
                <a:gd name="connsiteY3" fmla="*/ 468215 h 465173"/>
                <a:gd name="connsiteX4" fmla="*/ 120238 w 1233349"/>
                <a:gd name="connsiteY4" fmla="*/ 462241 h 465173"/>
                <a:gd name="connsiteX5" fmla="*/ 1122282 w 1233349"/>
                <a:gd name="connsiteY5" fmla="*/ 215571 h 465173"/>
                <a:gd name="connsiteX6" fmla="*/ 1190991 w 1233349"/>
                <a:gd name="connsiteY6" fmla="*/ 200207 h 465173"/>
                <a:gd name="connsiteX7" fmla="*/ 1235374 w 1233349"/>
                <a:gd name="connsiteY7" fmla="*/ 148569 h 465173"/>
                <a:gd name="connsiteX8" fmla="*/ 1228119 w 1233349"/>
                <a:gd name="connsiteY8" fmla="*/ 102478 h 465173"/>
                <a:gd name="connsiteX9" fmla="*/ 1160690 w 1233349"/>
                <a:gd name="connsiteY9" fmla="*/ 5176 h 465173"/>
                <a:gd name="connsiteX10" fmla="*/ 1144473 w 1233349"/>
                <a:gd name="connsiteY10" fmla="*/ 908 h 465173"/>
                <a:gd name="connsiteX11" fmla="*/ 936639 w 1233349"/>
                <a:gd name="connsiteY11" fmla="*/ 55961 h 465173"/>
                <a:gd name="connsiteX12" fmla="*/ 42567 w 1233349"/>
                <a:gd name="connsiteY12" fmla="*/ 282573 h 465173"/>
                <a:gd name="connsiteX13" fmla="*/ 1598 w 1233349"/>
                <a:gd name="connsiteY13" fmla="*/ 328237 h 465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3349" h="465173">
                  <a:moveTo>
                    <a:pt x="1598" y="328237"/>
                  </a:moveTo>
                  <a:cubicBezTo>
                    <a:pt x="-109" y="338479"/>
                    <a:pt x="-536" y="348721"/>
                    <a:pt x="744" y="358964"/>
                  </a:cubicBezTo>
                  <a:cubicBezTo>
                    <a:pt x="7146" y="402920"/>
                    <a:pt x="31898" y="435781"/>
                    <a:pt x="63052" y="465655"/>
                  </a:cubicBezTo>
                  <a:cubicBezTo>
                    <a:pt x="68600" y="470776"/>
                    <a:pt x="73721" y="469069"/>
                    <a:pt x="79696" y="468215"/>
                  </a:cubicBezTo>
                  <a:cubicBezTo>
                    <a:pt x="93352" y="466508"/>
                    <a:pt x="93352" y="466508"/>
                    <a:pt x="120238" y="462241"/>
                  </a:cubicBezTo>
                  <a:cubicBezTo>
                    <a:pt x="162061" y="445597"/>
                    <a:pt x="1082592" y="225386"/>
                    <a:pt x="1122282" y="215571"/>
                  </a:cubicBezTo>
                  <a:cubicBezTo>
                    <a:pt x="1145327" y="210450"/>
                    <a:pt x="1167945" y="205328"/>
                    <a:pt x="1190991" y="200207"/>
                  </a:cubicBezTo>
                  <a:cubicBezTo>
                    <a:pt x="1222571" y="192952"/>
                    <a:pt x="1232387" y="181003"/>
                    <a:pt x="1235374" y="148569"/>
                  </a:cubicBezTo>
                  <a:cubicBezTo>
                    <a:pt x="1236654" y="132779"/>
                    <a:pt x="1233667" y="117415"/>
                    <a:pt x="1228119" y="102478"/>
                  </a:cubicBezTo>
                  <a:cubicBezTo>
                    <a:pt x="1214036" y="64496"/>
                    <a:pt x="1188857" y="33769"/>
                    <a:pt x="1160690" y="5176"/>
                  </a:cubicBezTo>
                  <a:cubicBezTo>
                    <a:pt x="1155996" y="482"/>
                    <a:pt x="1150875" y="-1226"/>
                    <a:pt x="1144473" y="908"/>
                  </a:cubicBezTo>
                  <a:cubicBezTo>
                    <a:pt x="1075337" y="19259"/>
                    <a:pt x="1005775" y="37610"/>
                    <a:pt x="936639" y="55961"/>
                  </a:cubicBezTo>
                  <a:cubicBezTo>
                    <a:pt x="870490" y="74312"/>
                    <a:pt x="124079" y="263368"/>
                    <a:pt x="42567" y="282573"/>
                  </a:cubicBezTo>
                  <a:cubicBezTo>
                    <a:pt x="15254" y="288974"/>
                    <a:pt x="5439" y="304338"/>
                    <a:pt x="1598" y="328237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42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8" name="Freeform: Shape 24">
              <a:extLst>
                <a:ext uri="{FF2B5EF4-FFF2-40B4-BE49-F238E27FC236}">
                  <a16:creationId xmlns:a16="http://schemas.microsoft.com/office/drawing/2014/main" id="{10491F78-3BBC-4363-AAC8-6045929886A9}"/>
                </a:ext>
              </a:extLst>
            </p:cNvPr>
            <p:cNvSpPr/>
            <p:nvPr/>
          </p:nvSpPr>
          <p:spPr>
            <a:xfrm>
              <a:off x="712681" y="5297013"/>
              <a:ext cx="695970" cy="1310744"/>
            </a:xfrm>
            <a:custGeom>
              <a:avLst/>
              <a:gdLst>
                <a:gd name="connsiteX0" fmla="*/ 766835 w 768176"/>
                <a:gd name="connsiteY0" fmla="*/ 997775 h 1446731"/>
                <a:gd name="connsiteX1" fmla="*/ 734400 w 768176"/>
                <a:gd name="connsiteY1" fmla="*/ 830484 h 1446731"/>
                <a:gd name="connsiteX2" fmla="*/ 635391 w 768176"/>
                <a:gd name="connsiteY2" fmla="*/ 591069 h 1446731"/>
                <a:gd name="connsiteX3" fmla="*/ 433531 w 768176"/>
                <a:gd name="connsiteY3" fmla="*/ 366591 h 1446731"/>
                <a:gd name="connsiteX4" fmla="*/ 392135 w 768176"/>
                <a:gd name="connsiteY4" fmla="*/ 0 h 1446731"/>
                <a:gd name="connsiteX5" fmla="*/ 335376 w 768176"/>
                <a:gd name="connsiteY5" fmla="*/ 68282 h 1446731"/>
                <a:gd name="connsiteX6" fmla="*/ 269654 w 768176"/>
                <a:gd name="connsiteY6" fmla="*/ 173693 h 1446731"/>
                <a:gd name="connsiteX7" fmla="*/ 270934 w 768176"/>
                <a:gd name="connsiteY7" fmla="*/ 460052 h 1446731"/>
                <a:gd name="connsiteX8" fmla="*/ 329401 w 768176"/>
                <a:gd name="connsiteY8" fmla="*/ 651243 h 1446731"/>
                <a:gd name="connsiteX9" fmla="*/ 271788 w 768176"/>
                <a:gd name="connsiteY9" fmla="*/ 775431 h 1446731"/>
                <a:gd name="connsiteX10" fmla="*/ 182167 w 768176"/>
                <a:gd name="connsiteY10" fmla="*/ 575705 h 1446731"/>
                <a:gd name="connsiteX11" fmla="*/ 205639 w 768176"/>
                <a:gd name="connsiteY11" fmla="*/ 701174 h 1446731"/>
                <a:gd name="connsiteX12" fmla="*/ 130102 w 768176"/>
                <a:gd name="connsiteY12" fmla="*/ 883402 h 1446731"/>
                <a:gd name="connsiteX13" fmla="*/ 3353 w 768176"/>
                <a:gd name="connsiteY13" fmla="*/ 1154398 h 1446731"/>
                <a:gd name="connsiteX14" fmla="*/ 98521 w 768176"/>
                <a:gd name="connsiteY14" fmla="*/ 1386985 h 1446731"/>
                <a:gd name="connsiteX15" fmla="*/ 491571 w 768176"/>
                <a:gd name="connsiteY15" fmla="*/ 1436489 h 1446731"/>
                <a:gd name="connsiteX16" fmla="*/ 727572 w 768176"/>
                <a:gd name="connsiteY16" fmla="*/ 1289256 h 1446731"/>
                <a:gd name="connsiteX17" fmla="*/ 766835 w 768176"/>
                <a:gd name="connsiteY17" fmla="*/ 997775 h 1446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68176" h="1446731">
                  <a:moveTo>
                    <a:pt x="766835" y="997775"/>
                  </a:moveTo>
                  <a:cubicBezTo>
                    <a:pt x="761287" y="941016"/>
                    <a:pt x="749764" y="884683"/>
                    <a:pt x="734400" y="830484"/>
                  </a:cubicBezTo>
                  <a:cubicBezTo>
                    <a:pt x="710502" y="747691"/>
                    <a:pt x="680628" y="664899"/>
                    <a:pt x="635391" y="591069"/>
                  </a:cubicBezTo>
                  <a:cubicBezTo>
                    <a:pt x="582046" y="504009"/>
                    <a:pt x="500960" y="442128"/>
                    <a:pt x="433531" y="366591"/>
                  </a:cubicBezTo>
                  <a:cubicBezTo>
                    <a:pt x="347325" y="270142"/>
                    <a:pt x="337509" y="114800"/>
                    <a:pt x="392135" y="0"/>
                  </a:cubicBezTo>
                  <a:cubicBezTo>
                    <a:pt x="379332" y="26886"/>
                    <a:pt x="354153" y="45664"/>
                    <a:pt x="335376" y="68282"/>
                  </a:cubicBezTo>
                  <a:cubicBezTo>
                    <a:pt x="308489" y="100290"/>
                    <a:pt x="288005" y="136138"/>
                    <a:pt x="269654" y="173693"/>
                  </a:cubicBezTo>
                  <a:cubicBezTo>
                    <a:pt x="226551" y="263314"/>
                    <a:pt x="219722" y="372565"/>
                    <a:pt x="270934" y="460052"/>
                  </a:cubicBezTo>
                  <a:cubicBezTo>
                    <a:pt x="302515" y="514251"/>
                    <a:pt x="331962" y="586374"/>
                    <a:pt x="329401" y="651243"/>
                  </a:cubicBezTo>
                  <a:cubicBezTo>
                    <a:pt x="327694" y="699467"/>
                    <a:pt x="310623" y="740863"/>
                    <a:pt x="271788" y="775431"/>
                  </a:cubicBezTo>
                  <a:cubicBezTo>
                    <a:pt x="249169" y="703308"/>
                    <a:pt x="229538" y="632892"/>
                    <a:pt x="182167" y="575705"/>
                  </a:cubicBezTo>
                  <a:cubicBezTo>
                    <a:pt x="205639" y="603872"/>
                    <a:pt x="207346" y="666179"/>
                    <a:pt x="205639" y="701174"/>
                  </a:cubicBezTo>
                  <a:cubicBezTo>
                    <a:pt x="201798" y="772017"/>
                    <a:pt x="166804" y="824936"/>
                    <a:pt x="130102" y="883402"/>
                  </a:cubicBezTo>
                  <a:cubicBezTo>
                    <a:pt x="78463" y="966195"/>
                    <a:pt x="17009" y="1056242"/>
                    <a:pt x="3353" y="1154398"/>
                  </a:cubicBezTo>
                  <a:cubicBezTo>
                    <a:pt x="-9877" y="1249566"/>
                    <a:pt x="14875" y="1333212"/>
                    <a:pt x="98521" y="1386985"/>
                  </a:cubicBezTo>
                  <a:cubicBezTo>
                    <a:pt x="215028" y="1462095"/>
                    <a:pt x="363542" y="1459535"/>
                    <a:pt x="491571" y="1436489"/>
                  </a:cubicBezTo>
                  <a:cubicBezTo>
                    <a:pt x="579058" y="1420699"/>
                    <a:pt x="676787" y="1368207"/>
                    <a:pt x="727572" y="1289256"/>
                  </a:cubicBezTo>
                  <a:cubicBezTo>
                    <a:pt x="780064" y="1208170"/>
                    <a:pt x="775797" y="1090810"/>
                    <a:pt x="766835" y="997775"/>
                  </a:cubicBezTo>
                  <a:close/>
                </a:path>
              </a:pathLst>
            </a:custGeom>
            <a:solidFill>
              <a:schemeClr val="accent1"/>
            </a:solidFill>
            <a:ln w="42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9" name="Freeform: Shape 25">
              <a:extLst>
                <a:ext uri="{FF2B5EF4-FFF2-40B4-BE49-F238E27FC236}">
                  <a16:creationId xmlns:a16="http://schemas.microsoft.com/office/drawing/2014/main" id="{0FBF9712-661D-4979-A41F-9E1788D46E0F}"/>
                </a:ext>
              </a:extLst>
            </p:cNvPr>
            <p:cNvSpPr/>
            <p:nvPr/>
          </p:nvSpPr>
          <p:spPr>
            <a:xfrm>
              <a:off x="877841" y="6003519"/>
              <a:ext cx="345679" cy="584667"/>
            </a:xfrm>
            <a:custGeom>
              <a:avLst/>
              <a:gdLst>
                <a:gd name="connsiteX0" fmla="*/ 202651 w 345679"/>
                <a:gd name="connsiteY0" fmla="*/ 520 h 584667"/>
                <a:gd name="connsiteX1" fmla="*/ 167656 w 345679"/>
                <a:gd name="connsiteY1" fmla="*/ 105078 h 584667"/>
                <a:gd name="connsiteX2" fmla="*/ 35359 w 345679"/>
                <a:gd name="connsiteY2" fmla="*/ 237375 h 584667"/>
                <a:gd name="connsiteX3" fmla="*/ 1218 w 345679"/>
                <a:gd name="connsiteY3" fmla="*/ 338945 h 584667"/>
                <a:gd name="connsiteX4" fmla="*/ 37066 w 345679"/>
                <a:gd name="connsiteY4" fmla="*/ 478070 h 584667"/>
                <a:gd name="connsiteX5" fmla="*/ 157841 w 345679"/>
                <a:gd name="connsiteY5" fmla="*/ 579213 h 584667"/>
                <a:gd name="connsiteX6" fmla="*/ 179606 w 345679"/>
                <a:gd name="connsiteY6" fmla="*/ 584334 h 584667"/>
                <a:gd name="connsiteX7" fmla="*/ 288857 w 345679"/>
                <a:gd name="connsiteY7" fmla="*/ 503249 h 584667"/>
                <a:gd name="connsiteX8" fmla="*/ 347324 w 345679"/>
                <a:gd name="connsiteY8" fmla="*/ 375646 h 584667"/>
                <a:gd name="connsiteX9" fmla="*/ 202651 w 345679"/>
                <a:gd name="connsiteY9" fmla="*/ 520 h 58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5679" h="584667">
                  <a:moveTo>
                    <a:pt x="202651" y="520"/>
                  </a:moveTo>
                  <a:cubicBezTo>
                    <a:pt x="197103" y="-7161"/>
                    <a:pt x="198383" y="72217"/>
                    <a:pt x="167656" y="105078"/>
                  </a:cubicBezTo>
                  <a:cubicBezTo>
                    <a:pt x="113457" y="163544"/>
                    <a:pt x="75902" y="167385"/>
                    <a:pt x="35359" y="237375"/>
                  </a:cubicBezTo>
                  <a:cubicBezTo>
                    <a:pt x="15301" y="271943"/>
                    <a:pt x="5912" y="298402"/>
                    <a:pt x="1218" y="338945"/>
                  </a:cubicBezTo>
                  <a:cubicBezTo>
                    <a:pt x="-4330" y="389730"/>
                    <a:pt x="9326" y="435393"/>
                    <a:pt x="37066" y="478070"/>
                  </a:cubicBezTo>
                  <a:cubicBezTo>
                    <a:pt x="43041" y="484471"/>
                    <a:pt x="119858" y="557021"/>
                    <a:pt x="157841" y="579213"/>
                  </a:cubicBezTo>
                  <a:cubicBezTo>
                    <a:pt x="164669" y="583054"/>
                    <a:pt x="171070" y="586895"/>
                    <a:pt x="179606" y="584334"/>
                  </a:cubicBezTo>
                  <a:cubicBezTo>
                    <a:pt x="222282" y="571958"/>
                    <a:pt x="285870" y="505810"/>
                    <a:pt x="288857" y="503249"/>
                  </a:cubicBezTo>
                  <a:cubicBezTo>
                    <a:pt x="317450" y="465267"/>
                    <a:pt x="343483" y="408507"/>
                    <a:pt x="347324" y="375646"/>
                  </a:cubicBezTo>
                  <a:cubicBezTo>
                    <a:pt x="363541" y="238655"/>
                    <a:pt x="280322" y="110199"/>
                    <a:pt x="202651" y="52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42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40" name="Group 16">
            <a:extLst>
              <a:ext uri="{FF2B5EF4-FFF2-40B4-BE49-F238E27FC236}">
                <a16:creationId xmlns:a16="http://schemas.microsoft.com/office/drawing/2014/main" id="{6B23B507-A03B-4952-A019-0AB1FF5E8EF4}"/>
              </a:ext>
            </a:extLst>
          </p:cNvPr>
          <p:cNvGrpSpPr/>
          <p:nvPr/>
        </p:nvGrpSpPr>
        <p:grpSpPr>
          <a:xfrm>
            <a:off x="4007037" y="1827268"/>
            <a:ext cx="4055638" cy="3889264"/>
            <a:chOff x="4068181" y="1818087"/>
            <a:chExt cx="4055638" cy="3889264"/>
          </a:xfrm>
          <a:solidFill>
            <a:schemeClr val="accent5">
              <a:lumMod val="50000"/>
            </a:schemeClr>
          </a:solidFill>
        </p:grpSpPr>
        <p:sp>
          <p:nvSpPr>
            <p:cNvPr id="1941" name="Rectangle 3">
              <a:extLst>
                <a:ext uri="{FF2B5EF4-FFF2-40B4-BE49-F238E27FC236}">
                  <a16:creationId xmlns:a16="http://schemas.microsoft.com/office/drawing/2014/main" id="{810D3F56-92B1-4D02-BD6D-D586F24C729A}"/>
                </a:ext>
              </a:extLst>
            </p:cNvPr>
            <p:cNvSpPr/>
            <p:nvPr/>
          </p:nvSpPr>
          <p:spPr>
            <a:xfrm>
              <a:off x="4068181" y="2115950"/>
              <a:ext cx="4055638" cy="16037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942" name="Graphic 7">
              <a:extLst>
                <a:ext uri="{FF2B5EF4-FFF2-40B4-BE49-F238E27FC236}">
                  <a16:creationId xmlns:a16="http://schemas.microsoft.com/office/drawing/2014/main" id="{3E7B76D4-E0E6-44DB-9BD8-051E80774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010080" y="1818087"/>
              <a:ext cx="897522" cy="3889264"/>
            </a:xfrm>
            <a:prstGeom prst="rect">
              <a:avLst/>
            </a:prstGeom>
          </p:spPr>
        </p:pic>
        <p:pic>
          <p:nvPicPr>
            <p:cNvPr id="1943" name="Graphic 8">
              <a:extLst>
                <a:ext uri="{FF2B5EF4-FFF2-40B4-BE49-F238E27FC236}">
                  <a16:creationId xmlns:a16="http://schemas.microsoft.com/office/drawing/2014/main" id="{E74D5FB7-EDA3-4E2D-ABAB-936E7A6B50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306666" y="1818087"/>
              <a:ext cx="897522" cy="3889264"/>
            </a:xfrm>
            <a:prstGeom prst="rect">
              <a:avLst/>
            </a:prstGeom>
          </p:spPr>
        </p:pic>
      </p:grpSp>
      <p:grpSp>
        <p:nvGrpSpPr>
          <p:cNvPr id="1944" name="Group 28">
            <a:extLst>
              <a:ext uri="{FF2B5EF4-FFF2-40B4-BE49-F238E27FC236}">
                <a16:creationId xmlns:a16="http://schemas.microsoft.com/office/drawing/2014/main" id="{625A6F1B-1817-4463-9B4A-6B3BE0B52B1D}"/>
              </a:ext>
            </a:extLst>
          </p:cNvPr>
          <p:cNvGrpSpPr/>
          <p:nvPr/>
        </p:nvGrpSpPr>
        <p:grpSpPr>
          <a:xfrm>
            <a:off x="5298233" y="2064070"/>
            <a:ext cx="1648941" cy="1669109"/>
            <a:chOff x="5298233" y="2064070"/>
            <a:chExt cx="1648941" cy="1669109"/>
          </a:xfrm>
          <a:solidFill>
            <a:schemeClr val="accent5">
              <a:lumMod val="75000"/>
            </a:schemeClr>
          </a:solidFill>
        </p:grpSpPr>
        <p:sp>
          <p:nvSpPr>
            <p:cNvPr id="1945" name="Freeform: Shape 27">
              <a:extLst>
                <a:ext uri="{FF2B5EF4-FFF2-40B4-BE49-F238E27FC236}">
                  <a16:creationId xmlns:a16="http://schemas.microsoft.com/office/drawing/2014/main" id="{351DBA19-05F1-4A59-AB42-2BC01A69C7BC}"/>
                </a:ext>
              </a:extLst>
            </p:cNvPr>
            <p:cNvSpPr/>
            <p:nvPr/>
          </p:nvSpPr>
          <p:spPr>
            <a:xfrm>
              <a:off x="5304336" y="2064070"/>
              <a:ext cx="1639982" cy="850111"/>
            </a:xfrm>
            <a:custGeom>
              <a:avLst/>
              <a:gdLst>
                <a:gd name="connsiteX0" fmla="*/ 272206 w 1639982"/>
                <a:gd name="connsiteY0" fmla="*/ 212254 h 850111"/>
                <a:gd name="connsiteX1" fmla="*/ 339558 w 1639982"/>
                <a:gd name="connsiteY1" fmla="*/ 212254 h 850111"/>
                <a:gd name="connsiteX2" fmla="*/ 264679 w 1639982"/>
                <a:gd name="connsiteY2" fmla="*/ 279537 h 850111"/>
                <a:gd name="connsiteX3" fmla="*/ 45404 w 1639982"/>
                <a:gd name="connsiteY3" fmla="*/ 841110 h 850111"/>
                <a:gd name="connsiteX4" fmla="*/ 305 w 1639982"/>
                <a:gd name="connsiteY4" fmla="*/ 842340 h 850111"/>
                <a:gd name="connsiteX5" fmla="*/ 232347 w 1639982"/>
                <a:gd name="connsiteY5" fmla="*/ 248069 h 850111"/>
                <a:gd name="connsiteX6" fmla="*/ 823878 w 1639982"/>
                <a:gd name="connsiteY6" fmla="*/ 9 h 850111"/>
                <a:gd name="connsiteX7" fmla="*/ 1240878 w 1639982"/>
                <a:gd name="connsiteY7" fmla="*/ 116259 h 850111"/>
                <a:gd name="connsiteX8" fmla="*/ 1639427 w 1639982"/>
                <a:gd name="connsiteY8" fmla="*/ 850111 h 850111"/>
                <a:gd name="connsiteX9" fmla="*/ 1594341 w 1639982"/>
                <a:gd name="connsiteY9" fmla="*/ 848453 h 850111"/>
                <a:gd name="connsiteX10" fmla="*/ 1217720 w 1639982"/>
                <a:gd name="connsiteY10" fmla="*/ 154978 h 850111"/>
                <a:gd name="connsiteX11" fmla="*/ 721526 w 1639982"/>
                <a:gd name="connsiteY11" fmla="*/ 51389 h 850111"/>
                <a:gd name="connsiteX12" fmla="*/ 719024 w 1639982"/>
                <a:gd name="connsiteY12" fmla="*/ 51880 h 850111"/>
                <a:gd name="connsiteX13" fmla="*/ 537410 w 1639982"/>
                <a:gd name="connsiteY13" fmla="*/ 51880 h 850111"/>
                <a:gd name="connsiteX14" fmla="*/ 609108 w 1639982"/>
                <a:gd name="connsiteY14" fmla="*/ 27559 h 850111"/>
                <a:gd name="connsiteX15" fmla="*/ 823878 w 1639982"/>
                <a:gd name="connsiteY15" fmla="*/ 9 h 850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39982" h="850111">
                  <a:moveTo>
                    <a:pt x="272206" y="212254"/>
                  </a:moveTo>
                  <a:lnTo>
                    <a:pt x="339558" y="212254"/>
                  </a:lnTo>
                  <a:lnTo>
                    <a:pt x="264679" y="279537"/>
                  </a:lnTo>
                  <a:cubicBezTo>
                    <a:pt x="120788" y="427403"/>
                    <a:pt x="39625" y="629126"/>
                    <a:pt x="45404" y="841110"/>
                  </a:cubicBezTo>
                  <a:lnTo>
                    <a:pt x="305" y="842340"/>
                  </a:lnTo>
                  <a:cubicBezTo>
                    <a:pt x="-5811" y="618014"/>
                    <a:pt x="80078" y="404545"/>
                    <a:pt x="232347" y="248069"/>
                  </a:cubicBezTo>
                  <a:close/>
                  <a:moveTo>
                    <a:pt x="823878" y="9"/>
                  </a:moveTo>
                  <a:cubicBezTo>
                    <a:pt x="968270" y="693"/>
                    <a:pt x="1112483" y="39468"/>
                    <a:pt x="1240878" y="116259"/>
                  </a:cubicBezTo>
                  <a:cubicBezTo>
                    <a:pt x="1497668" y="269840"/>
                    <a:pt x="1650418" y="551100"/>
                    <a:pt x="1639427" y="850111"/>
                  </a:cubicBezTo>
                  <a:lnTo>
                    <a:pt x="1594341" y="848453"/>
                  </a:lnTo>
                  <a:cubicBezTo>
                    <a:pt x="1604727" y="565894"/>
                    <a:pt x="1460381" y="300109"/>
                    <a:pt x="1217720" y="154978"/>
                  </a:cubicBezTo>
                  <a:cubicBezTo>
                    <a:pt x="1066057" y="64271"/>
                    <a:pt x="891039" y="29696"/>
                    <a:pt x="721526" y="51389"/>
                  </a:cubicBezTo>
                  <a:lnTo>
                    <a:pt x="719024" y="51880"/>
                  </a:lnTo>
                  <a:lnTo>
                    <a:pt x="537410" y="51880"/>
                  </a:lnTo>
                  <a:lnTo>
                    <a:pt x="609108" y="27559"/>
                  </a:lnTo>
                  <a:cubicBezTo>
                    <a:pt x="679440" y="8847"/>
                    <a:pt x="751681" y="-334"/>
                    <a:pt x="823878" y="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46" name="Chord 5">
              <a:extLst>
                <a:ext uri="{FF2B5EF4-FFF2-40B4-BE49-F238E27FC236}">
                  <a16:creationId xmlns:a16="http://schemas.microsoft.com/office/drawing/2014/main" id="{3EE013B9-0D4B-4C20-853A-BEF656EE9DDE}"/>
                </a:ext>
              </a:extLst>
            </p:cNvPr>
            <p:cNvSpPr/>
            <p:nvPr/>
          </p:nvSpPr>
          <p:spPr>
            <a:xfrm>
              <a:off x="5298233" y="2084238"/>
              <a:ext cx="1648941" cy="1648941"/>
            </a:xfrm>
            <a:prstGeom prst="chord">
              <a:avLst>
                <a:gd name="adj1" fmla="val 21553837"/>
                <a:gd name="adj2" fmla="val 1083360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47" name="Group 32">
            <a:extLst>
              <a:ext uri="{FF2B5EF4-FFF2-40B4-BE49-F238E27FC236}">
                <a16:creationId xmlns:a16="http://schemas.microsoft.com/office/drawing/2014/main" id="{62D2A48D-F82A-4024-9679-041F706DE0F2}"/>
              </a:ext>
            </a:extLst>
          </p:cNvPr>
          <p:cNvGrpSpPr/>
          <p:nvPr/>
        </p:nvGrpSpPr>
        <p:grpSpPr>
          <a:xfrm>
            <a:off x="565769" y="5477393"/>
            <a:ext cx="3458155" cy="666620"/>
            <a:chOff x="2551705" y="4296700"/>
            <a:chExt cx="3552136" cy="666620"/>
          </a:xfrm>
        </p:grpSpPr>
        <p:sp>
          <p:nvSpPr>
            <p:cNvPr id="1948" name="TextBox 1947">
              <a:extLst>
                <a:ext uri="{FF2B5EF4-FFF2-40B4-BE49-F238E27FC236}">
                  <a16:creationId xmlns:a16="http://schemas.microsoft.com/office/drawing/2014/main" id="{388ADC2A-9667-41CE-AD54-C18CBB83CBA5}"/>
                </a:ext>
              </a:extLst>
            </p:cNvPr>
            <p:cNvSpPr txBox="1"/>
            <p:nvPr/>
          </p:nvSpPr>
          <p:spPr>
            <a:xfrm>
              <a:off x="2551706" y="4501655"/>
              <a:ext cx="35521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49" name="TextBox 1948">
              <a:extLst>
                <a:ext uri="{FF2B5EF4-FFF2-40B4-BE49-F238E27FC236}">
                  <a16:creationId xmlns:a16="http://schemas.microsoft.com/office/drawing/2014/main" id="{EF9C15C9-7039-45DA-AD2A-D1B9406109F5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950" name="Group 35">
            <a:extLst>
              <a:ext uri="{FF2B5EF4-FFF2-40B4-BE49-F238E27FC236}">
                <a16:creationId xmlns:a16="http://schemas.microsoft.com/office/drawing/2014/main" id="{A6E20AC6-BE5A-40F2-AC04-824325233218}"/>
              </a:ext>
            </a:extLst>
          </p:cNvPr>
          <p:cNvGrpSpPr/>
          <p:nvPr/>
        </p:nvGrpSpPr>
        <p:grpSpPr>
          <a:xfrm>
            <a:off x="565769" y="2347253"/>
            <a:ext cx="3458158" cy="675673"/>
            <a:chOff x="2551704" y="4319146"/>
            <a:chExt cx="2894333" cy="675673"/>
          </a:xfrm>
        </p:grpSpPr>
        <p:sp>
          <p:nvSpPr>
            <p:cNvPr id="1951" name="TextBox 1950">
              <a:extLst>
                <a:ext uri="{FF2B5EF4-FFF2-40B4-BE49-F238E27FC236}">
                  <a16:creationId xmlns:a16="http://schemas.microsoft.com/office/drawing/2014/main" id="{54796F44-92DC-4E93-873C-5A628207B8AC}"/>
                </a:ext>
              </a:extLst>
            </p:cNvPr>
            <p:cNvSpPr txBox="1"/>
            <p:nvPr/>
          </p:nvSpPr>
          <p:spPr>
            <a:xfrm>
              <a:off x="2551705" y="4533154"/>
              <a:ext cx="28943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52" name="TextBox 1951">
              <a:extLst>
                <a:ext uri="{FF2B5EF4-FFF2-40B4-BE49-F238E27FC236}">
                  <a16:creationId xmlns:a16="http://schemas.microsoft.com/office/drawing/2014/main" id="{880B87CB-EA34-429A-A3A6-37833B759783}"/>
                </a:ext>
              </a:extLst>
            </p:cNvPr>
            <p:cNvSpPr txBox="1"/>
            <p:nvPr/>
          </p:nvSpPr>
          <p:spPr>
            <a:xfrm>
              <a:off x="2551704" y="4319146"/>
              <a:ext cx="2885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953" name="Group 38">
            <a:extLst>
              <a:ext uri="{FF2B5EF4-FFF2-40B4-BE49-F238E27FC236}">
                <a16:creationId xmlns:a16="http://schemas.microsoft.com/office/drawing/2014/main" id="{FD35A6F1-D7ED-4C95-BD25-D16E774D209B}"/>
              </a:ext>
            </a:extLst>
          </p:cNvPr>
          <p:cNvGrpSpPr/>
          <p:nvPr/>
        </p:nvGrpSpPr>
        <p:grpSpPr>
          <a:xfrm>
            <a:off x="565769" y="4605881"/>
            <a:ext cx="3448073" cy="675673"/>
            <a:chOff x="2729835" y="4319146"/>
            <a:chExt cx="2208570" cy="675673"/>
          </a:xfrm>
        </p:grpSpPr>
        <p:sp>
          <p:nvSpPr>
            <p:cNvPr id="1954" name="TextBox 1953">
              <a:extLst>
                <a:ext uri="{FF2B5EF4-FFF2-40B4-BE49-F238E27FC236}">
                  <a16:creationId xmlns:a16="http://schemas.microsoft.com/office/drawing/2014/main" id="{2BA3CD00-F2E8-4671-9E15-E9CD431F5ADB}"/>
                </a:ext>
              </a:extLst>
            </p:cNvPr>
            <p:cNvSpPr txBox="1"/>
            <p:nvPr/>
          </p:nvSpPr>
          <p:spPr>
            <a:xfrm>
              <a:off x="2729838" y="4533154"/>
              <a:ext cx="22085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55" name="TextBox 1954">
              <a:extLst>
                <a:ext uri="{FF2B5EF4-FFF2-40B4-BE49-F238E27FC236}">
                  <a16:creationId xmlns:a16="http://schemas.microsoft.com/office/drawing/2014/main" id="{8A63507E-8DDC-4012-A20D-267BE94CCE9A}"/>
                </a:ext>
              </a:extLst>
            </p:cNvPr>
            <p:cNvSpPr txBox="1"/>
            <p:nvPr/>
          </p:nvSpPr>
          <p:spPr>
            <a:xfrm>
              <a:off x="2729835" y="4319146"/>
              <a:ext cx="2208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956" name="Group 44">
            <a:extLst>
              <a:ext uri="{FF2B5EF4-FFF2-40B4-BE49-F238E27FC236}">
                <a16:creationId xmlns:a16="http://schemas.microsoft.com/office/drawing/2014/main" id="{A9FB8842-1771-4853-9723-0EB0AA886184}"/>
              </a:ext>
            </a:extLst>
          </p:cNvPr>
          <p:cNvGrpSpPr/>
          <p:nvPr/>
        </p:nvGrpSpPr>
        <p:grpSpPr>
          <a:xfrm>
            <a:off x="8168073" y="5477393"/>
            <a:ext cx="3458155" cy="666620"/>
            <a:chOff x="2551705" y="4296700"/>
            <a:chExt cx="3552136" cy="666620"/>
          </a:xfrm>
        </p:grpSpPr>
        <p:sp>
          <p:nvSpPr>
            <p:cNvPr id="1957" name="TextBox 1956">
              <a:extLst>
                <a:ext uri="{FF2B5EF4-FFF2-40B4-BE49-F238E27FC236}">
                  <a16:creationId xmlns:a16="http://schemas.microsoft.com/office/drawing/2014/main" id="{66E20191-682D-4C02-8507-A0E032807712}"/>
                </a:ext>
              </a:extLst>
            </p:cNvPr>
            <p:cNvSpPr txBox="1"/>
            <p:nvPr/>
          </p:nvSpPr>
          <p:spPr>
            <a:xfrm>
              <a:off x="2551706" y="4501655"/>
              <a:ext cx="35521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58" name="TextBox 1957">
              <a:extLst>
                <a:ext uri="{FF2B5EF4-FFF2-40B4-BE49-F238E27FC236}">
                  <a16:creationId xmlns:a16="http://schemas.microsoft.com/office/drawing/2014/main" id="{99A02F23-8AD0-49BF-B7AA-1D0C971F3104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959" name="Group 47">
            <a:extLst>
              <a:ext uri="{FF2B5EF4-FFF2-40B4-BE49-F238E27FC236}">
                <a16:creationId xmlns:a16="http://schemas.microsoft.com/office/drawing/2014/main" id="{35359059-F4E5-4814-BA65-A2CC0F1E6AC3}"/>
              </a:ext>
            </a:extLst>
          </p:cNvPr>
          <p:cNvGrpSpPr/>
          <p:nvPr/>
        </p:nvGrpSpPr>
        <p:grpSpPr>
          <a:xfrm>
            <a:off x="8168073" y="2347253"/>
            <a:ext cx="3458158" cy="675673"/>
            <a:chOff x="2551704" y="4319146"/>
            <a:chExt cx="2894333" cy="675673"/>
          </a:xfrm>
        </p:grpSpPr>
        <p:sp>
          <p:nvSpPr>
            <p:cNvPr id="1960" name="TextBox 1959">
              <a:extLst>
                <a:ext uri="{FF2B5EF4-FFF2-40B4-BE49-F238E27FC236}">
                  <a16:creationId xmlns:a16="http://schemas.microsoft.com/office/drawing/2014/main" id="{45AFB6C1-1F3C-402B-BBAC-60CDC09C3745}"/>
                </a:ext>
              </a:extLst>
            </p:cNvPr>
            <p:cNvSpPr txBox="1"/>
            <p:nvPr/>
          </p:nvSpPr>
          <p:spPr>
            <a:xfrm>
              <a:off x="2551705" y="4533154"/>
              <a:ext cx="28943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61" name="TextBox 1960">
              <a:extLst>
                <a:ext uri="{FF2B5EF4-FFF2-40B4-BE49-F238E27FC236}">
                  <a16:creationId xmlns:a16="http://schemas.microsoft.com/office/drawing/2014/main" id="{6AAD4478-1ED1-491B-B68D-1AD126295D6C}"/>
                </a:ext>
              </a:extLst>
            </p:cNvPr>
            <p:cNvSpPr txBox="1"/>
            <p:nvPr/>
          </p:nvSpPr>
          <p:spPr>
            <a:xfrm>
              <a:off x="2551704" y="4319146"/>
              <a:ext cx="2885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962" name="Group 50">
            <a:extLst>
              <a:ext uri="{FF2B5EF4-FFF2-40B4-BE49-F238E27FC236}">
                <a16:creationId xmlns:a16="http://schemas.microsoft.com/office/drawing/2014/main" id="{F65F510E-7D11-4D36-99D0-887EB92B7FF3}"/>
              </a:ext>
            </a:extLst>
          </p:cNvPr>
          <p:cNvGrpSpPr/>
          <p:nvPr/>
        </p:nvGrpSpPr>
        <p:grpSpPr>
          <a:xfrm>
            <a:off x="8168073" y="4605881"/>
            <a:ext cx="3448073" cy="675673"/>
            <a:chOff x="2729835" y="4319146"/>
            <a:chExt cx="2208570" cy="675673"/>
          </a:xfrm>
        </p:grpSpPr>
        <p:sp>
          <p:nvSpPr>
            <p:cNvPr id="1963" name="TextBox 1962">
              <a:extLst>
                <a:ext uri="{FF2B5EF4-FFF2-40B4-BE49-F238E27FC236}">
                  <a16:creationId xmlns:a16="http://schemas.microsoft.com/office/drawing/2014/main" id="{50104032-FBE3-4342-8951-B9D4E532AB6E}"/>
                </a:ext>
              </a:extLst>
            </p:cNvPr>
            <p:cNvSpPr txBox="1"/>
            <p:nvPr/>
          </p:nvSpPr>
          <p:spPr>
            <a:xfrm>
              <a:off x="2729838" y="4533154"/>
              <a:ext cx="22085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64" name="TextBox 1963">
              <a:extLst>
                <a:ext uri="{FF2B5EF4-FFF2-40B4-BE49-F238E27FC236}">
                  <a16:creationId xmlns:a16="http://schemas.microsoft.com/office/drawing/2014/main" id="{BA52DEA9-DBA7-4F2D-9E46-C32B03C9B485}"/>
                </a:ext>
              </a:extLst>
            </p:cNvPr>
            <p:cNvSpPr txBox="1"/>
            <p:nvPr/>
          </p:nvSpPr>
          <p:spPr>
            <a:xfrm>
              <a:off x="2729835" y="4319146"/>
              <a:ext cx="2208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965" name="Right Arrow 11">
            <a:extLst>
              <a:ext uri="{FF2B5EF4-FFF2-40B4-BE49-F238E27FC236}">
                <a16:creationId xmlns:a16="http://schemas.microsoft.com/office/drawing/2014/main" id="{77B377B2-1B7F-4950-9AAD-BD75AAEF3796}"/>
              </a:ext>
            </a:extLst>
          </p:cNvPr>
          <p:cNvSpPr/>
          <p:nvPr/>
        </p:nvSpPr>
        <p:spPr>
          <a:xfrm rot="10800000">
            <a:off x="7991717" y="3129546"/>
            <a:ext cx="4194000" cy="1152128"/>
          </a:xfrm>
          <a:prstGeom prst="rightArrow">
            <a:avLst>
              <a:gd name="adj1" fmla="val 68188"/>
              <a:gd name="adj2" fmla="val 50000"/>
            </a:avLst>
          </a:prstGeom>
          <a:gradFill flip="none" rotWithShape="1">
            <a:gsLst>
              <a:gs pos="46000">
                <a:schemeClr val="accent1"/>
              </a:gs>
              <a:gs pos="94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66" name="TextBox 1965">
            <a:extLst>
              <a:ext uri="{FF2B5EF4-FFF2-40B4-BE49-F238E27FC236}">
                <a16:creationId xmlns:a16="http://schemas.microsoft.com/office/drawing/2014/main" id="{6E629CFC-42B1-4A93-9F57-E009F704A2EC}"/>
              </a:ext>
            </a:extLst>
          </p:cNvPr>
          <p:cNvSpPr txBox="1"/>
          <p:nvPr/>
        </p:nvSpPr>
        <p:spPr>
          <a:xfrm>
            <a:off x="510626" y="3490166"/>
            <a:ext cx="3101519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bg1"/>
                </a:solidFill>
              </a:rPr>
              <a:t>CONTENTS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1967" name="TextBox 1966">
            <a:extLst>
              <a:ext uri="{FF2B5EF4-FFF2-40B4-BE49-F238E27FC236}">
                <a16:creationId xmlns:a16="http://schemas.microsoft.com/office/drawing/2014/main" id="{363E63C4-20E4-404D-AE8A-D81EC871ECB8}"/>
              </a:ext>
            </a:extLst>
          </p:cNvPr>
          <p:cNvSpPr txBox="1"/>
          <p:nvPr/>
        </p:nvSpPr>
        <p:spPr>
          <a:xfrm>
            <a:off x="8578174" y="3490166"/>
            <a:ext cx="3103200" cy="43088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</a:rPr>
              <a:t>CONTENTS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11321</TotalTime>
  <Words>142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66</cp:revision>
  <dcterms:created xsi:type="dcterms:W3CDTF">2018-02-18T19:39:47Z</dcterms:created>
  <dcterms:modified xsi:type="dcterms:W3CDTF">2022-10-24T04:52:23Z</dcterms:modified>
</cp:coreProperties>
</file>