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70" name="Group 4">
            <a:extLst>
              <a:ext uri="{FF2B5EF4-FFF2-40B4-BE49-F238E27FC236}">
                <a16:creationId xmlns:a16="http://schemas.microsoft.com/office/drawing/2014/main" id="{2A1D8566-1C19-4972-883D-E9E68818101A}"/>
              </a:ext>
            </a:extLst>
          </p:cNvPr>
          <p:cNvGrpSpPr/>
          <p:nvPr/>
        </p:nvGrpSpPr>
        <p:grpSpPr>
          <a:xfrm rot="5400000">
            <a:off x="4857697" y="-1065058"/>
            <a:ext cx="351774" cy="10067741"/>
            <a:chOff x="5706125" y="1518740"/>
            <a:chExt cx="288032" cy="479058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2371" name="Rectangle 1">
              <a:extLst>
                <a:ext uri="{FF2B5EF4-FFF2-40B4-BE49-F238E27FC236}">
                  <a16:creationId xmlns:a16="http://schemas.microsoft.com/office/drawing/2014/main" id="{C1A1D6F1-32B1-4DCF-8550-A9ECCAE70620}"/>
                </a:ext>
              </a:extLst>
            </p:cNvPr>
            <p:cNvSpPr/>
            <p:nvPr/>
          </p:nvSpPr>
          <p:spPr>
            <a:xfrm>
              <a:off x="5796136" y="1628800"/>
              <a:ext cx="108012" cy="46805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372" name="Flowchart: Extract 2">
              <a:extLst>
                <a:ext uri="{FF2B5EF4-FFF2-40B4-BE49-F238E27FC236}">
                  <a16:creationId xmlns:a16="http://schemas.microsoft.com/office/drawing/2014/main" id="{3730E7C7-7B7D-4403-8207-412CFEFAD1C4}"/>
                </a:ext>
              </a:extLst>
            </p:cNvPr>
            <p:cNvSpPr/>
            <p:nvPr/>
          </p:nvSpPr>
          <p:spPr>
            <a:xfrm>
              <a:off x="5706125" y="1518740"/>
              <a:ext cx="288032" cy="182068"/>
            </a:xfrm>
            <a:prstGeom prst="flowChartExtra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sp>
        <p:nvSpPr>
          <p:cNvPr id="2373" name="Bent Arrow 6">
            <a:extLst>
              <a:ext uri="{FF2B5EF4-FFF2-40B4-BE49-F238E27FC236}">
                <a16:creationId xmlns:a16="http://schemas.microsoft.com/office/drawing/2014/main" id="{11896C45-E3C0-44FD-9156-C584F963A02B}"/>
              </a:ext>
            </a:extLst>
          </p:cNvPr>
          <p:cNvSpPr/>
          <p:nvPr/>
        </p:nvSpPr>
        <p:spPr>
          <a:xfrm rot="5400000" flipH="1">
            <a:off x="7038484" y="1536277"/>
            <a:ext cx="699978" cy="3883658"/>
          </a:xfrm>
          <a:prstGeom prst="bentArrow">
            <a:avLst>
              <a:gd name="adj1" fmla="val 16372"/>
              <a:gd name="adj2" fmla="val 25000"/>
              <a:gd name="adj3" fmla="val 33165"/>
              <a:gd name="adj4" fmla="val 4375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374" name="Bent Arrow 40">
            <a:extLst>
              <a:ext uri="{FF2B5EF4-FFF2-40B4-BE49-F238E27FC236}">
                <a16:creationId xmlns:a16="http://schemas.microsoft.com/office/drawing/2014/main" id="{E13340AB-B798-4642-A1DE-2E2B3D33D270}"/>
              </a:ext>
            </a:extLst>
          </p:cNvPr>
          <p:cNvSpPr/>
          <p:nvPr/>
        </p:nvSpPr>
        <p:spPr>
          <a:xfrm rot="5400000" flipH="1">
            <a:off x="4228134" y="1761681"/>
            <a:ext cx="699978" cy="3432848"/>
          </a:xfrm>
          <a:prstGeom prst="bentArrow">
            <a:avLst>
              <a:gd name="adj1" fmla="val 17248"/>
              <a:gd name="adj2" fmla="val 25000"/>
              <a:gd name="adj3" fmla="val 33165"/>
              <a:gd name="adj4" fmla="val 4375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375" name="Bent Arrow 41">
            <a:extLst>
              <a:ext uri="{FF2B5EF4-FFF2-40B4-BE49-F238E27FC236}">
                <a16:creationId xmlns:a16="http://schemas.microsoft.com/office/drawing/2014/main" id="{B5E32879-04B5-4AEE-93D7-97BCE805D2C0}"/>
              </a:ext>
            </a:extLst>
          </p:cNvPr>
          <p:cNvSpPr/>
          <p:nvPr/>
        </p:nvSpPr>
        <p:spPr>
          <a:xfrm rot="5400000" flipH="1">
            <a:off x="1288564" y="1839550"/>
            <a:ext cx="699978" cy="3277107"/>
          </a:xfrm>
          <a:prstGeom prst="bentArrow">
            <a:avLst>
              <a:gd name="adj1" fmla="val 17525"/>
              <a:gd name="adj2" fmla="val 25000"/>
              <a:gd name="adj3" fmla="val 33165"/>
              <a:gd name="adj4" fmla="val 4375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376" name="Bent Arrow 54">
            <a:extLst>
              <a:ext uri="{FF2B5EF4-FFF2-40B4-BE49-F238E27FC236}">
                <a16:creationId xmlns:a16="http://schemas.microsoft.com/office/drawing/2014/main" id="{CF4FE6C9-B298-4752-BCD5-A249D099051D}"/>
              </a:ext>
            </a:extLst>
          </p:cNvPr>
          <p:cNvSpPr/>
          <p:nvPr/>
        </p:nvSpPr>
        <p:spPr>
          <a:xfrm rot="5400000">
            <a:off x="5562995" y="2270368"/>
            <a:ext cx="693283" cy="4384804"/>
          </a:xfrm>
          <a:prstGeom prst="bentArrow">
            <a:avLst>
              <a:gd name="adj1" fmla="val 17792"/>
              <a:gd name="adj2" fmla="val 25000"/>
              <a:gd name="adj3" fmla="val 33165"/>
              <a:gd name="adj4" fmla="val 4375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377" name="Bent Arrow 55">
            <a:extLst>
              <a:ext uri="{FF2B5EF4-FFF2-40B4-BE49-F238E27FC236}">
                <a16:creationId xmlns:a16="http://schemas.microsoft.com/office/drawing/2014/main" id="{C41AD616-75F3-4C73-907C-B4DB8DC2D514}"/>
              </a:ext>
            </a:extLst>
          </p:cNvPr>
          <p:cNvSpPr/>
          <p:nvPr/>
        </p:nvSpPr>
        <p:spPr>
          <a:xfrm rot="5400000">
            <a:off x="2900208" y="2764065"/>
            <a:ext cx="693283" cy="3397413"/>
          </a:xfrm>
          <a:prstGeom prst="bentArrow">
            <a:avLst>
              <a:gd name="adj1" fmla="val 17660"/>
              <a:gd name="adj2" fmla="val 25000"/>
              <a:gd name="adj3" fmla="val 33165"/>
              <a:gd name="adj4" fmla="val 4375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378" name="TextBox 2377">
            <a:extLst>
              <a:ext uri="{FF2B5EF4-FFF2-40B4-BE49-F238E27FC236}">
                <a16:creationId xmlns:a16="http://schemas.microsoft.com/office/drawing/2014/main" id="{013A4D70-07BE-478E-930F-97AD8FA2D3AB}"/>
              </a:ext>
            </a:extLst>
          </p:cNvPr>
          <p:cNvSpPr txBox="1"/>
          <p:nvPr/>
        </p:nvSpPr>
        <p:spPr>
          <a:xfrm>
            <a:off x="10200955" y="3599418"/>
            <a:ext cx="151808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solidFill>
                  <a:schemeClr val="accent1"/>
                </a:solidFill>
              </a:rPr>
              <a:t>BUSINESS SUCCESS </a:t>
            </a:r>
          </a:p>
        </p:txBody>
      </p:sp>
      <p:grpSp>
        <p:nvGrpSpPr>
          <p:cNvPr id="2379" name="그룹 2378">
            <a:extLst>
              <a:ext uri="{FF2B5EF4-FFF2-40B4-BE49-F238E27FC236}">
                <a16:creationId xmlns:a16="http://schemas.microsoft.com/office/drawing/2014/main" id="{6FA6E3DF-C0A5-4646-9EED-F807FD59FED9}"/>
              </a:ext>
            </a:extLst>
          </p:cNvPr>
          <p:cNvGrpSpPr/>
          <p:nvPr/>
        </p:nvGrpSpPr>
        <p:grpSpPr>
          <a:xfrm>
            <a:off x="2271836" y="1925616"/>
            <a:ext cx="1731166" cy="1058322"/>
            <a:chOff x="896617" y="2120536"/>
            <a:chExt cx="1731166" cy="1058322"/>
          </a:xfrm>
        </p:grpSpPr>
        <p:sp>
          <p:nvSpPr>
            <p:cNvPr id="2380" name="TextBox 2379">
              <a:extLst>
                <a:ext uri="{FF2B5EF4-FFF2-40B4-BE49-F238E27FC236}">
                  <a16:creationId xmlns:a16="http://schemas.microsoft.com/office/drawing/2014/main" id="{8137BC37-BFF6-4487-B27E-AD658973165C}"/>
                </a:ext>
              </a:extLst>
            </p:cNvPr>
            <p:cNvSpPr txBox="1"/>
            <p:nvPr/>
          </p:nvSpPr>
          <p:spPr>
            <a:xfrm>
              <a:off x="899592" y="2120536"/>
              <a:ext cx="1728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81" name="TextBox 2380">
              <a:extLst>
                <a:ext uri="{FF2B5EF4-FFF2-40B4-BE49-F238E27FC236}">
                  <a16:creationId xmlns:a16="http://schemas.microsoft.com/office/drawing/2014/main" id="{5CB063AB-2276-479F-BF22-2F256286A5DD}"/>
                </a:ext>
              </a:extLst>
            </p:cNvPr>
            <p:cNvSpPr txBox="1"/>
            <p:nvPr/>
          </p:nvSpPr>
          <p:spPr>
            <a:xfrm>
              <a:off x="896617" y="2347861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382" name="타원 2381">
            <a:extLst>
              <a:ext uri="{FF2B5EF4-FFF2-40B4-BE49-F238E27FC236}">
                <a16:creationId xmlns:a16="http://schemas.microsoft.com/office/drawing/2014/main" id="{EBBBC8CC-E371-4225-A487-8C54FF14FD3C}"/>
              </a:ext>
            </a:extLst>
          </p:cNvPr>
          <p:cNvSpPr/>
          <p:nvPr/>
        </p:nvSpPr>
        <p:spPr>
          <a:xfrm>
            <a:off x="1548143" y="1935002"/>
            <a:ext cx="651849" cy="65184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83" name="Bent Arrow 41">
            <a:extLst>
              <a:ext uri="{FF2B5EF4-FFF2-40B4-BE49-F238E27FC236}">
                <a16:creationId xmlns:a16="http://schemas.microsoft.com/office/drawing/2014/main" id="{AE04698A-808B-4E2B-96DD-00DF6E07A855}"/>
              </a:ext>
            </a:extLst>
          </p:cNvPr>
          <p:cNvSpPr/>
          <p:nvPr/>
        </p:nvSpPr>
        <p:spPr>
          <a:xfrm rot="16200000" flipH="1" flipV="1">
            <a:off x="607724" y="3508405"/>
            <a:ext cx="699978" cy="1915424"/>
          </a:xfrm>
          <a:prstGeom prst="bentArrow">
            <a:avLst>
              <a:gd name="adj1" fmla="val 17792"/>
              <a:gd name="adj2" fmla="val 25000"/>
              <a:gd name="adj3" fmla="val 33165"/>
              <a:gd name="adj4" fmla="val 4375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grpSp>
        <p:nvGrpSpPr>
          <p:cNvPr id="2384" name="그룹 2383">
            <a:extLst>
              <a:ext uri="{FF2B5EF4-FFF2-40B4-BE49-F238E27FC236}">
                <a16:creationId xmlns:a16="http://schemas.microsoft.com/office/drawing/2014/main" id="{784E78A6-C5B2-4996-950D-1327807D25BE}"/>
              </a:ext>
            </a:extLst>
          </p:cNvPr>
          <p:cNvGrpSpPr/>
          <p:nvPr/>
        </p:nvGrpSpPr>
        <p:grpSpPr>
          <a:xfrm>
            <a:off x="5592263" y="1925616"/>
            <a:ext cx="1731166" cy="1058322"/>
            <a:chOff x="896617" y="2120536"/>
            <a:chExt cx="1731166" cy="1058322"/>
          </a:xfrm>
        </p:grpSpPr>
        <p:sp>
          <p:nvSpPr>
            <p:cNvPr id="2385" name="TextBox 2384">
              <a:extLst>
                <a:ext uri="{FF2B5EF4-FFF2-40B4-BE49-F238E27FC236}">
                  <a16:creationId xmlns:a16="http://schemas.microsoft.com/office/drawing/2014/main" id="{76336038-6255-4D66-89F3-2A0CD3F4BDBE}"/>
                </a:ext>
              </a:extLst>
            </p:cNvPr>
            <p:cNvSpPr txBox="1"/>
            <p:nvPr/>
          </p:nvSpPr>
          <p:spPr>
            <a:xfrm>
              <a:off x="899592" y="2120536"/>
              <a:ext cx="1728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86" name="TextBox 2385">
              <a:extLst>
                <a:ext uri="{FF2B5EF4-FFF2-40B4-BE49-F238E27FC236}">
                  <a16:creationId xmlns:a16="http://schemas.microsoft.com/office/drawing/2014/main" id="{5B9DFBC2-0466-4C64-8322-59678FBABE13}"/>
                </a:ext>
              </a:extLst>
            </p:cNvPr>
            <p:cNvSpPr txBox="1"/>
            <p:nvPr/>
          </p:nvSpPr>
          <p:spPr>
            <a:xfrm>
              <a:off x="896617" y="2347861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387" name="타원 2386">
            <a:extLst>
              <a:ext uri="{FF2B5EF4-FFF2-40B4-BE49-F238E27FC236}">
                <a16:creationId xmlns:a16="http://schemas.microsoft.com/office/drawing/2014/main" id="{3BF33262-8482-4A09-B647-4328D0518E36}"/>
              </a:ext>
            </a:extLst>
          </p:cNvPr>
          <p:cNvSpPr/>
          <p:nvPr/>
        </p:nvSpPr>
        <p:spPr>
          <a:xfrm>
            <a:off x="4868570" y="1935002"/>
            <a:ext cx="651849" cy="65184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88" name="그룹 2387">
            <a:extLst>
              <a:ext uri="{FF2B5EF4-FFF2-40B4-BE49-F238E27FC236}">
                <a16:creationId xmlns:a16="http://schemas.microsoft.com/office/drawing/2014/main" id="{0E3C467A-2912-4CCE-9E98-2C3263A1DF6E}"/>
              </a:ext>
            </a:extLst>
          </p:cNvPr>
          <p:cNvGrpSpPr/>
          <p:nvPr/>
        </p:nvGrpSpPr>
        <p:grpSpPr>
          <a:xfrm>
            <a:off x="8912690" y="1925616"/>
            <a:ext cx="1731166" cy="1058322"/>
            <a:chOff x="896617" y="2120536"/>
            <a:chExt cx="1731166" cy="1058322"/>
          </a:xfrm>
        </p:grpSpPr>
        <p:sp>
          <p:nvSpPr>
            <p:cNvPr id="2389" name="TextBox 2388">
              <a:extLst>
                <a:ext uri="{FF2B5EF4-FFF2-40B4-BE49-F238E27FC236}">
                  <a16:creationId xmlns:a16="http://schemas.microsoft.com/office/drawing/2014/main" id="{AF9F40B8-31CD-4E18-BAB1-8D0DB4ED1DCB}"/>
                </a:ext>
              </a:extLst>
            </p:cNvPr>
            <p:cNvSpPr txBox="1"/>
            <p:nvPr/>
          </p:nvSpPr>
          <p:spPr>
            <a:xfrm>
              <a:off x="899592" y="2120536"/>
              <a:ext cx="1728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90" name="TextBox 2389">
              <a:extLst>
                <a:ext uri="{FF2B5EF4-FFF2-40B4-BE49-F238E27FC236}">
                  <a16:creationId xmlns:a16="http://schemas.microsoft.com/office/drawing/2014/main" id="{82AEF342-0002-4BC0-BF39-B093BB6ABB0D}"/>
                </a:ext>
              </a:extLst>
            </p:cNvPr>
            <p:cNvSpPr txBox="1"/>
            <p:nvPr/>
          </p:nvSpPr>
          <p:spPr>
            <a:xfrm>
              <a:off x="896617" y="2347861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391" name="타원 2390">
            <a:extLst>
              <a:ext uri="{FF2B5EF4-FFF2-40B4-BE49-F238E27FC236}">
                <a16:creationId xmlns:a16="http://schemas.microsoft.com/office/drawing/2014/main" id="{52F05453-71B3-4E6A-BF58-0D0D9CFBBC50}"/>
              </a:ext>
            </a:extLst>
          </p:cNvPr>
          <p:cNvSpPr/>
          <p:nvPr/>
        </p:nvSpPr>
        <p:spPr>
          <a:xfrm>
            <a:off x="8188997" y="1935002"/>
            <a:ext cx="651849" cy="6518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92" name="그룹 2391">
            <a:extLst>
              <a:ext uri="{FF2B5EF4-FFF2-40B4-BE49-F238E27FC236}">
                <a16:creationId xmlns:a16="http://schemas.microsoft.com/office/drawing/2014/main" id="{B714B373-440E-48F3-AA3E-632136EB6A16}"/>
              </a:ext>
            </a:extLst>
          </p:cNvPr>
          <p:cNvGrpSpPr/>
          <p:nvPr/>
        </p:nvGrpSpPr>
        <p:grpSpPr>
          <a:xfrm>
            <a:off x="1545941" y="5002286"/>
            <a:ext cx="1731166" cy="1058322"/>
            <a:chOff x="896617" y="2120536"/>
            <a:chExt cx="1731166" cy="1058322"/>
          </a:xfrm>
        </p:grpSpPr>
        <p:sp>
          <p:nvSpPr>
            <p:cNvPr id="2393" name="TextBox 2392">
              <a:extLst>
                <a:ext uri="{FF2B5EF4-FFF2-40B4-BE49-F238E27FC236}">
                  <a16:creationId xmlns:a16="http://schemas.microsoft.com/office/drawing/2014/main" id="{87761234-0321-4A87-B08B-A68D17FB652D}"/>
                </a:ext>
              </a:extLst>
            </p:cNvPr>
            <p:cNvSpPr txBox="1"/>
            <p:nvPr/>
          </p:nvSpPr>
          <p:spPr>
            <a:xfrm>
              <a:off x="899592" y="2120536"/>
              <a:ext cx="1728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94" name="TextBox 2393">
              <a:extLst>
                <a:ext uri="{FF2B5EF4-FFF2-40B4-BE49-F238E27FC236}">
                  <a16:creationId xmlns:a16="http://schemas.microsoft.com/office/drawing/2014/main" id="{6677F582-4768-40D8-8739-F7B3554C094C}"/>
                </a:ext>
              </a:extLst>
            </p:cNvPr>
            <p:cNvSpPr txBox="1"/>
            <p:nvPr/>
          </p:nvSpPr>
          <p:spPr>
            <a:xfrm>
              <a:off x="896617" y="2347861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395" name="타원 2394">
            <a:extLst>
              <a:ext uri="{FF2B5EF4-FFF2-40B4-BE49-F238E27FC236}">
                <a16:creationId xmlns:a16="http://schemas.microsoft.com/office/drawing/2014/main" id="{E2345C73-C2EA-41C6-85E3-4B91F940C7A5}"/>
              </a:ext>
            </a:extLst>
          </p:cNvPr>
          <p:cNvSpPr/>
          <p:nvPr/>
        </p:nvSpPr>
        <p:spPr>
          <a:xfrm>
            <a:off x="822248" y="5011672"/>
            <a:ext cx="651849" cy="651849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96" name="그룹 2395">
            <a:extLst>
              <a:ext uri="{FF2B5EF4-FFF2-40B4-BE49-F238E27FC236}">
                <a16:creationId xmlns:a16="http://schemas.microsoft.com/office/drawing/2014/main" id="{2B3CF9BE-376C-4566-B627-2F79518AB7B9}"/>
              </a:ext>
            </a:extLst>
          </p:cNvPr>
          <p:cNvGrpSpPr/>
          <p:nvPr/>
        </p:nvGrpSpPr>
        <p:grpSpPr>
          <a:xfrm>
            <a:off x="4866368" y="5002286"/>
            <a:ext cx="1731166" cy="1058322"/>
            <a:chOff x="896617" y="2120536"/>
            <a:chExt cx="1731166" cy="1058322"/>
          </a:xfrm>
        </p:grpSpPr>
        <p:sp>
          <p:nvSpPr>
            <p:cNvPr id="2397" name="TextBox 2396">
              <a:extLst>
                <a:ext uri="{FF2B5EF4-FFF2-40B4-BE49-F238E27FC236}">
                  <a16:creationId xmlns:a16="http://schemas.microsoft.com/office/drawing/2014/main" id="{269CDC43-5C59-4A1C-BC01-C8093E125DEF}"/>
                </a:ext>
              </a:extLst>
            </p:cNvPr>
            <p:cNvSpPr txBox="1"/>
            <p:nvPr/>
          </p:nvSpPr>
          <p:spPr>
            <a:xfrm>
              <a:off x="899592" y="2120536"/>
              <a:ext cx="1728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98" name="TextBox 2397">
              <a:extLst>
                <a:ext uri="{FF2B5EF4-FFF2-40B4-BE49-F238E27FC236}">
                  <a16:creationId xmlns:a16="http://schemas.microsoft.com/office/drawing/2014/main" id="{7FB7D9F1-493B-4199-AB72-7FD44E8770A4}"/>
                </a:ext>
              </a:extLst>
            </p:cNvPr>
            <p:cNvSpPr txBox="1"/>
            <p:nvPr/>
          </p:nvSpPr>
          <p:spPr>
            <a:xfrm>
              <a:off x="896617" y="2347861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399" name="타원 2398">
            <a:extLst>
              <a:ext uri="{FF2B5EF4-FFF2-40B4-BE49-F238E27FC236}">
                <a16:creationId xmlns:a16="http://schemas.microsoft.com/office/drawing/2014/main" id="{DC6C459E-B689-4430-B06C-1EB2A2138B9C}"/>
              </a:ext>
            </a:extLst>
          </p:cNvPr>
          <p:cNvSpPr/>
          <p:nvPr/>
        </p:nvSpPr>
        <p:spPr>
          <a:xfrm>
            <a:off x="4142675" y="5011672"/>
            <a:ext cx="651849" cy="65184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400" name="그룹 2399">
            <a:extLst>
              <a:ext uri="{FF2B5EF4-FFF2-40B4-BE49-F238E27FC236}">
                <a16:creationId xmlns:a16="http://schemas.microsoft.com/office/drawing/2014/main" id="{3A14D658-9675-4668-A88E-985691D6EFD5}"/>
              </a:ext>
            </a:extLst>
          </p:cNvPr>
          <p:cNvGrpSpPr/>
          <p:nvPr/>
        </p:nvGrpSpPr>
        <p:grpSpPr>
          <a:xfrm>
            <a:off x="8186795" y="5002286"/>
            <a:ext cx="1731166" cy="1058322"/>
            <a:chOff x="896617" y="2120536"/>
            <a:chExt cx="1731166" cy="1058322"/>
          </a:xfrm>
        </p:grpSpPr>
        <p:sp>
          <p:nvSpPr>
            <p:cNvPr id="2401" name="TextBox 2400">
              <a:extLst>
                <a:ext uri="{FF2B5EF4-FFF2-40B4-BE49-F238E27FC236}">
                  <a16:creationId xmlns:a16="http://schemas.microsoft.com/office/drawing/2014/main" id="{634E19FD-549D-477C-B055-08354F717D2D}"/>
                </a:ext>
              </a:extLst>
            </p:cNvPr>
            <p:cNvSpPr txBox="1"/>
            <p:nvPr/>
          </p:nvSpPr>
          <p:spPr>
            <a:xfrm>
              <a:off x="899592" y="2120536"/>
              <a:ext cx="1728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02" name="TextBox 2401">
              <a:extLst>
                <a:ext uri="{FF2B5EF4-FFF2-40B4-BE49-F238E27FC236}">
                  <a16:creationId xmlns:a16="http://schemas.microsoft.com/office/drawing/2014/main" id="{0EB1789F-210B-4547-A47D-395B59799250}"/>
                </a:ext>
              </a:extLst>
            </p:cNvPr>
            <p:cNvSpPr txBox="1"/>
            <p:nvPr/>
          </p:nvSpPr>
          <p:spPr>
            <a:xfrm>
              <a:off x="896617" y="2347861"/>
              <a:ext cx="17281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403" name="타원 2402">
            <a:extLst>
              <a:ext uri="{FF2B5EF4-FFF2-40B4-BE49-F238E27FC236}">
                <a16:creationId xmlns:a16="http://schemas.microsoft.com/office/drawing/2014/main" id="{3AC3372C-6190-4CF7-A8AF-C140EFFBAAF8}"/>
              </a:ext>
            </a:extLst>
          </p:cNvPr>
          <p:cNvSpPr/>
          <p:nvPr/>
        </p:nvSpPr>
        <p:spPr>
          <a:xfrm>
            <a:off x="7463102" y="5011672"/>
            <a:ext cx="651849" cy="65184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04" name="Rounded Rectangle 10">
            <a:extLst>
              <a:ext uri="{FF2B5EF4-FFF2-40B4-BE49-F238E27FC236}">
                <a16:creationId xmlns:a16="http://schemas.microsoft.com/office/drawing/2014/main" id="{2F70A285-A3EE-4201-9046-A6B981C43BB6}"/>
              </a:ext>
            </a:extLst>
          </p:cNvPr>
          <p:cNvSpPr/>
          <p:nvPr/>
        </p:nvSpPr>
        <p:spPr>
          <a:xfrm>
            <a:off x="1055554" y="5212431"/>
            <a:ext cx="195999" cy="25938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05" name="Rounded Rectangle 6">
            <a:extLst>
              <a:ext uri="{FF2B5EF4-FFF2-40B4-BE49-F238E27FC236}">
                <a16:creationId xmlns:a16="http://schemas.microsoft.com/office/drawing/2014/main" id="{DECAD573-63F4-471A-AB18-4B966687630E}"/>
              </a:ext>
            </a:extLst>
          </p:cNvPr>
          <p:cNvSpPr/>
          <p:nvPr/>
        </p:nvSpPr>
        <p:spPr>
          <a:xfrm>
            <a:off x="1743660" y="2143002"/>
            <a:ext cx="266821" cy="271273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06" name="Rectangle 16">
            <a:extLst>
              <a:ext uri="{FF2B5EF4-FFF2-40B4-BE49-F238E27FC236}">
                <a16:creationId xmlns:a16="http://schemas.microsoft.com/office/drawing/2014/main" id="{EFBDAEF2-248E-40D4-8FE9-DCCBB6A8F743}"/>
              </a:ext>
            </a:extLst>
          </p:cNvPr>
          <p:cNvSpPr/>
          <p:nvPr/>
        </p:nvSpPr>
        <p:spPr>
          <a:xfrm rot="2700000">
            <a:off x="4363608" y="5169476"/>
            <a:ext cx="205068" cy="36764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07" name="Rectangle 9">
            <a:extLst>
              <a:ext uri="{FF2B5EF4-FFF2-40B4-BE49-F238E27FC236}">
                <a16:creationId xmlns:a16="http://schemas.microsoft.com/office/drawing/2014/main" id="{0A7494C3-9328-4564-9C1B-D068A0D620CB}"/>
              </a:ext>
            </a:extLst>
          </p:cNvPr>
          <p:cNvSpPr/>
          <p:nvPr/>
        </p:nvSpPr>
        <p:spPr>
          <a:xfrm>
            <a:off x="5065888" y="2136885"/>
            <a:ext cx="254069" cy="23783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08" name="Oval 7">
            <a:extLst>
              <a:ext uri="{FF2B5EF4-FFF2-40B4-BE49-F238E27FC236}">
                <a16:creationId xmlns:a16="http://schemas.microsoft.com/office/drawing/2014/main" id="{CAA26441-E871-43D4-97AC-F0E2D75C4237}"/>
              </a:ext>
            </a:extLst>
          </p:cNvPr>
          <p:cNvSpPr/>
          <p:nvPr/>
        </p:nvSpPr>
        <p:spPr>
          <a:xfrm>
            <a:off x="8393489" y="2123123"/>
            <a:ext cx="278604" cy="27860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09" name="Donut 24">
            <a:extLst>
              <a:ext uri="{FF2B5EF4-FFF2-40B4-BE49-F238E27FC236}">
                <a16:creationId xmlns:a16="http://schemas.microsoft.com/office/drawing/2014/main" id="{7F86D5F6-B5D1-49CC-8976-1B75196435A0}"/>
              </a:ext>
            </a:extLst>
          </p:cNvPr>
          <p:cNvSpPr/>
          <p:nvPr/>
        </p:nvSpPr>
        <p:spPr>
          <a:xfrm>
            <a:off x="7649336" y="5183967"/>
            <a:ext cx="304776" cy="307257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11306</TotalTime>
  <Words>94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79</cp:revision>
  <dcterms:created xsi:type="dcterms:W3CDTF">2018-02-18T19:39:47Z</dcterms:created>
  <dcterms:modified xsi:type="dcterms:W3CDTF">2022-10-27T07:12:41Z</dcterms:modified>
</cp:coreProperties>
</file>