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85" name="그룹 484">
            <a:extLst>
              <a:ext uri="{FF2B5EF4-FFF2-40B4-BE49-F238E27FC236}">
                <a16:creationId xmlns:a16="http://schemas.microsoft.com/office/drawing/2014/main" id="{46E18534-0D90-4A18-8266-26EC16748FEC}"/>
              </a:ext>
            </a:extLst>
          </p:cNvPr>
          <p:cNvGrpSpPr/>
          <p:nvPr/>
        </p:nvGrpSpPr>
        <p:grpSpPr>
          <a:xfrm>
            <a:off x="4656000" y="3012828"/>
            <a:ext cx="2880000" cy="3313258"/>
            <a:chOff x="4656000" y="2633788"/>
            <a:chExt cx="2880000" cy="3691211"/>
          </a:xfrm>
        </p:grpSpPr>
        <p:grpSp>
          <p:nvGrpSpPr>
            <p:cNvPr id="486" name="Group 20">
              <a:extLst>
                <a:ext uri="{FF2B5EF4-FFF2-40B4-BE49-F238E27FC236}">
                  <a16:creationId xmlns:a16="http://schemas.microsoft.com/office/drawing/2014/main" id="{9C36E67E-9102-438A-8C5C-5B11D4C40306}"/>
                </a:ext>
              </a:extLst>
            </p:cNvPr>
            <p:cNvGrpSpPr/>
            <p:nvPr/>
          </p:nvGrpSpPr>
          <p:grpSpPr>
            <a:xfrm>
              <a:off x="4656000" y="2633788"/>
              <a:ext cx="2880000" cy="3691211"/>
              <a:chOff x="4044042" y="2633788"/>
              <a:chExt cx="4389120" cy="3691211"/>
            </a:xfrm>
          </p:grpSpPr>
          <p:sp>
            <p:nvSpPr>
              <p:cNvPr id="496" name="Rectangle 2">
                <a:extLst>
                  <a:ext uri="{FF2B5EF4-FFF2-40B4-BE49-F238E27FC236}">
                    <a16:creationId xmlns:a16="http://schemas.microsoft.com/office/drawing/2014/main" id="{EBA0F6F8-9415-415C-BDC6-EDF456E470FF}"/>
                  </a:ext>
                </a:extLst>
              </p:cNvPr>
              <p:cNvSpPr/>
              <p:nvPr/>
            </p:nvSpPr>
            <p:spPr>
              <a:xfrm>
                <a:off x="4044042" y="5771880"/>
                <a:ext cx="4389120" cy="553119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7" name="Rectangle 3">
                <a:extLst>
                  <a:ext uri="{FF2B5EF4-FFF2-40B4-BE49-F238E27FC236}">
                    <a16:creationId xmlns:a16="http://schemas.microsoft.com/office/drawing/2014/main" id="{7943C7BD-01D3-4B88-AFA8-402582DC2B15}"/>
                  </a:ext>
                </a:extLst>
              </p:cNvPr>
              <p:cNvSpPr/>
              <p:nvPr/>
            </p:nvSpPr>
            <p:spPr>
              <a:xfrm>
                <a:off x="4181202" y="4845484"/>
                <a:ext cx="4114800" cy="553119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8" name="Rectangle 4">
                <a:extLst>
                  <a:ext uri="{FF2B5EF4-FFF2-40B4-BE49-F238E27FC236}">
                    <a16:creationId xmlns:a16="http://schemas.microsoft.com/office/drawing/2014/main" id="{B3076076-28E5-48EE-8F0B-15E7D1FE6372}"/>
                  </a:ext>
                </a:extLst>
              </p:cNvPr>
              <p:cNvSpPr/>
              <p:nvPr/>
            </p:nvSpPr>
            <p:spPr>
              <a:xfrm>
                <a:off x="4318362" y="3919107"/>
                <a:ext cx="3840480" cy="553120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9" name="Rectangle 5">
                <a:extLst>
                  <a:ext uri="{FF2B5EF4-FFF2-40B4-BE49-F238E27FC236}">
                    <a16:creationId xmlns:a16="http://schemas.microsoft.com/office/drawing/2014/main" id="{9434E270-990D-44B0-BAA9-76ACB1CD7B12}"/>
                  </a:ext>
                </a:extLst>
              </p:cNvPr>
              <p:cNvSpPr/>
              <p:nvPr/>
            </p:nvSpPr>
            <p:spPr>
              <a:xfrm>
                <a:off x="4455522" y="3000102"/>
                <a:ext cx="3566160" cy="553120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0" name="Trapezoid 7">
                <a:extLst>
                  <a:ext uri="{FF2B5EF4-FFF2-40B4-BE49-F238E27FC236}">
                    <a16:creationId xmlns:a16="http://schemas.microsoft.com/office/drawing/2014/main" id="{6F669CAE-32FA-433D-AC18-8D5753DFC8E7}"/>
                  </a:ext>
                </a:extLst>
              </p:cNvPr>
              <p:cNvSpPr/>
              <p:nvPr/>
            </p:nvSpPr>
            <p:spPr>
              <a:xfrm>
                <a:off x="4044042" y="5397537"/>
                <a:ext cx="4389120" cy="374343"/>
              </a:xfrm>
              <a:prstGeom prst="trapezoid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1" name="Trapezoid 8">
                <a:extLst>
                  <a:ext uri="{FF2B5EF4-FFF2-40B4-BE49-F238E27FC236}">
                    <a16:creationId xmlns:a16="http://schemas.microsoft.com/office/drawing/2014/main" id="{78099320-DFC4-4010-9A99-06D872A146A1}"/>
                  </a:ext>
                </a:extLst>
              </p:cNvPr>
              <p:cNvSpPr/>
              <p:nvPr/>
            </p:nvSpPr>
            <p:spPr>
              <a:xfrm>
                <a:off x="4181202" y="4472227"/>
                <a:ext cx="4114800" cy="374343"/>
              </a:xfrm>
              <a:prstGeom prst="trapezoid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2" name="Trapezoid 9">
                <a:extLst>
                  <a:ext uri="{FF2B5EF4-FFF2-40B4-BE49-F238E27FC236}">
                    <a16:creationId xmlns:a16="http://schemas.microsoft.com/office/drawing/2014/main" id="{15C5E19B-12DF-49B4-AC0B-F482BC4A77D6}"/>
                  </a:ext>
                </a:extLst>
              </p:cNvPr>
              <p:cNvSpPr/>
              <p:nvPr/>
            </p:nvSpPr>
            <p:spPr>
              <a:xfrm>
                <a:off x="4318362" y="3544764"/>
                <a:ext cx="3840480" cy="374343"/>
              </a:xfrm>
              <a:prstGeom prst="trapezoid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3" name="Trapezoid 10">
                <a:extLst>
                  <a:ext uri="{FF2B5EF4-FFF2-40B4-BE49-F238E27FC236}">
                    <a16:creationId xmlns:a16="http://schemas.microsoft.com/office/drawing/2014/main" id="{B5E8C815-B8D1-46F6-AC2B-E1FCF92A7627}"/>
                  </a:ext>
                </a:extLst>
              </p:cNvPr>
              <p:cNvSpPr/>
              <p:nvPr/>
            </p:nvSpPr>
            <p:spPr>
              <a:xfrm>
                <a:off x="4455522" y="2633788"/>
                <a:ext cx="3566160" cy="374343"/>
              </a:xfrm>
              <a:prstGeom prst="trapezoid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87" name="Group 21">
              <a:extLst>
                <a:ext uri="{FF2B5EF4-FFF2-40B4-BE49-F238E27FC236}">
                  <a16:creationId xmlns:a16="http://schemas.microsoft.com/office/drawing/2014/main" id="{E8630DC0-135F-4658-A351-03EFED582775}"/>
                </a:ext>
              </a:extLst>
            </p:cNvPr>
            <p:cNvGrpSpPr/>
            <p:nvPr/>
          </p:nvGrpSpPr>
          <p:grpSpPr>
            <a:xfrm>
              <a:off x="5090160" y="2633788"/>
              <a:ext cx="2011680" cy="3691211"/>
              <a:chOff x="9526087" y="1889481"/>
              <a:chExt cx="2011680" cy="3691211"/>
            </a:xfrm>
          </p:grpSpPr>
          <p:sp>
            <p:nvSpPr>
              <p:cNvPr id="488" name="Rectangle 11">
                <a:extLst>
                  <a:ext uri="{FF2B5EF4-FFF2-40B4-BE49-F238E27FC236}">
                    <a16:creationId xmlns:a16="http://schemas.microsoft.com/office/drawing/2014/main" id="{4C6560D8-2D81-45E0-B6AF-65C155AE60D5}"/>
                  </a:ext>
                </a:extLst>
              </p:cNvPr>
              <p:cNvSpPr/>
              <p:nvPr/>
            </p:nvSpPr>
            <p:spPr>
              <a:xfrm>
                <a:off x="9526087" y="5027573"/>
                <a:ext cx="2011680" cy="553119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9" name="Rectangle 12">
                <a:extLst>
                  <a:ext uri="{FF2B5EF4-FFF2-40B4-BE49-F238E27FC236}">
                    <a16:creationId xmlns:a16="http://schemas.microsoft.com/office/drawing/2014/main" id="{585165ED-D881-4CD1-9E75-71C42AF55490}"/>
                  </a:ext>
                </a:extLst>
              </p:cNvPr>
              <p:cNvSpPr/>
              <p:nvPr/>
            </p:nvSpPr>
            <p:spPr>
              <a:xfrm>
                <a:off x="9617527" y="4110721"/>
                <a:ext cx="1828800" cy="553120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0" name="Rectangle 13">
                <a:extLst>
                  <a:ext uri="{FF2B5EF4-FFF2-40B4-BE49-F238E27FC236}">
                    <a16:creationId xmlns:a16="http://schemas.microsoft.com/office/drawing/2014/main" id="{9BDC16D8-DB9E-4A1A-8D79-54B15BDF6124}"/>
                  </a:ext>
                </a:extLst>
              </p:cNvPr>
              <p:cNvSpPr/>
              <p:nvPr/>
            </p:nvSpPr>
            <p:spPr>
              <a:xfrm>
                <a:off x="9708967" y="3183258"/>
                <a:ext cx="1645920" cy="55312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1" name="Rectangle 14">
                <a:extLst>
                  <a:ext uri="{FF2B5EF4-FFF2-40B4-BE49-F238E27FC236}">
                    <a16:creationId xmlns:a16="http://schemas.microsoft.com/office/drawing/2014/main" id="{FB8AD02D-5AE5-4B60-8117-DB32D6A7DAF2}"/>
                  </a:ext>
                </a:extLst>
              </p:cNvPr>
              <p:cNvSpPr/>
              <p:nvPr/>
            </p:nvSpPr>
            <p:spPr>
              <a:xfrm>
                <a:off x="9800407" y="2255795"/>
                <a:ext cx="1463040" cy="553120"/>
              </a:xfrm>
              <a:prstGeom prst="rect">
                <a:avLst/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2" name="Trapezoid 15">
                <a:extLst>
                  <a:ext uri="{FF2B5EF4-FFF2-40B4-BE49-F238E27FC236}">
                    <a16:creationId xmlns:a16="http://schemas.microsoft.com/office/drawing/2014/main" id="{2BACE2CE-57FF-47B4-807F-E1A093859EEE}"/>
                  </a:ext>
                </a:extLst>
              </p:cNvPr>
              <p:cNvSpPr/>
              <p:nvPr/>
            </p:nvSpPr>
            <p:spPr>
              <a:xfrm>
                <a:off x="9526087" y="4653230"/>
                <a:ext cx="2011680" cy="374343"/>
              </a:xfrm>
              <a:prstGeom prst="trapezoid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3" name="Trapezoid 16">
                <a:extLst>
                  <a:ext uri="{FF2B5EF4-FFF2-40B4-BE49-F238E27FC236}">
                    <a16:creationId xmlns:a16="http://schemas.microsoft.com/office/drawing/2014/main" id="{32CD80F3-9E45-4A6E-AA1A-D0BAD6AFEAA2}"/>
                  </a:ext>
                </a:extLst>
              </p:cNvPr>
              <p:cNvSpPr/>
              <p:nvPr/>
            </p:nvSpPr>
            <p:spPr>
              <a:xfrm>
                <a:off x="9617527" y="3736378"/>
                <a:ext cx="1828800" cy="374343"/>
              </a:xfrm>
              <a:prstGeom prst="trapezoid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4" name="Trapezoid 17">
                <a:extLst>
                  <a:ext uri="{FF2B5EF4-FFF2-40B4-BE49-F238E27FC236}">
                    <a16:creationId xmlns:a16="http://schemas.microsoft.com/office/drawing/2014/main" id="{C163EF8C-CB9E-4919-8D41-5761FAB641D3}"/>
                  </a:ext>
                </a:extLst>
              </p:cNvPr>
              <p:cNvSpPr/>
              <p:nvPr/>
            </p:nvSpPr>
            <p:spPr>
              <a:xfrm>
                <a:off x="9708967" y="2808915"/>
                <a:ext cx="1645920" cy="374343"/>
              </a:xfrm>
              <a:prstGeom prst="trapezoid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5" name="Trapezoid 18">
                <a:extLst>
                  <a:ext uri="{FF2B5EF4-FFF2-40B4-BE49-F238E27FC236}">
                    <a16:creationId xmlns:a16="http://schemas.microsoft.com/office/drawing/2014/main" id="{0480E432-87D8-456D-9F19-28DE02B055A0}"/>
                  </a:ext>
                </a:extLst>
              </p:cNvPr>
              <p:cNvSpPr/>
              <p:nvPr/>
            </p:nvSpPr>
            <p:spPr>
              <a:xfrm>
                <a:off x="9800407" y="1889481"/>
                <a:ext cx="1463040" cy="374343"/>
              </a:xfrm>
              <a:prstGeom prst="trapezoid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504" name="Oval 84">
            <a:extLst>
              <a:ext uri="{FF2B5EF4-FFF2-40B4-BE49-F238E27FC236}">
                <a16:creationId xmlns:a16="http://schemas.microsoft.com/office/drawing/2014/main" id="{7CFFAB33-1001-4FF4-B74C-6C7B5F5C1DD1}"/>
              </a:ext>
            </a:extLst>
          </p:cNvPr>
          <p:cNvSpPr/>
          <p:nvPr/>
        </p:nvSpPr>
        <p:spPr>
          <a:xfrm>
            <a:off x="4660516" y="3075027"/>
            <a:ext cx="2733863" cy="276929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505" name="Group 68">
            <a:extLst>
              <a:ext uri="{FF2B5EF4-FFF2-40B4-BE49-F238E27FC236}">
                <a16:creationId xmlns:a16="http://schemas.microsoft.com/office/drawing/2014/main" id="{CBB4648F-D21C-48C0-B8EB-9CE798D93EEB}"/>
              </a:ext>
            </a:extLst>
          </p:cNvPr>
          <p:cNvGrpSpPr/>
          <p:nvPr/>
        </p:nvGrpSpPr>
        <p:grpSpPr>
          <a:xfrm>
            <a:off x="5620619" y="1579767"/>
            <a:ext cx="950761" cy="1640048"/>
            <a:chOff x="10432357" y="212669"/>
            <a:chExt cx="612578" cy="1056688"/>
          </a:xfrm>
          <a:effectLst>
            <a:outerShdw blurRad="50800" dist="38100" algn="l" rotWithShape="0">
              <a:prstClr val="black">
                <a:alpha val="40000"/>
              </a:prstClr>
            </a:outerShdw>
          </a:effectLst>
        </p:grpSpPr>
        <p:sp>
          <p:nvSpPr>
            <p:cNvPr id="506" name="Freeform: Shape 69">
              <a:extLst>
                <a:ext uri="{FF2B5EF4-FFF2-40B4-BE49-F238E27FC236}">
                  <a16:creationId xmlns:a16="http://schemas.microsoft.com/office/drawing/2014/main" id="{20393B6B-AB8E-4C9C-8354-F1F941E1794F}"/>
                </a:ext>
              </a:extLst>
            </p:cNvPr>
            <p:cNvSpPr/>
            <p:nvPr/>
          </p:nvSpPr>
          <p:spPr>
            <a:xfrm>
              <a:off x="10561867" y="1079641"/>
              <a:ext cx="345457" cy="153999"/>
            </a:xfrm>
            <a:custGeom>
              <a:avLst/>
              <a:gdLst>
                <a:gd name="connsiteX0" fmla="*/ 755333 w 790575"/>
                <a:gd name="connsiteY0" fmla="*/ 358140 h 352425"/>
                <a:gd name="connsiteX1" fmla="*/ 35243 w 790575"/>
                <a:gd name="connsiteY1" fmla="*/ 358140 h 352425"/>
                <a:gd name="connsiteX2" fmla="*/ 0 w 790575"/>
                <a:gd name="connsiteY2" fmla="*/ 322897 h 352425"/>
                <a:gd name="connsiteX3" fmla="*/ 0 w 790575"/>
                <a:gd name="connsiteY3" fmla="*/ 35242 h 352425"/>
                <a:gd name="connsiteX4" fmla="*/ 35243 w 790575"/>
                <a:gd name="connsiteY4" fmla="*/ 0 h 352425"/>
                <a:gd name="connsiteX5" fmla="*/ 755333 w 790575"/>
                <a:gd name="connsiteY5" fmla="*/ 0 h 352425"/>
                <a:gd name="connsiteX6" fmla="*/ 790575 w 790575"/>
                <a:gd name="connsiteY6" fmla="*/ 35242 h 352425"/>
                <a:gd name="connsiteX7" fmla="*/ 790575 w 790575"/>
                <a:gd name="connsiteY7" fmla="*/ 323850 h 352425"/>
                <a:gd name="connsiteX8" fmla="*/ 755333 w 790575"/>
                <a:gd name="connsiteY8" fmla="*/ 358140 h 352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90575" h="352425">
                  <a:moveTo>
                    <a:pt x="755333" y="358140"/>
                  </a:moveTo>
                  <a:lnTo>
                    <a:pt x="35243" y="358140"/>
                  </a:lnTo>
                  <a:cubicBezTo>
                    <a:pt x="16193" y="358140"/>
                    <a:pt x="0" y="341947"/>
                    <a:pt x="0" y="322897"/>
                  </a:cubicBezTo>
                  <a:lnTo>
                    <a:pt x="0" y="35242"/>
                  </a:lnTo>
                  <a:cubicBezTo>
                    <a:pt x="0" y="16192"/>
                    <a:pt x="16193" y="0"/>
                    <a:pt x="35243" y="0"/>
                  </a:cubicBezTo>
                  <a:lnTo>
                    <a:pt x="755333" y="0"/>
                  </a:lnTo>
                  <a:cubicBezTo>
                    <a:pt x="774383" y="0"/>
                    <a:pt x="790575" y="16192"/>
                    <a:pt x="790575" y="35242"/>
                  </a:cubicBezTo>
                  <a:lnTo>
                    <a:pt x="790575" y="323850"/>
                  </a:lnTo>
                  <a:cubicBezTo>
                    <a:pt x="790575" y="342900"/>
                    <a:pt x="775335" y="358140"/>
                    <a:pt x="755333" y="358140"/>
                  </a:cubicBezTo>
                  <a:close/>
                </a:path>
              </a:pathLst>
            </a:custGeom>
            <a:solidFill>
              <a:srgbClr val="FCC90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7" name="Freeform: Shape 70">
              <a:extLst>
                <a:ext uri="{FF2B5EF4-FFF2-40B4-BE49-F238E27FC236}">
                  <a16:creationId xmlns:a16="http://schemas.microsoft.com/office/drawing/2014/main" id="{9C96FBCB-79BE-4813-BC50-3C14B9B4F25B}"/>
                </a:ext>
              </a:extLst>
            </p:cNvPr>
            <p:cNvSpPr/>
            <p:nvPr/>
          </p:nvSpPr>
          <p:spPr>
            <a:xfrm>
              <a:off x="10613478" y="1097538"/>
              <a:ext cx="245566" cy="120702"/>
            </a:xfrm>
            <a:custGeom>
              <a:avLst/>
              <a:gdLst>
                <a:gd name="connsiteX0" fmla="*/ 545782 w 561975"/>
                <a:gd name="connsiteY0" fmla="*/ 280988 h 276225"/>
                <a:gd name="connsiteX1" fmla="*/ 22860 w 561975"/>
                <a:gd name="connsiteY1" fmla="*/ 280988 h 276225"/>
                <a:gd name="connsiteX2" fmla="*/ 0 w 561975"/>
                <a:gd name="connsiteY2" fmla="*/ 258127 h 276225"/>
                <a:gd name="connsiteX3" fmla="*/ 0 w 561975"/>
                <a:gd name="connsiteY3" fmla="*/ 22860 h 276225"/>
                <a:gd name="connsiteX4" fmla="*/ 22860 w 561975"/>
                <a:gd name="connsiteY4" fmla="*/ 0 h 276225"/>
                <a:gd name="connsiteX5" fmla="*/ 545782 w 561975"/>
                <a:gd name="connsiteY5" fmla="*/ 0 h 276225"/>
                <a:gd name="connsiteX6" fmla="*/ 568643 w 561975"/>
                <a:gd name="connsiteY6" fmla="*/ 22860 h 276225"/>
                <a:gd name="connsiteX7" fmla="*/ 568643 w 561975"/>
                <a:gd name="connsiteY7" fmla="*/ 258127 h 276225"/>
                <a:gd name="connsiteX8" fmla="*/ 545782 w 561975"/>
                <a:gd name="connsiteY8" fmla="*/ 280988 h 276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61975" h="276225">
                  <a:moveTo>
                    <a:pt x="545782" y="280988"/>
                  </a:moveTo>
                  <a:lnTo>
                    <a:pt x="22860" y="280988"/>
                  </a:lnTo>
                  <a:cubicBezTo>
                    <a:pt x="9525" y="280988"/>
                    <a:pt x="0" y="270510"/>
                    <a:pt x="0" y="258127"/>
                  </a:cubicBezTo>
                  <a:lnTo>
                    <a:pt x="0" y="22860"/>
                  </a:lnTo>
                  <a:cubicBezTo>
                    <a:pt x="0" y="9525"/>
                    <a:pt x="10477" y="0"/>
                    <a:pt x="22860" y="0"/>
                  </a:cubicBezTo>
                  <a:lnTo>
                    <a:pt x="545782" y="0"/>
                  </a:lnTo>
                  <a:cubicBezTo>
                    <a:pt x="559118" y="0"/>
                    <a:pt x="568643" y="10477"/>
                    <a:pt x="568643" y="22860"/>
                  </a:cubicBezTo>
                  <a:lnTo>
                    <a:pt x="568643" y="258127"/>
                  </a:lnTo>
                  <a:cubicBezTo>
                    <a:pt x="569595" y="270510"/>
                    <a:pt x="559118" y="280988"/>
                    <a:pt x="545782" y="280988"/>
                  </a:cubicBezTo>
                  <a:close/>
                </a:path>
              </a:pathLst>
            </a:custGeom>
            <a:solidFill>
              <a:srgbClr val="E1E3F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8" name="Freeform: Shape 71">
              <a:extLst>
                <a:ext uri="{FF2B5EF4-FFF2-40B4-BE49-F238E27FC236}">
                  <a16:creationId xmlns:a16="http://schemas.microsoft.com/office/drawing/2014/main" id="{C7E6477F-63D3-4340-84CC-0DF97D185443}"/>
                </a:ext>
              </a:extLst>
            </p:cNvPr>
            <p:cNvSpPr/>
            <p:nvPr/>
          </p:nvSpPr>
          <p:spPr>
            <a:xfrm>
              <a:off x="10551046" y="1234472"/>
              <a:ext cx="378754" cy="33297"/>
            </a:xfrm>
            <a:custGeom>
              <a:avLst/>
              <a:gdLst>
                <a:gd name="connsiteX0" fmla="*/ 850582 w 866775"/>
                <a:gd name="connsiteY0" fmla="*/ 82867 h 76200"/>
                <a:gd name="connsiteX1" fmla="*/ 18098 w 866775"/>
                <a:gd name="connsiteY1" fmla="*/ 82867 h 76200"/>
                <a:gd name="connsiteX2" fmla="*/ 0 w 866775"/>
                <a:gd name="connsiteY2" fmla="*/ 64770 h 76200"/>
                <a:gd name="connsiteX3" fmla="*/ 0 w 866775"/>
                <a:gd name="connsiteY3" fmla="*/ 18097 h 76200"/>
                <a:gd name="connsiteX4" fmla="*/ 18098 w 866775"/>
                <a:gd name="connsiteY4" fmla="*/ 0 h 76200"/>
                <a:gd name="connsiteX5" fmla="*/ 850582 w 866775"/>
                <a:gd name="connsiteY5" fmla="*/ 0 h 76200"/>
                <a:gd name="connsiteX6" fmla="*/ 868680 w 866775"/>
                <a:gd name="connsiteY6" fmla="*/ 18097 h 76200"/>
                <a:gd name="connsiteX7" fmla="*/ 868680 w 866775"/>
                <a:gd name="connsiteY7" fmla="*/ 64770 h 76200"/>
                <a:gd name="connsiteX8" fmla="*/ 850582 w 866775"/>
                <a:gd name="connsiteY8" fmla="*/ 82867 h 76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66775" h="76200">
                  <a:moveTo>
                    <a:pt x="850582" y="82867"/>
                  </a:moveTo>
                  <a:lnTo>
                    <a:pt x="18098" y="82867"/>
                  </a:lnTo>
                  <a:cubicBezTo>
                    <a:pt x="7620" y="82867"/>
                    <a:pt x="0" y="74295"/>
                    <a:pt x="0" y="64770"/>
                  </a:cubicBezTo>
                  <a:lnTo>
                    <a:pt x="0" y="18097"/>
                  </a:lnTo>
                  <a:cubicBezTo>
                    <a:pt x="0" y="7620"/>
                    <a:pt x="8573" y="0"/>
                    <a:pt x="18098" y="0"/>
                  </a:cubicBezTo>
                  <a:lnTo>
                    <a:pt x="850582" y="0"/>
                  </a:lnTo>
                  <a:cubicBezTo>
                    <a:pt x="861060" y="0"/>
                    <a:pt x="868680" y="8572"/>
                    <a:pt x="868680" y="18097"/>
                  </a:cubicBezTo>
                  <a:lnTo>
                    <a:pt x="868680" y="64770"/>
                  </a:lnTo>
                  <a:cubicBezTo>
                    <a:pt x="868680" y="75247"/>
                    <a:pt x="860107" y="82867"/>
                    <a:pt x="850582" y="82867"/>
                  </a:cubicBezTo>
                  <a:close/>
                </a:path>
              </a:pathLst>
            </a:custGeom>
            <a:solidFill>
              <a:srgbClr val="F7382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9" name="Freeform: Shape 72">
              <a:extLst>
                <a:ext uri="{FF2B5EF4-FFF2-40B4-BE49-F238E27FC236}">
                  <a16:creationId xmlns:a16="http://schemas.microsoft.com/office/drawing/2014/main" id="{DF7DB37C-B240-4185-AA98-647A6CC4A039}"/>
                </a:ext>
              </a:extLst>
            </p:cNvPr>
            <p:cNvSpPr/>
            <p:nvPr/>
          </p:nvSpPr>
          <p:spPr>
            <a:xfrm>
              <a:off x="10432357" y="212669"/>
              <a:ext cx="611833" cy="853237"/>
            </a:xfrm>
            <a:custGeom>
              <a:avLst/>
              <a:gdLst>
                <a:gd name="connsiteX0" fmla="*/ 1404140 w 1400175"/>
                <a:gd name="connsiteY0" fmla="*/ 122873 h 1952625"/>
                <a:gd name="connsiteX1" fmla="*/ 1380328 w 1400175"/>
                <a:gd name="connsiteY1" fmla="*/ 100013 h 1952625"/>
                <a:gd name="connsiteX2" fmla="*/ 1224118 w 1400175"/>
                <a:gd name="connsiteY2" fmla="*/ 100965 h 1952625"/>
                <a:gd name="connsiteX3" fmla="*/ 1200305 w 1400175"/>
                <a:gd name="connsiteY3" fmla="*/ 77153 h 1952625"/>
                <a:gd name="connsiteX4" fmla="*/ 1201257 w 1400175"/>
                <a:gd name="connsiteY4" fmla="*/ 20003 h 1952625"/>
                <a:gd name="connsiteX5" fmla="*/ 1183160 w 1400175"/>
                <a:gd name="connsiteY5" fmla="*/ 0 h 1952625"/>
                <a:gd name="connsiteX6" fmla="*/ 700243 w 1400175"/>
                <a:gd name="connsiteY6" fmla="*/ 1905 h 1952625"/>
                <a:gd name="connsiteX7" fmla="*/ 700243 w 1400175"/>
                <a:gd name="connsiteY7" fmla="*/ 953 h 1952625"/>
                <a:gd name="connsiteX8" fmla="*/ 222087 w 1400175"/>
                <a:gd name="connsiteY8" fmla="*/ 0 h 1952625"/>
                <a:gd name="connsiteX9" fmla="*/ 203990 w 1400175"/>
                <a:gd name="connsiteY9" fmla="*/ 20003 h 1952625"/>
                <a:gd name="connsiteX10" fmla="*/ 204943 w 1400175"/>
                <a:gd name="connsiteY10" fmla="*/ 77153 h 1952625"/>
                <a:gd name="connsiteX11" fmla="*/ 181130 w 1400175"/>
                <a:gd name="connsiteY11" fmla="*/ 100965 h 1952625"/>
                <a:gd name="connsiteX12" fmla="*/ 24920 w 1400175"/>
                <a:gd name="connsiteY12" fmla="*/ 100013 h 1952625"/>
                <a:gd name="connsiteX13" fmla="*/ 1107 w 1400175"/>
                <a:gd name="connsiteY13" fmla="*/ 122873 h 1952625"/>
                <a:gd name="connsiteX14" fmla="*/ 23015 w 1400175"/>
                <a:gd name="connsiteY14" fmla="*/ 400050 h 1952625"/>
                <a:gd name="connsiteX15" fmla="*/ 119218 w 1400175"/>
                <a:gd name="connsiteY15" fmla="*/ 641985 h 1952625"/>
                <a:gd name="connsiteX16" fmla="*/ 373535 w 1400175"/>
                <a:gd name="connsiteY16" fmla="*/ 835343 h 1952625"/>
                <a:gd name="connsiteX17" fmla="*/ 405920 w 1400175"/>
                <a:gd name="connsiteY17" fmla="*/ 849630 h 1952625"/>
                <a:gd name="connsiteX18" fmla="*/ 574513 w 1400175"/>
                <a:gd name="connsiteY18" fmla="*/ 1005840 h 1952625"/>
                <a:gd name="connsiteX19" fmla="*/ 535460 w 1400175"/>
                <a:gd name="connsiteY19" fmla="*/ 1062990 h 1952625"/>
                <a:gd name="connsiteX20" fmla="*/ 587848 w 1400175"/>
                <a:gd name="connsiteY20" fmla="*/ 1099185 h 1952625"/>
                <a:gd name="connsiteX21" fmla="*/ 615470 w 1400175"/>
                <a:gd name="connsiteY21" fmla="*/ 1099185 h 1952625"/>
                <a:gd name="connsiteX22" fmla="*/ 635473 w 1400175"/>
                <a:gd name="connsiteY22" fmla="*/ 1119188 h 1952625"/>
                <a:gd name="connsiteX23" fmla="*/ 639282 w 1400175"/>
                <a:gd name="connsiteY23" fmla="*/ 1198245 h 1952625"/>
                <a:gd name="connsiteX24" fmla="*/ 626900 w 1400175"/>
                <a:gd name="connsiteY24" fmla="*/ 1439228 h 1952625"/>
                <a:gd name="connsiteX25" fmla="*/ 562130 w 1400175"/>
                <a:gd name="connsiteY25" fmla="*/ 1719263 h 1952625"/>
                <a:gd name="connsiteX26" fmla="*/ 427828 w 1400175"/>
                <a:gd name="connsiteY26" fmla="*/ 1946910 h 1952625"/>
                <a:gd name="connsiteX27" fmla="*/ 467832 w 1400175"/>
                <a:gd name="connsiteY27" fmla="*/ 1960245 h 1952625"/>
                <a:gd name="connsiteX28" fmla="*/ 667857 w 1400175"/>
                <a:gd name="connsiteY28" fmla="*/ 1960245 h 1952625"/>
                <a:gd name="connsiteX29" fmla="*/ 697385 w 1400175"/>
                <a:gd name="connsiteY29" fmla="*/ 1960245 h 1952625"/>
                <a:gd name="connsiteX30" fmla="*/ 697385 w 1400175"/>
                <a:gd name="connsiteY30" fmla="*/ 1960245 h 1952625"/>
                <a:gd name="connsiteX31" fmla="*/ 701195 w 1400175"/>
                <a:gd name="connsiteY31" fmla="*/ 1960245 h 1952625"/>
                <a:gd name="connsiteX32" fmla="*/ 705005 w 1400175"/>
                <a:gd name="connsiteY32" fmla="*/ 1960245 h 1952625"/>
                <a:gd name="connsiteX33" fmla="*/ 705005 w 1400175"/>
                <a:gd name="connsiteY33" fmla="*/ 1960245 h 1952625"/>
                <a:gd name="connsiteX34" fmla="*/ 734532 w 1400175"/>
                <a:gd name="connsiteY34" fmla="*/ 1960245 h 1952625"/>
                <a:gd name="connsiteX35" fmla="*/ 934557 w 1400175"/>
                <a:gd name="connsiteY35" fmla="*/ 1960245 h 1952625"/>
                <a:gd name="connsiteX36" fmla="*/ 974563 w 1400175"/>
                <a:gd name="connsiteY36" fmla="*/ 1946910 h 1952625"/>
                <a:gd name="connsiteX37" fmla="*/ 840260 w 1400175"/>
                <a:gd name="connsiteY37" fmla="*/ 1719263 h 1952625"/>
                <a:gd name="connsiteX38" fmla="*/ 775490 w 1400175"/>
                <a:gd name="connsiteY38" fmla="*/ 1439228 h 1952625"/>
                <a:gd name="connsiteX39" fmla="*/ 763107 w 1400175"/>
                <a:gd name="connsiteY39" fmla="*/ 1198245 h 1952625"/>
                <a:gd name="connsiteX40" fmla="*/ 766918 w 1400175"/>
                <a:gd name="connsiteY40" fmla="*/ 1119188 h 1952625"/>
                <a:gd name="connsiteX41" fmla="*/ 786920 w 1400175"/>
                <a:gd name="connsiteY41" fmla="*/ 1099185 h 1952625"/>
                <a:gd name="connsiteX42" fmla="*/ 814543 w 1400175"/>
                <a:gd name="connsiteY42" fmla="*/ 1099185 h 1952625"/>
                <a:gd name="connsiteX43" fmla="*/ 866930 w 1400175"/>
                <a:gd name="connsiteY43" fmla="*/ 1062990 h 1952625"/>
                <a:gd name="connsiteX44" fmla="*/ 827878 w 1400175"/>
                <a:gd name="connsiteY44" fmla="*/ 1005840 h 1952625"/>
                <a:gd name="connsiteX45" fmla="*/ 996470 w 1400175"/>
                <a:gd name="connsiteY45" fmla="*/ 849630 h 1952625"/>
                <a:gd name="connsiteX46" fmla="*/ 1028855 w 1400175"/>
                <a:gd name="connsiteY46" fmla="*/ 835343 h 1952625"/>
                <a:gd name="connsiteX47" fmla="*/ 1283173 w 1400175"/>
                <a:gd name="connsiteY47" fmla="*/ 641985 h 1952625"/>
                <a:gd name="connsiteX48" fmla="*/ 1379375 w 1400175"/>
                <a:gd name="connsiteY48" fmla="*/ 400050 h 1952625"/>
                <a:gd name="connsiteX49" fmla="*/ 1404140 w 1400175"/>
                <a:gd name="connsiteY49" fmla="*/ 122873 h 1952625"/>
                <a:gd name="connsiteX50" fmla="*/ 284000 w 1400175"/>
                <a:gd name="connsiteY50" fmla="*/ 731520 h 1952625"/>
                <a:gd name="connsiteX51" fmla="*/ 132553 w 1400175"/>
                <a:gd name="connsiteY51" fmla="*/ 548640 h 1952625"/>
                <a:gd name="connsiteX52" fmla="*/ 74450 w 1400175"/>
                <a:gd name="connsiteY52" fmla="*/ 360998 h 1952625"/>
                <a:gd name="connsiteX53" fmla="*/ 60162 w 1400175"/>
                <a:gd name="connsiteY53" fmla="*/ 174308 h 1952625"/>
                <a:gd name="connsiteX54" fmla="*/ 75403 w 1400175"/>
                <a:gd name="connsiteY54" fmla="*/ 158115 h 1952625"/>
                <a:gd name="connsiteX55" fmla="*/ 196370 w 1400175"/>
                <a:gd name="connsiteY55" fmla="*/ 158115 h 1952625"/>
                <a:gd name="connsiteX56" fmla="*/ 209705 w 1400175"/>
                <a:gd name="connsiteY56" fmla="*/ 167640 h 1952625"/>
                <a:gd name="connsiteX57" fmla="*/ 219230 w 1400175"/>
                <a:gd name="connsiteY57" fmla="*/ 240983 h 1952625"/>
                <a:gd name="connsiteX58" fmla="*/ 246853 w 1400175"/>
                <a:gd name="connsiteY58" fmla="*/ 420053 h 1952625"/>
                <a:gd name="connsiteX59" fmla="*/ 286857 w 1400175"/>
                <a:gd name="connsiteY59" fmla="*/ 585788 h 1952625"/>
                <a:gd name="connsiteX60" fmla="*/ 356390 w 1400175"/>
                <a:gd name="connsiteY60" fmla="*/ 764858 h 1952625"/>
                <a:gd name="connsiteX61" fmla="*/ 284000 w 1400175"/>
                <a:gd name="connsiteY61" fmla="*/ 731520 h 1952625"/>
                <a:gd name="connsiteX62" fmla="*/ 1331750 w 1400175"/>
                <a:gd name="connsiteY62" fmla="*/ 360998 h 1952625"/>
                <a:gd name="connsiteX63" fmla="*/ 1273648 w 1400175"/>
                <a:gd name="connsiteY63" fmla="*/ 548640 h 1952625"/>
                <a:gd name="connsiteX64" fmla="*/ 1122200 w 1400175"/>
                <a:gd name="connsiteY64" fmla="*/ 731520 h 1952625"/>
                <a:gd name="connsiteX65" fmla="*/ 1048857 w 1400175"/>
                <a:gd name="connsiteY65" fmla="*/ 765810 h 1952625"/>
                <a:gd name="connsiteX66" fmla="*/ 1118390 w 1400175"/>
                <a:gd name="connsiteY66" fmla="*/ 586740 h 1952625"/>
                <a:gd name="connsiteX67" fmla="*/ 1158395 w 1400175"/>
                <a:gd name="connsiteY67" fmla="*/ 421005 h 1952625"/>
                <a:gd name="connsiteX68" fmla="*/ 1186018 w 1400175"/>
                <a:gd name="connsiteY68" fmla="*/ 241935 h 1952625"/>
                <a:gd name="connsiteX69" fmla="*/ 1195543 w 1400175"/>
                <a:gd name="connsiteY69" fmla="*/ 168593 h 1952625"/>
                <a:gd name="connsiteX70" fmla="*/ 1208878 w 1400175"/>
                <a:gd name="connsiteY70" fmla="*/ 159068 h 1952625"/>
                <a:gd name="connsiteX71" fmla="*/ 1329845 w 1400175"/>
                <a:gd name="connsiteY71" fmla="*/ 159068 h 1952625"/>
                <a:gd name="connsiteX72" fmla="*/ 1345085 w 1400175"/>
                <a:gd name="connsiteY72" fmla="*/ 175260 h 1952625"/>
                <a:gd name="connsiteX73" fmla="*/ 1331750 w 1400175"/>
                <a:gd name="connsiteY73" fmla="*/ 360998 h 1952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</a:cxnLst>
              <a:rect l="l" t="t" r="r" b="b"/>
              <a:pathLst>
                <a:path w="1400175" h="1952625">
                  <a:moveTo>
                    <a:pt x="1404140" y="122873"/>
                  </a:moveTo>
                  <a:cubicBezTo>
                    <a:pt x="1403188" y="106680"/>
                    <a:pt x="1397473" y="100013"/>
                    <a:pt x="1380328" y="100013"/>
                  </a:cubicBezTo>
                  <a:cubicBezTo>
                    <a:pt x="1327940" y="100965"/>
                    <a:pt x="1276505" y="99060"/>
                    <a:pt x="1224118" y="100965"/>
                  </a:cubicBezTo>
                  <a:cubicBezTo>
                    <a:pt x="1205068" y="100965"/>
                    <a:pt x="1199353" y="94298"/>
                    <a:pt x="1200305" y="77153"/>
                  </a:cubicBezTo>
                  <a:cubicBezTo>
                    <a:pt x="1201257" y="58103"/>
                    <a:pt x="1200305" y="39053"/>
                    <a:pt x="1201257" y="20003"/>
                  </a:cubicBezTo>
                  <a:cubicBezTo>
                    <a:pt x="1202210" y="6668"/>
                    <a:pt x="1197448" y="0"/>
                    <a:pt x="1183160" y="0"/>
                  </a:cubicBezTo>
                  <a:cubicBezTo>
                    <a:pt x="1024093" y="953"/>
                    <a:pt x="859310" y="953"/>
                    <a:pt x="700243" y="1905"/>
                  </a:cubicBezTo>
                  <a:cubicBezTo>
                    <a:pt x="700243" y="1905"/>
                    <a:pt x="700243" y="1905"/>
                    <a:pt x="700243" y="953"/>
                  </a:cubicBezTo>
                  <a:cubicBezTo>
                    <a:pt x="541175" y="953"/>
                    <a:pt x="382107" y="0"/>
                    <a:pt x="222087" y="0"/>
                  </a:cubicBezTo>
                  <a:cubicBezTo>
                    <a:pt x="207800" y="0"/>
                    <a:pt x="203037" y="6668"/>
                    <a:pt x="203990" y="20003"/>
                  </a:cubicBezTo>
                  <a:cubicBezTo>
                    <a:pt x="204943" y="39053"/>
                    <a:pt x="203990" y="58103"/>
                    <a:pt x="204943" y="77153"/>
                  </a:cubicBezTo>
                  <a:cubicBezTo>
                    <a:pt x="205895" y="95250"/>
                    <a:pt x="200180" y="101918"/>
                    <a:pt x="181130" y="100965"/>
                  </a:cubicBezTo>
                  <a:cubicBezTo>
                    <a:pt x="128743" y="100013"/>
                    <a:pt x="77307" y="100965"/>
                    <a:pt x="24920" y="100013"/>
                  </a:cubicBezTo>
                  <a:cubicBezTo>
                    <a:pt x="7775" y="100013"/>
                    <a:pt x="2060" y="106680"/>
                    <a:pt x="1107" y="122873"/>
                  </a:cubicBezTo>
                  <a:cubicBezTo>
                    <a:pt x="-2702" y="216218"/>
                    <a:pt x="3012" y="308610"/>
                    <a:pt x="23015" y="400050"/>
                  </a:cubicBezTo>
                  <a:cubicBezTo>
                    <a:pt x="42065" y="485775"/>
                    <a:pt x="69687" y="568643"/>
                    <a:pt x="119218" y="641985"/>
                  </a:cubicBezTo>
                  <a:cubicBezTo>
                    <a:pt x="182082" y="736283"/>
                    <a:pt x="263998" y="803910"/>
                    <a:pt x="373535" y="835343"/>
                  </a:cubicBezTo>
                  <a:cubicBezTo>
                    <a:pt x="384012" y="838200"/>
                    <a:pt x="398300" y="839153"/>
                    <a:pt x="405920" y="849630"/>
                  </a:cubicBezTo>
                  <a:cubicBezTo>
                    <a:pt x="449735" y="915353"/>
                    <a:pt x="504980" y="967740"/>
                    <a:pt x="574513" y="1005840"/>
                  </a:cubicBezTo>
                  <a:cubicBezTo>
                    <a:pt x="542128" y="1017270"/>
                    <a:pt x="531650" y="1034415"/>
                    <a:pt x="535460" y="1062990"/>
                  </a:cubicBezTo>
                  <a:cubicBezTo>
                    <a:pt x="539270" y="1086803"/>
                    <a:pt x="557368" y="1099185"/>
                    <a:pt x="587848" y="1099185"/>
                  </a:cubicBezTo>
                  <a:cubicBezTo>
                    <a:pt x="597373" y="1099185"/>
                    <a:pt x="605945" y="1100138"/>
                    <a:pt x="615470" y="1099185"/>
                  </a:cubicBezTo>
                  <a:cubicBezTo>
                    <a:pt x="630710" y="1097280"/>
                    <a:pt x="635473" y="1104900"/>
                    <a:pt x="635473" y="1119188"/>
                  </a:cubicBezTo>
                  <a:cubicBezTo>
                    <a:pt x="636425" y="1145858"/>
                    <a:pt x="639282" y="1171575"/>
                    <a:pt x="639282" y="1198245"/>
                  </a:cubicBezTo>
                  <a:cubicBezTo>
                    <a:pt x="639282" y="1279208"/>
                    <a:pt x="636425" y="1359218"/>
                    <a:pt x="626900" y="1439228"/>
                  </a:cubicBezTo>
                  <a:cubicBezTo>
                    <a:pt x="616423" y="1535430"/>
                    <a:pt x="594515" y="1628775"/>
                    <a:pt x="562130" y="1719263"/>
                  </a:cubicBezTo>
                  <a:cubicBezTo>
                    <a:pt x="532603" y="1803083"/>
                    <a:pt x="486882" y="1880235"/>
                    <a:pt x="427828" y="1946910"/>
                  </a:cubicBezTo>
                  <a:cubicBezTo>
                    <a:pt x="437353" y="1962150"/>
                    <a:pt x="453545" y="1960245"/>
                    <a:pt x="467832" y="1960245"/>
                  </a:cubicBezTo>
                  <a:cubicBezTo>
                    <a:pt x="534507" y="1961198"/>
                    <a:pt x="601182" y="1960245"/>
                    <a:pt x="667857" y="1960245"/>
                  </a:cubicBezTo>
                  <a:cubicBezTo>
                    <a:pt x="677382" y="1960245"/>
                    <a:pt x="687860" y="1960245"/>
                    <a:pt x="697385" y="1960245"/>
                  </a:cubicBezTo>
                  <a:lnTo>
                    <a:pt x="697385" y="1960245"/>
                  </a:lnTo>
                  <a:cubicBezTo>
                    <a:pt x="698338" y="1960245"/>
                    <a:pt x="700243" y="1960245"/>
                    <a:pt x="701195" y="1960245"/>
                  </a:cubicBezTo>
                  <a:cubicBezTo>
                    <a:pt x="702148" y="1960245"/>
                    <a:pt x="704053" y="1960245"/>
                    <a:pt x="705005" y="1960245"/>
                  </a:cubicBezTo>
                  <a:lnTo>
                    <a:pt x="705005" y="1960245"/>
                  </a:lnTo>
                  <a:cubicBezTo>
                    <a:pt x="714530" y="1960245"/>
                    <a:pt x="725007" y="1960245"/>
                    <a:pt x="734532" y="1960245"/>
                  </a:cubicBezTo>
                  <a:cubicBezTo>
                    <a:pt x="801207" y="1960245"/>
                    <a:pt x="867882" y="1960245"/>
                    <a:pt x="934557" y="1960245"/>
                  </a:cubicBezTo>
                  <a:cubicBezTo>
                    <a:pt x="948845" y="1960245"/>
                    <a:pt x="965038" y="1962150"/>
                    <a:pt x="974563" y="1946910"/>
                  </a:cubicBezTo>
                  <a:cubicBezTo>
                    <a:pt x="915507" y="1879283"/>
                    <a:pt x="869788" y="1803083"/>
                    <a:pt x="840260" y="1719263"/>
                  </a:cubicBezTo>
                  <a:cubicBezTo>
                    <a:pt x="807875" y="1628775"/>
                    <a:pt x="785968" y="1535430"/>
                    <a:pt x="775490" y="1439228"/>
                  </a:cubicBezTo>
                  <a:cubicBezTo>
                    <a:pt x="766918" y="1359218"/>
                    <a:pt x="763107" y="1278255"/>
                    <a:pt x="763107" y="1198245"/>
                  </a:cubicBezTo>
                  <a:cubicBezTo>
                    <a:pt x="763107" y="1171575"/>
                    <a:pt x="765965" y="1145858"/>
                    <a:pt x="766918" y="1119188"/>
                  </a:cubicBezTo>
                  <a:cubicBezTo>
                    <a:pt x="766918" y="1104900"/>
                    <a:pt x="770728" y="1097280"/>
                    <a:pt x="786920" y="1099185"/>
                  </a:cubicBezTo>
                  <a:cubicBezTo>
                    <a:pt x="795493" y="1100138"/>
                    <a:pt x="805018" y="1099185"/>
                    <a:pt x="814543" y="1099185"/>
                  </a:cubicBezTo>
                  <a:cubicBezTo>
                    <a:pt x="845023" y="1099185"/>
                    <a:pt x="863120" y="1086803"/>
                    <a:pt x="866930" y="1062990"/>
                  </a:cubicBezTo>
                  <a:cubicBezTo>
                    <a:pt x="871693" y="1034415"/>
                    <a:pt x="860263" y="1017270"/>
                    <a:pt x="827878" y="1005840"/>
                  </a:cubicBezTo>
                  <a:cubicBezTo>
                    <a:pt x="898363" y="967740"/>
                    <a:pt x="953607" y="915353"/>
                    <a:pt x="996470" y="849630"/>
                  </a:cubicBezTo>
                  <a:cubicBezTo>
                    <a:pt x="1004090" y="839153"/>
                    <a:pt x="1017425" y="838200"/>
                    <a:pt x="1028855" y="835343"/>
                  </a:cubicBezTo>
                  <a:cubicBezTo>
                    <a:pt x="1138393" y="802958"/>
                    <a:pt x="1220307" y="735330"/>
                    <a:pt x="1283173" y="641985"/>
                  </a:cubicBezTo>
                  <a:cubicBezTo>
                    <a:pt x="1332703" y="567690"/>
                    <a:pt x="1360325" y="484823"/>
                    <a:pt x="1379375" y="400050"/>
                  </a:cubicBezTo>
                  <a:cubicBezTo>
                    <a:pt x="1402235" y="308610"/>
                    <a:pt x="1407950" y="216218"/>
                    <a:pt x="1404140" y="122873"/>
                  </a:cubicBezTo>
                  <a:close/>
                  <a:moveTo>
                    <a:pt x="284000" y="731520"/>
                  </a:moveTo>
                  <a:cubicBezTo>
                    <a:pt x="215420" y="686753"/>
                    <a:pt x="166843" y="621983"/>
                    <a:pt x="132553" y="548640"/>
                  </a:cubicBezTo>
                  <a:cubicBezTo>
                    <a:pt x="104930" y="488633"/>
                    <a:pt x="86832" y="425768"/>
                    <a:pt x="74450" y="360998"/>
                  </a:cubicBezTo>
                  <a:cubicBezTo>
                    <a:pt x="63020" y="299085"/>
                    <a:pt x="60162" y="237173"/>
                    <a:pt x="60162" y="174308"/>
                  </a:cubicBezTo>
                  <a:cubicBezTo>
                    <a:pt x="60162" y="162878"/>
                    <a:pt x="63973" y="158115"/>
                    <a:pt x="75403" y="158115"/>
                  </a:cubicBezTo>
                  <a:cubicBezTo>
                    <a:pt x="115407" y="159068"/>
                    <a:pt x="156365" y="158115"/>
                    <a:pt x="196370" y="158115"/>
                  </a:cubicBezTo>
                  <a:cubicBezTo>
                    <a:pt x="203037" y="158115"/>
                    <a:pt x="209705" y="158115"/>
                    <a:pt x="209705" y="167640"/>
                  </a:cubicBezTo>
                  <a:cubicBezTo>
                    <a:pt x="208753" y="192405"/>
                    <a:pt x="218278" y="216218"/>
                    <a:pt x="219230" y="240983"/>
                  </a:cubicBezTo>
                  <a:cubicBezTo>
                    <a:pt x="222087" y="300990"/>
                    <a:pt x="235423" y="360045"/>
                    <a:pt x="246853" y="420053"/>
                  </a:cubicBezTo>
                  <a:cubicBezTo>
                    <a:pt x="257330" y="476250"/>
                    <a:pt x="271618" y="531495"/>
                    <a:pt x="286857" y="585788"/>
                  </a:cubicBezTo>
                  <a:cubicBezTo>
                    <a:pt x="304003" y="645795"/>
                    <a:pt x="326862" y="704850"/>
                    <a:pt x="356390" y="764858"/>
                  </a:cubicBezTo>
                  <a:cubicBezTo>
                    <a:pt x="325910" y="762000"/>
                    <a:pt x="304955" y="745808"/>
                    <a:pt x="284000" y="731520"/>
                  </a:cubicBezTo>
                  <a:close/>
                  <a:moveTo>
                    <a:pt x="1331750" y="360998"/>
                  </a:moveTo>
                  <a:cubicBezTo>
                    <a:pt x="1319368" y="425768"/>
                    <a:pt x="1302223" y="488633"/>
                    <a:pt x="1273648" y="548640"/>
                  </a:cubicBezTo>
                  <a:cubicBezTo>
                    <a:pt x="1239357" y="621983"/>
                    <a:pt x="1190780" y="686753"/>
                    <a:pt x="1122200" y="731520"/>
                  </a:cubicBezTo>
                  <a:cubicBezTo>
                    <a:pt x="1101245" y="744855"/>
                    <a:pt x="1080290" y="762000"/>
                    <a:pt x="1048857" y="765810"/>
                  </a:cubicBezTo>
                  <a:cubicBezTo>
                    <a:pt x="1078385" y="704850"/>
                    <a:pt x="1101245" y="646748"/>
                    <a:pt x="1118390" y="586740"/>
                  </a:cubicBezTo>
                  <a:cubicBezTo>
                    <a:pt x="1134582" y="532448"/>
                    <a:pt x="1147918" y="477203"/>
                    <a:pt x="1158395" y="421005"/>
                  </a:cubicBezTo>
                  <a:cubicBezTo>
                    <a:pt x="1169825" y="361950"/>
                    <a:pt x="1183160" y="302895"/>
                    <a:pt x="1186018" y="241935"/>
                  </a:cubicBezTo>
                  <a:cubicBezTo>
                    <a:pt x="1186970" y="217170"/>
                    <a:pt x="1196495" y="193358"/>
                    <a:pt x="1195543" y="168593"/>
                  </a:cubicBezTo>
                  <a:cubicBezTo>
                    <a:pt x="1195543" y="159068"/>
                    <a:pt x="1202210" y="159068"/>
                    <a:pt x="1208878" y="159068"/>
                  </a:cubicBezTo>
                  <a:cubicBezTo>
                    <a:pt x="1248882" y="159068"/>
                    <a:pt x="1289840" y="159068"/>
                    <a:pt x="1329845" y="159068"/>
                  </a:cubicBezTo>
                  <a:cubicBezTo>
                    <a:pt x="1341275" y="159068"/>
                    <a:pt x="1345085" y="163830"/>
                    <a:pt x="1345085" y="175260"/>
                  </a:cubicBezTo>
                  <a:cubicBezTo>
                    <a:pt x="1346990" y="237173"/>
                    <a:pt x="1343180" y="299085"/>
                    <a:pt x="1331750" y="360998"/>
                  </a:cubicBezTo>
                  <a:close/>
                </a:path>
              </a:pathLst>
            </a:custGeom>
            <a:solidFill>
              <a:srgbClr val="FCC90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0" name="Freeform: Shape 73">
              <a:extLst>
                <a:ext uri="{FF2B5EF4-FFF2-40B4-BE49-F238E27FC236}">
                  <a16:creationId xmlns:a16="http://schemas.microsoft.com/office/drawing/2014/main" id="{C76AD51C-B7A1-4303-8918-A8CA6087268A}"/>
                </a:ext>
              </a:extLst>
            </p:cNvPr>
            <p:cNvSpPr/>
            <p:nvPr/>
          </p:nvSpPr>
          <p:spPr>
            <a:xfrm>
              <a:off x="10736937" y="213918"/>
              <a:ext cx="307998" cy="853237"/>
            </a:xfrm>
            <a:custGeom>
              <a:avLst/>
              <a:gdLst>
                <a:gd name="connsiteX0" fmla="*/ 2261 w 704850"/>
                <a:gd name="connsiteY0" fmla="*/ 1960245 h 1952625"/>
                <a:gd name="connsiteX1" fmla="*/ 39409 w 704850"/>
                <a:gd name="connsiteY1" fmla="*/ 1960245 h 1952625"/>
                <a:gd name="connsiteX2" fmla="*/ 239434 w 704850"/>
                <a:gd name="connsiteY2" fmla="*/ 1960245 h 1952625"/>
                <a:gd name="connsiteX3" fmla="*/ 279439 w 704850"/>
                <a:gd name="connsiteY3" fmla="*/ 1946910 h 1952625"/>
                <a:gd name="connsiteX4" fmla="*/ 145136 w 704850"/>
                <a:gd name="connsiteY4" fmla="*/ 1719263 h 1952625"/>
                <a:gd name="connsiteX5" fmla="*/ 80366 w 704850"/>
                <a:gd name="connsiteY5" fmla="*/ 1439228 h 1952625"/>
                <a:gd name="connsiteX6" fmla="*/ 67984 w 704850"/>
                <a:gd name="connsiteY6" fmla="*/ 1198245 h 1952625"/>
                <a:gd name="connsiteX7" fmla="*/ 71794 w 704850"/>
                <a:gd name="connsiteY7" fmla="*/ 1119188 h 1952625"/>
                <a:gd name="connsiteX8" fmla="*/ 91796 w 704850"/>
                <a:gd name="connsiteY8" fmla="*/ 1099185 h 1952625"/>
                <a:gd name="connsiteX9" fmla="*/ 119419 w 704850"/>
                <a:gd name="connsiteY9" fmla="*/ 1099185 h 1952625"/>
                <a:gd name="connsiteX10" fmla="*/ 171806 w 704850"/>
                <a:gd name="connsiteY10" fmla="*/ 1062990 h 1952625"/>
                <a:gd name="connsiteX11" fmla="*/ 132754 w 704850"/>
                <a:gd name="connsiteY11" fmla="*/ 1005840 h 1952625"/>
                <a:gd name="connsiteX12" fmla="*/ 301346 w 704850"/>
                <a:gd name="connsiteY12" fmla="*/ 849630 h 1952625"/>
                <a:gd name="connsiteX13" fmla="*/ 333731 w 704850"/>
                <a:gd name="connsiteY13" fmla="*/ 835343 h 1952625"/>
                <a:gd name="connsiteX14" fmla="*/ 588049 w 704850"/>
                <a:gd name="connsiteY14" fmla="*/ 641985 h 1952625"/>
                <a:gd name="connsiteX15" fmla="*/ 684251 w 704850"/>
                <a:gd name="connsiteY15" fmla="*/ 400050 h 1952625"/>
                <a:gd name="connsiteX16" fmla="*/ 706159 w 704850"/>
                <a:gd name="connsiteY16" fmla="*/ 122873 h 1952625"/>
                <a:gd name="connsiteX17" fmla="*/ 682346 w 704850"/>
                <a:gd name="connsiteY17" fmla="*/ 100013 h 1952625"/>
                <a:gd name="connsiteX18" fmla="*/ 526136 w 704850"/>
                <a:gd name="connsiteY18" fmla="*/ 100965 h 1952625"/>
                <a:gd name="connsiteX19" fmla="*/ 502324 w 704850"/>
                <a:gd name="connsiteY19" fmla="*/ 77153 h 1952625"/>
                <a:gd name="connsiteX20" fmla="*/ 503276 w 704850"/>
                <a:gd name="connsiteY20" fmla="*/ 20003 h 1952625"/>
                <a:gd name="connsiteX21" fmla="*/ 485179 w 704850"/>
                <a:gd name="connsiteY21" fmla="*/ 0 h 1952625"/>
                <a:gd name="connsiteX22" fmla="*/ 1309 w 704850"/>
                <a:gd name="connsiteY22" fmla="*/ 1905 h 1952625"/>
                <a:gd name="connsiteX23" fmla="*/ 356 w 704850"/>
                <a:gd name="connsiteY23" fmla="*/ 545783 h 1952625"/>
                <a:gd name="connsiteX24" fmla="*/ 356 w 704850"/>
                <a:gd name="connsiteY24" fmla="*/ 1960245 h 1952625"/>
                <a:gd name="connsiteX25" fmla="*/ 351829 w 704850"/>
                <a:gd name="connsiteY25" fmla="*/ 762953 h 1952625"/>
                <a:gd name="connsiteX26" fmla="*/ 421361 w 704850"/>
                <a:gd name="connsiteY26" fmla="*/ 583883 h 1952625"/>
                <a:gd name="connsiteX27" fmla="*/ 461366 w 704850"/>
                <a:gd name="connsiteY27" fmla="*/ 418148 h 1952625"/>
                <a:gd name="connsiteX28" fmla="*/ 488989 w 704850"/>
                <a:gd name="connsiteY28" fmla="*/ 239078 h 1952625"/>
                <a:gd name="connsiteX29" fmla="*/ 498514 w 704850"/>
                <a:gd name="connsiteY29" fmla="*/ 165735 h 1952625"/>
                <a:gd name="connsiteX30" fmla="*/ 511849 w 704850"/>
                <a:gd name="connsiteY30" fmla="*/ 156210 h 1952625"/>
                <a:gd name="connsiteX31" fmla="*/ 632816 w 704850"/>
                <a:gd name="connsiteY31" fmla="*/ 156210 h 1952625"/>
                <a:gd name="connsiteX32" fmla="*/ 648056 w 704850"/>
                <a:gd name="connsiteY32" fmla="*/ 172403 h 1952625"/>
                <a:gd name="connsiteX33" fmla="*/ 633769 w 704850"/>
                <a:gd name="connsiteY33" fmla="*/ 359093 h 1952625"/>
                <a:gd name="connsiteX34" fmla="*/ 575666 w 704850"/>
                <a:gd name="connsiteY34" fmla="*/ 546735 h 1952625"/>
                <a:gd name="connsiteX35" fmla="*/ 424219 w 704850"/>
                <a:gd name="connsiteY35" fmla="*/ 729615 h 1952625"/>
                <a:gd name="connsiteX36" fmla="*/ 351829 w 704850"/>
                <a:gd name="connsiteY36" fmla="*/ 762953 h 1952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704850" h="1952625">
                  <a:moveTo>
                    <a:pt x="2261" y="1960245"/>
                  </a:moveTo>
                  <a:cubicBezTo>
                    <a:pt x="14644" y="1960245"/>
                    <a:pt x="27026" y="1960245"/>
                    <a:pt x="39409" y="1960245"/>
                  </a:cubicBezTo>
                  <a:cubicBezTo>
                    <a:pt x="106084" y="1960245"/>
                    <a:pt x="172759" y="1960245"/>
                    <a:pt x="239434" y="1960245"/>
                  </a:cubicBezTo>
                  <a:cubicBezTo>
                    <a:pt x="253721" y="1960245"/>
                    <a:pt x="269914" y="1962150"/>
                    <a:pt x="279439" y="1946910"/>
                  </a:cubicBezTo>
                  <a:cubicBezTo>
                    <a:pt x="220384" y="1879283"/>
                    <a:pt x="174664" y="1803083"/>
                    <a:pt x="145136" y="1719263"/>
                  </a:cubicBezTo>
                  <a:cubicBezTo>
                    <a:pt x="112751" y="1628775"/>
                    <a:pt x="90844" y="1535430"/>
                    <a:pt x="80366" y="1439228"/>
                  </a:cubicBezTo>
                  <a:cubicBezTo>
                    <a:pt x="71794" y="1359218"/>
                    <a:pt x="67984" y="1278255"/>
                    <a:pt x="67984" y="1198245"/>
                  </a:cubicBezTo>
                  <a:cubicBezTo>
                    <a:pt x="67984" y="1171575"/>
                    <a:pt x="70841" y="1145858"/>
                    <a:pt x="71794" y="1119188"/>
                  </a:cubicBezTo>
                  <a:cubicBezTo>
                    <a:pt x="71794" y="1104900"/>
                    <a:pt x="75604" y="1097280"/>
                    <a:pt x="91796" y="1099185"/>
                  </a:cubicBezTo>
                  <a:cubicBezTo>
                    <a:pt x="100369" y="1100138"/>
                    <a:pt x="109894" y="1099185"/>
                    <a:pt x="119419" y="1099185"/>
                  </a:cubicBezTo>
                  <a:cubicBezTo>
                    <a:pt x="149899" y="1099185"/>
                    <a:pt x="167996" y="1086803"/>
                    <a:pt x="171806" y="1062990"/>
                  </a:cubicBezTo>
                  <a:cubicBezTo>
                    <a:pt x="176569" y="1034415"/>
                    <a:pt x="165139" y="1017270"/>
                    <a:pt x="132754" y="1005840"/>
                  </a:cubicBezTo>
                  <a:cubicBezTo>
                    <a:pt x="203239" y="967740"/>
                    <a:pt x="258484" y="915353"/>
                    <a:pt x="301346" y="849630"/>
                  </a:cubicBezTo>
                  <a:cubicBezTo>
                    <a:pt x="308966" y="839153"/>
                    <a:pt x="322301" y="838200"/>
                    <a:pt x="333731" y="835343"/>
                  </a:cubicBezTo>
                  <a:cubicBezTo>
                    <a:pt x="443269" y="802958"/>
                    <a:pt x="525184" y="735330"/>
                    <a:pt x="588049" y="641985"/>
                  </a:cubicBezTo>
                  <a:cubicBezTo>
                    <a:pt x="637579" y="567690"/>
                    <a:pt x="665201" y="484823"/>
                    <a:pt x="684251" y="400050"/>
                  </a:cubicBezTo>
                  <a:cubicBezTo>
                    <a:pt x="704254" y="309563"/>
                    <a:pt x="709969" y="216218"/>
                    <a:pt x="706159" y="122873"/>
                  </a:cubicBezTo>
                  <a:cubicBezTo>
                    <a:pt x="705206" y="106680"/>
                    <a:pt x="699491" y="100013"/>
                    <a:pt x="682346" y="100013"/>
                  </a:cubicBezTo>
                  <a:cubicBezTo>
                    <a:pt x="629959" y="100965"/>
                    <a:pt x="578524" y="99060"/>
                    <a:pt x="526136" y="100965"/>
                  </a:cubicBezTo>
                  <a:cubicBezTo>
                    <a:pt x="507086" y="100965"/>
                    <a:pt x="501371" y="94298"/>
                    <a:pt x="502324" y="77153"/>
                  </a:cubicBezTo>
                  <a:cubicBezTo>
                    <a:pt x="503276" y="58103"/>
                    <a:pt x="502324" y="39053"/>
                    <a:pt x="503276" y="20003"/>
                  </a:cubicBezTo>
                  <a:cubicBezTo>
                    <a:pt x="504229" y="6668"/>
                    <a:pt x="499466" y="0"/>
                    <a:pt x="485179" y="0"/>
                  </a:cubicBezTo>
                  <a:cubicBezTo>
                    <a:pt x="326111" y="952"/>
                    <a:pt x="161329" y="952"/>
                    <a:pt x="1309" y="1905"/>
                  </a:cubicBezTo>
                  <a:cubicBezTo>
                    <a:pt x="-1549" y="5715"/>
                    <a:pt x="1309" y="545783"/>
                    <a:pt x="356" y="545783"/>
                  </a:cubicBezTo>
                  <a:lnTo>
                    <a:pt x="356" y="1960245"/>
                  </a:lnTo>
                  <a:close/>
                  <a:moveTo>
                    <a:pt x="351829" y="762953"/>
                  </a:moveTo>
                  <a:cubicBezTo>
                    <a:pt x="381356" y="701993"/>
                    <a:pt x="404216" y="643890"/>
                    <a:pt x="421361" y="583883"/>
                  </a:cubicBezTo>
                  <a:cubicBezTo>
                    <a:pt x="437554" y="529590"/>
                    <a:pt x="450889" y="474345"/>
                    <a:pt x="461366" y="418148"/>
                  </a:cubicBezTo>
                  <a:cubicBezTo>
                    <a:pt x="472796" y="359093"/>
                    <a:pt x="486131" y="300038"/>
                    <a:pt x="488989" y="239078"/>
                  </a:cubicBezTo>
                  <a:cubicBezTo>
                    <a:pt x="489941" y="214313"/>
                    <a:pt x="499466" y="190500"/>
                    <a:pt x="498514" y="165735"/>
                  </a:cubicBezTo>
                  <a:cubicBezTo>
                    <a:pt x="498514" y="156210"/>
                    <a:pt x="505181" y="156210"/>
                    <a:pt x="511849" y="156210"/>
                  </a:cubicBezTo>
                  <a:cubicBezTo>
                    <a:pt x="551854" y="156210"/>
                    <a:pt x="592811" y="156210"/>
                    <a:pt x="632816" y="156210"/>
                  </a:cubicBezTo>
                  <a:cubicBezTo>
                    <a:pt x="644246" y="156210"/>
                    <a:pt x="648056" y="160973"/>
                    <a:pt x="648056" y="172403"/>
                  </a:cubicBezTo>
                  <a:cubicBezTo>
                    <a:pt x="648056" y="235268"/>
                    <a:pt x="645199" y="297180"/>
                    <a:pt x="633769" y="359093"/>
                  </a:cubicBezTo>
                  <a:cubicBezTo>
                    <a:pt x="621386" y="423863"/>
                    <a:pt x="604241" y="486728"/>
                    <a:pt x="575666" y="546735"/>
                  </a:cubicBezTo>
                  <a:cubicBezTo>
                    <a:pt x="541376" y="620078"/>
                    <a:pt x="492799" y="684848"/>
                    <a:pt x="424219" y="729615"/>
                  </a:cubicBezTo>
                  <a:cubicBezTo>
                    <a:pt x="405169" y="742950"/>
                    <a:pt x="383261" y="759143"/>
                    <a:pt x="351829" y="762953"/>
                  </a:cubicBezTo>
                  <a:close/>
                </a:path>
              </a:pathLst>
            </a:custGeom>
            <a:solidFill>
              <a:srgbClr val="F3C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1" name="Freeform: Shape 74">
              <a:extLst>
                <a:ext uri="{FF2B5EF4-FFF2-40B4-BE49-F238E27FC236}">
                  <a16:creationId xmlns:a16="http://schemas.microsoft.com/office/drawing/2014/main" id="{11F0784B-ACFD-4A75-84B5-3053110B4B18}"/>
                </a:ext>
              </a:extLst>
            </p:cNvPr>
            <p:cNvSpPr/>
            <p:nvPr/>
          </p:nvSpPr>
          <p:spPr>
            <a:xfrm>
              <a:off x="10599659" y="1064241"/>
              <a:ext cx="278863" cy="12486"/>
            </a:xfrm>
            <a:custGeom>
              <a:avLst/>
              <a:gdLst>
                <a:gd name="connsiteX0" fmla="*/ 641225 w 638175"/>
                <a:gd name="connsiteY0" fmla="*/ 35242 h 28575"/>
                <a:gd name="connsiteX1" fmla="*/ 193 w 638175"/>
                <a:gd name="connsiteY1" fmla="*/ 34290 h 28575"/>
                <a:gd name="connsiteX2" fmla="*/ 46865 w 638175"/>
                <a:gd name="connsiteY2" fmla="*/ 0 h 28575"/>
                <a:gd name="connsiteX3" fmla="*/ 75440 w 638175"/>
                <a:gd name="connsiteY3" fmla="*/ 3810 h 28575"/>
                <a:gd name="connsiteX4" fmla="*/ 565978 w 638175"/>
                <a:gd name="connsiteY4" fmla="*/ 3810 h 28575"/>
                <a:gd name="connsiteX5" fmla="*/ 594553 w 638175"/>
                <a:gd name="connsiteY5" fmla="*/ 0 h 28575"/>
                <a:gd name="connsiteX6" fmla="*/ 608840 w 638175"/>
                <a:gd name="connsiteY6" fmla="*/ 2857 h 28575"/>
                <a:gd name="connsiteX7" fmla="*/ 641225 w 638175"/>
                <a:gd name="connsiteY7" fmla="*/ 35242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38175" h="28575">
                  <a:moveTo>
                    <a:pt x="641225" y="35242"/>
                  </a:moveTo>
                  <a:cubicBezTo>
                    <a:pt x="427865" y="35242"/>
                    <a:pt x="213553" y="35242"/>
                    <a:pt x="193" y="34290"/>
                  </a:cubicBezTo>
                  <a:cubicBezTo>
                    <a:pt x="-2665" y="-1905"/>
                    <a:pt x="26863" y="5715"/>
                    <a:pt x="46865" y="0"/>
                  </a:cubicBezTo>
                  <a:cubicBezTo>
                    <a:pt x="56390" y="952"/>
                    <a:pt x="65915" y="3810"/>
                    <a:pt x="75440" y="3810"/>
                  </a:cubicBezTo>
                  <a:cubicBezTo>
                    <a:pt x="239270" y="3810"/>
                    <a:pt x="403100" y="3810"/>
                    <a:pt x="565978" y="3810"/>
                  </a:cubicBezTo>
                  <a:cubicBezTo>
                    <a:pt x="575503" y="3810"/>
                    <a:pt x="585980" y="3810"/>
                    <a:pt x="594553" y="0"/>
                  </a:cubicBezTo>
                  <a:cubicBezTo>
                    <a:pt x="599315" y="952"/>
                    <a:pt x="604078" y="2857"/>
                    <a:pt x="608840" y="2857"/>
                  </a:cubicBezTo>
                  <a:cubicBezTo>
                    <a:pt x="633605" y="1905"/>
                    <a:pt x="643130" y="12382"/>
                    <a:pt x="641225" y="35242"/>
                  </a:cubicBezTo>
                  <a:close/>
                </a:path>
              </a:pathLst>
            </a:custGeom>
            <a:solidFill>
              <a:srgbClr val="F65B3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2" name="Freeform: Shape 75">
              <a:extLst>
                <a:ext uri="{FF2B5EF4-FFF2-40B4-BE49-F238E27FC236}">
                  <a16:creationId xmlns:a16="http://schemas.microsoft.com/office/drawing/2014/main" id="{DB6B97E5-8B64-4B01-8FF7-203671075AD6}"/>
                </a:ext>
              </a:extLst>
            </p:cNvPr>
            <p:cNvSpPr/>
            <p:nvPr/>
          </p:nvSpPr>
          <p:spPr>
            <a:xfrm>
              <a:off x="10550630" y="1265195"/>
              <a:ext cx="366268" cy="4162"/>
            </a:xfrm>
            <a:custGeom>
              <a:avLst/>
              <a:gdLst>
                <a:gd name="connsiteX0" fmla="*/ 0 w 838200"/>
                <a:gd name="connsiteY0" fmla="*/ 1129 h 9525"/>
                <a:gd name="connsiteX1" fmla="*/ 818197 w 838200"/>
                <a:gd name="connsiteY1" fmla="*/ 1129 h 9525"/>
                <a:gd name="connsiteX2" fmla="*/ 839152 w 838200"/>
                <a:gd name="connsiteY2" fmla="*/ 9701 h 9525"/>
                <a:gd name="connsiteX3" fmla="*/ 762952 w 838200"/>
                <a:gd name="connsiteY3" fmla="*/ 10654 h 9525"/>
                <a:gd name="connsiteX4" fmla="*/ 24765 w 838200"/>
                <a:gd name="connsiteY4" fmla="*/ 9701 h 9525"/>
                <a:gd name="connsiteX5" fmla="*/ 0 w 838200"/>
                <a:gd name="connsiteY5" fmla="*/ 1129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38200" h="9525">
                  <a:moveTo>
                    <a:pt x="0" y="1129"/>
                  </a:moveTo>
                  <a:cubicBezTo>
                    <a:pt x="272415" y="1129"/>
                    <a:pt x="545782" y="1129"/>
                    <a:pt x="818197" y="1129"/>
                  </a:cubicBezTo>
                  <a:cubicBezTo>
                    <a:pt x="825817" y="1129"/>
                    <a:pt x="837247" y="-4586"/>
                    <a:pt x="839152" y="9701"/>
                  </a:cubicBezTo>
                  <a:cubicBezTo>
                    <a:pt x="813435" y="9701"/>
                    <a:pt x="787717" y="10654"/>
                    <a:pt x="762952" y="10654"/>
                  </a:cubicBezTo>
                  <a:cubicBezTo>
                    <a:pt x="517207" y="10654"/>
                    <a:pt x="271463" y="10654"/>
                    <a:pt x="24765" y="9701"/>
                  </a:cubicBezTo>
                  <a:cubicBezTo>
                    <a:pt x="17145" y="10654"/>
                    <a:pt x="2857" y="19226"/>
                    <a:pt x="0" y="1129"/>
                  </a:cubicBezTo>
                  <a:close/>
                </a:path>
              </a:pathLst>
            </a:custGeom>
            <a:solidFill>
              <a:srgbClr val="78201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3" name="Freeform: Shape 76">
              <a:extLst>
                <a:ext uri="{FF2B5EF4-FFF2-40B4-BE49-F238E27FC236}">
                  <a16:creationId xmlns:a16="http://schemas.microsoft.com/office/drawing/2014/main" id="{1E335D64-6515-4BFA-B4BB-7469EC34F168}"/>
                </a:ext>
              </a:extLst>
            </p:cNvPr>
            <p:cNvSpPr/>
            <p:nvPr/>
          </p:nvSpPr>
          <p:spPr>
            <a:xfrm>
              <a:off x="10594332" y="237762"/>
              <a:ext cx="291349" cy="270538"/>
            </a:xfrm>
            <a:custGeom>
              <a:avLst/>
              <a:gdLst>
                <a:gd name="connsiteX0" fmla="*/ 324802 w 666750"/>
                <a:gd name="connsiteY0" fmla="*/ 4488 h 619125"/>
                <a:gd name="connsiteX1" fmla="*/ 341947 w 666750"/>
                <a:gd name="connsiteY1" fmla="*/ 12108 h 619125"/>
                <a:gd name="connsiteX2" fmla="*/ 402907 w 666750"/>
                <a:gd name="connsiteY2" fmla="*/ 205465 h 619125"/>
                <a:gd name="connsiteX3" fmla="*/ 440055 w 666750"/>
                <a:gd name="connsiteY3" fmla="*/ 234040 h 619125"/>
                <a:gd name="connsiteX4" fmla="*/ 669607 w 666750"/>
                <a:gd name="connsiteY4" fmla="*/ 233088 h 619125"/>
                <a:gd name="connsiteX5" fmla="*/ 641985 w 666750"/>
                <a:gd name="connsiteY5" fmla="*/ 255948 h 619125"/>
                <a:gd name="connsiteX6" fmla="*/ 483870 w 666750"/>
                <a:gd name="connsiteY6" fmla="*/ 370248 h 619125"/>
                <a:gd name="connsiteX7" fmla="*/ 469582 w 666750"/>
                <a:gd name="connsiteY7" fmla="*/ 411205 h 619125"/>
                <a:gd name="connsiteX8" fmla="*/ 533400 w 666750"/>
                <a:gd name="connsiteY8" fmla="*/ 611230 h 619125"/>
                <a:gd name="connsiteX9" fmla="*/ 538163 w 666750"/>
                <a:gd name="connsiteY9" fmla="*/ 626470 h 619125"/>
                <a:gd name="connsiteX10" fmla="*/ 482917 w 666750"/>
                <a:gd name="connsiteY10" fmla="*/ 590275 h 619125"/>
                <a:gd name="connsiteX11" fmla="*/ 352425 w 666750"/>
                <a:gd name="connsiteY11" fmla="*/ 496930 h 619125"/>
                <a:gd name="connsiteX12" fmla="*/ 326707 w 666750"/>
                <a:gd name="connsiteY12" fmla="*/ 488358 h 619125"/>
                <a:gd name="connsiteX13" fmla="*/ 217170 w 666750"/>
                <a:gd name="connsiteY13" fmla="*/ 563605 h 619125"/>
                <a:gd name="connsiteX14" fmla="*/ 124777 w 666750"/>
                <a:gd name="connsiteY14" fmla="*/ 624565 h 619125"/>
                <a:gd name="connsiteX15" fmla="*/ 149542 w 666750"/>
                <a:gd name="connsiteY15" fmla="*/ 546460 h 619125"/>
                <a:gd name="connsiteX16" fmla="*/ 194310 w 666750"/>
                <a:gd name="connsiteY16" fmla="*/ 409300 h 619125"/>
                <a:gd name="connsiteX17" fmla="*/ 180975 w 666750"/>
                <a:gd name="connsiteY17" fmla="*/ 371200 h 619125"/>
                <a:gd name="connsiteX18" fmla="*/ 16192 w 666750"/>
                <a:gd name="connsiteY18" fmla="*/ 252138 h 619125"/>
                <a:gd name="connsiteX19" fmla="*/ 0 w 666750"/>
                <a:gd name="connsiteY19" fmla="*/ 233088 h 619125"/>
                <a:gd name="connsiteX20" fmla="*/ 112395 w 666750"/>
                <a:gd name="connsiteY20" fmla="*/ 233088 h 619125"/>
                <a:gd name="connsiteX21" fmla="*/ 220980 w 666750"/>
                <a:gd name="connsiteY21" fmla="*/ 234993 h 619125"/>
                <a:gd name="connsiteX22" fmla="*/ 259080 w 666750"/>
                <a:gd name="connsiteY22" fmla="*/ 210228 h 619125"/>
                <a:gd name="connsiteX23" fmla="*/ 322897 w 666750"/>
                <a:gd name="connsiteY23" fmla="*/ 12108 h 619125"/>
                <a:gd name="connsiteX24" fmla="*/ 324802 w 666750"/>
                <a:gd name="connsiteY24" fmla="*/ 4488 h 619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666750" h="619125">
                  <a:moveTo>
                    <a:pt x="324802" y="4488"/>
                  </a:moveTo>
                  <a:cubicBezTo>
                    <a:pt x="337185" y="-6942"/>
                    <a:pt x="340042" y="6393"/>
                    <a:pt x="341947" y="12108"/>
                  </a:cubicBezTo>
                  <a:cubicBezTo>
                    <a:pt x="362902" y="75925"/>
                    <a:pt x="384810" y="140695"/>
                    <a:pt x="402907" y="205465"/>
                  </a:cubicBezTo>
                  <a:cubicBezTo>
                    <a:pt x="408622" y="226420"/>
                    <a:pt x="417195" y="234040"/>
                    <a:pt x="440055" y="234040"/>
                  </a:cubicBezTo>
                  <a:cubicBezTo>
                    <a:pt x="514350" y="233088"/>
                    <a:pt x="587692" y="233088"/>
                    <a:pt x="669607" y="233088"/>
                  </a:cubicBezTo>
                  <a:cubicBezTo>
                    <a:pt x="657225" y="243565"/>
                    <a:pt x="649605" y="250233"/>
                    <a:pt x="641985" y="255948"/>
                  </a:cubicBezTo>
                  <a:cubicBezTo>
                    <a:pt x="589597" y="294048"/>
                    <a:pt x="537210" y="333100"/>
                    <a:pt x="483870" y="370248"/>
                  </a:cubicBezTo>
                  <a:cubicBezTo>
                    <a:pt x="467677" y="381678"/>
                    <a:pt x="461963" y="389298"/>
                    <a:pt x="469582" y="411205"/>
                  </a:cubicBezTo>
                  <a:cubicBezTo>
                    <a:pt x="493395" y="476928"/>
                    <a:pt x="512445" y="544555"/>
                    <a:pt x="533400" y="611230"/>
                  </a:cubicBezTo>
                  <a:cubicBezTo>
                    <a:pt x="534352" y="615993"/>
                    <a:pt x="541020" y="617898"/>
                    <a:pt x="538163" y="626470"/>
                  </a:cubicBezTo>
                  <a:cubicBezTo>
                    <a:pt x="516255" y="619803"/>
                    <a:pt x="501015" y="602658"/>
                    <a:pt x="482917" y="590275"/>
                  </a:cubicBezTo>
                  <a:cubicBezTo>
                    <a:pt x="439102" y="559795"/>
                    <a:pt x="396240" y="527410"/>
                    <a:pt x="352425" y="496930"/>
                  </a:cubicBezTo>
                  <a:cubicBezTo>
                    <a:pt x="344805" y="492168"/>
                    <a:pt x="339090" y="480738"/>
                    <a:pt x="326707" y="488358"/>
                  </a:cubicBezTo>
                  <a:cubicBezTo>
                    <a:pt x="286702" y="508360"/>
                    <a:pt x="254317" y="538840"/>
                    <a:pt x="217170" y="563605"/>
                  </a:cubicBezTo>
                  <a:cubicBezTo>
                    <a:pt x="186690" y="583608"/>
                    <a:pt x="159067" y="606468"/>
                    <a:pt x="124777" y="624565"/>
                  </a:cubicBezTo>
                  <a:cubicBezTo>
                    <a:pt x="133350" y="598848"/>
                    <a:pt x="140970" y="572178"/>
                    <a:pt x="149542" y="546460"/>
                  </a:cubicBezTo>
                  <a:cubicBezTo>
                    <a:pt x="164782" y="500740"/>
                    <a:pt x="178117" y="455020"/>
                    <a:pt x="194310" y="409300"/>
                  </a:cubicBezTo>
                  <a:cubicBezTo>
                    <a:pt x="200977" y="391203"/>
                    <a:pt x="195263" y="380725"/>
                    <a:pt x="180975" y="371200"/>
                  </a:cubicBezTo>
                  <a:cubicBezTo>
                    <a:pt x="125730" y="332148"/>
                    <a:pt x="71438" y="291190"/>
                    <a:pt x="16192" y="252138"/>
                  </a:cubicBezTo>
                  <a:cubicBezTo>
                    <a:pt x="10477" y="248328"/>
                    <a:pt x="5715" y="243565"/>
                    <a:pt x="0" y="233088"/>
                  </a:cubicBezTo>
                  <a:cubicBezTo>
                    <a:pt x="39052" y="233088"/>
                    <a:pt x="76200" y="233088"/>
                    <a:pt x="112395" y="233088"/>
                  </a:cubicBezTo>
                  <a:cubicBezTo>
                    <a:pt x="148590" y="233088"/>
                    <a:pt x="184785" y="233088"/>
                    <a:pt x="220980" y="234993"/>
                  </a:cubicBezTo>
                  <a:cubicBezTo>
                    <a:pt x="240030" y="235945"/>
                    <a:pt x="252413" y="231183"/>
                    <a:pt x="259080" y="210228"/>
                  </a:cubicBezTo>
                  <a:cubicBezTo>
                    <a:pt x="279082" y="144505"/>
                    <a:pt x="300990" y="78783"/>
                    <a:pt x="322897" y="12108"/>
                  </a:cubicBezTo>
                  <a:cubicBezTo>
                    <a:pt x="325755" y="11155"/>
                    <a:pt x="324802" y="7345"/>
                    <a:pt x="324802" y="4488"/>
                  </a:cubicBezTo>
                  <a:close/>
                </a:path>
              </a:pathLst>
            </a:custGeom>
            <a:solidFill>
              <a:srgbClr val="FCFCF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4" name="TextBox 513">
            <a:extLst>
              <a:ext uri="{FF2B5EF4-FFF2-40B4-BE49-F238E27FC236}">
                <a16:creationId xmlns:a16="http://schemas.microsoft.com/office/drawing/2014/main" id="{1229AD6A-3118-46A8-BD3D-A6D3B75F7824}"/>
              </a:ext>
            </a:extLst>
          </p:cNvPr>
          <p:cNvSpPr txBox="1"/>
          <p:nvPr/>
        </p:nvSpPr>
        <p:spPr>
          <a:xfrm>
            <a:off x="5246020" y="3457980"/>
            <a:ext cx="1699961" cy="30777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n-US" altLang="ko-KR" sz="1400" dirty="0">
                <a:solidFill>
                  <a:schemeClr val="bg1"/>
                </a:solidFill>
              </a:rPr>
              <a:t>01 CONTENTS</a:t>
            </a:r>
          </a:p>
        </p:txBody>
      </p:sp>
      <p:sp>
        <p:nvSpPr>
          <p:cNvPr id="515" name="TextBox 514">
            <a:extLst>
              <a:ext uri="{FF2B5EF4-FFF2-40B4-BE49-F238E27FC236}">
                <a16:creationId xmlns:a16="http://schemas.microsoft.com/office/drawing/2014/main" id="{E497DB5F-E082-4CDB-B2E0-603288192F82}"/>
              </a:ext>
            </a:extLst>
          </p:cNvPr>
          <p:cNvSpPr txBox="1"/>
          <p:nvPr/>
        </p:nvSpPr>
        <p:spPr>
          <a:xfrm>
            <a:off x="5246020" y="4265728"/>
            <a:ext cx="1699961" cy="30777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n-US" altLang="ko-KR" sz="1400" dirty="0">
                <a:solidFill>
                  <a:schemeClr val="bg1"/>
                </a:solidFill>
              </a:rPr>
              <a:t>02 CONTENTS</a:t>
            </a:r>
          </a:p>
        </p:txBody>
      </p:sp>
      <p:sp>
        <p:nvSpPr>
          <p:cNvPr id="516" name="TextBox 515">
            <a:extLst>
              <a:ext uri="{FF2B5EF4-FFF2-40B4-BE49-F238E27FC236}">
                <a16:creationId xmlns:a16="http://schemas.microsoft.com/office/drawing/2014/main" id="{91BA5691-9643-47F4-86DC-09370879A641}"/>
              </a:ext>
            </a:extLst>
          </p:cNvPr>
          <p:cNvSpPr txBox="1"/>
          <p:nvPr/>
        </p:nvSpPr>
        <p:spPr>
          <a:xfrm>
            <a:off x="5246020" y="5096517"/>
            <a:ext cx="1699961" cy="30777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n-US" altLang="ko-KR" sz="1400" dirty="0">
                <a:solidFill>
                  <a:schemeClr val="bg1"/>
                </a:solidFill>
              </a:rPr>
              <a:t>03 CONTENTS</a:t>
            </a:r>
          </a:p>
        </p:txBody>
      </p:sp>
      <p:sp>
        <p:nvSpPr>
          <p:cNvPr id="517" name="TextBox 516">
            <a:extLst>
              <a:ext uri="{FF2B5EF4-FFF2-40B4-BE49-F238E27FC236}">
                <a16:creationId xmlns:a16="http://schemas.microsoft.com/office/drawing/2014/main" id="{0D03E042-9E3B-4482-A2A7-800EE0AE2ED0}"/>
              </a:ext>
            </a:extLst>
          </p:cNvPr>
          <p:cNvSpPr txBox="1"/>
          <p:nvPr/>
        </p:nvSpPr>
        <p:spPr>
          <a:xfrm>
            <a:off x="5246020" y="5920959"/>
            <a:ext cx="1699961" cy="30777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n-US" altLang="ko-KR" sz="1400" dirty="0">
                <a:solidFill>
                  <a:schemeClr val="bg1"/>
                </a:solidFill>
              </a:rPr>
              <a:t>04 CONTENTS</a:t>
            </a:r>
          </a:p>
        </p:txBody>
      </p:sp>
      <p:sp>
        <p:nvSpPr>
          <p:cNvPr id="518" name="Oval 43">
            <a:extLst>
              <a:ext uri="{FF2B5EF4-FFF2-40B4-BE49-F238E27FC236}">
                <a16:creationId xmlns:a16="http://schemas.microsoft.com/office/drawing/2014/main" id="{D11E622C-1262-474B-A68A-6E852272C7D6}"/>
              </a:ext>
            </a:extLst>
          </p:cNvPr>
          <p:cNvSpPr/>
          <p:nvPr/>
        </p:nvSpPr>
        <p:spPr>
          <a:xfrm>
            <a:off x="895528" y="2937942"/>
            <a:ext cx="566802" cy="56680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19" name="Oval 55">
            <a:extLst>
              <a:ext uri="{FF2B5EF4-FFF2-40B4-BE49-F238E27FC236}">
                <a16:creationId xmlns:a16="http://schemas.microsoft.com/office/drawing/2014/main" id="{F930CDFE-1B41-45DC-81F8-504B832826EC}"/>
              </a:ext>
            </a:extLst>
          </p:cNvPr>
          <p:cNvSpPr/>
          <p:nvPr/>
        </p:nvSpPr>
        <p:spPr>
          <a:xfrm>
            <a:off x="895528" y="3745690"/>
            <a:ext cx="566802" cy="56680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20" name="Oval 43">
            <a:extLst>
              <a:ext uri="{FF2B5EF4-FFF2-40B4-BE49-F238E27FC236}">
                <a16:creationId xmlns:a16="http://schemas.microsoft.com/office/drawing/2014/main" id="{21FA93DC-ABA8-4770-85A2-B6CA600A60C6}"/>
              </a:ext>
            </a:extLst>
          </p:cNvPr>
          <p:cNvSpPr/>
          <p:nvPr/>
        </p:nvSpPr>
        <p:spPr>
          <a:xfrm>
            <a:off x="895528" y="5400921"/>
            <a:ext cx="566802" cy="56680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21" name="Oval 55">
            <a:extLst>
              <a:ext uri="{FF2B5EF4-FFF2-40B4-BE49-F238E27FC236}">
                <a16:creationId xmlns:a16="http://schemas.microsoft.com/office/drawing/2014/main" id="{EC8837E7-3D31-4E6A-8E12-2E2C8A3DD07C}"/>
              </a:ext>
            </a:extLst>
          </p:cNvPr>
          <p:cNvSpPr/>
          <p:nvPr/>
        </p:nvSpPr>
        <p:spPr>
          <a:xfrm>
            <a:off x="895528" y="4576479"/>
            <a:ext cx="566802" cy="56680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22" name="TextBox 521">
            <a:extLst>
              <a:ext uri="{FF2B5EF4-FFF2-40B4-BE49-F238E27FC236}">
                <a16:creationId xmlns:a16="http://schemas.microsoft.com/office/drawing/2014/main" id="{4F998F38-CA1F-4A03-BFBA-00DDE3E176BE}"/>
              </a:ext>
            </a:extLst>
          </p:cNvPr>
          <p:cNvSpPr txBox="1"/>
          <p:nvPr/>
        </p:nvSpPr>
        <p:spPr>
          <a:xfrm>
            <a:off x="1537099" y="3052066"/>
            <a:ext cx="2577701" cy="338554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GB" altLang="ko-KR" sz="1600" b="1" dirty="0">
                <a:solidFill>
                  <a:schemeClr val="accent4"/>
                </a:solidFill>
                <a:cs typeface="Arial" pitchFamily="34" charset="0"/>
              </a:rPr>
              <a:t>ALLPPT Layout</a:t>
            </a:r>
            <a:endParaRPr lang="ko-KR" altLang="en-US" sz="1600" b="1" dirty="0">
              <a:solidFill>
                <a:schemeClr val="accent4"/>
              </a:solidFill>
              <a:cs typeface="Arial" pitchFamily="34" charset="0"/>
            </a:endParaRPr>
          </a:p>
        </p:txBody>
      </p:sp>
      <p:cxnSp>
        <p:nvCxnSpPr>
          <p:cNvPr id="523" name="직선 연결선 522">
            <a:extLst>
              <a:ext uri="{FF2B5EF4-FFF2-40B4-BE49-F238E27FC236}">
                <a16:creationId xmlns:a16="http://schemas.microsoft.com/office/drawing/2014/main" id="{AAD3F7DC-1CF7-4A03-A9A9-0B06D2188241}"/>
              </a:ext>
            </a:extLst>
          </p:cNvPr>
          <p:cNvCxnSpPr>
            <a:cxnSpLocks/>
          </p:cNvCxnSpPr>
          <p:nvPr/>
        </p:nvCxnSpPr>
        <p:spPr>
          <a:xfrm>
            <a:off x="3586377" y="3221343"/>
            <a:ext cx="1159623" cy="0"/>
          </a:xfrm>
          <a:prstGeom prst="line">
            <a:avLst/>
          </a:prstGeom>
          <a:ln w="190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4" name="직선 연결선 523">
            <a:extLst>
              <a:ext uri="{FF2B5EF4-FFF2-40B4-BE49-F238E27FC236}">
                <a16:creationId xmlns:a16="http://schemas.microsoft.com/office/drawing/2014/main" id="{090A9087-7D36-4025-A8B7-581FE6B99EF4}"/>
              </a:ext>
            </a:extLst>
          </p:cNvPr>
          <p:cNvCxnSpPr>
            <a:cxnSpLocks/>
          </p:cNvCxnSpPr>
          <p:nvPr/>
        </p:nvCxnSpPr>
        <p:spPr>
          <a:xfrm>
            <a:off x="7356000" y="3221343"/>
            <a:ext cx="1044000" cy="0"/>
          </a:xfrm>
          <a:prstGeom prst="line">
            <a:avLst/>
          </a:prstGeom>
          <a:ln w="190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5" name="TextBox 524">
            <a:extLst>
              <a:ext uri="{FF2B5EF4-FFF2-40B4-BE49-F238E27FC236}">
                <a16:creationId xmlns:a16="http://schemas.microsoft.com/office/drawing/2014/main" id="{6D8485B9-87AA-4B3D-B328-9087858A51BF}"/>
              </a:ext>
            </a:extLst>
          </p:cNvPr>
          <p:cNvSpPr txBox="1"/>
          <p:nvPr/>
        </p:nvSpPr>
        <p:spPr>
          <a:xfrm>
            <a:off x="8514648" y="2990511"/>
            <a:ext cx="30445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26" name="TextBox 525">
            <a:extLst>
              <a:ext uri="{FF2B5EF4-FFF2-40B4-BE49-F238E27FC236}">
                <a16:creationId xmlns:a16="http://schemas.microsoft.com/office/drawing/2014/main" id="{22307D97-E3F4-44AA-B6D0-A59B37D1872C}"/>
              </a:ext>
            </a:extLst>
          </p:cNvPr>
          <p:cNvSpPr txBox="1"/>
          <p:nvPr/>
        </p:nvSpPr>
        <p:spPr>
          <a:xfrm>
            <a:off x="8514648" y="3798259"/>
            <a:ext cx="30445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27" name="TextBox 526">
            <a:extLst>
              <a:ext uri="{FF2B5EF4-FFF2-40B4-BE49-F238E27FC236}">
                <a16:creationId xmlns:a16="http://schemas.microsoft.com/office/drawing/2014/main" id="{C767E1E6-F440-4214-9DAF-068454614BE3}"/>
              </a:ext>
            </a:extLst>
          </p:cNvPr>
          <p:cNvSpPr txBox="1"/>
          <p:nvPr/>
        </p:nvSpPr>
        <p:spPr>
          <a:xfrm>
            <a:off x="8514648" y="4629048"/>
            <a:ext cx="30445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28" name="TextBox 527">
            <a:extLst>
              <a:ext uri="{FF2B5EF4-FFF2-40B4-BE49-F238E27FC236}">
                <a16:creationId xmlns:a16="http://schemas.microsoft.com/office/drawing/2014/main" id="{0C686668-5BF6-43BC-B0EF-443492076B85}"/>
              </a:ext>
            </a:extLst>
          </p:cNvPr>
          <p:cNvSpPr txBox="1"/>
          <p:nvPr/>
        </p:nvSpPr>
        <p:spPr>
          <a:xfrm>
            <a:off x="8514648" y="5453490"/>
            <a:ext cx="30445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29" name="TextBox 528">
            <a:extLst>
              <a:ext uri="{FF2B5EF4-FFF2-40B4-BE49-F238E27FC236}">
                <a16:creationId xmlns:a16="http://schemas.microsoft.com/office/drawing/2014/main" id="{3749BAC0-E501-4771-B8A4-E6F0EE45DF21}"/>
              </a:ext>
            </a:extLst>
          </p:cNvPr>
          <p:cNvSpPr txBox="1"/>
          <p:nvPr/>
        </p:nvSpPr>
        <p:spPr>
          <a:xfrm>
            <a:off x="1552330" y="3859814"/>
            <a:ext cx="2577701" cy="338554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GB" altLang="ko-KR" sz="1600" b="1" dirty="0">
                <a:solidFill>
                  <a:schemeClr val="accent3"/>
                </a:solidFill>
                <a:cs typeface="Arial" pitchFamily="34" charset="0"/>
              </a:rPr>
              <a:t>ALLPPT Layout</a:t>
            </a:r>
            <a:endParaRPr lang="ko-KR" altLang="en-US" sz="1600" b="1" dirty="0">
              <a:solidFill>
                <a:schemeClr val="accent3"/>
              </a:solidFill>
              <a:cs typeface="Arial" pitchFamily="34" charset="0"/>
            </a:endParaRPr>
          </a:p>
        </p:txBody>
      </p:sp>
      <p:cxnSp>
        <p:nvCxnSpPr>
          <p:cNvPr id="530" name="직선 연결선 529">
            <a:extLst>
              <a:ext uri="{FF2B5EF4-FFF2-40B4-BE49-F238E27FC236}">
                <a16:creationId xmlns:a16="http://schemas.microsoft.com/office/drawing/2014/main" id="{DB80EFF8-C8C5-4902-9F57-C6F7CBA3B261}"/>
              </a:ext>
            </a:extLst>
          </p:cNvPr>
          <p:cNvCxnSpPr>
            <a:cxnSpLocks/>
          </p:cNvCxnSpPr>
          <p:nvPr/>
        </p:nvCxnSpPr>
        <p:spPr>
          <a:xfrm>
            <a:off x="3601608" y="4029091"/>
            <a:ext cx="1144392" cy="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1" name="직선 연결선 530">
            <a:extLst>
              <a:ext uri="{FF2B5EF4-FFF2-40B4-BE49-F238E27FC236}">
                <a16:creationId xmlns:a16="http://schemas.microsoft.com/office/drawing/2014/main" id="{91B89756-3E28-4DEA-A18D-3A0B031871B3}"/>
              </a:ext>
            </a:extLst>
          </p:cNvPr>
          <p:cNvCxnSpPr>
            <a:cxnSpLocks/>
          </p:cNvCxnSpPr>
          <p:nvPr/>
        </p:nvCxnSpPr>
        <p:spPr>
          <a:xfrm flipV="1">
            <a:off x="7536000" y="4029091"/>
            <a:ext cx="879231" cy="2758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2" name="TextBox 531">
            <a:extLst>
              <a:ext uri="{FF2B5EF4-FFF2-40B4-BE49-F238E27FC236}">
                <a16:creationId xmlns:a16="http://schemas.microsoft.com/office/drawing/2014/main" id="{5174A018-B26E-4C45-A7C9-40497C7171B0}"/>
              </a:ext>
            </a:extLst>
          </p:cNvPr>
          <p:cNvSpPr txBox="1"/>
          <p:nvPr/>
        </p:nvSpPr>
        <p:spPr>
          <a:xfrm>
            <a:off x="1567561" y="4690603"/>
            <a:ext cx="2577701" cy="338554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GB" altLang="ko-KR" sz="1600" b="1" dirty="0">
                <a:solidFill>
                  <a:schemeClr val="accent2"/>
                </a:solidFill>
                <a:cs typeface="Arial" pitchFamily="34" charset="0"/>
              </a:rPr>
              <a:t>ALLPPT Layout</a:t>
            </a:r>
            <a:endParaRPr lang="ko-KR" altLang="en-US" sz="1600" b="1" dirty="0">
              <a:solidFill>
                <a:schemeClr val="accent2"/>
              </a:solidFill>
              <a:cs typeface="Arial" pitchFamily="34" charset="0"/>
            </a:endParaRPr>
          </a:p>
        </p:txBody>
      </p:sp>
      <p:cxnSp>
        <p:nvCxnSpPr>
          <p:cNvPr id="533" name="직선 연결선 532">
            <a:extLst>
              <a:ext uri="{FF2B5EF4-FFF2-40B4-BE49-F238E27FC236}">
                <a16:creationId xmlns:a16="http://schemas.microsoft.com/office/drawing/2014/main" id="{AB5C49FF-ED69-4D04-933C-528FF4FBFF31}"/>
              </a:ext>
            </a:extLst>
          </p:cNvPr>
          <p:cNvCxnSpPr>
            <a:cxnSpLocks/>
          </p:cNvCxnSpPr>
          <p:nvPr/>
        </p:nvCxnSpPr>
        <p:spPr>
          <a:xfrm flipV="1">
            <a:off x="3616839" y="4855780"/>
            <a:ext cx="945636" cy="41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4" name="직선 연결선 533">
            <a:extLst>
              <a:ext uri="{FF2B5EF4-FFF2-40B4-BE49-F238E27FC236}">
                <a16:creationId xmlns:a16="http://schemas.microsoft.com/office/drawing/2014/main" id="{D096E5E8-B0D5-4E58-AAF3-C94889D85A05}"/>
              </a:ext>
            </a:extLst>
          </p:cNvPr>
          <p:cNvCxnSpPr>
            <a:cxnSpLocks/>
          </p:cNvCxnSpPr>
          <p:nvPr/>
        </p:nvCxnSpPr>
        <p:spPr>
          <a:xfrm>
            <a:off x="7536000" y="4855780"/>
            <a:ext cx="894462" cy="41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5" name="TextBox 534">
            <a:extLst>
              <a:ext uri="{FF2B5EF4-FFF2-40B4-BE49-F238E27FC236}">
                <a16:creationId xmlns:a16="http://schemas.microsoft.com/office/drawing/2014/main" id="{69B67714-015B-4781-82A9-A759EE64C2D9}"/>
              </a:ext>
            </a:extLst>
          </p:cNvPr>
          <p:cNvSpPr txBox="1"/>
          <p:nvPr/>
        </p:nvSpPr>
        <p:spPr>
          <a:xfrm>
            <a:off x="1537099" y="5515045"/>
            <a:ext cx="2577701" cy="338554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GB" altLang="ko-KR" sz="1600" b="1" dirty="0">
                <a:solidFill>
                  <a:schemeClr val="accent1"/>
                </a:solidFill>
                <a:cs typeface="Arial" pitchFamily="34" charset="0"/>
              </a:rPr>
              <a:t>ALLPPT Layout</a:t>
            </a:r>
            <a:endParaRPr lang="ko-KR" altLang="en-US" sz="1600" b="1" dirty="0">
              <a:solidFill>
                <a:schemeClr val="accent1"/>
              </a:solidFill>
              <a:cs typeface="Arial" pitchFamily="34" charset="0"/>
            </a:endParaRPr>
          </a:p>
        </p:txBody>
      </p:sp>
      <p:cxnSp>
        <p:nvCxnSpPr>
          <p:cNvPr id="536" name="직선 연결선 535">
            <a:extLst>
              <a:ext uri="{FF2B5EF4-FFF2-40B4-BE49-F238E27FC236}">
                <a16:creationId xmlns:a16="http://schemas.microsoft.com/office/drawing/2014/main" id="{359CFDF7-46CC-49F2-B2E2-CC56062CE76F}"/>
              </a:ext>
            </a:extLst>
          </p:cNvPr>
          <p:cNvCxnSpPr>
            <a:cxnSpLocks/>
          </p:cNvCxnSpPr>
          <p:nvPr/>
        </p:nvCxnSpPr>
        <p:spPr>
          <a:xfrm>
            <a:off x="3586377" y="5684322"/>
            <a:ext cx="909423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7" name="직선 연결선 536">
            <a:extLst>
              <a:ext uri="{FF2B5EF4-FFF2-40B4-BE49-F238E27FC236}">
                <a16:creationId xmlns:a16="http://schemas.microsoft.com/office/drawing/2014/main" id="{A5336DE7-57D5-4CAA-BBEA-646CF40E69D2}"/>
              </a:ext>
            </a:extLst>
          </p:cNvPr>
          <p:cNvCxnSpPr>
            <a:cxnSpLocks/>
          </p:cNvCxnSpPr>
          <p:nvPr/>
        </p:nvCxnSpPr>
        <p:spPr>
          <a:xfrm>
            <a:off x="7658100" y="5684322"/>
            <a:ext cx="7419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8" name="Isosceles Triangle 51">
            <a:extLst>
              <a:ext uri="{FF2B5EF4-FFF2-40B4-BE49-F238E27FC236}">
                <a16:creationId xmlns:a16="http://schemas.microsoft.com/office/drawing/2014/main" id="{DB6C4A3F-F0FD-4AE9-AADD-D9831250B5CC}"/>
              </a:ext>
            </a:extLst>
          </p:cNvPr>
          <p:cNvSpPr/>
          <p:nvPr/>
        </p:nvSpPr>
        <p:spPr>
          <a:xfrm>
            <a:off x="1040521" y="4743412"/>
            <a:ext cx="283034" cy="207550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39" name="Rounded Rectangle 27">
            <a:extLst>
              <a:ext uri="{FF2B5EF4-FFF2-40B4-BE49-F238E27FC236}">
                <a16:creationId xmlns:a16="http://schemas.microsoft.com/office/drawing/2014/main" id="{59C03C00-5483-4F79-8804-9564E57D3766}"/>
              </a:ext>
            </a:extLst>
          </p:cNvPr>
          <p:cNvSpPr/>
          <p:nvPr/>
        </p:nvSpPr>
        <p:spPr>
          <a:xfrm>
            <a:off x="1026534" y="3105580"/>
            <a:ext cx="294382" cy="226125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40" name="Round Same Side Corner Rectangle 36">
            <a:extLst>
              <a:ext uri="{FF2B5EF4-FFF2-40B4-BE49-F238E27FC236}">
                <a16:creationId xmlns:a16="http://schemas.microsoft.com/office/drawing/2014/main" id="{3B5DBBAC-B5DE-4A59-AD55-01CCE8702274}"/>
              </a:ext>
            </a:extLst>
          </p:cNvPr>
          <p:cNvSpPr/>
          <p:nvPr/>
        </p:nvSpPr>
        <p:spPr>
          <a:xfrm>
            <a:off x="1025290" y="3889993"/>
            <a:ext cx="304106" cy="240431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41" name="Rectangle 9">
            <a:extLst>
              <a:ext uri="{FF2B5EF4-FFF2-40B4-BE49-F238E27FC236}">
                <a16:creationId xmlns:a16="http://schemas.microsoft.com/office/drawing/2014/main" id="{124EDE15-E161-4D5F-B644-D080F861033E}"/>
              </a:ext>
            </a:extLst>
          </p:cNvPr>
          <p:cNvSpPr/>
          <p:nvPr/>
        </p:nvSpPr>
        <p:spPr>
          <a:xfrm>
            <a:off x="1026512" y="5520404"/>
            <a:ext cx="301661" cy="282382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61358"/>
      </a:accent1>
      <a:accent2>
        <a:srgbClr val="ED7D1F"/>
      </a:accent2>
      <a:accent3>
        <a:srgbClr val="A0C82F"/>
      </a:accent3>
      <a:accent4>
        <a:srgbClr val="32B5D3"/>
      </a:accent4>
      <a:accent5>
        <a:srgbClr val="B44B97"/>
      </a:accent5>
      <a:accent6>
        <a:srgbClr val="435E71"/>
      </a:accent6>
      <a:hlink>
        <a:srgbClr val="FFFFFF"/>
      </a:hlink>
      <a:folHlink>
        <a:srgbClr val="954F72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11240</TotalTime>
  <Words>76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24</cp:revision>
  <dcterms:created xsi:type="dcterms:W3CDTF">2018-02-18T19:39:47Z</dcterms:created>
  <dcterms:modified xsi:type="dcterms:W3CDTF">2022-10-31T03:22:38Z</dcterms:modified>
</cp:coreProperties>
</file>