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59" name="그룹 1258">
            <a:extLst>
              <a:ext uri="{FF2B5EF4-FFF2-40B4-BE49-F238E27FC236}">
                <a16:creationId xmlns:a16="http://schemas.microsoft.com/office/drawing/2014/main" id="{BF81BC96-01BE-4047-8E07-B6F09CE86AF2}"/>
              </a:ext>
            </a:extLst>
          </p:cNvPr>
          <p:cNvGrpSpPr/>
          <p:nvPr/>
        </p:nvGrpSpPr>
        <p:grpSpPr>
          <a:xfrm>
            <a:off x="7122894" y="2093986"/>
            <a:ext cx="4398025" cy="3818598"/>
            <a:chOff x="6566562" y="2093985"/>
            <a:chExt cx="4954357" cy="4301635"/>
          </a:xfrm>
        </p:grpSpPr>
        <p:grpSp>
          <p:nvGrpSpPr>
            <p:cNvPr id="1260" name="Group 3">
              <a:extLst>
                <a:ext uri="{FF2B5EF4-FFF2-40B4-BE49-F238E27FC236}">
                  <a16:creationId xmlns:a16="http://schemas.microsoft.com/office/drawing/2014/main" id="{F2771195-8433-4A57-80AC-BD701FA2E766}"/>
                </a:ext>
              </a:extLst>
            </p:cNvPr>
            <p:cNvGrpSpPr/>
            <p:nvPr/>
          </p:nvGrpSpPr>
          <p:grpSpPr>
            <a:xfrm>
              <a:off x="6566562" y="2093985"/>
              <a:ext cx="4954357" cy="4301635"/>
              <a:chOff x="4313762" y="964229"/>
              <a:chExt cx="5126682" cy="4451256"/>
            </a:xfrm>
          </p:grpSpPr>
          <p:sp>
            <p:nvSpPr>
              <p:cNvPr id="1264" name="Freeform: Shape 7">
                <a:extLst>
                  <a:ext uri="{FF2B5EF4-FFF2-40B4-BE49-F238E27FC236}">
                    <a16:creationId xmlns:a16="http://schemas.microsoft.com/office/drawing/2014/main" id="{4A273746-55F4-4B9B-BC1A-DEA176F1A031}"/>
                  </a:ext>
                </a:extLst>
              </p:cNvPr>
              <p:cNvSpPr/>
              <p:nvPr/>
            </p:nvSpPr>
            <p:spPr>
              <a:xfrm>
                <a:off x="4313762" y="964229"/>
                <a:ext cx="5126682" cy="4451256"/>
              </a:xfrm>
              <a:custGeom>
                <a:avLst/>
                <a:gdLst>
                  <a:gd name="connsiteX0" fmla="*/ 1187960 w 5126682"/>
                  <a:gd name="connsiteY0" fmla="*/ 710611 h 4451256"/>
                  <a:gd name="connsiteX1" fmla="*/ 1187960 w 5126682"/>
                  <a:gd name="connsiteY1" fmla="*/ 2885704 h 4451256"/>
                  <a:gd name="connsiteX2" fmla="*/ 3947773 w 5126682"/>
                  <a:gd name="connsiteY2" fmla="*/ 2885704 h 4451256"/>
                  <a:gd name="connsiteX3" fmla="*/ 3947773 w 5126682"/>
                  <a:gd name="connsiteY3" fmla="*/ 710611 h 4451256"/>
                  <a:gd name="connsiteX4" fmla="*/ 144679 w 5126682"/>
                  <a:gd name="connsiteY4" fmla="*/ 123672 h 4451256"/>
                  <a:gd name="connsiteX5" fmla="*/ 121071 w 5126682"/>
                  <a:gd name="connsiteY5" fmla="*/ 127161 h 4451256"/>
                  <a:gd name="connsiteX6" fmla="*/ 116969 w 5126682"/>
                  <a:gd name="connsiteY6" fmla="*/ 160315 h 4451256"/>
                  <a:gd name="connsiteX7" fmla="*/ 118280 w 5126682"/>
                  <a:gd name="connsiteY7" fmla="*/ 1644588 h 4451256"/>
                  <a:gd name="connsiteX8" fmla="*/ 119676 w 5126682"/>
                  <a:gd name="connsiteY8" fmla="*/ 3534025 h 4451256"/>
                  <a:gd name="connsiteX9" fmla="*/ 120606 w 5126682"/>
                  <a:gd name="connsiteY9" fmla="*/ 3941133 h 4451256"/>
                  <a:gd name="connsiteX10" fmla="*/ 139043 w 5126682"/>
                  <a:gd name="connsiteY10" fmla="*/ 3931576 h 4451256"/>
                  <a:gd name="connsiteX11" fmla="*/ 1081774 w 5126682"/>
                  <a:gd name="connsiteY11" fmla="*/ 2992779 h 4451256"/>
                  <a:gd name="connsiteX12" fmla="*/ 1096575 w 5126682"/>
                  <a:gd name="connsiteY12" fmla="*/ 2969689 h 4451256"/>
                  <a:gd name="connsiteX13" fmla="*/ 1090613 w 5126682"/>
                  <a:gd name="connsiteY13" fmla="*/ 952584 h 4451256"/>
                  <a:gd name="connsiteX14" fmla="*/ 1086892 w 5126682"/>
                  <a:gd name="connsiteY14" fmla="*/ 642570 h 4451256"/>
                  <a:gd name="connsiteX15" fmla="*/ 335599 w 5126682"/>
                  <a:gd name="connsiteY15" fmla="*/ 223494 h 4451256"/>
                  <a:gd name="connsiteX16" fmla="*/ 169364 w 5126682"/>
                  <a:gd name="connsiteY16" fmla="*/ 130967 h 4451256"/>
                  <a:gd name="connsiteX17" fmla="*/ 144679 w 5126682"/>
                  <a:gd name="connsiteY17" fmla="*/ 123672 h 4451256"/>
                  <a:gd name="connsiteX18" fmla="*/ 4986190 w 5126682"/>
                  <a:gd name="connsiteY18" fmla="*/ 123672 h 4451256"/>
                  <a:gd name="connsiteX19" fmla="*/ 4961505 w 5126682"/>
                  <a:gd name="connsiteY19" fmla="*/ 130967 h 4451256"/>
                  <a:gd name="connsiteX20" fmla="*/ 4795269 w 5126682"/>
                  <a:gd name="connsiteY20" fmla="*/ 223494 h 4451256"/>
                  <a:gd name="connsiteX21" fmla="*/ 4043978 w 5126682"/>
                  <a:gd name="connsiteY21" fmla="*/ 642569 h 4451256"/>
                  <a:gd name="connsiteX22" fmla="*/ 4040256 w 5126682"/>
                  <a:gd name="connsiteY22" fmla="*/ 952584 h 4451256"/>
                  <a:gd name="connsiteX23" fmla="*/ 4034294 w 5126682"/>
                  <a:gd name="connsiteY23" fmla="*/ 2969689 h 4451256"/>
                  <a:gd name="connsiteX24" fmla="*/ 4049095 w 5126682"/>
                  <a:gd name="connsiteY24" fmla="*/ 2992779 h 4451256"/>
                  <a:gd name="connsiteX25" fmla="*/ 4991826 w 5126682"/>
                  <a:gd name="connsiteY25" fmla="*/ 3931576 h 4451256"/>
                  <a:gd name="connsiteX26" fmla="*/ 5010263 w 5126682"/>
                  <a:gd name="connsiteY26" fmla="*/ 3941133 h 4451256"/>
                  <a:gd name="connsiteX27" fmla="*/ 5011193 w 5126682"/>
                  <a:gd name="connsiteY27" fmla="*/ 3534025 h 4451256"/>
                  <a:gd name="connsiteX28" fmla="*/ 5012589 w 5126682"/>
                  <a:gd name="connsiteY28" fmla="*/ 1644588 h 4451256"/>
                  <a:gd name="connsiteX29" fmla="*/ 5013900 w 5126682"/>
                  <a:gd name="connsiteY29" fmla="*/ 160315 h 4451256"/>
                  <a:gd name="connsiteX30" fmla="*/ 5009798 w 5126682"/>
                  <a:gd name="connsiteY30" fmla="*/ 127161 h 4451256"/>
                  <a:gd name="connsiteX31" fmla="*/ 4986190 w 5126682"/>
                  <a:gd name="connsiteY31" fmla="*/ 123672 h 4451256"/>
                  <a:gd name="connsiteX32" fmla="*/ 0 w 5126682"/>
                  <a:gd name="connsiteY32" fmla="*/ 0 h 4451256"/>
                  <a:gd name="connsiteX33" fmla="*/ 5126682 w 5126682"/>
                  <a:gd name="connsiteY33" fmla="*/ 0 h 4451256"/>
                  <a:gd name="connsiteX34" fmla="*/ 5126682 w 5126682"/>
                  <a:gd name="connsiteY34" fmla="*/ 4451256 h 4451256"/>
                  <a:gd name="connsiteX35" fmla="*/ 0 w 5126682"/>
                  <a:gd name="connsiteY35" fmla="*/ 4451256 h 4451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126682" h="4451256">
                    <a:moveTo>
                      <a:pt x="1187960" y="710611"/>
                    </a:moveTo>
                    <a:lnTo>
                      <a:pt x="1187960" y="2885704"/>
                    </a:lnTo>
                    <a:lnTo>
                      <a:pt x="3947773" y="2885704"/>
                    </a:lnTo>
                    <a:lnTo>
                      <a:pt x="3947773" y="710611"/>
                    </a:lnTo>
                    <a:close/>
                    <a:moveTo>
                      <a:pt x="144679" y="123672"/>
                    </a:moveTo>
                    <a:cubicBezTo>
                      <a:pt x="136401" y="123175"/>
                      <a:pt x="128303" y="124476"/>
                      <a:pt x="121071" y="127161"/>
                    </a:cubicBezTo>
                    <a:cubicBezTo>
                      <a:pt x="110245" y="131179"/>
                      <a:pt x="116969" y="148897"/>
                      <a:pt x="116969" y="160315"/>
                    </a:cubicBezTo>
                    <a:cubicBezTo>
                      <a:pt x="117223" y="655087"/>
                      <a:pt x="117857" y="1149817"/>
                      <a:pt x="118280" y="1644588"/>
                    </a:cubicBezTo>
                    <a:cubicBezTo>
                      <a:pt x="118830" y="2274386"/>
                      <a:pt x="119168" y="2904227"/>
                      <a:pt x="119676" y="3534025"/>
                    </a:cubicBezTo>
                    <a:cubicBezTo>
                      <a:pt x="119802" y="3669728"/>
                      <a:pt x="120309" y="3805430"/>
                      <a:pt x="120606" y="3941133"/>
                    </a:cubicBezTo>
                    <a:cubicBezTo>
                      <a:pt x="129486" y="3943248"/>
                      <a:pt x="134053" y="3936566"/>
                      <a:pt x="139043" y="3931576"/>
                    </a:cubicBezTo>
                    <a:cubicBezTo>
                      <a:pt x="324224" y="3746523"/>
                      <a:pt x="1034961" y="3038322"/>
                      <a:pt x="1081774" y="2992779"/>
                    </a:cubicBezTo>
                    <a:cubicBezTo>
                      <a:pt x="1088499" y="2986223"/>
                      <a:pt x="1095011" y="2979500"/>
                      <a:pt x="1096575" y="2969689"/>
                    </a:cubicBezTo>
                    <a:cubicBezTo>
                      <a:pt x="1098098" y="2960470"/>
                      <a:pt x="1090613" y="952584"/>
                      <a:pt x="1090613" y="952584"/>
                    </a:cubicBezTo>
                    <a:cubicBezTo>
                      <a:pt x="1087653" y="943831"/>
                      <a:pt x="1087610" y="765248"/>
                      <a:pt x="1086892" y="642570"/>
                    </a:cubicBezTo>
                    <a:cubicBezTo>
                      <a:pt x="964806" y="575035"/>
                      <a:pt x="457643" y="291070"/>
                      <a:pt x="335599" y="223494"/>
                    </a:cubicBezTo>
                    <a:cubicBezTo>
                      <a:pt x="280117" y="192792"/>
                      <a:pt x="224550" y="162176"/>
                      <a:pt x="169364" y="130967"/>
                    </a:cubicBezTo>
                    <a:cubicBezTo>
                      <a:pt x="161414" y="126463"/>
                      <a:pt x="152956" y="124169"/>
                      <a:pt x="144679" y="123672"/>
                    </a:cubicBezTo>
                    <a:close/>
                    <a:moveTo>
                      <a:pt x="4986190" y="123672"/>
                    </a:moveTo>
                    <a:cubicBezTo>
                      <a:pt x="4977912" y="124169"/>
                      <a:pt x="4969455" y="126463"/>
                      <a:pt x="4961505" y="130967"/>
                    </a:cubicBezTo>
                    <a:cubicBezTo>
                      <a:pt x="4906318" y="162176"/>
                      <a:pt x="4850752" y="192792"/>
                      <a:pt x="4795269" y="223494"/>
                    </a:cubicBezTo>
                    <a:cubicBezTo>
                      <a:pt x="4673226" y="291070"/>
                      <a:pt x="4166063" y="575035"/>
                      <a:pt x="4043978" y="642569"/>
                    </a:cubicBezTo>
                    <a:cubicBezTo>
                      <a:pt x="4043259" y="765248"/>
                      <a:pt x="4043217" y="943830"/>
                      <a:pt x="4040256" y="952584"/>
                    </a:cubicBezTo>
                    <a:cubicBezTo>
                      <a:pt x="4040256" y="952584"/>
                      <a:pt x="4032771" y="2960470"/>
                      <a:pt x="4034294" y="2969689"/>
                    </a:cubicBezTo>
                    <a:cubicBezTo>
                      <a:pt x="4035858" y="2979500"/>
                      <a:pt x="4042371" y="2986223"/>
                      <a:pt x="4049095" y="2992779"/>
                    </a:cubicBezTo>
                    <a:cubicBezTo>
                      <a:pt x="4095907" y="3038322"/>
                      <a:pt x="4806645" y="3746523"/>
                      <a:pt x="4991826" y="3931576"/>
                    </a:cubicBezTo>
                    <a:cubicBezTo>
                      <a:pt x="4996816" y="3936566"/>
                      <a:pt x="5001382" y="3943248"/>
                      <a:pt x="5010263" y="3941133"/>
                    </a:cubicBezTo>
                    <a:cubicBezTo>
                      <a:pt x="5010559" y="3805430"/>
                      <a:pt x="5011067" y="3669728"/>
                      <a:pt x="5011193" y="3534025"/>
                    </a:cubicBezTo>
                    <a:cubicBezTo>
                      <a:pt x="5011701" y="2904227"/>
                      <a:pt x="5012039" y="2274386"/>
                      <a:pt x="5012589" y="1644588"/>
                    </a:cubicBezTo>
                    <a:cubicBezTo>
                      <a:pt x="5013011" y="1149817"/>
                      <a:pt x="5013646" y="655087"/>
                      <a:pt x="5013900" y="160315"/>
                    </a:cubicBezTo>
                    <a:cubicBezTo>
                      <a:pt x="5013900" y="148897"/>
                      <a:pt x="5020624" y="131179"/>
                      <a:pt x="5009798" y="127161"/>
                    </a:cubicBezTo>
                    <a:cubicBezTo>
                      <a:pt x="5002566" y="124476"/>
                      <a:pt x="4994468" y="123175"/>
                      <a:pt x="4986190" y="123672"/>
                    </a:cubicBezTo>
                    <a:close/>
                    <a:moveTo>
                      <a:pt x="0" y="0"/>
                    </a:moveTo>
                    <a:lnTo>
                      <a:pt x="5126682" y="0"/>
                    </a:lnTo>
                    <a:lnTo>
                      <a:pt x="5126682" y="4451256"/>
                    </a:lnTo>
                    <a:lnTo>
                      <a:pt x="0" y="4451256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65" name="Freeform: Shape 8">
                <a:extLst>
                  <a:ext uri="{FF2B5EF4-FFF2-40B4-BE49-F238E27FC236}">
                    <a16:creationId xmlns:a16="http://schemas.microsoft.com/office/drawing/2014/main" id="{E52E497A-C471-42C6-A275-D44571FA1919}"/>
                  </a:ext>
                </a:extLst>
              </p:cNvPr>
              <p:cNvSpPr/>
              <p:nvPr/>
            </p:nvSpPr>
            <p:spPr>
              <a:xfrm>
                <a:off x="5354178" y="1842133"/>
                <a:ext cx="3060100" cy="52184"/>
              </a:xfrm>
              <a:custGeom>
                <a:avLst/>
                <a:gdLst>
                  <a:gd name="connsiteX0" fmla="*/ 0 w 4712872"/>
                  <a:gd name="connsiteY0" fmla="*/ 0 h 80368"/>
                  <a:gd name="connsiteX1" fmla="*/ 4712872 w 4712872"/>
                  <a:gd name="connsiteY1" fmla="*/ 0 h 80368"/>
                  <a:gd name="connsiteX2" fmla="*/ 4712872 w 4712872"/>
                  <a:gd name="connsiteY2" fmla="*/ 80368 h 80368"/>
                  <a:gd name="connsiteX3" fmla="*/ 0 w 4712872"/>
                  <a:gd name="connsiteY3" fmla="*/ 80368 h 80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12872" h="80368">
                    <a:moveTo>
                      <a:pt x="0" y="0"/>
                    </a:moveTo>
                    <a:lnTo>
                      <a:pt x="4712872" y="0"/>
                    </a:lnTo>
                    <a:lnTo>
                      <a:pt x="4712872" y="80368"/>
                    </a:lnTo>
                    <a:lnTo>
                      <a:pt x="0" y="8036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6" name="Freeform: Shape 9">
                <a:extLst>
                  <a:ext uri="{FF2B5EF4-FFF2-40B4-BE49-F238E27FC236}">
                    <a16:creationId xmlns:a16="http://schemas.microsoft.com/office/drawing/2014/main" id="{28953828-53BF-405B-BB45-C2850A0B795C}"/>
                  </a:ext>
                </a:extLst>
              </p:cNvPr>
              <p:cNvSpPr/>
              <p:nvPr/>
            </p:nvSpPr>
            <p:spPr>
              <a:xfrm>
                <a:off x="4336930" y="4929564"/>
                <a:ext cx="5083500" cy="425578"/>
              </a:xfrm>
              <a:custGeom>
                <a:avLst/>
                <a:gdLst>
                  <a:gd name="connsiteX0" fmla="*/ 3911544 w 7829117"/>
                  <a:gd name="connsiteY0" fmla="*/ 655365 h 655435"/>
                  <a:gd name="connsiteX1" fmla="*/ 62793 w 7829117"/>
                  <a:gd name="connsiteY1" fmla="*/ 655365 h 655435"/>
                  <a:gd name="connsiteX2" fmla="*/ 41170 w 7829117"/>
                  <a:gd name="connsiteY2" fmla="*/ 655365 h 655435"/>
                  <a:gd name="connsiteX3" fmla="*/ 400 w 7829117"/>
                  <a:gd name="connsiteY3" fmla="*/ 616028 h 655435"/>
                  <a:gd name="connsiteX4" fmla="*/ 400 w 7829117"/>
                  <a:gd name="connsiteY4" fmla="*/ 254501 h 655435"/>
                  <a:gd name="connsiteX5" fmla="*/ 9 w 7829117"/>
                  <a:gd name="connsiteY5" fmla="*/ 28897 h 655435"/>
                  <a:gd name="connsiteX6" fmla="*/ 27558 w 7829117"/>
                  <a:gd name="connsiteY6" fmla="*/ 501 h 655435"/>
                  <a:gd name="connsiteX7" fmla="*/ 49181 w 7829117"/>
                  <a:gd name="connsiteY7" fmla="*/ 631 h 655435"/>
                  <a:gd name="connsiteX8" fmla="*/ 7783806 w 7829117"/>
                  <a:gd name="connsiteY8" fmla="*/ 697 h 655435"/>
                  <a:gd name="connsiteX9" fmla="*/ 7828940 w 7829117"/>
                  <a:gd name="connsiteY9" fmla="*/ 44593 h 655435"/>
                  <a:gd name="connsiteX10" fmla="*/ 7828940 w 7829117"/>
                  <a:gd name="connsiteY10" fmla="*/ 610101 h 655435"/>
                  <a:gd name="connsiteX11" fmla="*/ 7785043 w 7829117"/>
                  <a:gd name="connsiteY11" fmla="*/ 655301 h 655435"/>
                  <a:gd name="connsiteX12" fmla="*/ 3911544 w 7829117"/>
                  <a:gd name="connsiteY12" fmla="*/ 655365 h 655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829117" h="655435">
                    <a:moveTo>
                      <a:pt x="3911544" y="655365"/>
                    </a:moveTo>
                    <a:cubicBezTo>
                      <a:pt x="2628648" y="655365"/>
                      <a:pt x="1345688" y="655365"/>
                      <a:pt x="62793" y="655365"/>
                    </a:cubicBezTo>
                    <a:cubicBezTo>
                      <a:pt x="55563" y="655365"/>
                      <a:pt x="48399" y="655365"/>
                      <a:pt x="41170" y="655365"/>
                    </a:cubicBezTo>
                    <a:cubicBezTo>
                      <a:pt x="465" y="655301"/>
                      <a:pt x="465" y="655301"/>
                      <a:pt x="400" y="616028"/>
                    </a:cubicBezTo>
                    <a:cubicBezTo>
                      <a:pt x="400" y="495541"/>
                      <a:pt x="400" y="374989"/>
                      <a:pt x="400" y="254501"/>
                    </a:cubicBezTo>
                    <a:cubicBezTo>
                      <a:pt x="400" y="179278"/>
                      <a:pt x="986" y="104120"/>
                      <a:pt x="9" y="28897"/>
                    </a:cubicBezTo>
                    <a:cubicBezTo>
                      <a:pt x="-252" y="8056"/>
                      <a:pt x="5089" y="-2495"/>
                      <a:pt x="27558" y="501"/>
                    </a:cubicBezTo>
                    <a:cubicBezTo>
                      <a:pt x="34657" y="1413"/>
                      <a:pt x="41952" y="631"/>
                      <a:pt x="49181" y="631"/>
                    </a:cubicBezTo>
                    <a:cubicBezTo>
                      <a:pt x="2627411" y="631"/>
                      <a:pt x="5205576" y="631"/>
                      <a:pt x="7783806" y="697"/>
                    </a:cubicBezTo>
                    <a:cubicBezTo>
                      <a:pt x="7833760" y="697"/>
                      <a:pt x="7828940" y="-5165"/>
                      <a:pt x="7828940" y="44593"/>
                    </a:cubicBezTo>
                    <a:cubicBezTo>
                      <a:pt x="7829070" y="233074"/>
                      <a:pt x="7829070" y="421620"/>
                      <a:pt x="7828940" y="610101"/>
                    </a:cubicBezTo>
                    <a:cubicBezTo>
                      <a:pt x="7828875" y="660250"/>
                      <a:pt x="7834671" y="655301"/>
                      <a:pt x="7785043" y="655301"/>
                    </a:cubicBezTo>
                    <a:cubicBezTo>
                      <a:pt x="6493877" y="655430"/>
                      <a:pt x="5202710" y="655365"/>
                      <a:pt x="3911544" y="655365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7" name="Freeform: Shape 10">
                <a:extLst>
                  <a:ext uri="{FF2B5EF4-FFF2-40B4-BE49-F238E27FC236}">
                    <a16:creationId xmlns:a16="http://schemas.microsoft.com/office/drawing/2014/main" id="{2420AA69-DB0A-4AE7-97BB-7B85F41150D2}"/>
                  </a:ext>
                </a:extLst>
              </p:cNvPr>
              <p:cNvSpPr/>
              <p:nvPr/>
            </p:nvSpPr>
            <p:spPr>
              <a:xfrm>
                <a:off x="6895852" y="2922283"/>
                <a:ext cx="94330" cy="230571"/>
              </a:xfrm>
              <a:custGeom>
                <a:avLst/>
                <a:gdLst>
                  <a:gd name="connsiteX0" fmla="*/ 72594 w 145278"/>
                  <a:gd name="connsiteY0" fmla="*/ 306128 h 355104"/>
                  <a:gd name="connsiteX1" fmla="*/ 31889 w 145278"/>
                  <a:gd name="connsiteY1" fmla="*/ 355104 h 355104"/>
                  <a:gd name="connsiteX2" fmla="*/ 48497 w 145278"/>
                  <a:gd name="connsiteY2" fmla="*/ 315311 h 355104"/>
                  <a:gd name="connsiteX3" fmla="*/ 49344 w 145278"/>
                  <a:gd name="connsiteY3" fmla="*/ 312380 h 355104"/>
                  <a:gd name="connsiteX4" fmla="*/ 55271 w 145278"/>
                  <a:gd name="connsiteY4" fmla="*/ 254546 h 355104"/>
                  <a:gd name="connsiteX5" fmla="*/ 44003 w 145278"/>
                  <a:gd name="connsiteY5" fmla="*/ 176848 h 355104"/>
                  <a:gd name="connsiteX6" fmla="*/ 5512 w 145278"/>
                  <a:gd name="connsiteY6" fmla="*/ 81370 h 355104"/>
                  <a:gd name="connsiteX7" fmla="*/ 14500 w 145278"/>
                  <a:gd name="connsiteY7" fmla="*/ 2435 h 355104"/>
                  <a:gd name="connsiteX8" fmla="*/ 127497 w 145278"/>
                  <a:gd name="connsiteY8" fmla="*/ 4128 h 355104"/>
                  <a:gd name="connsiteX9" fmla="*/ 137072 w 145278"/>
                  <a:gd name="connsiteY9" fmla="*/ 83129 h 355104"/>
                  <a:gd name="connsiteX10" fmla="*/ 92589 w 145278"/>
                  <a:gd name="connsiteY10" fmla="*/ 206873 h 355104"/>
                  <a:gd name="connsiteX11" fmla="*/ 72594 w 145278"/>
                  <a:gd name="connsiteY11" fmla="*/ 306128 h 355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278" h="355104">
                    <a:moveTo>
                      <a:pt x="72594" y="306128"/>
                    </a:moveTo>
                    <a:cubicBezTo>
                      <a:pt x="67189" y="318177"/>
                      <a:pt x="58136" y="342079"/>
                      <a:pt x="31889" y="355104"/>
                    </a:cubicBezTo>
                    <a:cubicBezTo>
                      <a:pt x="34039" y="334524"/>
                      <a:pt x="43548" y="329509"/>
                      <a:pt x="48497" y="315311"/>
                    </a:cubicBezTo>
                    <a:cubicBezTo>
                      <a:pt x="48823" y="314334"/>
                      <a:pt x="49083" y="313357"/>
                      <a:pt x="49344" y="312380"/>
                    </a:cubicBezTo>
                    <a:cubicBezTo>
                      <a:pt x="55531" y="283333"/>
                      <a:pt x="55531" y="283333"/>
                      <a:pt x="55271" y="254546"/>
                    </a:cubicBezTo>
                    <a:cubicBezTo>
                      <a:pt x="55531" y="232859"/>
                      <a:pt x="53772" y="202574"/>
                      <a:pt x="44003" y="176848"/>
                    </a:cubicBezTo>
                    <a:cubicBezTo>
                      <a:pt x="27721" y="133929"/>
                      <a:pt x="27005" y="137837"/>
                      <a:pt x="5512" y="81370"/>
                    </a:cubicBezTo>
                    <a:cubicBezTo>
                      <a:pt x="-3150" y="59683"/>
                      <a:pt x="-2629" y="24383"/>
                      <a:pt x="14500" y="2435"/>
                    </a:cubicBezTo>
                    <a:cubicBezTo>
                      <a:pt x="18017" y="-691"/>
                      <a:pt x="94217" y="-1473"/>
                      <a:pt x="127497" y="4128"/>
                    </a:cubicBezTo>
                    <a:cubicBezTo>
                      <a:pt x="147753" y="28421"/>
                      <a:pt x="150358" y="52519"/>
                      <a:pt x="137072" y="83129"/>
                    </a:cubicBezTo>
                    <a:cubicBezTo>
                      <a:pt x="119682" y="123248"/>
                      <a:pt x="103661" y="164930"/>
                      <a:pt x="92589" y="206873"/>
                    </a:cubicBezTo>
                    <a:cubicBezTo>
                      <a:pt x="81713" y="247512"/>
                      <a:pt x="86923" y="265423"/>
                      <a:pt x="72594" y="3061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8" name="Freeform: Shape 11">
                <a:extLst>
                  <a:ext uri="{FF2B5EF4-FFF2-40B4-BE49-F238E27FC236}">
                    <a16:creationId xmlns:a16="http://schemas.microsoft.com/office/drawing/2014/main" id="{178B42A7-D6CD-40B2-A87D-F42583A7D3B1}"/>
                  </a:ext>
                </a:extLst>
              </p:cNvPr>
              <p:cNvSpPr/>
              <p:nvPr/>
            </p:nvSpPr>
            <p:spPr>
              <a:xfrm>
                <a:off x="4428617" y="3942333"/>
                <a:ext cx="4890968" cy="963452"/>
              </a:xfrm>
              <a:custGeom>
                <a:avLst/>
                <a:gdLst>
                  <a:gd name="connsiteX0" fmla="*/ 6059137 w 7532597"/>
                  <a:gd name="connsiteY0" fmla="*/ 22600 h 1483816"/>
                  <a:gd name="connsiteX1" fmla="*/ 1502312 w 7532597"/>
                  <a:gd name="connsiteY1" fmla="*/ 0 h 1483816"/>
                  <a:gd name="connsiteX2" fmla="*/ 0 w 7532597"/>
                  <a:gd name="connsiteY2" fmla="*/ 1483816 h 1483816"/>
                  <a:gd name="connsiteX3" fmla="*/ 7532598 w 7532597"/>
                  <a:gd name="connsiteY3" fmla="*/ 1483816 h 1483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32597" h="1483816">
                    <a:moveTo>
                      <a:pt x="6059137" y="22600"/>
                    </a:moveTo>
                    <a:lnTo>
                      <a:pt x="1502312" y="0"/>
                    </a:lnTo>
                    <a:lnTo>
                      <a:pt x="0" y="1483816"/>
                    </a:lnTo>
                    <a:lnTo>
                      <a:pt x="7532598" y="1483816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9" name="Freeform: Shape 12">
                <a:extLst>
                  <a:ext uri="{FF2B5EF4-FFF2-40B4-BE49-F238E27FC236}">
                    <a16:creationId xmlns:a16="http://schemas.microsoft.com/office/drawing/2014/main" id="{758F9C69-58E1-4E87-AE7C-ABB173E8EC87}"/>
                  </a:ext>
                </a:extLst>
              </p:cNvPr>
              <p:cNvSpPr/>
              <p:nvPr/>
            </p:nvSpPr>
            <p:spPr>
              <a:xfrm>
                <a:off x="5454782" y="3721378"/>
                <a:ext cx="2830306" cy="558923"/>
              </a:xfrm>
              <a:custGeom>
                <a:avLst/>
                <a:gdLst>
                  <a:gd name="connsiteX0" fmla="*/ 3603999 w 4358965"/>
                  <a:gd name="connsiteY0" fmla="*/ 13091 h 860799"/>
                  <a:gd name="connsiteX1" fmla="*/ 765126 w 4358965"/>
                  <a:gd name="connsiteY1" fmla="*/ 0 h 860799"/>
                  <a:gd name="connsiteX2" fmla="*/ 0 w 4358965"/>
                  <a:gd name="connsiteY2" fmla="*/ 860799 h 860799"/>
                  <a:gd name="connsiteX3" fmla="*/ 4358965 w 4358965"/>
                  <a:gd name="connsiteY3" fmla="*/ 860799 h 860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58965" h="860799">
                    <a:moveTo>
                      <a:pt x="3603999" y="13091"/>
                    </a:moveTo>
                    <a:lnTo>
                      <a:pt x="765126" y="0"/>
                    </a:lnTo>
                    <a:lnTo>
                      <a:pt x="0" y="860799"/>
                    </a:lnTo>
                    <a:lnTo>
                      <a:pt x="4358965" y="860799"/>
                    </a:lnTo>
                    <a:close/>
                  </a:path>
                </a:pathLst>
              </a:custGeom>
              <a:solidFill>
                <a:srgbClr val="A7D0E5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0" name="Freeform: Shape 13">
                <a:extLst>
                  <a:ext uri="{FF2B5EF4-FFF2-40B4-BE49-F238E27FC236}">
                    <a16:creationId xmlns:a16="http://schemas.microsoft.com/office/drawing/2014/main" id="{4DB4F4DE-3C6D-4AE7-BEAB-CB722F0C15C4}"/>
                  </a:ext>
                </a:extLst>
              </p:cNvPr>
              <p:cNvSpPr/>
              <p:nvPr/>
            </p:nvSpPr>
            <p:spPr>
              <a:xfrm>
                <a:off x="5937586" y="4280301"/>
                <a:ext cx="1841481" cy="228272"/>
              </a:xfrm>
              <a:custGeom>
                <a:avLst/>
                <a:gdLst>
                  <a:gd name="connsiteX0" fmla="*/ 0 w 2836072"/>
                  <a:gd name="connsiteY0" fmla="*/ 0 h 351562"/>
                  <a:gd name="connsiteX1" fmla="*/ 2836073 w 2836072"/>
                  <a:gd name="connsiteY1" fmla="*/ 0 h 351562"/>
                  <a:gd name="connsiteX2" fmla="*/ 2836073 w 2836072"/>
                  <a:gd name="connsiteY2" fmla="*/ 351562 h 351562"/>
                  <a:gd name="connsiteX3" fmla="*/ 0 w 2836072"/>
                  <a:gd name="connsiteY3" fmla="*/ 351562 h 351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36072" h="351562">
                    <a:moveTo>
                      <a:pt x="0" y="0"/>
                    </a:moveTo>
                    <a:lnTo>
                      <a:pt x="2836073" y="0"/>
                    </a:lnTo>
                    <a:lnTo>
                      <a:pt x="2836073" y="351562"/>
                    </a:lnTo>
                    <a:lnTo>
                      <a:pt x="0" y="351562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1" name="Freeform: Shape 14">
                <a:extLst>
                  <a:ext uri="{FF2B5EF4-FFF2-40B4-BE49-F238E27FC236}">
                    <a16:creationId xmlns:a16="http://schemas.microsoft.com/office/drawing/2014/main" id="{F6F25278-11C9-4B05-95BD-B336BFBAC810}"/>
                  </a:ext>
                </a:extLst>
              </p:cNvPr>
              <p:cNvSpPr/>
              <p:nvPr/>
            </p:nvSpPr>
            <p:spPr>
              <a:xfrm>
                <a:off x="6145940" y="4965666"/>
                <a:ext cx="1444861" cy="366469"/>
              </a:xfrm>
              <a:custGeom>
                <a:avLst/>
                <a:gdLst>
                  <a:gd name="connsiteX0" fmla="*/ 2126761 w 2225235"/>
                  <a:gd name="connsiteY0" fmla="*/ 564401 h 564401"/>
                  <a:gd name="connsiteX1" fmla="*/ 98474 w 2225235"/>
                  <a:gd name="connsiteY1" fmla="*/ 564401 h 564401"/>
                  <a:gd name="connsiteX2" fmla="*/ 0 w 2225235"/>
                  <a:gd name="connsiteY2" fmla="*/ 465927 h 564401"/>
                  <a:gd name="connsiteX3" fmla="*/ 0 w 2225235"/>
                  <a:gd name="connsiteY3" fmla="*/ 98474 h 564401"/>
                  <a:gd name="connsiteX4" fmla="*/ 98474 w 2225235"/>
                  <a:gd name="connsiteY4" fmla="*/ 0 h 564401"/>
                  <a:gd name="connsiteX5" fmla="*/ 2126761 w 2225235"/>
                  <a:gd name="connsiteY5" fmla="*/ 0 h 564401"/>
                  <a:gd name="connsiteX6" fmla="*/ 2225235 w 2225235"/>
                  <a:gd name="connsiteY6" fmla="*/ 98474 h 564401"/>
                  <a:gd name="connsiteX7" fmla="*/ 2225235 w 2225235"/>
                  <a:gd name="connsiteY7" fmla="*/ 465927 h 564401"/>
                  <a:gd name="connsiteX8" fmla="*/ 2126761 w 2225235"/>
                  <a:gd name="connsiteY8" fmla="*/ 564401 h 564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25235" h="564401">
                    <a:moveTo>
                      <a:pt x="2126761" y="564401"/>
                    </a:moveTo>
                    <a:lnTo>
                      <a:pt x="98474" y="564401"/>
                    </a:lnTo>
                    <a:cubicBezTo>
                      <a:pt x="44092" y="564401"/>
                      <a:pt x="0" y="520309"/>
                      <a:pt x="0" y="465927"/>
                    </a:cubicBezTo>
                    <a:lnTo>
                      <a:pt x="0" y="98474"/>
                    </a:lnTo>
                    <a:cubicBezTo>
                      <a:pt x="0" y="44092"/>
                      <a:pt x="44092" y="0"/>
                      <a:pt x="98474" y="0"/>
                    </a:cubicBezTo>
                    <a:lnTo>
                      <a:pt x="2126761" y="0"/>
                    </a:lnTo>
                    <a:cubicBezTo>
                      <a:pt x="2181143" y="0"/>
                      <a:pt x="2225235" y="44092"/>
                      <a:pt x="2225235" y="98474"/>
                    </a:cubicBezTo>
                    <a:lnTo>
                      <a:pt x="2225235" y="465927"/>
                    </a:lnTo>
                    <a:cubicBezTo>
                      <a:pt x="2225235" y="520309"/>
                      <a:pt x="2181143" y="564401"/>
                      <a:pt x="2126761" y="564401"/>
                    </a:cubicBezTo>
                    <a:close/>
                  </a:path>
                </a:pathLst>
              </a:custGeom>
              <a:solidFill>
                <a:srgbClr val="395BA5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2" name="Freeform: Shape 15">
                <a:extLst>
                  <a:ext uri="{FF2B5EF4-FFF2-40B4-BE49-F238E27FC236}">
                    <a16:creationId xmlns:a16="http://schemas.microsoft.com/office/drawing/2014/main" id="{378EFFB9-54D5-4353-8E76-3F3A66E41F5E}"/>
                  </a:ext>
                </a:extLst>
              </p:cNvPr>
              <p:cNvSpPr/>
              <p:nvPr/>
            </p:nvSpPr>
            <p:spPr>
              <a:xfrm>
                <a:off x="8376938" y="1327316"/>
                <a:ext cx="230344" cy="3148525"/>
              </a:xfrm>
              <a:custGeom>
                <a:avLst/>
                <a:gdLst>
                  <a:gd name="connsiteX0" fmla="*/ 0 w 354753"/>
                  <a:gd name="connsiteY0" fmla="*/ 0 h 4849055"/>
                  <a:gd name="connsiteX1" fmla="*/ 354753 w 354753"/>
                  <a:gd name="connsiteY1" fmla="*/ 0 h 4849055"/>
                  <a:gd name="connsiteX2" fmla="*/ 354753 w 354753"/>
                  <a:gd name="connsiteY2" fmla="*/ 4849056 h 4849055"/>
                  <a:gd name="connsiteX3" fmla="*/ 0 w 354753"/>
                  <a:gd name="connsiteY3" fmla="*/ 4849056 h 484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4753" h="4849055">
                    <a:moveTo>
                      <a:pt x="0" y="0"/>
                    </a:moveTo>
                    <a:lnTo>
                      <a:pt x="354753" y="0"/>
                    </a:lnTo>
                    <a:lnTo>
                      <a:pt x="354753" y="4849056"/>
                    </a:lnTo>
                    <a:lnTo>
                      <a:pt x="0" y="484905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3" name="Freeform: Shape 16">
                <a:extLst>
                  <a:ext uri="{FF2B5EF4-FFF2-40B4-BE49-F238E27FC236}">
                    <a16:creationId xmlns:a16="http://schemas.microsoft.com/office/drawing/2014/main" id="{045DB883-6714-46E6-A33C-97B784FFC3E2}"/>
                  </a:ext>
                </a:extLst>
              </p:cNvPr>
              <p:cNvSpPr/>
              <p:nvPr/>
            </p:nvSpPr>
            <p:spPr>
              <a:xfrm>
                <a:off x="5141003" y="1327316"/>
                <a:ext cx="230344" cy="3148525"/>
              </a:xfrm>
              <a:custGeom>
                <a:avLst/>
                <a:gdLst>
                  <a:gd name="connsiteX0" fmla="*/ 0 w 354753"/>
                  <a:gd name="connsiteY0" fmla="*/ 0 h 4849055"/>
                  <a:gd name="connsiteX1" fmla="*/ 354753 w 354753"/>
                  <a:gd name="connsiteY1" fmla="*/ 0 h 4849055"/>
                  <a:gd name="connsiteX2" fmla="*/ 354753 w 354753"/>
                  <a:gd name="connsiteY2" fmla="*/ 4849056 h 4849055"/>
                  <a:gd name="connsiteX3" fmla="*/ 0 w 354753"/>
                  <a:gd name="connsiteY3" fmla="*/ 4849056 h 4849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4753" h="4849055">
                    <a:moveTo>
                      <a:pt x="0" y="0"/>
                    </a:moveTo>
                    <a:lnTo>
                      <a:pt x="354753" y="0"/>
                    </a:lnTo>
                    <a:lnTo>
                      <a:pt x="354753" y="4849056"/>
                    </a:lnTo>
                    <a:lnTo>
                      <a:pt x="0" y="484905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4" name="Freeform: Shape 17">
                <a:extLst>
                  <a:ext uri="{FF2B5EF4-FFF2-40B4-BE49-F238E27FC236}">
                    <a16:creationId xmlns:a16="http://schemas.microsoft.com/office/drawing/2014/main" id="{4BC17338-24A1-448D-B99B-74A64E2A052D}"/>
                  </a:ext>
                </a:extLst>
              </p:cNvPr>
              <p:cNvSpPr/>
              <p:nvPr/>
            </p:nvSpPr>
            <p:spPr>
              <a:xfrm>
                <a:off x="7258011" y="1395128"/>
                <a:ext cx="1935755" cy="1684637"/>
              </a:xfrm>
              <a:custGeom>
                <a:avLst/>
                <a:gdLst>
                  <a:gd name="connsiteX0" fmla="*/ 2954709 w 2981264"/>
                  <a:gd name="connsiteY0" fmla="*/ 780199 h 2594515"/>
                  <a:gd name="connsiteX1" fmla="*/ 2856105 w 2981264"/>
                  <a:gd name="connsiteY1" fmla="*/ 365007 h 2594515"/>
                  <a:gd name="connsiteX2" fmla="*/ 2739980 w 2981264"/>
                  <a:gd name="connsiteY2" fmla="*/ 185905 h 2594515"/>
                  <a:gd name="connsiteX3" fmla="*/ 2554040 w 2981264"/>
                  <a:gd name="connsiteY3" fmla="*/ 166887 h 2594515"/>
                  <a:gd name="connsiteX4" fmla="*/ 2547983 w 2981264"/>
                  <a:gd name="connsiteY4" fmla="*/ 168515 h 2594515"/>
                  <a:gd name="connsiteX5" fmla="*/ 2466247 w 2981264"/>
                  <a:gd name="connsiteY5" fmla="*/ 171316 h 2594515"/>
                  <a:gd name="connsiteX6" fmla="*/ 2335079 w 2981264"/>
                  <a:gd name="connsiteY6" fmla="*/ 175289 h 2594515"/>
                  <a:gd name="connsiteX7" fmla="*/ 2104720 w 2981264"/>
                  <a:gd name="connsiteY7" fmla="*/ 230908 h 2594515"/>
                  <a:gd name="connsiteX8" fmla="*/ 2076911 w 2981264"/>
                  <a:gd name="connsiteY8" fmla="*/ 267771 h 2594515"/>
                  <a:gd name="connsiteX9" fmla="*/ 2077952 w 2981264"/>
                  <a:gd name="connsiteY9" fmla="*/ 748743 h 2594515"/>
                  <a:gd name="connsiteX10" fmla="*/ 2041481 w 2981264"/>
                  <a:gd name="connsiteY10" fmla="*/ 547301 h 2594515"/>
                  <a:gd name="connsiteX11" fmla="*/ 2031777 w 2981264"/>
                  <a:gd name="connsiteY11" fmla="*/ 461918 h 2594515"/>
                  <a:gd name="connsiteX12" fmla="*/ 1977394 w 2981264"/>
                  <a:gd name="connsiteY12" fmla="*/ 152429 h 2594515"/>
                  <a:gd name="connsiteX13" fmla="*/ 1822389 w 2981264"/>
                  <a:gd name="connsiteY13" fmla="*/ 15008 h 2594515"/>
                  <a:gd name="connsiteX14" fmla="*/ 1508081 w 2981264"/>
                  <a:gd name="connsiteY14" fmla="*/ 103322 h 2594515"/>
                  <a:gd name="connsiteX15" fmla="*/ 1354509 w 2981264"/>
                  <a:gd name="connsiteY15" fmla="*/ 801757 h 2594515"/>
                  <a:gd name="connsiteX16" fmla="*/ 1333016 w 2981264"/>
                  <a:gd name="connsiteY16" fmla="*/ 1359385 h 2594515"/>
                  <a:gd name="connsiteX17" fmla="*/ 1361998 w 2981264"/>
                  <a:gd name="connsiteY17" fmla="*/ 2063811 h 2594515"/>
                  <a:gd name="connsiteX18" fmla="*/ 1342981 w 2981264"/>
                  <a:gd name="connsiteY18" fmla="*/ 2280493 h 2594515"/>
                  <a:gd name="connsiteX19" fmla="*/ 1187976 w 2981264"/>
                  <a:gd name="connsiteY19" fmla="*/ 2461093 h 2594515"/>
                  <a:gd name="connsiteX20" fmla="*/ 1039614 w 2981264"/>
                  <a:gd name="connsiteY20" fmla="*/ 2415699 h 2594515"/>
                  <a:gd name="connsiteX21" fmla="*/ 999299 w 2981264"/>
                  <a:gd name="connsiteY21" fmla="*/ 2312341 h 2594515"/>
                  <a:gd name="connsiteX22" fmla="*/ 913656 w 2981264"/>
                  <a:gd name="connsiteY22" fmla="*/ 2012490 h 2594515"/>
                  <a:gd name="connsiteX23" fmla="*/ 782813 w 2981264"/>
                  <a:gd name="connsiteY23" fmla="*/ 1781220 h 2594515"/>
                  <a:gd name="connsiteX24" fmla="*/ 467137 w 2981264"/>
                  <a:gd name="connsiteY24" fmla="*/ 1747679 h 2594515"/>
                  <a:gd name="connsiteX25" fmla="*/ 233978 w 2981264"/>
                  <a:gd name="connsiteY25" fmla="*/ 1775358 h 2594515"/>
                  <a:gd name="connsiteX26" fmla="*/ 188909 w 2981264"/>
                  <a:gd name="connsiteY26" fmla="*/ 1717069 h 2594515"/>
                  <a:gd name="connsiteX27" fmla="*/ 170608 w 2981264"/>
                  <a:gd name="connsiteY27" fmla="*/ 1614492 h 2594515"/>
                  <a:gd name="connsiteX28" fmla="*/ 79038 w 2981264"/>
                  <a:gd name="connsiteY28" fmla="*/ 1518037 h 2594515"/>
                  <a:gd name="connsiteX29" fmla="*/ 493 w 2981264"/>
                  <a:gd name="connsiteY29" fmla="*/ 1503709 h 2594515"/>
                  <a:gd name="connsiteX30" fmla="*/ 1731 w 2981264"/>
                  <a:gd name="connsiteY30" fmla="*/ 2018221 h 2594515"/>
                  <a:gd name="connsiteX31" fmla="*/ 59630 w 2981264"/>
                  <a:gd name="connsiteY31" fmla="*/ 2009299 h 2594515"/>
                  <a:gd name="connsiteX32" fmla="*/ 182005 w 2981264"/>
                  <a:gd name="connsiteY32" fmla="*/ 1888030 h 2594515"/>
                  <a:gd name="connsiteX33" fmla="*/ 209685 w 2981264"/>
                  <a:gd name="connsiteY33" fmla="*/ 1870055 h 2594515"/>
                  <a:gd name="connsiteX34" fmla="*/ 469547 w 2981264"/>
                  <a:gd name="connsiteY34" fmla="*/ 1858071 h 2594515"/>
                  <a:gd name="connsiteX35" fmla="*/ 573817 w 2981264"/>
                  <a:gd name="connsiteY35" fmla="*/ 1822251 h 2594515"/>
                  <a:gd name="connsiteX36" fmla="*/ 733837 w 2981264"/>
                  <a:gd name="connsiteY36" fmla="*/ 1878131 h 2594515"/>
                  <a:gd name="connsiteX37" fmla="*/ 793038 w 2981264"/>
                  <a:gd name="connsiteY37" fmla="*/ 1988914 h 2594515"/>
                  <a:gd name="connsiteX38" fmla="*/ 878617 w 2981264"/>
                  <a:gd name="connsiteY38" fmla="*/ 2309866 h 2594515"/>
                  <a:gd name="connsiteX39" fmla="*/ 958073 w 2981264"/>
                  <a:gd name="connsiteY39" fmla="*/ 2502319 h 2594515"/>
                  <a:gd name="connsiteX40" fmla="*/ 1198266 w 2981264"/>
                  <a:gd name="connsiteY40" fmla="*/ 2577803 h 2594515"/>
                  <a:gd name="connsiteX41" fmla="*/ 1440999 w 2981264"/>
                  <a:gd name="connsiteY41" fmla="*/ 2340736 h 2594515"/>
                  <a:gd name="connsiteX42" fmla="*/ 1468939 w 2981264"/>
                  <a:gd name="connsiteY42" fmla="*/ 2030856 h 2594515"/>
                  <a:gd name="connsiteX43" fmla="*/ 1442562 w 2981264"/>
                  <a:gd name="connsiteY43" fmla="*/ 1381007 h 2594515"/>
                  <a:gd name="connsiteX44" fmla="*/ 1467506 w 2981264"/>
                  <a:gd name="connsiteY44" fmla="*/ 569184 h 2594515"/>
                  <a:gd name="connsiteX45" fmla="*/ 1553019 w 2981264"/>
                  <a:gd name="connsiteY45" fmla="*/ 222637 h 2594515"/>
                  <a:gd name="connsiteX46" fmla="*/ 1731406 w 2981264"/>
                  <a:gd name="connsiteY46" fmla="*/ 109965 h 2594515"/>
                  <a:gd name="connsiteX47" fmla="*/ 1892077 w 2981264"/>
                  <a:gd name="connsiteY47" fmla="*/ 249470 h 2594515"/>
                  <a:gd name="connsiteX48" fmla="*/ 1926399 w 2981264"/>
                  <a:gd name="connsiteY48" fmla="*/ 521771 h 2594515"/>
                  <a:gd name="connsiteX49" fmla="*/ 1971533 w 2981264"/>
                  <a:gd name="connsiteY49" fmla="*/ 807163 h 2594515"/>
                  <a:gd name="connsiteX50" fmla="*/ 2077432 w 2981264"/>
                  <a:gd name="connsiteY50" fmla="*/ 970178 h 2594515"/>
                  <a:gd name="connsiteX51" fmla="*/ 2077432 w 2981264"/>
                  <a:gd name="connsiteY51" fmla="*/ 2122687 h 2594515"/>
                  <a:gd name="connsiteX52" fmla="*/ 2324724 w 2981264"/>
                  <a:gd name="connsiteY52" fmla="*/ 2189313 h 2594515"/>
                  <a:gd name="connsiteX53" fmla="*/ 2327133 w 2981264"/>
                  <a:gd name="connsiteY53" fmla="*/ 2188402 h 2594515"/>
                  <a:gd name="connsiteX54" fmla="*/ 2385162 w 2981264"/>
                  <a:gd name="connsiteY54" fmla="*/ 2185015 h 2594515"/>
                  <a:gd name="connsiteX55" fmla="*/ 2385162 w 2981264"/>
                  <a:gd name="connsiteY55" fmla="*/ 2185015 h 2594515"/>
                  <a:gd name="connsiteX56" fmla="*/ 2433618 w 2981264"/>
                  <a:gd name="connsiteY56" fmla="*/ 2188597 h 2594515"/>
                  <a:gd name="connsiteX57" fmla="*/ 2570257 w 2981264"/>
                  <a:gd name="connsiteY57" fmla="*/ 2189183 h 2594515"/>
                  <a:gd name="connsiteX58" fmla="*/ 2573318 w 2981264"/>
                  <a:gd name="connsiteY58" fmla="*/ 2188532 h 2594515"/>
                  <a:gd name="connsiteX59" fmla="*/ 2573318 w 2981264"/>
                  <a:gd name="connsiteY59" fmla="*/ 2189183 h 2594515"/>
                  <a:gd name="connsiteX60" fmla="*/ 2786678 w 2981264"/>
                  <a:gd name="connsiteY60" fmla="*/ 2129721 h 2594515"/>
                  <a:gd name="connsiteX61" fmla="*/ 2868479 w 2981264"/>
                  <a:gd name="connsiteY61" fmla="*/ 1978819 h 2594515"/>
                  <a:gd name="connsiteX62" fmla="*/ 2979001 w 2981264"/>
                  <a:gd name="connsiteY62" fmla="*/ 1309822 h 2594515"/>
                  <a:gd name="connsiteX63" fmla="*/ 2954709 w 2981264"/>
                  <a:gd name="connsiteY63" fmla="*/ 780199 h 2594515"/>
                  <a:gd name="connsiteX64" fmla="*/ 2834156 w 2981264"/>
                  <a:gd name="connsiteY64" fmla="*/ 1495372 h 2594515"/>
                  <a:gd name="connsiteX65" fmla="*/ 2834287 w 2981264"/>
                  <a:gd name="connsiteY65" fmla="*/ 1491790 h 2594515"/>
                  <a:gd name="connsiteX66" fmla="*/ 2834091 w 2981264"/>
                  <a:gd name="connsiteY66" fmla="*/ 1491660 h 2594515"/>
                  <a:gd name="connsiteX67" fmla="*/ 2837478 w 2981264"/>
                  <a:gd name="connsiteY67" fmla="*/ 1490097 h 2594515"/>
                  <a:gd name="connsiteX68" fmla="*/ 2837348 w 2981264"/>
                  <a:gd name="connsiteY68" fmla="*/ 1491790 h 2594515"/>
                  <a:gd name="connsiteX69" fmla="*/ 2834156 w 2981264"/>
                  <a:gd name="connsiteY69" fmla="*/ 1495372 h 2594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2981264" h="2594515">
                    <a:moveTo>
                      <a:pt x="2954709" y="780199"/>
                    </a:moveTo>
                    <a:cubicBezTo>
                      <a:pt x="2935691" y="638480"/>
                      <a:pt x="2908923" y="498585"/>
                      <a:pt x="2856105" y="365007"/>
                    </a:cubicBezTo>
                    <a:cubicBezTo>
                      <a:pt x="2829467" y="297665"/>
                      <a:pt x="2796512" y="233904"/>
                      <a:pt x="2739980" y="185905"/>
                    </a:cubicBezTo>
                    <a:cubicBezTo>
                      <a:pt x="2686641" y="140640"/>
                      <a:pt x="2612264" y="133541"/>
                      <a:pt x="2554040" y="166887"/>
                    </a:cubicBezTo>
                    <a:cubicBezTo>
                      <a:pt x="2552021" y="167343"/>
                      <a:pt x="2550067" y="167864"/>
                      <a:pt x="2547983" y="168515"/>
                    </a:cubicBezTo>
                    <a:cubicBezTo>
                      <a:pt x="2520759" y="169427"/>
                      <a:pt x="2493470" y="170404"/>
                      <a:pt x="2466247" y="171316"/>
                    </a:cubicBezTo>
                    <a:cubicBezTo>
                      <a:pt x="2422546" y="172684"/>
                      <a:pt x="2378845" y="173986"/>
                      <a:pt x="2335079" y="175289"/>
                    </a:cubicBezTo>
                    <a:cubicBezTo>
                      <a:pt x="2240382" y="135821"/>
                      <a:pt x="2167960" y="153210"/>
                      <a:pt x="2104720" y="230908"/>
                    </a:cubicBezTo>
                    <a:cubicBezTo>
                      <a:pt x="2095016" y="242827"/>
                      <a:pt x="2086159" y="255461"/>
                      <a:pt x="2076911" y="267771"/>
                    </a:cubicBezTo>
                    <a:cubicBezTo>
                      <a:pt x="2077952" y="523659"/>
                      <a:pt x="2075543" y="667788"/>
                      <a:pt x="2077952" y="748743"/>
                    </a:cubicBezTo>
                    <a:cubicBezTo>
                      <a:pt x="2055874" y="740211"/>
                      <a:pt x="2046170" y="613862"/>
                      <a:pt x="2041481" y="547301"/>
                    </a:cubicBezTo>
                    <a:cubicBezTo>
                      <a:pt x="2034838" y="519231"/>
                      <a:pt x="2035359" y="490379"/>
                      <a:pt x="2031777" y="461918"/>
                    </a:cubicBezTo>
                    <a:cubicBezTo>
                      <a:pt x="2018816" y="357843"/>
                      <a:pt x="2005074" y="253898"/>
                      <a:pt x="1977394" y="152429"/>
                    </a:cubicBezTo>
                    <a:cubicBezTo>
                      <a:pt x="1953818" y="82546"/>
                      <a:pt x="1892011" y="33374"/>
                      <a:pt x="1822389" y="15008"/>
                    </a:cubicBezTo>
                    <a:cubicBezTo>
                      <a:pt x="1642310" y="-32405"/>
                      <a:pt x="1552303" y="42297"/>
                      <a:pt x="1508081" y="103322"/>
                    </a:cubicBezTo>
                    <a:cubicBezTo>
                      <a:pt x="1379388" y="280992"/>
                      <a:pt x="1369618" y="523659"/>
                      <a:pt x="1354509" y="801757"/>
                    </a:cubicBezTo>
                    <a:cubicBezTo>
                      <a:pt x="1351838" y="851124"/>
                      <a:pt x="1332821" y="1344991"/>
                      <a:pt x="1333016" y="1359385"/>
                    </a:cubicBezTo>
                    <a:cubicBezTo>
                      <a:pt x="1334905" y="1524159"/>
                      <a:pt x="1331779" y="1775619"/>
                      <a:pt x="1361998" y="2063811"/>
                    </a:cubicBezTo>
                    <a:cubicBezTo>
                      <a:pt x="1369618" y="2136690"/>
                      <a:pt x="1367990" y="2209894"/>
                      <a:pt x="1342981" y="2280493"/>
                    </a:cubicBezTo>
                    <a:cubicBezTo>
                      <a:pt x="1314585" y="2360666"/>
                      <a:pt x="1263003" y="2421560"/>
                      <a:pt x="1187976" y="2461093"/>
                    </a:cubicBezTo>
                    <a:cubicBezTo>
                      <a:pt x="1120633" y="2496653"/>
                      <a:pt x="1075890" y="2482325"/>
                      <a:pt x="1039614" y="2415699"/>
                    </a:cubicBezTo>
                    <a:cubicBezTo>
                      <a:pt x="1021834" y="2383070"/>
                      <a:pt x="1009329" y="2348161"/>
                      <a:pt x="999299" y="2312341"/>
                    </a:cubicBezTo>
                    <a:cubicBezTo>
                      <a:pt x="971164" y="2212304"/>
                      <a:pt x="946350" y="2111290"/>
                      <a:pt x="913656" y="2012490"/>
                    </a:cubicBezTo>
                    <a:cubicBezTo>
                      <a:pt x="885325" y="1926781"/>
                      <a:pt x="849374" y="1845502"/>
                      <a:pt x="782813" y="1781220"/>
                    </a:cubicBezTo>
                    <a:cubicBezTo>
                      <a:pt x="699775" y="1700982"/>
                      <a:pt x="562159" y="1684179"/>
                      <a:pt x="467137" y="1747679"/>
                    </a:cubicBezTo>
                    <a:cubicBezTo>
                      <a:pt x="395626" y="1795418"/>
                      <a:pt x="316756" y="1804992"/>
                      <a:pt x="233978" y="1775358"/>
                    </a:cubicBezTo>
                    <a:cubicBezTo>
                      <a:pt x="207015" y="1765720"/>
                      <a:pt x="190798" y="1747874"/>
                      <a:pt x="188909" y="1717069"/>
                    </a:cubicBezTo>
                    <a:cubicBezTo>
                      <a:pt x="186890" y="1683919"/>
                      <a:pt x="182396" y="1645493"/>
                      <a:pt x="170608" y="1614492"/>
                    </a:cubicBezTo>
                    <a:cubicBezTo>
                      <a:pt x="154782" y="1572940"/>
                      <a:pt x="128796" y="1535752"/>
                      <a:pt x="79038" y="1518037"/>
                    </a:cubicBezTo>
                    <a:cubicBezTo>
                      <a:pt x="48167" y="1507030"/>
                      <a:pt x="34555" y="1500713"/>
                      <a:pt x="493" y="1503709"/>
                    </a:cubicBezTo>
                    <a:cubicBezTo>
                      <a:pt x="-1135" y="1678187"/>
                      <a:pt x="1796" y="1884904"/>
                      <a:pt x="1731" y="2018221"/>
                    </a:cubicBezTo>
                    <a:lnTo>
                      <a:pt x="59630" y="2009299"/>
                    </a:lnTo>
                    <a:cubicBezTo>
                      <a:pt x="127558" y="1988914"/>
                      <a:pt x="168198" y="1949446"/>
                      <a:pt x="182005" y="1888030"/>
                    </a:cubicBezTo>
                    <a:cubicBezTo>
                      <a:pt x="186630" y="1867319"/>
                      <a:pt x="187997" y="1860481"/>
                      <a:pt x="209685" y="1870055"/>
                    </a:cubicBezTo>
                    <a:cubicBezTo>
                      <a:pt x="297999" y="1908871"/>
                      <a:pt x="384945" y="1907048"/>
                      <a:pt x="469547" y="1858071"/>
                    </a:cubicBezTo>
                    <a:cubicBezTo>
                      <a:pt x="501915" y="1839314"/>
                      <a:pt x="537410" y="1829024"/>
                      <a:pt x="573817" y="1822251"/>
                    </a:cubicBezTo>
                    <a:cubicBezTo>
                      <a:pt x="637577" y="1810267"/>
                      <a:pt x="691699" y="1827526"/>
                      <a:pt x="733837" y="1878131"/>
                    </a:cubicBezTo>
                    <a:cubicBezTo>
                      <a:pt x="761125" y="1910955"/>
                      <a:pt x="778515" y="1949186"/>
                      <a:pt x="793038" y="1988914"/>
                    </a:cubicBezTo>
                    <a:cubicBezTo>
                      <a:pt x="831203" y="2093314"/>
                      <a:pt x="848723" y="2203251"/>
                      <a:pt x="878617" y="2309866"/>
                    </a:cubicBezTo>
                    <a:cubicBezTo>
                      <a:pt x="897504" y="2377208"/>
                      <a:pt x="918019" y="2443834"/>
                      <a:pt x="958073" y="2502319"/>
                    </a:cubicBezTo>
                    <a:cubicBezTo>
                      <a:pt x="1015907" y="2586661"/>
                      <a:pt x="1104091" y="2616489"/>
                      <a:pt x="1198266" y="2577803"/>
                    </a:cubicBezTo>
                    <a:cubicBezTo>
                      <a:pt x="1310091" y="2531823"/>
                      <a:pt x="1393260" y="2452822"/>
                      <a:pt x="1440999" y="2340736"/>
                    </a:cubicBezTo>
                    <a:cubicBezTo>
                      <a:pt x="1483462" y="2241025"/>
                      <a:pt x="1482746" y="2134996"/>
                      <a:pt x="1468939" y="2030856"/>
                    </a:cubicBezTo>
                    <a:cubicBezTo>
                      <a:pt x="1440217" y="1814761"/>
                      <a:pt x="1436961" y="1598210"/>
                      <a:pt x="1442562" y="1381007"/>
                    </a:cubicBezTo>
                    <a:cubicBezTo>
                      <a:pt x="1445949" y="1320308"/>
                      <a:pt x="1449140" y="775706"/>
                      <a:pt x="1467506" y="569184"/>
                    </a:cubicBezTo>
                    <a:cubicBezTo>
                      <a:pt x="1480922" y="479503"/>
                      <a:pt x="1498572" y="315314"/>
                      <a:pt x="1553019" y="222637"/>
                    </a:cubicBezTo>
                    <a:cubicBezTo>
                      <a:pt x="1596134" y="149172"/>
                      <a:pt x="1640096" y="96288"/>
                      <a:pt x="1731406" y="109965"/>
                    </a:cubicBezTo>
                    <a:cubicBezTo>
                      <a:pt x="1810732" y="119734"/>
                      <a:pt x="1872994" y="132174"/>
                      <a:pt x="1892077" y="249470"/>
                    </a:cubicBezTo>
                    <a:cubicBezTo>
                      <a:pt x="1906796" y="339803"/>
                      <a:pt x="1917672" y="430721"/>
                      <a:pt x="1926399" y="521771"/>
                    </a:cubicBezTo>
                    <a:cubicBezTo>
                      <a:pt x="1935582" y="617900"/>
                      <a:pt x="1940988" y="713964"/>
                      <a:pt x="1971533" y="807163"/>
                    </a:cubicBezTo>
                    <a:cubicBezTo>
                      <a:pt x="2006051" y="912475"/>
                      <a:pt x="2049947" y="946602"/>
                      <a:pt x="2077432" y="970178"/>
                    </a:cubicBezTo>
                    <a:cubicBezTo>
                      <a:pt x="2078995" y="1011079"/>
                      <a:pt x="2078083" y="1775684"/>
                      <a:pt x="2077432" y="2122687"/>
                    </a:cubicBezTo>
                    <a:cubicBezTo>
                      <a:pt x="2159037" y="2218230"/>
                      <a:pt x="2221821" y="2235164"/>
                      <a:pt x="2324724" y="2189313"/>
                    </a:cubicBezTo>
                    <a:cubicBezTo>
                      <a:pt x="2325570" y="2189053"/>
                      <a:pt x="2326352" y="2188662"/>
                      <a:pt x="2327133" y="2188402"/>
                    </a:cubicBezTo>
                    <a:cubicBezTo>
                      <a:pt x="2346411" y="2185992"/>
                      <a:pt x="2366276" y="2192830"/>
                      <a:pt x="2385162" y="2185015"/>
                    </a:cubicBezTo>
                    <a:lnTo>
                      <a:pt x="2385162" y="2185015"/>
                    </a:lnTo>
                    <a:cubicBezTo>
                      <a:pt x="2401184" y="2188011"/>
                      <a:pt x="2417010" y="2189118"/>
                      <a:pt x="2433618" y="2188597"/>
                    </a:cubicBezTo>
                    <a:cubicBezTo>
                      <a:pt x="2479077" y="2187164"/>
                      <a:pt x="2524667" y="2188792"/>
                      <a:pt x="2570257" y="2189183"/>
                    </a:cubicBezTo>
                    <a:cubicBezTo>
                      <a:pt x="2571299" y="2188988"/>
                      <a:pt x="2572275" y="2188727"/>
                      <a:pt x="2573318" y="2188532"/>
                    </a:cubicBezTo>
                    <a:cubicBezTo>
                      <a:pt x="2573318" y="2188727"/>
                      <a:pt x="2573318" y="2188923"/>
                      <a:pt x="2573318" y="2189183"/>
                    </a:cubicBezTo>
                    <a:cubicBezTo>
                      <a:pt x="2646391" y="2224287"/>
                      <a:pt x="2728583" y="2201883"/>
                      <a:pt x="2786678" y="2129721"/>
                    </a:cubicBezTo>
                    <a:cubicBezTo>
                      <a:pt x="2823084" y="2084522"/>
                      <a:pt x="2848680" y="2033071"/>
                      <a:pt x="2868479" y="1978819"/>
                    </a:cubicBezTo>
                    <a:cubicBezTo>
                      <a:pt x="2947088" y="1762789"/>
                      <a:pt x="2970534" y="1537315"/>
                      <a:pt x="2979001" y="1309822"/>
                    </a:cubicBezTo>
                    <a:cubicBezTo>
                      <a:pt x="2985449" y="1132738"/>
                      <a:pt x="2978350" y="956046"/>
                      <a:pt x="2954709" y="780199"/>
                    </a:cubicBezTo>
                    <a:close/>
                    <a:moveTo>
                      <a:pt x="2834156" y="1495372"/>
                    </a:moveTo>
                    <a:cubicBezTo>
                      <a:pt x="2834156" y="1494200"/>
                      <a:pt x="2834222" y="1492963"/>
                      <a:pt x="2834287" y="1491790"/>
                    </a:cubicBezTo>
                    <a:cubicBezTo>
                      <a:pt x="2834222" y="1491725"/>
                      <a:pt x="2834156" y="1491725"/>
                      <a:pt x="2834091" y="1491660"/>
                    </a:cubicBezTo>
                    <a:cubicBezTo>
                      <a:pt x="2835199" y="1491204"/>
                      <a:pt x="2836305" y="1490683"/>
                      <a:pt x="2837478" y="1490097"/>
                    </a:cubicBezTo>
                    <a:cubicBezTo>
                      <a:pt x="2837413" y="1490683"/>
                      <a:pt x="2837413" y="1491204"/>
                      <a:pt x="2837348" y="1491790"/>
                    </a:cubicBezTo>
                    <a:cubicBezTo>
                      <a:pt x="2836110" y="1492897"/>
                      <a:pt x="2835068" y="1494135"/>
                      <a:pt x="2834156" y="1495372"/>
                    </a:cubicBezTo>
                    <a:close/>
                  </a:path>
                </a:pathLst>
              </a:custGeom>
              <a:solidFill>
                <a:schemeClr val="tx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5" name="Freeform: Shape 18">
                <a:extLst>
                  <a:ext uri="{FF2B5EF4-FFF2-40B4-BE49-F238E27FC236}">
                    <a16:creationId xmlns:a16="http://schemas.microsoft.com/office/drawing/2014/main" id="{E0FBF1E4-BD57-4412-AED1-8A92470C5AB8}"/>
                  </a:ext>
                </a:extLst>
              </p:cNvPr>
              <p:cNvSpPr/>
              <p:nvPr/>
            </p:nvSpPr>
            <p:spPr>
              <a:xfrm>
                <a:off x="8767385" y="1502386"/>
                <a:ext cx="347553" cy="1314236"/>
              </a:xfrm>
              <a:custGeom>
                <a:avLst/>
                <a:gdLst>
                  <a:gd name="connsiteX0" fmla="*/ 530469 w 535268"/>
                  <a:gd name="connsiteY0" fmla="*/ 841657 h 2024059"/>
                  <a:gd name="connsiteX1" fmla="*/ 490285 w 535268"/>
                  <a:gd name="connsiteY1" fmla="*/ 483127 h 2024059"/>
                  <a:gd name="connsiteX2" fmla="*/ 382628 w 535268"/>
                  <a:gd name="connsiteY2" fmla="*/ 129936 h 2024059"/>
                  <a:gd name="connsiteX3" fmla="*/ 300306 w 535268"/>
                  <a:gd name="connsiteY3" fmla="*/ 23126 h 2024059"/>
                  <a:gd name="connsiteX4" fmla="*/ 226451 w 535268"/>
                  <a:gd name="connsiteY4" fmla="*/ 3327 h 2024059"/>
                  <a:gd name="connsiteX5" fmla="*/ 144715 w 535268"/>
                  <a:gd name="connsiteY5" fmla="*/ 6128 h 2024059"/>
                  <a:gd name="connsiteX6" fmla="*/ 10746 w 535268"/>
                  <a:gd name="connsiteY6" fmla="*/ 10231 h 2024059"/>
                  <a:gd name="connsiteX7" fmla="*/ 45720 w 535268"/>
                  <a:gd name="connsiteY7" fmla="*/ 39799 h 2024059"/>
                  <a:gd name="connsiteX8" fmla="*/ 145496 w 535268"/>
                  <a:gd name="connsiteY8" fmla="*/ 180997 h 2024059"/>
                  <a:gd name="connsiteX9" fmla="*/ 263508 w 535268"/>
                  <a:gd name="connsiteY9" fmla="*/ 759465 h 2024059"/>
                  <a:gd name="connsiteX10" fmla="*/ 254521 w 535268"/>
                  <a:gd name="connsiteY10" fmla="*/ 1198039 h 2024059"/>
                  <a:gd name="connsiteX11" fmla="*/ 184899 w 535268"/>
                  <a:gd name="connsiteY11" fmla="*/ 1672368 h 2024059"/>
                  <a:gd name="connsiteX12" fmla="*/ 0 w 535268"/>
                  <a:gd name="connsiteY12" fmla="*/ 2024060 h 2024059"/>
                  <a:gd name="connsiteX13" fmla="*/ 63500 w 535268"/>
                  <a:gd name="connsiteY13" fmla="*/ 2019696 h 2024059"/>
                  <a:gd name="connsiteX14" fmla="*/ 63500 w 535268"/>
                  <a:gd name="connsiteY14" fmla="*/ 2019696 h 2024059"/>
                  <a:gd name="connsiteX15" fmla="*/ 111955 w 535268"/>
                  <a:gd name="connsiteY15" fmla="*/ 2023278 h 2024059"/>
                  <a:gd name="connsiteX16" fmla="*/ 248594 w 535268"/>
                  <a:gd name="connsiteY16" fmla="*/ 2023865 h 2024059"/>
                  <a:gd name="connsiteX17" fmla="*/ 352148 w 535268"/>
                  <a:gd name="connsiteY17" fmla="*/ 1948967 h 2024059"/>
                  <a:gd name="connsiteX18" fmla="*/ 432321 w 535268"/>
                  <a:gd name="connsiteY18" fmla="*/ 1771493 h 2024059"/>
                  <a:gd name="connsiteX19" fmla="*/ 498751 w 535268"/>
                  <a:gd name="connsiteY19" fmla="*/ 1530388 h 2024059"/>
                  <a:gd name="connsiteX20" fmla="*/ 533856 w 535268"/>
                  <a:gd name="connsiteY20" fmla="*/ 1131543 h 2024059"/>
                  <a:gd name="connsiteX21" fmla="*/ 530469 w 535268"/>
                  <a:gd name="connsiteY21" fmla="*/ 841657 h 2024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35268" h="2024059">
                    <a:moveTo>
                      <a:pt x="530469" y="841657"/>
                    </a:moveTo>
                    <a:cubicBezTo>
                      <a:pt x="523761" y="721170"/>
                      <a:pt x="511126" y="601725"/>
                      <a:pt x="490285" y="483127"/>
                    </a:cubicBezTo>
                    <a:cubicBezTo>
                      <a:pt x="468923" y="361141"/>
                      <a:pt x="438508" y="241566"/>
                      <a:pt x="382628" y="129936"/>
                    </a:cubicBezTo>
                    <a:cubicBezTo>
                      <a:pt x="362178" y="88971"/>
                      <a:pt x="335735" y="52564"/>
                      <a:pt x="300306" y="23126"/>
                    </a:cubicBezTo>
                    <a:cubicBezTo>
                      <a:pt x="278748" y="5216"/>
                      <a:pt x="255367" y="-5921"/>
                      <a:pt x="226451" y="3327"/>
                    </a:cubicBezTo>
                    <a:cubicBezTo>
                      <a:pt x="199227" y="4239"/>
                      <a:pt x="171939" y="5216"/>
                      <a:pt x="144715" y="6128"/>
                    </a:cubicBezTo>
                    <a:cubicBezTo>
                      <a:pt x="100037" y="7560"/>
                      <a:pt x="55424" y="8863"/>
                      <a:pt x="10746" y="10231"/>
                    </a:cubicBezTo>
                    <a:cubicBezTo>
                      <a:pt x="22404" y="20065"/>
                      <a:pt x="34323" y="29639"/>
                      <a:pt x="45720" y="39799"/>
                    </a:cubicBezTo>
                    <a:cubicBezTo>
                      <a:pt x="88183" y="77443"/>
                      <a:pt x="145496" y="180997"/>
                      <a:pt x="145496" y="180997"/>
                    </a:cubicBezTo>
                    <a:cubicBezTo>
                      <a:pt x="216486" y="360425"/>
                      <a:pt x="248529" y="568770"/>
                      <a:pt x="263508" y="759465"/>
                    </a:cubicBezTo>
                    <a:cubicBezTo>
                      <a:pt x="275622" y="913429"/>
                      <a:pt x="264094" y="1043685"/>
                      <a:pt x="254521" y="1198039"/>
                    </a:cubicBezTo>
                    <a:cubicBezTo>
                      <a:pt x="244556" y="1358254"/>
                      <a:pt x="226646" y="1517297"/>
                      <a:pt x="184899" y="1672368"/>
                    </a:cubicBezTo>
                    <a:cubicBezTo>
                      <a:pt x="149795" y="1802819"/>
                      <a:pt x="111239" y="1933011"/>
                      <a:pt x="0" y="2024060"/>
                    </a:cubicBezTo>
                    <a:cubicBezTo>
                      <a:pt x="20906" y="2019240"/>
                      <a:pt x="42789" y="2028293"/>
                      <a:pt x="63500" y="2019696"/>
                    </a:cubicBezTo>
                    <a:cubicBezTo>
                      <a:pt x="63500" y="2019696"/>
                      <a:pt x="63500" y="2019696"/>
                      <a:pt x="63500" y="2019696"/>
                    </a:cubicBezTo>
                    <a:cubicBezTo>
                      <a:pt x="79521" y="2022692"/>
                      <a:pt x="95348" y="2023799"/>
                      <a:pt x="111955" y="2023278"/>
                    </a:cubicBezTo>
                    <a:cubicBezTo>
                      <a:pt x="157414" y="2021846"/>
                      <a:pt x="203004" y="2023474"/>
                      <a:pt x="248594" y="2023865"/>
                    </a:cubicBezTo>
                    <a:cubicBezTo>
                      <a:pt x="295291" y="2015724"/>
                      <a:pt x="326292" y="1986351"/>
                      <a:pt x="352148" y="1948967"/>
                    </a:cubicBezTo>
                    <a:cubicBezTo>
                      <a:pt x="389662" y="1894585"/>
                      <a:pt x="413043" y="1834016"/>
                      <a:pt x="432321" y="1771493"/>
                    </a:cubicBezTo>
                    <a:cubicBezTo>
                      <a:pt x="458372" y="1693860"/>
                      <a:pt x="485987" y="1611147"/>
                      <a:pt x="498751" y="1530388"/>
                    </a:cubicBezTo>
                    <a:cubicBezTo>
                      <a:pt x="509628" y="1461808"/>
                      <a:pt x="532228" y="1195824"/>
                      <a:pt x="533856" y="1131543"/>
                    </a:cubicBezTo>
                    <a:cubicBezTo>
                      <a:pt x="536265" y="1035088"/>
                      <a:pt x="535874" y="938438"/>
                      <a:pt x="530469" y="84165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6" name="Freeform: Shape 19">
                <a:extLst>
                  <a:ext uri="{FF2B5EF4-FFF2-40B4-BE49-F238E27FC236}">
                    <a16:creationId xmlns:a16="http://schemas.microsoft.com/office/drawing/2014/main" id="{156522E2-E1DD-47CA-A54E-079C8A7FE065}"/>
                  </a:ext>
                </a:extLst>
              </p:cNvPr>
              <p:cNvSpPr/>
              <p:nvPr/>
            </p:nvSpPr>
            <p:spPr>
              <a:xfrm>
                <a:off x="8858178" y="1824964"/>
                <a:ext cx="33746" cy="367998"/>
              </a:xfrm>
              <a:custGeom>
                <a:avLst/>
                <a:gdLst>
                  <a:gd name="connsiteX0" fmla="*/ 51972 w 51972"/>
                  <a:gd name="connsiteY0" fmla="*/ 447040 h 566755"/>
                  <a:gd name="connsiteX1" fmla="*/ 40901 w 51972"/>
                  <a:gd name="connsiteY1" fmla="*/ 550203 h 566755"/>
                  <a:gd name="connsiteX2" fmla="*/ 31652 w 51972"/>
                  <a:gd name="connsiteY2" fmla="*/ 566746 h 566755"/>
                  <a:gd name="connsiteX3" fmla="*/ 0 w 51972"/>
                  <a:gd name="connsiteY3" fmla="*/ 0 h 566755"/>
                  <a:gd name="connsiteX4" fmla="*/ 8662 w 51972"/>
                  <a:gd name="connsiteY4" fmla="*/ 14524 h 566755"/>
                  <a:gd name="connsiteX5" fmla="*/ 26637 w 51972"/>
                  <a:gd name="connsiteY5" fmla="*/ 126479 h 566755"/>
                  <a:gd name="connsiteX6" fmla="*/ 51972 w 51972"/>
                  <a:gd name="connsiteY6" fmla="*/ 447040 h 566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972" h="566755">
                    <a:moveTo>
                      <a:pt x="51972" y="447040"/>
                    </a:moveTo>
                    <a:cubicBezTo>
                      <a:pt x="48585" y="479669"/>
                      <a:pt x="51191" y="514838"/>
                      <a:pt x="40901" y="550203"/>
                    </a:cubicBezTo>
                    <a:cubicBezTo>
                      <a:pt x="39142" y="556260"/>
                      <a:pt x="42268" y="567136"/>
                      <a:pt x="31652" y="566746"/>
                    </a:cubicBezTo>
                    <a:cubicBezTo>
                      <a:pt x="39728" y="501227"/>
                      <a:pt x="15305" y="106810"/>
                      <a:pt x="0" y="0"/>
                    </a:cubicBezTo>
                    <a:cubicBezTo>
                      <a:pt x="7099" y="456"/>
                      <a:pt x="7685" y="8337"/>
                      <a:pt x="8662" y="14524"/>
                    </a:cubicBezTo>
                    <a:cubicBezTo>
                      <a:pt x="14654" y="51842"/>
                      <a:pt x="22664" y="88965"/>
                      <a:pt x="26637" y="126479"/>
                    </a:cubicBezTo>
                    <a:cubicBezTo>
                      <a:pt x="37644" y="231596"/>
                      <a:pt x="51777" y="338081"/>
                      <a:pt x="51972" y="447040"/>
                    </a:cubicBezTo>
                    <a:close/>
                  </a:path>
                </a:pathLst>
              </a:custGeom>
              <a:solidFill>
                <a:srgbClr val="424242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7" name="Freeform: Shape 20">
                <a:extLst>
                  <a:ext uri="{FF2B5EF4-FFF2-40B4-BE49-F238E27FC236}">
                    <a16:creationId xmlns:a16="http://schemas.microsoft.com/office/drawing/2014/main" id="{186EC81B-9753-4F88-9ECF-898FAFCE57FC}"/>
                  </a:ext>
                </a:extLst>
              </p:cNvPr>
              <p:cNvSpPr/>
              <p:nvPr/>
            </p:nvSpPr>
            <p:spPr>
              <a:xfrm>
                <a:off x="5461955" y="4282120"/>
                <a:ext cx="2824816" cy="35632"/>
              </a:xfrm>
              <a:custGeom>
                <a:avLst/>
                <a:gdLst>
                  <a:gd name="connsiteX0" fmla="*/ 735255 w 4350510"/>
                  <a:gd name="connsiteY0" fmla="*/ 43506 h 54877"/>
                  <a:gd name="connsiteX1" fmla="*/ 43268 w 4350510"/>
                  <a:gd name="connsiteY1" fmla="*/ 42984 h 54877"/>
                  <a:gd name="connsiteX2" fmla="*/ 153 w 4350510"/>
                  <a:gd name="connsiteY2" fmla="*/ 260 h 54877"/>
                  <a:gd name="connsiteX3" fmla="*/ 4331179 w 4350510"/>
                  <a:gd name="connsiteY3" fmla="*/ 326 h 54877"/>
                  <a:gd name="connsiteX4" fmla="*/ 4343553 w 4350510"/>
                  <a:gd name="connsiteY4" fmla="*/ 0 h 54877"/>
                  <a:gd name="connsiteX5" fmla="*/ 4314506 w 4350510"/>
                  <a:gd name="connsiteY5" fmla="*/ 42919 h 54877"/>
                  <a:gd name="connsiteX6" fmla="*/ 3570416 w 4350510"/>
                  <a:gd name="connsiteY6" fmla="*/ 43506 h 54877"/>
                  <a:gd name="connsiteX7" fmla="*/ 3539024 w 4350510"/>
                  <a:gd name="connsiteY7" fmla="*/ 53796 h 54877"/>
                  <a:gd name="connsiteX8" fmla="*/ 3505093 w 4350510"/>
                  <a:gd name="connsiteY8" fmla="*/ 54186 h 54877"/>
                  <a:gd name="connsiteX9" fmla="*/ 800774 w 4350510"/>
                  <a:gd name="connsiteY9" fmla="*/ 53991 h 54877"/>
                  <a:gd name="connsiteX10" fmla="*/ 735255 w 4350510"/>
                  <a:gd name="connsiteY10" fmla="*/ 43506 h 54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50510" h="54877">
                    <a:moveTo>
                      <a:pt x="735255" y="43506"/>
                    </a:moveTo>
                    <a:cubicBezTo>
                      <a:pt x="504571" y="43310"/>
                      <a:pt x="273952" y="43115"/>
                      <a:pt x="43268" y="42984"/>
                    </a:cubicBezTo>
                    <a:cubicBezTo>
                      <a:pt x="-563" y="42919"/>
                      <a:pt x="-563" y="42984"/>
                      <a:pt x="153" y="260"/>
                    </a:cubicBezTo>
                    <a:cubicBezTo>
                      <a:pt x="1443850" y="326"/>
                      <a:pt x="2887482" y="326"/>
                      <a:pt x="4331179" y="326"/>
                    </a:cubicBezTo>
                    <a:cubicBezTo>
                      <a:pt x="4335282" y="326"/>
                      <a:pt x="4339385" y="130"/>
                      <a:pt x="4343553" y="0"/>
                    </a:cubicBezTo>
                    <a:cubicBezTo>
                      <a:pt x="4356579" y="38556"/>
                      <a:pt x="4353648" y="42919"/>
                      <a:pt x="4314506" y="42919"/>
                    </a:cubicBezTo>
                    <a:cubicBezTo>
                      <a:pt x="4066498" y="43115"/>
                      <a:pt x="3818490" y="43310"/>
                      <a:pt x="3570416" y="43506"/>
                    </a:cubicBezTo>
                    <a:cubicBezTo>
                      <a:pt x="3561754" y="52493"/>
                      <a:pt x="3550422" y="53210"/>
                      <a:pt x="3539024" y="53796"/>
                    </a:cubicBezTo>
                    <a:cubicBezTo>
                      <a:pt x="3527692" y="54382"/>
                      <a:pt x="3516360" y="54186"/>
                      <a:pt x="3505093" y="54186"/>
                    </a:cubicBezTo>
                    <a:cubicBezTo>
                      <a:pt x="2603653" y="54186"/>
                      <a:pt x="1702214" y="54252"/>
                      <a:pt x="800774" y="53991"/>
                    </a:cubicBezTo>
                    <a:cubicBezTo>
                      <a:pt x="778565" y="53991"/>
                      <a:pt x="755054" y="59397"/>
                      <a:pt x="735255" y="43506"/>
                    </a:cubicBezTo>
                    <a:close/>
                  </a:path>
                </a:pathLst>
              </a:custGeom>
              <a:solidFill>
                <a:srgbClr val="858686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8" name="Freeform: Shape 21">
                <a:extLst>
                  <a:ext uri="{FF2B5EF4-FFF2-40B4-BE49-F238E27FC236}">
                    <a16:creationId xmlns:a16="http://schemas.microsoft.com/office/drawing/2014/main" id="{31DA4F33-CBD2-43BB-93D9-69EF226477CC}"/>
                  </a:ext>
                </a:extLst>
              </p:cNvPr>
              <p:cNvSpPr/>
              <p:nvPr/>
            </p:nvSpPr>
            <p:spPr>
              <a:xfrm>
                <a:off x="8968508" y="1735144"/>
                <a:ext cx="52310" cy="869318"/>
              </a:xfrm>
              <a:custGeom>
                <a:avLst/>
                <a:gdLst>
                  <a:gd name="connsiteX0" fmla="*/ 63240 w 80563"/>
                  <a:gd name="connsiteY0" fmla="*/ 1012092 h 1338840"/>
                  <a:gd name="connsiteX1" fmla="*/ 5666 w 80563"/>
                  <a:gd name="connsiteY1" fmla="*/ 1338841 h 1338840"/>
                  <a:gd name="connsiteX2" fmla="*/ 50214 w 80563"/>
                  <a:gd name="connsiteY2" fmla="*/ 1004082 h 1338840"/>
                  <a:gd name="connsiteX3" fmla="*/ 67343 w 80563"/>
                  <a:gd name="connsiteY3" fmla="*/ 604129 h 1338840"/>
                  <a:gd name="connsiteX4" fmla="*/ 39272 w 80563"/>
                  <a:gd name="connsiteY4" fmla="*/ 246966 h 1338840"/>
                  <a:gd name="connsiteX5" fmla="*/ 0 w 80563"/>
                  <a:gd name="connsiteY5" fmla="*/ 0 h 1338840"/>
                  <a:gd name="connsiteX6" fmla="*/ 35235 w 80563"/>
                  <a:gd name="connsiteY6" fmla="*/ 143217 h 1338840"/>
                  <a:gd name="connsiteX7" fmla="*/ 74377 w 80563"/>
                  <a:gd name="connsiteY7" fmla="*/ 468467 h 1338840"/>
                  <a:gd name="connsiteX8" fmla="*/ 80564 w 80563"/>
                  <a:gd name="connsiteY8" fmla="*/ 782646 h 1338840"/>
                  <a:gd name="connsiteX9" fmla="*/ 63240 w 80563"/>
                  <a:gd name="connsiteY9" fmla="*/ 1012092 h 1338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0563" h="1338840">
                    <a:moveTo>
                      <a:pt x="63240" y="1012092"/>
                    </a:moveTo>
                    <a:cubicBezTo>
                      <a:pt x="51907" y="1116363"/>
                      <a:pt x="6774" y="1332849"/>
                      <a:pt x="5666" y="1338841"/>
                    </a:cubicBezTo>
                    <a:cubicBezTo>
                      <a:pt x="-2279" y="1334737"/>
                      <a:pt x="42659" y="1111152"/>
                      <a:pt x="50214" y="1004082"/>
                    </a:cubicBezTo>
                    <a:cubicBezTo>
                      <a:pt x="53666" y="954845"/>
                      <a:pt x="71251" y="688210"/>
                      <a:pt x="67343" y="604129"/>
                    </a:cubicBezTo>
                    <a:cubicBezTo>
                      <a:pt x="61872" y="484814"/>
                      <a:pt x="57118" y="365499"/>
                      <a:pt x="39272" y="246966"/>
                    </a:cubicBezTo>
                    <a:cubicBezTo>
                      <a:pt x="28331" y="174088"/>
                      <a:pt x="0" y="15761"/>
                      <a:pt x="0" y="0"/>
                    </a:cubicBezTo>
                    <a:cubicBezTo>
                      <a:pt x="20516" y="51386"/>
                      <a:pt x="27094" y="97823"/>
                      <a:pt x="35235" y="143217"/>
                    </a:cubicBezTo>
                    <a:cubicBezTo>
                      <a:pt x="54447" y="250809"/>
                      <a:pt x="67733" y="359247"/>
                      <a:pt x="74377" y="468467"/>
                    </a:cubicBezTo>
                    <a:cubicBezTo>
                      <a:pt x="80759" y="573128"/>
                      <a:pt x="79978" y="677854"/>
                      <a:pt x="80564" y="782646"/>
                    </a:cubicBezTo>
                    <a:cubicBezTo>
                      <a:pt x="80629" y="809739"/>
                      <a:pt x="68580" y="962725"/>
                      <a:pt x="63240" y="1012092"/>
                    </a:cubicBezTo>
                    <a:close/>
                  </a:path>
                </a:pathLst>
              </a:custGeom>
              <a:solidFill>
                <a:srgbClr val="731613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9" name="Freeform: Shape 22">
                <a:extLst>
                  <a:ext uri="{FF2B5EF4-FFF2-40B4-BE49-F238E27FC236}">
                    <a16:creationId xmlns:a16="http://schemas.microsoft.com/office/drawing/2014/main" id="{EB6CEB52-D9FF-4E3C-A108-37085FE61A18}"/>
                  </a:ext>
                </a:extLst>
              </p:cNvPr>
              <p:cNvSpPr/>
              <p:nvPr/>
            </p:nvSpPr>
            <p:spPr>
              <a:xfrm>
                <a:off x="8999706" y="1738991"/>
                <a:ext cx="52963" cy="833711"/>
              </a:xfrm>
              <a:custGeom>
                <a:avLst/>
                <a:gdLst>
                  <a:gd name="connsiteX0" fmla="*/ 57916 w 81568"/>
                  <a:gd name="connsiteY0" fmla="*/ 1065628 h 1284002"/>
                  <a:gd name="connsiteX1" fmla="*/ 19620 w 81568"/>
                  <a:gd name="connsiteY1" fmla="*/ 1284002 h 1284002"/>
                  <a:gd name="connsiteX2" fmla="*/ 12522 w 81568"/>
                  <a:gd name="connsiteY2" fmla="*/ 1264920 h 1284002"/>
                  <a:gd name="connsiteX3" fmla="*/ 68271 w 81568"/>
                  <a:gd name="connsiteY3" fmla="*/ 585568 h 1284002"/>
                  <a:gd name="connsiteX4" fmla="*/ 40787 w 81568"/>
                  <a:gd name="connsiteY4" fmla="*/ 239867 h 1284002"/>
                  <a:gd name="connsiteX5" fmla="*/ 1320 w 81568"/>
                  <a:gd name="connsiteY5" fmla="*/ 19148 h 1284002"/>
                  <a:gd name="connsiteX6" fmla="*/ 5097 w 81568"/>
                  <a:gd name="connsiteY6" fmla="*/ 0 h 1284002"/>
                  <a:gd name="connsiteX7" fmla="*/ 43848 w 81568"/>
                  <a:gd name="connsiteY7" fmla="*/ 177409 h 1284002"/>
                  <a:gd name="connsiteX8" fmla="*/ 77454 w 81568"/>
                  <a:gd name="connsiteY8" fmla="*/ 503897 h 1284002"/>
                  <a:gd name="connsiteX9" fmla="*/ 80450 w 81568"/>
                  <a:gd name="connsiteY9" fmla="*/ 783623 h 1284002"/>
                  <a:gd name="connsiteX10" fmla="*/ 57916 w 81568"/>
                  <a:gd name="connsiteY10" fmla="*/ 1065628 h 1284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1568" h="1284002">
                    <a:moveTo>
                      <a:pt x="57916" y="1065628"/>
                    </a:moveTo>
                    <a:cubicBezTo>
                      <a:pt x="48667" y="1139157"/>
                      <a:pt x="35316" y="1211710"/>
                      <a:pt x="19620" y="1284002"/>
                    </a:cubicBezTo>
                    <a:cubicBezTo>
                      <a:pt x="11154" y="1279900"/>
                      <a:pt x="13303" y="1271889"/>
                      <a:pt x="12522" y="1264920"/>
                    </a:cubicBezTo>
                    <a:cubicBezTo>
                      <a:pt x="62149" y="950220"/>
                      <a:pt x="71527" y="675770"/>
                      <a:pt x="68271" y="585568"/>
                    </a:cubicBezTo>
                    <a:cubicBezTo>
                      <a:pt x="64038" y="470095"/>
                      <a:pt x="58111" y="354623"/>
                      <a:pt x="40787" y="239867"/>
                    </a:cubicBezTo>
                    <a:cubicBezTo>
                      <a:pt x="29585" y="165881"/>
                      <a:pt x="18448" y="92026"/>
                      <a:pt x="1320" y="19148"/>
                    </a:cubicBezTo>
                    <a:cubicBezTo>
                      <a:pt x="17" y="13612"/>
                      <a:pt x="-2067" y="7099"/>
                      <a:pt x="5097" y="0"/>
                    </a:cubicBezTo>
                    <a:cubicBezTo>
                      <a:pt x="22942" y="58941"/>
                      <a:pt x="34730" y="118012"/>
                      <a:pt x="43848" y="177409"/>
                    </a:cubicBezTo>
                    <a:cubicBezTo>
                      <a:pt x="60456" y="285652"/>
                      <a:pt x="71984" y="394286"/>
                      <a:pt x="77454" y="503897"/>
                    </a:cubicBezTo>
                    <a:cubicBezTo>
                      <a:pt x="82143" y="597291"/>
                      <a:pt x="82339" y="690489"/>
                      <a:pt x="80450" y="783623"/>
                    </a:cubicBezTo>
                    <a:cubicBezTo>
                      <a:pt x="79343" y="836572"/>
                      <a:pt x="62996" y="1024792"/>
                      <a:pt x="57916" y="1065628"/>
                    </a:cubicBezTo>
                    <a:close/>
                  </a:path>
                </a:pathLst>
              </a:custGeom>
              <a:solidFill>
                <a:srgbClr val="731613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0" name="Freeform: Shape 23">
                <a:extLst>
                  <a:ext uri="{FF2B5EF4-FFF2-40B4-BE49-F238E27FC236}">
                    <a16:creationId xmlns:a16="http://schemas.microsoft.com/office/drawing/2014/main" id="{8DD24CC1-F117-4756-A75C-B0994DED2BFC}"/>
                  </a:ext>
                </a:extLst>
              </p:cNvPr>
              <p:cNvSpPr/>
              <p:nvPr/>
            </p:nvSpPr>
            <p:spPr>
              <a:xfrm>
                <a:off x="9023609" y="1704907"/>
                <a:ext cx="60683" cy="868007"/>
              </a:xfrm>
              <a:custGeom>
                <a:avLst/>
                <a:gdLst>
                  <a:gd name="connsiteX0" fmla="*/ 89877 w 93458"/>
                  <a:gd name="connsiteY0" fmla="*/ 548314 h 1336821"/>
                  <a:gd name="connsiteX1" fmla="*/ 69036 w 93458"/>
                  <a:gd name="connsiteY1" fmla="*/ 313136 h 1336821"/>
                  <a:gd name="connsiteX2" fmla="*/ 33606 w 93458"/>
                  <a:gd name="connsiteY2" fmla="*/ 113714 h 1336821"/>
                  <a:gd name="connsiteX3" fmla="*/ 2670 w 93458"/>
                  <a:gd name="connsiteY3" fmla="*/ 0 h 1336821"/>
                  <a:gd name="connsiteX4" fmla="*/ 0 w 93458"/>
                  <a:gd name="connsiteY4" fmla="*/ 2345 h 1336821"/>
                  <a:gd name="connsiteX5" fmla="*/ 38816 w 93458"/>
                  <a:gd name="connsiteY5" fmla="*/ 178321 h 1336821"/>
                  <a:gd name="connsiteX6" fmla="*/ 38816 w 93458"/>
                  <a:gd name="connsiteY6" fmla="*/ 178321 h 1336821"/>
                  <a:gd name="connsiteX7" fmla="*/ 81084 w 93458"/>
                  <a:gd name="connsiteY7" fmla="*/ 614159 h 1336821"/>
                  <a:gd name="connsiteX8" fmla="*/ 67929 w 93458"/>
                  <a:gd name="connsiteY8" fmla="*/ 1014632 h 1336821"/>
                  <a:gd name="connsiteX9" fmla="*/ 25465 w 93458"/>
                  <a:gd name="connsiteY9" fmla="*/ 1317479 h 1336821"/>
                  <a:gd name="connsiteX10" fmla="*/ 32434 w 93458"/>
                  <a:gd name="connsiteY10" fmla="*/ 1336822 h 1336821"/>
                  <a:gd name="connsiteX11" fmla="*/ 78219 w 93458"/>
                  <a:gd name="connsiteY11" fmla="*/ 1052016 h 1336821"/>
                  <a:gd name="connsiteX12" fmla="*/ 93459 w 93458"/>
                  <a:gd name="connsiteY12" fmla="*/ 878124 h 1336821"/>
                  <a:gd name="connsiteX13" fmla="*/ 89877 w 93458"/>
                  <a:gd name="connsiteY13" fmla="*/ 548314 h 1336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3458" h="1336821">
                    <a:moveTo>
                      <a:pt x="89877" y="548314"/>
                    </a:moveTo>
                    <a:cubicBezTo>
                      <a:pt x="85448" y="469574"/>
                      <a:pt x="79521" y="391160"/>
                      <a:pt x="69036" y="313136"/>
                    </a:cubicBezTo>
                    <a:cubicBezTo>
                      <a:pt x="59918" y="245533"/>
                      <a:pt x="52754" y="179559"/>
                      <a:pt x="33606" y="113714"/>
                    </a:cubicBezTo>
                    <a:cubicBezTo>
                      <a:pt x="25205" y="69492"/>
                      <a:pt x="16543" y="36211"/>
                      <a:pt x="2670" y="0"/>
                    </a:cubicBezTo>
                    <a:cubicBezTo>
                      <a:pt x="1759" y="782"/>
                      <a:pt x="847" y="1563"/>
                      <a:pt x="0" y="2345"/>
                    </a:cubicBezTo>
                    <a:cubicBezTo>
                      <a:pt x="4299" y="42138"/>
                      <a:pt x="30610" y="139440"/>
                      <a:pt x="38816" y="178321"/>
                    </a:cubicBezTo>
                    <a:lnTo>
                      <a:pt x="38816" y="178321"/>
                    </a:lnTo>
                    <a:cubicBezTo>
                      <a:pt x="50866" y="285783"/>
                      <a:pt x="76005" y="497189"/>
                      <a:pt x="81084" y="614159"/>
                    </a:cubicBezTo>
                    <a:cubicBezTo>
                      <a:pt x="86881" y="747672"/>
                      <a:pt x="78870" y="881380"/>
                      <a:pt x="67929" y="1014632"/>
                    </a:cubicBezTo>
                    <a:cubicBezTo>
                      <a:pt x="68319" y="1019778"/>
                      <a:pt x="44092" y="1222261"/>
                      <a:pt x="25465" y="1317479"/>
                    </a:cubicBezTo>
                    <a:cubicBezTo>
                      <a:pt x="26247" y="1324512"/>
                      <a:pt x="23707" y="1332719"/>
                      <a:pt x="32434" y="1336822"/>
                    </a:cubicBezTo>
                    <a:cubicBezTo>
                      <a:pt x="51582" y="1242516"/>
                      <a:pt x="70143" y="1148210"/>
                      <a:pt x="78219" y="1052016"/>
                    </a:cubicBezTo>
                    <a:cubicBezTo>
                      <a:pt x="86360" y="988321"/>
                      <a:pt x="88509" y="946834"/>
                      <a:pt x="93459" y="878124"/>
                    </a:cubicBezTo>
                    <a:cubicBezTo>
                      <a:pt x="91635" y="768187"/>
                      <a:pt x="96129" y="658381"/>
                      <a:pt x="89877" y="548314"/>
                    </a:cubicBezTo>
                    <a:close/>
                  </a:path>
                </a:pathLst>
              </a:custGeom>
              <a:solidFill>
                <a:srgbClr val="731513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1" name="Freeform: Shape 24">
                <a:extLst>
                  <a:ext uri="{FF2B5EF4-FFF2-40B4-BE49-F238E27FC236}">
                    <a16:creationId xmlns:a16="http://schemas.microsoft.com/office/drawing/2014/main" id="{F9FBCD69-00A0-4E1E-AAE7-9B37E5006338}"/>
                  </a:ext>
                </a:extLst>
              </p:cNvPr>
              <p:cNvSpPr/>
              <p:nvPr/>
            </p:nvSpPr>
            <p:spPr>
              <a:xfrm>
                <a:off x="9108439" y="1820692"/>
                <a:ext cx="35196" cy="358477"/>
              </a:xfrm>
              <a:custGeom>
                <a:avLst/>
                <a:gdLst>
                  <a:gd name="connsiteX0" fmla="*/ 0 w 54205"/>
                  <a:gd name="connsiteY0" fmla="*/ 0 h 552091"/>
                  <a:gd name="connsiteX1" fmla="*/ 32694 w 54205"/>
                  <a:gd name="connsiteY1" fmla="*/ 144454 h 552091"/>
                  <a:gd name="connsiteX2" fmla="*/ 51711 w 54205"/>
                  <a:gd name="connsiteY2" fmla="*/ 484098 h 552091"/>
                  <a:gd name="connsiteX3" fmla="*/ 41812 w 54205"/>
                  <a:gd name="connsiteY3" fmla="*/ 552092 h 552091"/>
                  <a:gd name="connsiteX4" fmla="*/ 40249 w 54205"/>
                  <a:gd name="connsiteY4" fmla="*/ 486508 h 552091"/>
                  <a:gd name="connsiteX5" fmla="*/ 26833 w 54205"/>
                  <a:gd name="connsiteY5" fmla="*/ 198315 h 552091"/>
                  <a:gd name="connsiteX6" fmla="*/ 0 w 54205"/>
                  <a:gd name="connsiteY6" fmla="*/ 0 h 552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205" h="552091">
                    <a:moveTo>
                      <a:pt x="0" y="0"/>
                    </a:moveTo>
                    <a:cubicBezTo>
                      <a:pt x="19473" y="26442"/>
                      <a:pt x="27744" y="114560"/>
                      <a:pt x="32694" y="144454"/>
                    </a:cubicBezTo>
                    <a:cubicBezTo>
                      <a:pt x="56661" y="289690"/>
                      <a:pt x="56400" y="337169"/>
                      <a:pt x="51711" y="484098"/>
                    </a:cubicBezTo>
                    <a:cubicBezTo>
                      <a:pt x="51451" y="492565"/>
                      <a:pt x="52103" y="526887"/>
                      <a:pt x="41812" y="552092"/>
                    </a:cubicBezTo>
                    <a:cubicBezTo>
                      <a:pt x="39272" y="516141"/>
                      <a:pt x="41226" y="496277"/>
                      <a:pt x="40249" y="486508"/>
                    </a:cubicBezTo>
                    <a:cubicBezTo>
                      <a:pt x="40249" y="342444"/>
                      <a:pt x="40575" y="319454"/>
                      <a:pt x="26833" y="198315"/>
                    </a:cubicBezTo>
                    <a:cubicBezTo>
                      <a:pt x="20776" y="144975"/>
                      <a:pt x="9964" y="79912"/>
                      <a:pt x="0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2" name="Freeform: Shape 25">
                <a:extLst>
                  <a:ext uri="{FF2B5EF4-FFF2-40B4-BE49-F238E27FC236}">
                    <a16:creationId xmlns:a16="http://schemas.microsoft.com/office/drawing/2014/main" id="{34626A93-007C-4BCF-811B-070D6840ABBE}"/>
                  </a:ext>
                </a:extLst>
              </p:cNvPr>
              <p:cNvSpPr/>
              <p:nvPr/>
            </p:nvSpPr>
            <p:spPr>
              <a:xfrm>
                <a:off x="8920130" y="1684567"/>
                <a:ext cx="69349" cy="916131"/>
              </a:xfrm>
              <a:custGeom>
                <a:avLst/>
                <a:gdLst>
                  <a:gd name="connsiteX0" fmla="*/ 32043 w 106804"/>
                  <a:gd name="connsiteY0" fmla="*/ 1410938 h 1410937"/>
                  <a:gd name="connsiteX1" fmla="*/ 42203 w 106804"/>
                  <a:gd name="connsiteY1" fmla="*/ 1249680 h 1410937"/>
                  <a:gd name="connsiteX2" fmla="*/ 93068 w 106804"/>
                  <a:gd name="connsiteY2" fmla="*/ 747346 h 1410937"/>
                  <a:gd name="connsiteX3" fmla="*/ 64347 w 106804"/>
                  <a:gd name="connsiteY3" fmla="*/ 333131 h 1410937"/>
                  <a:gd name="connsiteX4" fmla="*/ 0 w 106804"/>
                  <a:gd name="connsiteY4" fmla="*/ 0 h 1410937"/>
                  <a:gd name="connsiteX5" fmla="*/ 35951 w 106804"/>
                  <a:gd name="connsiteY5" fmla="*/ 106810 h 1410937"/>
                  <a:gd name="connsiteX6" fmla="*/ 93394 w 106804"/>
                  <a:gd name="connsiteY6" fmla="*/ 476022 h 1410937"/>
                  <a:gd name="connsiteX7" fmla="*/ 103293 w 106804"/>
                  <a:gd name="connsiteY7" fmla="*/ 851421 h 1410937"/>
                  <a:gd name="connsiteX8" fmla="*/ 32043 w 106804"/>
                  <a:gd name="connsiteY8" fmla="*/ 1410938 h 1410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804" h="1410937">
                    <a:moveTo>
                      <a:pt x="32043" y="1410938"/>
                    </a:moveTo>
                    <a:cubicBezTo>
                      <a:pt x="27745" y="1408658"/>
                      <a:pt x="37253" y="1277490"/>
                      <a:pt x="42203" y="1249680"/>
                    </a:cubicBezTo>
                    <a:cubicBezTo>
                      <a:pt x="55033" y="1176867"/>
                      <a:pt x="94175" y="887502"/>
                      <a:pt x="93068" y="747346"/>
                    </a:cubicBezTo>
                    <a:cubicBezTo>
                      <a:pt x="85644" y="611814"/>
                      <a:pt x="84145" y="468207"/>
                      <a:pt x="64347" y="333131"/>
                    </a:cubicBezTo>
                    <a:cubicBezTo>
                      <a:pt x="48585" y="225734"/>
                      <a:pt x="0" y="9313"/>
                      <a:pt x="0" y="0"/>
                    </a:cubicBezTo>
                    <a:cubicBezTo>
                      <a:pt x="14523" y="19278"/>
                      <a:pt x="31913" y="88900"/>
                      <a:pt x="35951" y="106810"/>
                    </a:cubicBezTo>
                    <a:cubicBezTo>
                      <a:pt x="63239" y="228600"/>
                      <a:pt x="81996" y="351562"/>
                      <a:pt x="93394" y="476022"/>
                    </a:cubicBezTo>
                    <a:cubicBezTo>
                      <a:pt x="104140" y="593513"/>
                      <a:pt x="111499" y="728394"/>
                      <a:pt x="103293" y="851421"/>
                    </a:cubicBezTo>
                    <a:cubicBezTo>
                      <a:pt x="103879" y="887046"/>
                      <a:pt x="62002" y="1283872"/>
                      <a:pt x="32043" y="1410938"/>
                    </a:cubicBezTo>
                    <a:close/>
                  </a:path>
                </a:pathLst>
              </a:custGeom>
              <a:solidFill>
                <a:srgbClr val="741613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3" name="Freeform: Shape 26">
                <a:extLst>
                  <a:ext uri="{FF2B5EF4-FFF2-40B4-BE49-F238E27FC236}">
                    <a16:creationId xmlns:a16="http://schemas.microsoft.com/office/drawing/2014/main" id="{0F551E01-828F-4DCD-8442-EA2BF72C2F7A}"/>
                  </a:ext>
                </a:extLst>
              </p:cNvPr>
              <p:cNvSpPr/>
              <p:nvPr/>
            </p:nvSpPr>
            <p:spPr>
              <a:xfrm>
                <a:off x="5590273" y="1820692"/>
                <a:ext cx="822463" cy="107539"/>
              </a:xfrm>
              <a:custGeom>
                <a:avLst/>
                <a:gdLst>
                  <a:gd name="connsiteX0" fmla="*/ 0 w 1266678"/>
                  <a:gd name="connsiteY0" fmla="*/ 0 h 165621"/>
                  <a:gd name="connsiteX1" fmla="*/ 1266678 w 1266678"/>
                  <a:gd name="connsiteY1" fmla="*/ 0 h 165621"/>
                  <a:gd name="connsiteX2" fmla="*/ 1266678 w 1266678"/>
                  <a:gd name="connsiteY2" fmla="*/ 165621 h 165621"/>
                  <a:gd name="connsiteX3" fmla="*/ 0 w 1266678"/>
                  <a:gd name="connsiteY3" fmla="*/ 165621 h 165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6678" h="165621">
                    <a:moveTo>
                      <a:pt x="0" y="0"/>
                    </a:moveTo>
                    <a:lnTo>
                      <a:pt x="1266678" y="0"/>
                    </a:lnTo>
                    <a:lnTo>
                      <a:pt x="1266678" y="165621"/>
                    </a:lnTo>
                    <a:lnTo>
                      <a:pt x="0" y="16562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4" name="Freeform: Shape 27">
                <a:extLst>
                  <a:ext uri="{FF2B5EF4-FFF2-40B4-BE49-F238E27FC236}">
                    <a16:creationId xmlns:a16="http://schemas.microsoft.com/office/drawing/2014/main" id="{A5E0CB4B-DE86-4371-B774-8B2924B9740E}"/>
                  </a:ext>
                </a:extLst>
              </p:cNvPr>
              <p:cNvSpPr/>
              <p:nvPr/>
            </p:nvSpPr>
            <p:spPr>
              <a:xfrm>
                <a:off x="5371390" y="2070827"/>
                <a:ext cx="3316324" cy="146909"/>
              </a:xfrm>
              <a:custGeom>
                <a:avLst/>
                <a:gdLst>
                  <a:gd name="connsiteX0" fmla="*/ 0 w 5107483"/>
                  <a:gd name="connsiteY0" fmla="*/ 0 h 226255"/>
                  <a:gd name="connsiteX1" fmla="*/ 5107484 w 5107483"/>
                  <a:gd name="connsiteY1" fmla="*/ 0 h 226255"/>
                  <a:gd name="connsiteX2" fmla="*/ 5107484 w 5107483"/>
                  <a:gd name="connsiteY2" fmla="*/ 226255 h 226255"/>
                  <a:gd name="connsiteX3" fmla="*/ 0 w 5107483"/>
                  <a:gd name="connsiteY3" fmla="*/ 226255 h 226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07483" h="226255">
                    <a:moveTo>
                      <a:pt x="0" y="0"/>
                    </a:moveTo>
                    <a:lnTo>
                      <a:pt x="5107484" y="0"/>
                    </a:lnTo>
                    <a:lnTo>
                      <a:pt x="5107484" y="226255"/>
                    </a:lnTo>
                    <a:lnTo>
                      <a:pt x="0" y="22625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5" name="Freeform: Shape 28">
                <a:extLst>
                  <a:ext uri="{FF2B5EF4-FFF2-40B4-BE49-F238E27FC236}">
                    <a16:creationId xmlns:a16="http://schemas.microsoft.com/office/drawing/2014/main" id="{71506E37-7CB1-40A4-9BF6-111D02933DD4}"/>
                  </a:ext>
                </a:extLst>
              </p:cNvPr>
              <p:cNvSpPr/>
              <p:nvPr/>
            </p:nvSpPr>
            <p:spPr>
              <a:xfrm>
                <a:off x="6584638" y="2258968"/>
                <a:ext cx="673355" cy="530251"/>
              </a:xfrm>
              <a:custGeom>
                <a:avLst/>
                <a:gdLst>
                  <a:gd name="connsiteX0" fmla="*/ 990795 w 1037036"/>
                  <a:gd name="connsiteY0" fmla="*/ 0 h 816642"/>
                  <a:gd name="connsiteX1" fmla="*/ 117556 w 1037036"/>
                  <a:gd name="connsiteY1" fmla="*/ 0 h 816642"/>
                  <a:gd name="connsiteX2" fmla="*/ 71315 w 1037036"/>
                  <a:gd name="connsiteY2" fmla="*/ 46241 h 816642"/>
                  <a:gd name="connsiteX3" fmla="*/ 71315 w 1037036"/>
                  <a:gd name="connsiteY3" fmla="*/ 216160 h 816642"/>
                  <a:gd name="connsiteX4" fmla="*/ 36016 w 1037036"/>
                  <a:gd name="connsiteY4" fmla="*/ 216160 h 816642"/>
                  <a:gd name="connsiteX5" fmla="*/ 0 w 1037036"/>
                  <a:gd name="connsiteY5" fmla="*/ 252176 h 816642"/>
                  <a:gd name="connsiteX6" fmla="*/ 0 w 1037036"/>
                  <a:gd name="connsiteY6" fmla="*/ 564466 h 816642"/>
                  <a:gd name="connsiteX7" fmla="*/ 36016 w 1037036"/>
                  <a:gd name="connsiteY7" fmla="*/ 600482 h 816642"/>
                  <a:gd name="connsiteX8" fmla="*/ 71315 w 1037036"/>
                  <a:gd name="connsiteY8" fmla="*/ 600482 h 816642"/>
                  <a:gd name="connsiteX9" fmla="*/ 71315 w 1037036"/>
                  <a:gd name="connsiteY9" fmla="*/ 770401 h 816642"/>
                  <a:gd name="connsiteX10" fmla="*/ 117556 w 1037036"/>
                  <a:gd name="connsiteY10" fmla="*/ 816642 h 816642"/>
                  <a:gd name="connsiteX11" fmla="*/ 990795 w 1037036"/>
                  <a:gd name="connsiteY11" fmla="*/ 816642 h 816642"/>
                  <a:gd name="connsiteX12" fmla="*/ 1037036 w 1037036"/>
                  <a:gd name="connsiteY12" fmla="*/ 770401 h 816642"/>
                  <a:gd name="connsiteX13" fmla="*/ 1037036 w 1037036"/>
                  <a:gd name="connsiteY13" fmla="*/ 46241 h 816642"/>
                  <a:gd name="connsiteX14" fmla="*/ 990795 w 1037036"/>
                  <a:gd name="connsiteY14" fmla="*/ 0 h 816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7036" h="816642">
                    <a:moveTo>
                      <a:pt x="990795" y="0"/>
                    </a:moveTo>
                    <a:lnTo>
                      <a:pt x="117556" y="0"/>
                    </a:lnTo>
                    <a:cubicBezTo>
                      <a:pt x="92026" y="0"/>
                      <a:pt x="71315" y="20711"/>
                      <a:pt x="71315" y="46241"/>
                    </a:cubicBezTo>
                    <a:lnTo>
                      <a:pt x="71315" y="216160"/>
                    </a:lnTo>
                    <a:lnTo>
                      <a:pt x="36016" y="216160"/>
                    </a:lnTo>
                    <a:cubicBezTo>
                      <a:pt x="16152" y="216160"/>
                      <a:pt x="0" y="232247"/>
                      <a:pt x="0" y="252176"/>
                    </a:cubicBezTo>
                    <a:lnTo>
                      <a:pt x="0" y="564466"/>
                    </a:lnTo>
                    <a:cubicBezTo>
                      <a:pt x="0" y="584330"/>
                      <a:pt x="16086" y="600482"/>
                      <a:pt x="36016" y="600482"/>
                    </a:cubicBezTo>
                    <a:lnTo>
                      <a:pt x="71315" y="600482"/>
                    </a:lnTo>
                    <a:lnTo>
                      <a:pt x="71315" y="770401"/>
                    </a:lnTo>
                    <a:cubicBezTo>
                      <a:pt x="71315" y="795932"/>
                      <a:pt x="92026" y="816642"/>
                      <a:pt x="117556" y="816642"/>
                    </a:cubicBezTo>
                    <a:lnTo>
                      <a:pt x="990795" y="816642"/>
                    </a:lnTo>
                    <a:cubicBezTo>
                      <a:pt x="1016326" y="816642"/>
                      <a:pt x="1037036" y="795932"/>
                      <a:pt x="1037036" y="770401"/>
                    </a:cubicBezTo>
                    <a:lnTo>
                      <a:pt x="1037036" y="46241"/>
                    </a:lnTo>
                    <a:cubicBezTo>
                      <a:pt x="1037036" y="20711"/>
                      <a:pt x="1016326" y="0"/>
                      <a:pt x="990795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6" name="Freeform: Shape 29">
                <a:extLst>
                  <a:ext uri="{FF2B5EF4-FFF2-40B4-BE49-F238E27FC236}">
                    <a16:creationId xmlns:a16="http://schemas.microsoft.com/office/drawing/2014/main" id="{3584E80F-B320-4B20-81BD-F8A3F8A7D58B}"/>
                  </a:ext>
                </a:extLst>
              </p:cNvPr>
              <p:cNvSpPr/>
              <p:nvPr/>
            </p:nvSpPr>
            <p:spPr>
              <a:xfrm>
                <a:off x="6813755" y="1954873"/>
                <a:ext cx="264343" cy="306716"/>
              </a:xfrm>
              <a:custGeom>
                <a:avLst/>
                <a:gdLst>
                  <a:gd name="connsiteX0" fmla="*/ 407116 w 407116"/>
                  <a:gd name="connsiteY0" fmla="*/ 472375 h 472374"/>
                  <a:gd name="connsiteX1" fmla="*/ 0 w 407116"/>
                  <a:gd name="connsiteY1" fmla="*/ 472375 h 472374"/>
                  <a:gd name="connsiteX2" fmla="*/ 0 w 407116"/>
                  <a:gd name="connsiteY2" fmla="*/ 158457 h 472374"/>
                  <a:gd name="connsiteX3" fmla="*/ 158457 w 407116"/>
                  <a:gd name="connsiteY3" fmla="*/ 0 h 472374"/>
                  <a:gd name="connsiteX4" fmla="*/ 248659 w 407116"/>
                  <a:gd name="connsiteY4" fmla="*/ 0 h 472374"/>
                  <a:gd name="connsiteX5" fmla="*/ 407116 w 407116"/>
                  <a:gd name="connsiteY5" fmla="*/ 158457 h 472374"/>
                  <a:gd name="connsiteX6" fmla="*/ 407116 w 407116"/>
                  <a:gd name="connsiteY6" fmla="*/ 472375 h 472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7116" h="472374">
                    <a:moveTo>
                      <a:pt x="407116" y="472375"/>
                    </a:moveTo>
                    <a:lnTo>
                      <a:pt x="0" y="472375"/>
                    </a:lnTo>
                    <a:lnTo>
                      <a:pt x="0" y="158457"/>
                    </a:lnTo>
                    <a:cubicBezTo>
                      <a:pt x="0" y="70925"/>
                      <a:pt x="70925" y="0"/>
                      <a:pt x="158457" y="0"/>
                    </a:cubicBezTo>
                    <a:lnTo>
                      <a:pt x="248659" y="0"/>
                    </a:lnTo>
                    <a:cubicBezTo>
                      <a:pt x="336192" y="0"/>
                      <a:pt x="407116" y="70925"/>
                      <a:pt x="407116" y="158457"/>
                    </a:cubicBezTo>
                    <a:lnTo>
                      <a:pt x="407116" y="472375"/>
                    </a:lnTo>
                    <a:close/>
                  </a:path>
                </a:pathLst>
              </a:custGeom>
              <a:solidFill>
                <a:schemeClr val="tx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7" name="Freeform: Shape 30">
                <a:extLst>
                  <a:ext uri="{FF2B5EF4-FFF2-40B4-BE49-F238E27FC236}">
                    <a16:creationId xmlns:a16="http://schemas.microsoft.com/office/drawing/2014/main" id="{091E5D33-BF79-444B-A574-90D86D9040FD}"/>
                  </a:ext>
                </a:extLst>
              </p:cNvPr>
              <p:cNvSpPr/>
              <p:nvPr/>
            </p:nvSpPr>
            <p:spPr>
              <a:xfrm>
                <a:off x="6703256" y="2787020"/>
                <a:ext cx="486906" cy="137269"/>
              </a:xfrm>
              <a:custGeom>
                <a:avLst/>
                <a:gdLst>
                  <a:gd name="connsiteX0" fmla="*/ 749821 w 749886"/>
                  <a:gd name="connsiteY0" fmla="*/ 0 h 211409"/>
                  <a:gd name="connsiteX1" fmla="*/ 0 w 749886"/>
                  <a:gd name="connsiteY1" fmla="*/ 0 h 211409"/>
                  <a:gd name="connsiteX2" fmla="*/ 0 w 749886"/>
                  <a:gd name="connsiteY2" fmla="*/ 782 h 211409"/>
                  <a:gd name="connsiteX3" fmla="*/ 652 w 749886"/>
                  <a:gd name="connsiteY3" fmla="*/ 13351 h 211409"/>
                  <a:gd name="connsiteX4" fmla="*/ 65 w 749886"/>
                  <a:gd name="connsiteY4" fmla="*/ 21232 h 211409"/>
                  <a:gd name="connsiteX5" fmla="*/ 65 w 749886"/>
                  <a:gd name="connsiteY5" fmla="*/ 21232 h 211409"/>
                  <a:gd name="connsiteX6" fmla="*/ 65 w 749886"/>
                  <a:gd name="connsiteY6" fmla="*/ 21232 h 211409"/>
                  <a:gd name="connsiteX7" fmla="*/ 5145 w 749886"/>
                  <a:gd name="connsiteY7" fmla="*/ 36602 h 211409"/>
                  <a:gd name="connsiteX8" fmla="*/ 8076 w 749886"/>
                  <a:gd name="connsiteY8" fmla="*/ 45329 h 211409"/>
                  <a:gd name="connsiteX9" fmla="*/ 12635 w 749886"/>
                  <a:gd name="connsiteY9" fmla="*/ 59071 h 211409"/>
                  <a:gd name="connsiteX10" fmla="*/ 12635 w 749886"/>
                  <a:gd name="connsiteY10" fmla="*/ 59071 h 211409"/>
                  <a:gd name="connsiteX11" fmla="*/ 12635 w 749886"/>
                  <a:gd name="connsiteY11" fmla="*/ 59071 h 211409"/>
                  <a:gd name="connsiteX12" fmla="*/ 20320 w 749886"/>
                  <a:gd name="connsiteY12" fmla="*/ 70143 h 211409"/>
                  <a:gd name="connsiteX13" fmla="*/ 129475 w 749886"/>
                  <a:gd name="connsiteY13" fmla="*/ 130256 h 211409"/>
                  <a:gd name="connsiteX14" fmla="*/ 137746 w 749886"/>
                  <a:gd name="connsiteY14" fmla="*/ 130256 h 211409"/>
                  <a:gd name="connsiteX15" fmla="*/ 166924 w 749886"/>
                  <a:gd name="connsiteY15" fmla="*/ 130256 h 211409"/>
                  <a:gd name="connsiteX16" fmla="*/ 194082 w 749886"/>
                  <a:gd name="connsiteY16" fmla="*/ 130256 h 211409"/>
                  <a:gd name="connsiteX17" fmla="*/ 202809 w 749886"/>
                  <a:gd name="connsiteY17" fmla="*/ 152726 h 211409"/>
                  <a:gd name="connsiteX18" fmla="*/ 243514 w 749886"/>
                  <a:gd name="connsiteY18" fmla="*/ 210625 h 211409"/>
                  <a:gd name="connsiteX19" fmla="*/ 496733 w 749886"/>
                  <a:gd name="connsiteY19" fmla="*/ 210950 h 211409"/>
                  <a:gd name="connsiteX20" fmla="*/ 542713 w 749886"/>
                  <a:gd name="connsiteY20" fmla="*/ 164449 h 211409"/>
                  <a:gd name="connsiteX21" fmla="*/ 562187 w 749886"/>
                  <a:gd name="connsiteY21" fmla="*/ 130191 h 211409"/>
                  <a:gd name="connsiteX22" fmla="*/ 620411 w 749886"/>
                  <a:gd name="connsiteY22" fmla="*/ 130191 h 211409"/>
                  <a:gd name="connsiteX23" fmla="*/ 747998 w 749886"/>
                  <a:gd name="connsiteY23" fmla="*/ 21818 h 211409"/>
                  <a:gd name="connsiteX24" fmla="*/ 749886 w 749886"/>
                  <a:gd name="connsiteY24" fmla="*/ 10746 h 211409"/>
                  <a:gd name="connsiteX25" fmla="*/ 749430 w 749886"/>
                  <a:gd name="connsiteY25" fmla="*/ 10095 h 211409"/>
                  <a:gd name="connsiteX26" fmla="*/ 749886 w 749886"/>
                  <a:gd name="connsiteY26" fmla="*/ 716 h 211409"/>
                  <a:gd name="connsiteX27" fmla="*/ 749886 w 749886"/>
                  <a:gd name="connsiteY27" fmla="*/ 0 h 211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49886" h="211409">
                    <a:moveTo>
                      <a:pt x="749821" y="0"/>
                    </a:moveTo>
                    <a:lnTo>
                      <a:pt x="0" y="0"/>
                    </a:lnTo>
                    <a:lnTo>
                      <a:pt x="0" y="782"/>
                    </a:lnTo>
                    <a:cubicBezTo>
                      <a:pt x="0" y="5015"/>
                      <a:pt x="261" y="9183"/>
                      <a:pt x="652" y="13351"/>
                    </a:cubicBezTo>
                    <a:cubicBezTo>
                      <a:pt x="196" y="15566"/>
                      <a:pt x="-65" y="18106"/>
                      <a:pt x="65" y="21232"/>
                    </a:cubicBezTo>
                    <a:cubicBezTo>
                      <a:pt x="65" y="21232"/>
                      <a:pt x="65" y="21232"/>
                      <a:pt x="65" y="21232"/>
                    </a:cubicBezTo>
                    <a:cubicBezTo>
                      <a:pt x="65" y="21232"/>
                      <a:pt x="65" y="21232"/>
                      <a:pt x="65" y="21232"/>
                    </a:cubicBezTo>
                    <a:cubicBezTo>
                      <a:pt x="1759" y="26312"/>
                      <a:pt x="3452" y="31457"/>
                      <a:pt x="5145" y="36602"/>
                    </a:cubicBezTo>
                    <a:cubicBezTo>
                      <a:pt x="5992" y="39598"/>
                      <a:pt x="6969" y="42464"/>
                      <a:pt x="8076" y="45329"/>
                    </a:cubicBezTo>
                    <a:cubicBezTo>
                      <a:pt x="9574" y="49888"/>
                      <a:pt x="11137" y="54512"/>
                      <a:pt x="12635" y="59071"/>
                    </a:cubicBezTo>
                    <a:lnTo>
                      <a:pt x="12635" y="59071"/>
                    </a:lnTo>
                    <a:lnTo>
                      <a:pt x="12635" y="59071"/>
                    </a:lnTo>
                    <a:cubicBezTo>
                      <a:pt x="15110" y="62979"/>
                      <a:pt x="17650" y="66626"/>
                      <a:pt x="20320" y="70143"/>
                    </a:cubicBezTo>
                    <a:cubicBezTo>
                      <a:pt x="43310" y="106224"/>
                      <a:pt x="83560" y="130256"/>
                      <a:pt x="129475" y="130256"/>
                    </a:cubicBezTo>
                    <a:lnTo>
                      <a:pt x="137746" y="130256"/>
                    </a:lnTo>
                    <a:cubicBezTo>
                      <a:pt x="147190" y="130843"/>
                      <a:pt x="156959" y="130777"/>
                      <a:pt x="166924" y="130256"/>
                    </a:cubicBezTo>
                    <a:lnTo>
                      <a:pt x="194082" y="130256"/>
                    </a:lnTo>
                    <a:cubicBezTo>
                      <a:pt x="199878" y="132471"/>
                      <a:pt x="203460" y="138332"/>
                      <a:pt x="202809" y="152726"/>
                    </a:cubicBezTo>
                    <a:cubicBezTo>
                      <a:pt x="201441" y="180014"/>
                      <a:pt x="218505" y="210690"/>
                      <a:pt x="243514" y="210625"/>
                    </a:cubicBezTo>
                    <a:cubicBezTo>
                      <a:pt x="274711" y="210690"/>
                      <a:pt x="477390" y="212122"/>
                      <a:pt x="496733" y="210950"/>
                    </a:cubicBezTo>
                    <a:cubicBezTo>
                      <a:pt x="527278" y="209127"/>
                      <a:pt x="541736" y="194082"/>
                      <a:pt x="542713" y="164449"/>
                    </a:cubicBezTo>
                    <a:cubicBezTo>
                      <a:pt x="543495" y="141328"/>
                      <a:pt x="551050" y="132992"/>
                      <a:pt x="562187" y="130191"/>
                    </a:cubicBezTo>
                    <a:lnTo>
                      <a:pt x="620411" y="130191"/>
                    </a:lnTo>
                    <a:cubicBezTo>
                      <a:pt x="684693" y="130191"/>
                      <a:pt x="737902" y="83299"/>
                      <a:pt x="747998" y="21818"/>
                    </a:cubicBezTo>
                    <a:cubicBezTo>
                      <a:pt x="748779" y="18171"/>
                      <a:pt x="749430" y="14458"/>
                      <a:pt x="749886" y="10746"/>
                    </a:cubicBezTo>
                    <a:cubicBezTo>
                      <a:pt x="749756" y="10486"/>
                      <a:pt x="749561" y="10355"/>
                      <a:pt x="749430" y="10095"/>
                    </a:cubicBezTo>
                    <a:cubicBezTo>
                      <a:pt x="749626" y="6969"/>
                      <a:pt x="749886" y="3843"/>
                      <a:pt x="749886" y="716"/>
                    </a:cubicBezTo>
                    <a:lnTo>
                      <a:pt x="749886" y="0"/>
                    </a:lnTo>
                    <a:close/>
                  </a:path>
                </a:pathLst>
              </a:custGeom>
              <a:solidFill>
                <a:schemeClr val="tx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8" name="Freeform: Shape 31">
                <a:extLst>
                  <a:ext uri="{FF2B5EF4-FFF2-40B4-BE49-F238E27FC236}">
                    <a16:creationId xmlns:a16="http://schemas.microsoft.com/office/drawing/2014/main" id="{4EA7EAA1-99C2-4113-A7F8-AAE7E2DD3D40}"/>
                  </a:ext>
                </a:extLst>
              </p:cNvPr>
              <p:cNvSpPr/>
              <p:nvPr/>
            </p:nvSpPr>
            <p:spPr>
              <a:xfrm>
                <a:off x="6725612" y="2318351"/>
                <a:ext cx="476978" cy="408192"/>
              </a:xfrm>
              <a:custGeom>
                <a:avLst/>
                <a:gdLst>
                  <a:gd name="connsiteX0" fmla="*/ 5298 w 734595"/>
                  <a:gd name="connsiteY0" fmla="*/ 593367 h 628658"/>
                  <a:gd name="connsiteX1" fmla="*/ 4191 w 734595"/>
                  <a:gd name="connsiteY1" fmla="*/ 306347 h 628658"/>
                  <a:gd name="connsiteX2" fmla="*/ 23 w 734595"/>
                  <a:gd name="connsiteY2" fmla="*/ 59902 h 628658"/>
                  <a:gd name="connsiteX3" fmla="*/ 58117 w 734595"/>
                  <a:gd name="connsiteY3" fmla="*/ 49 h 628658"/>
                  <a:gd name="connsiteX4" fmla="*/ 672211 w 734595"/>
                  <a:gd name="connsiteY4" fmla="*/ 49 h 628658"/>
                  <a:gd name="connsiteX5" fmla="*/ 734473 w 734595"/>
                  <a:gd name="connsiteY5" fmla="*/ 63028 h 628658"/>
                  <a:gd name="connsiteX6" fmla="*/ 729459 w 734595"/>
                  <a:gd name="connsiteY6" fmla="*/ 587245 h 628658"/>
                  <a:gd name="connsiteX7" fmla="*/ 710246 w 734595"/>
                  <a:gd name="connsiteY7" fmla="*/ 620721 h 628658"/>
                  <a:gd name="connsiteX8" fmla="*/ 677486 w 734595"/>
                  <a:gd name="connsiteY8" fmla="*/ 628015 h 628658"/>
                  <a:gd name="connsiteX9" fmla="*/ 58182 w 734595"/>
                  <a:gd name="connsiteY9" fmla="*/ 628080 h 628658"/>
                  <a:gd name="connsiteX10" fmla="*/ 28093 w 734595"/>
                  <a:gd name="connsiteY10" fmla="*/ 622544 h 628658"/>
                  <a:gd name="connsiteX11" fmla="*/ 5298 w 734595"/>
                  <a:gd name="connsiteY11" fmla="*/ 593367 h 628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34595" h="628658">
                    <a:moveTo>
                      <a:pt x="5298" y="593367"/>
                    </a:moveTo>
                    <a:cubicBezTo>
                      <a:pt x="5363" y="497694"/>
                      <a:pt x="9271" y="401760"/>
                      <a:pt x="4191" y="306347"/>
                    </a:cubicBezTo>
                    <a:cubicBezTo>
                      <a:pt x="-173" y="224090"/>
                      <a:pt x="1390" y="142028"/>
                      <a:pt x="23" y="59902"/>
                    </a:cubicBezTo>
                    <a:cubicBezTo>
                      <a:pt x="-694" y="15680"/>
                      <a:pt x="15263" y="49"/>
                      <a:pt x="58117" y="49"/>
                    </a:cubicBezTo>
                    <a:cubicBezTo>
                      <a:pt x="262815" y="-16"/>
                      <a:pt x="467513" y="-16"/>
                      <a:pt x="672211" y="49"/>
                    </a:cubicBezTo>
                    <a:cubicBezTo>
                      <a:pt x="719624" y="49"/>
                      <a:pt x="734083" y="15093"/>
                      <a:pt x="734473" y="63028"/>
                    </a:cubicBezTo>
                    <a:cubicBezTo>
                      <a:pt x="735907" y="237832"/>
                      <a:pt x="724118" y="412441"/>
                      <a:pt x="729459" y="587245"/>
                    </a:cubicBezTo>
                    <a:cubicBezTo>
                      <a:pt x="735711" y="605676"/>
                      <a:pt x="722685" y="613361"/>
                      <a:pt x="710246" y="620721"/>
                    </a:cubicBezTo>
                    <a:cubicBezTo>
                      <a:pt x="700346" y="626582"/>
                      <a:pt x="688819" y="627950"/>
                      <a:pt x="677486" y="628015"/>
                    </a:cubicBezTo>
                    <a:cubicBezTo>
                      <a:pt x="471030" y="628927"/>
                      <a:pt x="264574" y="628797"/>
                      <a:pt x="58182" y="628080"/>
                    </a:cubicBezTo>
                    <a:cubicBezTo>
                      <a:pt x="47892" y="628015"/>
                      <a:pt x="37537" y="626973"/>
                      <a:pt x="28093" y="622544"/>
                    </a:cubicBezTo>
                    <a:cubicBezTo>
                      <a:pt x="15719" y="616683"/>
                      <a:pt x="3996" y="610040"/>
                      <a:pt x="5298" y="593367"/>
                    </a:cubicBezTo>
                    <a:close/>
                  </a:path>
                </a:pathLst>
              </a:custGeom>
              <a:solidFill>
                <a:schemeClr val="tx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9" name="Freeform: Shape 32">
                <a:extLst>
                  <a:ext uri="{FF2B5EF4-FFF2-40B4-BE49-F238E27FC236}">
                    <a16:creationId xmlns:a16="http://schemas.microsoft.com/office/drawing/2014/main" id="{1AE74B06-57B8-4D35-A28A-EB93A2C7CC70}"/>
                  </a:ext>
                </a:extLst>
              </p:cNvPr>
              <p:cNvSpPr/>
              <p:nvPr/>
            </p:nvSpPr>
            <p:spPr>
              <a:xfrm>
                <a:off x="6877523" y="2430571"/>
                <a:ext cx="173005" cy="173092"/>
              </a:xfrm>
              <a:custGeom>
                <a:avLst/>
                <a:gdLst>
                  <a:gd name="connsiteX0" fmla="*/ 4 w 266446"/>
                  <a:gd name="connsiteY0" fmla="*/ 131627 h 266580"/>
                  <a:gd name="connsiteX1" fmla="*/ 134298 w 266446"/>
                  <a:gd name="connsiteY1" fmla="*/ 3 h 266580"/>
                  <a:gd name="connsiteX2" fmla="*/ 266443 w 266446"/>
                  <a:gd name="connsiteY2" fmla="*/ 137032 h 266580"/>
                  <a:gd name="connsiteX3" fmla="*/ 130520 w 266446"/>
                  <a:gd name="connsiteY3" fmla="*/ 266572 h 266580"/>
                  <a:gd name="connsiteX4" fmla="*/ 4 w 266446"/>
                  <a:gd name="connsiteY4" fmla="*/ 131627 h 266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446" h="266580">
                    <a:moveTo>
                      <a:pt x="4" y="131627"/>
                    </a:moveTo>
                    <a:cubicBezTo>
                      <a:pt x="525" y="57446"/>
                      <a:pt x="59531" y="-453"/>
                      <a:pt x="134298" y="3"/>
                    </a:cubicBezTo>
                    <a:cubicBezTo>
                      <a:pt x="209391" y="393"/>
                      <a:pt x="266964" y="60116"/>
                      <a:pt x="266443" y="137032"/>
                    </a:cubicBezTo>
                    <a:cubicBezTo>
                      <a:pt x="265922" y="211148"/>
                      <a:pt x="206916" y="267354"/>
                      <a:pt x="130520" y="266572"/>
                    </a:cubicBezTo>
                    <a:cubicBezTo>
                      <a:pt x="55753" y="265856"/>
                      <a:pt x="-518" y="207631"/>
                      <a:pt x="4" y="131627"/>
                    </a:cubicBezTo>
                    <a:close/>
                  </a:path>
                </a:pathLst>
              </a:custGeom>
              <a:solidFill>
                <a:srgbClr val="6E706F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0" name="Freeform: Shape 33">
                <a:extLst>
                  <a:ext uri="{FF2B5EF4-FFF2-40B4-BE49-F238E27FC236}">
                    <a16:creationId xmlns:a16="http://schemas.microsoft.com/office/drawing/2014/main" id="{B7AC1BDB-6044-458E-8128-D4DDBB08E01B}"/>
                  </a:ext>
                </a:extLst>
              </p:cNvPr>
              <p:cNvSpPr/>
              <p:nvPr/>
            </p:nvSpPr>
            <p:spPr>
              <a:xfrm>
                <a:off x="6893886" y="2449430"/>
                <a:ext cx="140154" cy="138542"/>
              </a:xfrm>
              <a:custGeom>
                <a:avLst/>
                <a:gdLst>
                  <a:gd name="connsiteX0" fmla="*/ 109228 w 215852"/>
                  <a:gd name="connsiteY0" fmla="*/ 213366 h 213369"/>
                  <a:gd name="connsiteX1" fmla="*/ 8 w 215852"/>
                  <a:gd name="connsiteY1" fmla="*/ 108118 h 213369"/>
                  <a:gd name="connsiteX2" fmla="*/ 106427 w 215852"/>
                  <a:gd name="connsiteY2" fmla="*/ 5 h 213369"/>
                  <a:gd name="connsiteX3" fmla="*/ 215843 w 215852"/>
                  <a:gd name="connsiteY3" fmla="*/ 105318 h 213369"/>
                  <a:gd name="connsiteX4" fmla="*/ 109228 w 215852"/>
                  <a:gd name="connsiteY4" fmla="*/ 213366 h 213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5852" h="213369">
                    <a:moveTo>
                      <a:pt x="109228" y="213366"/>
                    </a:moveTo>
                    <a:cubicBezTo>
                      <a:pt x="48789" y="213886"/>
                      <a:pt x="724" y="167646"/>
                      <a:pt x="8" y="108118"/>
                    </a:cubicBezTo>
                    <a:cubicBezTo>
                      <a:pt x="-708" y="48266"/>
                      <a:pt x="46184" y="592"/>
                      <a:pt x="106427" y="5"/>
                    </a:cubicBezTo>
                    <a:cubicBezTo>
                      <a:pt x="166801" y="-581"/>
                      <a:pt x="215126" y="45856"/>
                      <a:pt x="215843" y="105318"/>
                    </a:cubicBezTo>
                    <a:cubicBezTo>
                      <a:pt x="216625" y="164454"/>
                      <a:pt x="168951" y="212845"/>
                      <a:pt x="109228" y="2133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1" name="Freeform: Shape 34">
                <a:extLst>
                  <a:ext uri="{FF2B5EF4-FFF2-40B4-BE49-F238E27FC236}">
                    <a16:creationId xmlns:a16="http://schemas.microsoft.com/office/drawing/2014/main" id="{4FA0FE25-EA7B-441D-8796-97AEEA813694}"/>
                  </a:ext>
                </a:extLst>
              </p:cNvPr>
              <p:cNvSpPr/>
              <p:nvPr/>
            </p:nvSpPr>
            <p:spPr>
              <a:xfrm>
                <a:off x="5090765" y="2008960"/>
                <a:ext cx="330863" cy="285741"/>
              </a:xfrm>
              <a:custGeom>
                <a:avLst/>
                <a:gdLst>
                  <a:gd name="connsiteX0" fmla="*/ 431409 w 509563"/>
                  <a:gd name="connsiteY0" fmla="*/ 440071 h 440071"/>
                  <a:gd name="connsiteX1" fmla="*/ 78154 w 509563"/>
                  <a:gd name="connsiteY1" fmla="*/ 440071 h 440071"/>
                  <a:gd name="connsiteX2" fmla="*/ 0 w 509563"/>
                  <a:gd name="connsiteY2" fmla="*/ 361917 h 440071"/>
                  <a:gd name="connsiteX3" fmla="*/ 0 w 509563"/>
                  <a:gd name="connsiteY3" fmla="*/ 78154 h 440071"/>
                  <a:gd name="connsiteX4" fmla="*/ 78154 w 509563"/>
                  <a:gd name="connsiteY4" fmla="*/ 0 h 440071"/>
                  <a:gd name="connsiteX5" fmla="*/ 431409 w 509563"/>
                  <a:gd name="connsiteY5" fmla="*/ 0 h 440071"/>
                  <a:gd name="connsiteX6" fmla="*/ 509563 w 509563"/>
                  <a:gd name="connsiteY6" fmla="*/ 78154 h 440071"/>
                  <a:gd name="connsiteX7" fmla="*/ 509563 w 509563"/>
                  <a:gd name="connsiteY7" fmla="*/ 361917 h 440071"/>
                  <a:gd name="connsiteX8" fmla="*/ 431409 w 509563"/>
                  <a:gd name="connsiteY8" fmla="*/ 440071 h 440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9563" h="440071">
                    <a:moveTo>
                      <a:pt x="431409" y="440071"/>
                    </a:moveTo>
                    <a:lnTo>
                      <a:pt x="78154" y="440071"/>
                    </a:lnTo>
                    <a:cubicBezTo>
                      <a:pt x="35169" y="440071"/>
                      <a:pt x="0" y="404902"/>
                      <a:pt x="0" y="361917"/>
                    </a:cubicBezTo>
                    <a:lnTo>
                      <a:pt x="0" y="78154"/>
                    </a:lnTo>
                    <a:cubicBezTo>
                      <a:pt x="0" y="35169"/>
                      <a:pt x="35169" y="0"/>
                      <a:pt x="78154" y="0"/>
                    </a:cubicBezTo>
                    <a:lnTo>
                      <a:pt x="431409" y="0"/>
                    </a:lnTo>
                    <a:cubicBezTo>
                      <a:pt x="474394" y="0"/>
                      <a:pt x="509563" y="35169"/>
                      <a:pt x="509563" y="78154"/>
                    </a:cubicBezTo>
                    <a:lnTo>
                      <a:pt x="509563" y="361917"/>
                    </a:lnTo>
                    <a:cubicBezTo>
                      <a:pt x="509563" y="404902"/>
                      <a:pt x="474394" y="440071"/>
                      <a:pt x="431409" y="44007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2" name="Freeform: Shape 35">
                <a:extLst>
                  <a:ext uri="{FF2B5EF4-FFF2-40B4-BE49-F238E27FC236}">
                    <a16:creationId xmlns:a16="http://schemas.microsoft.com/office/drawing/2014/main" id="{E78D3463-3EB6-480D-BC67-3951598049F0}"/>
                  </a:ext>
                </a:extLst>
              </p:cNvPr>
              <p:cNvSpPr/>
              <p:nvPr/>
            </p:nvSpPr>
            <p:spPr>
              <a:xfrm>
                <a:off x="8312914" y="2026932"/>
                <a:ext cx="330862" cy="285741"/>
              </a:xfrm>
              <a:custGeom>
                <a:avLst/>
                <a:gdLst>
                  <a:gd name="connsiteX0" fmla="*/ 431409 w 509562"/>
                  <a:gd name="connsiteY0" fmla="*/ 440071 h 440071"/>
                  <a:gd name="connsiteX1" fmla="*/ 78154 w 509562"/>
                  <a:gd name="connsiteY1" fmla="*/ 440071 h 440071"/>
                  <a:gd name="connsiteX2" fmla="*/ 0 w 509562"/>
                  <a:gd name="connsiteY2" fmla="*/ 361917 h 440071"/>
                  <a:gd name="connsiteX3" fmla="*/ 0 w 509562"/>
                  <a:gd name="connsiteY3" fmla="*/ 78154 h 440071"/>
                  <a:gd name="connsiteX4" fmla="*/ 78154 w 509562"/>
                  <a:gd name="connsiteY4" fmla="*/ 0 h 440071"/>
                  <a:gd name="connsiteX5" fmla="*/ 431409 w 509562"/>
                  <a:gd name="connsiteY5" fmla="*/ 0 h 440071"/>
                  <a:gd name="connsiteX6" fmla="*/ 509563 w 509562"/>
                  <a:gd name="connsiteY6" fmla="*/ 78154 h 440071"/>
                  <a:gd name="connsiteX7" fmla="*/ 509563 w 509562"/>
                  <a:gd name="connsiteY7" fmla="*/ 361917 h 440071"/>
                  <a:gd name="connsiteX8" fmla="*/ 431409 w 509562"/>
                  <a:gd name="connsiteY8" fmla="*/ 440071 h 440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9562" h="440071">
                    <a:moveTo>
                      <a:pt x="431409" y="440071"/>
                    </a:moveTo>
                    <a:lnTo>
                      <a:pt x="78154" y="440071"/>
                    </a:lnTo>
                    <a:cubicBezTo>
                      <a:pt x="35169" y="440071"/>
                      <a:pt x="0" y="404902"/>
                      <a:pt x="0" y="361917"/>
                    </a:cubicBezTo>
                    <a:lnTo>
                      <a:pt x="0" y="78154"/>
                    </a:lnTo>
                    <a:cubicBezTo>
                      <a:pt x="0" y="35169"/>
                      <a:pt x="35169" y="0"/>
                      <a:pt x="78154" y="0"/>
                    </a:cubicBezTo>
                    <a:lnTo>
                      <a:pt x="431409" y="0"/>
                    </a:lnTo>
                    <a:cubicBezTo>
                      <a:pt x="474394" y="0"/>
                      <a:pt x="509563" y="35169"/>
                      <a:pt x="509563" y="78154"/>
                    </a:cubicBezTo>
                    <a:lnTo>
                      <a:pt x="509563" y="361917"/>
                    </a:lnTo>
                    <a:cubicBezTo>
                      <a:pt x="509563" y="404902"/>
                      <a:pt x="474394" y="440071"/>
                      <a:pt x="431409" y="44007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65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261" name="Group 36">
              <a:extLst>
                <a:ext uri="{FF2B5EF4-FFF2-40B4-BE49-F238E27FC236}">
                  <a16:creationId xmlns:a16="http://schemas.microsoft.com/office/drawing/2014/main" id="{08208E75-2B44-44C8-8E26-4FA65F9D2453}"/>
                </a:ext>
              </a:extLst>
            </p:cNvPr>
            <p:cNvGrpSpPr/>
            <p:nvPr/>
          </p:nvGrpSpPr>
          <p:grpSpPr>
            <a:xfrm>
              <a:off x="8304531" y="4175240"/>
              <a:ext cx="1510856" cy="896314"/>
              <a:chOff x="-61374" y="3754985"/>
              <a:chExt cx="4065685" cy="2411966"/>
            </a:xfrm>
          </p:grpSpPr>
          <p:sp>
            <p:nvSpPr>
              <p:cNvPr id="1262" name="TextBox 1261">
                <a:extLst>
                  <a:ext uri="{FF2B5EF4-FFF2-40B4-BE49-F238E27FC236}">
                    <a16:creationId xmlns:a16="http://schemas.microsoft.com/office/drawing/2014/main" id="{57A3F755-CDAE-4463-B05F-4CA131237109}"/>
                  </a:ext>
                </a:extLst>
              </p:cNvPr>
              <p:cNvSpPr txBox="1"/>
              <p:nvPr/>
            </p:nvSpPr>
            <p:spPr>
              <a:xfrm>
                <a:off x="-61374" y="3855749"/>
                <a:ext cx="1846217" cy="2311202"/>
              </a:xfrm>
              <a:custGeom>
                <a:avLst/>
                <a:gdLst/>
                <a:ahLst/>
                <a:cxnLst/>
                <a:rect l="l" t="t" r="r" b="b"/>
                <a:pathLst>
                  <a:path w="720923" h="902494">
                    <a:moveTo>
                      <a:pt x="353020" y="0"/>
                    </a:moveTo>
                    <a:cubicBezTo>
                      <a:pt x="466923" y="0"/>
                      <a:pt x="549275" y="21233"/>
                      <a:pt x="600074" y="63699"/>
                    </a:cubicBezTo>
                    <a:cubicBezTo>
                      <a:pt x="650874" y="106164"/>
                      <a:pt x="676274" y="159544"/>
                      <a:pt x="676274" y="223838"/>
                    </a:cubicBezTo>
                    <a:cubicBezTo>
                      <a:pt x="676274" y="261541"/>
                      <a:pt x="665956" y="295672"/>
                      <a:pt x="645318" y="326232"/>
                    </a:cubicBezTo>
                    <a:cubicBezTo>
                      <a:pt x="624681" y="356791"/>
                      <a:pt x="593526" y="383580"/>
                      <a:pt x="551854" y="406599"/>
                    </a:cubicBezTo>
                    <a:cubicBezTo>
                      <a:pt x="585588" y="414933"/>
                      <a:pt x="611385" y="424657"/>
                      <a:pt x="629245" y="435769"/>
                    </a:cubicBezTo>
                    <a:cubicBezTo>
                      <a:pt x="658217" y="453628"/>
                      <a:pt x="680739" y="477143"/>
                      <a:pt x="696813" y="506314"/>
                    </a:cubicBezTo>
                    <a:cubicBezTo>
                      <a:pt x="712886" y="535484"/>
                      <a:pt x="720923" y="570310"/>
                      <a:pt x="720923" y="610791"/>
                    </a:cubicBezTo>
                    <a:cubicBezTo>
                      <a:pt x="720923" y="661591"/>
                      <a:pt x="707628" y="710307"/>
                      <a:pt x="681037" y="756940"/>
                    </a:cubicBezTo>
                    <a:cubicBezTo>
                      <a:pt x="654446" y="803573"/>
                      <a:pt x="616148" y="839490"/>
                      <a:pt x="566142" y="864692"/>
                    </a:cubicBezTo>
                    <a:cubicBezTo>
                      <a:pt x="516135" y="889893"/>
                      <a:pt x="450453" y="902494"/>
                      <a:pt x="369093" y="902494"/>
                    </a:cubicBezTo>
                    <a:cubicBezTo>
                      <a:pt x="289718" y="902494"/>
                      <a:pt x="227111" y="893167"/>
                      <a:pt x="181272" y="874514"/>
                    </a:cubicBezTo>
                    <a:cubicBezTo>
                      <a:pt x="135433" y="855861"/>
                      <a:pt x="97730" y="828576"/>
                      <a:pt x="68163" y="792659"/>
                    </a:cubicBezTo>
                    <a:cubicBezTo>
                      <a:pt x="38596" y="756742"/>
                      <a:pt x="15875" y="711597"/>
                      <a:pt x="0" y="657225"/>
                    </a:cubicBezTo>
                    <a:lnTo>
                      <a:pt x="242292" y="625078"/>
                    </a:lnTo>
                    <a:cubicBezTo>
                      <a:pt x="251817" y="673894"/>
                      <a:pt x="266600" y="707728"/>
                      <a:pt x="286642" y="726579"/>
                    </a:cubicBezTo>
                    <a:cubicBezTo>
                      <a:pt x="306685" y="745431"/>
                      <a:pt x="332184" y="754856"/>
                      <a:pt x="363140" y="754856"/>
                    </a:cubicBezTo>
                    <a:cubicBezTo>
                      <a:pt x="395684" y="754856"/>
                      <a:pt x="422771" y="742950"/>
                      <a:pt x="444400" y="719138"/>
                    </a:cubicBezTo>
                    <a:cubicBezTo>
                      <a:pt x="466030" y="695325"/>
                      <a:pt x="476845" y="663575"/>
                      <a:pt x="476845" y="623888"/>
                    </a:cubicBezTo>
                    <a:cubicBezTo>
                      <a:pt x="476845" y="583407"/>
                      <a:pt x="466427" y="552053"/>
                      <a:pt x="445591" y="529828"/>
                    </a:cubicBezTo>
                    <a:cubicBezTo>
                      <a:pt x="424755" y="507603"/>
                      <a:pt x="396478" y="496491"/>
                      <a:pt x="360759" y="496491"/>
                    </a:cubicBezTo>
                    <a:cubicBezTo>
                      <a:pt x="341709" y="496491"/>
                      <a:pt x="315515" y="501253"/>
                      <a:pt x="282178" y="510778"/>
                    </a:cubicBezTo>
                    <a:lnTo>
                      <a:pt x="294679" y="337542"/>
                    </a:lnTo>
                    <a:cubicBezTo>
                      <a:pt x="308173" y="339527"/>
                      <a:pt x="318690" y="340519"/>
                      <a:pt x="326231" y="340519"/>
                    </a:cubicBezTo>
                    <a:cubicBezTo>
                      <a:pt x="357981" y="340519"/>
                      <a:pt x="384472" y="330399"/>
                      <a:pt x="405705" y="310158"/>
                    </a:cubicBezTo>
                    <a:cubicBezTo>
                      <a:pt x="426938" y="289917"/>
                      <a:pt x="437554" y="265907"/>
                      <a:pt x="437554" y="238125"/>
                    </a:cubicBezTo>
                    <a:cubicBezTo>
                      <a:pt x="437554" y="211535"/>
                      <a:pt x="429617" y="190302"/>
                      <a:pt x="413742" y="174427"/>
                    </a:cubicBezTo>
                    <a:cubicBezTo>
                      <a:pt x="397867" y="158552"/>
                      <a:pt x="376039" y="150614"/>
                      <a:pt x="348257" y="150614"/>
                    </a:cubicBezTo>
                    <a:cubicBezTo>
                      <a:pt x="319682" y="150614"/>
                      <a:pt x="296465" y="159246"/>
                      <a:pt x="278606" y="176510"/>
                    </a:cubicBezTo>
                    <a:cubicBezTo>
                      <a:pt x="260746" y="193775"/>
                      <a:pt x="248642" y="224036"/>
                      <a:pt x="242292" y="267296"/>
                    </a:cubicBezTo>
                    <a:lnTo>
                      <a:pt x="13097" y="226219"/>
                    </a:lnTo>
                    <a:cubicBezTo>
                      <a:pt x="32147" y="153194"/>
                      <a:pt x="68758" y="97235"/>
                      <a:pt x="122932" y="58341"/>
                    </a:cubicBezTo>
                    <a:cubicBezTo>
                      <a:pt x="177105" y="19447"/>
                      <a:pt x="253801" y="0"/>
                      <a:pt x="35302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scene3d>
                <a:camera prst="isometricLeftDown">
                  <a:rot lat="2100000" lon="3000000" rev="0"/>
                </a:camera>
                <a:lightRig rig="threePt" dir="t"/>
              </a:scene3d>
              <a:sp3d extrusionH="209550">
                <a:bevelT h="50800"/>
                <a:extrusionClr>
                  <a:schemeClr val="accent1"/>
                </a:extrusionClr>
                <a:contourClr>
                  <a:schemeClr val="accent1">
                    <a:lumMod val="50000"/>
                  </a:schemeClr>
                </a:contourClr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>
                  <a:defRPr sz="9600" b="1">
                    <a:latin typeface="Agency FB" panose="020B0503020202020204" pitchFamily="34" charset="0"/>
                    <a:cs typeface="Arial" pitchFamily="34" charset="0"/>
                  </a:defRPr>
                </a:lvl1pPr>
              </a:lstStyle>
              <a:p>
                <a:endParaRPr lang="ko-KR" altLang="en-US" dirty="0">
                  <a:latin typeface="+mn-lt"/>
                </a:endParaRPr>
              </a:p>
            </p:txBody>
          </p:sp>
          <p:sp>
            <p:nvSpPr>
              <p:cNvPr id="1263" name="TextBox 1262">
                <a:extLst>
                  <a:ext uri="{FF2B5EF4-FFF2-40B4-BE49-F238E27FC236}">
                    <a16:creationId xmlns:a16="http://schemas.microsoft.com/office/drawing/2014/main" id="{B0931956-167F-4134-A570-F2D5EEB386D7}"/>
                  </a:ext>
                </a:extLst>
              </p:cNvPr>
              <p:cNvSpPr txBox="1"/>
              <p:nvPr/>
            </p:nvSpPr>
            <p:spPr>
              <a:xfrm>
                <a:off x="1784844" y="3754985"/>
                <a:ext cx="2219467" cy="2411966"/>
              </a:xfrm>
              <a:custGeom>
                <a:avLst/>
                <a:gdLst/>
                <a:ahLst/>
                <a:cxnLst/>
                <a:rect l="l" t="t" r="r" b="b"/>
                <a:pathLst>
                  <a:path w="803076" h="872728">
                    <a:moveTo>
                      <a:pt x="269676" y="197644"/>
                    </a:moveTo>
                    <a:lnTo>
                      <a:pt x="269676" y="674489"/>
                    </a:lnTo>
                    <a:lnTo>
                      <a:pt x="335756" y="674489"/>
                    </a:lnTo>
                    <a:cubicBezTo>
                      <a:pt x="392112" y="674489"/>
                      <a:pt x="432197" y="668238"/>
                      <a:pt x="456009" y="655737"/>
                    </a:cubicBezTo>
                    <a:cubicBezTo>
                      <a:pt x="479822" y="643235"/>
                      <a:pt x="498475" y="621407"/>
                      <a:pt x="511969" y="590252"/>
                    </a:cubicBezTo>
                    <a:cubicBezTo>
                      <a:pt x="525462" y="559098"/>
                      <a:pt x="532209" y="508595"/>
                      <a:pt x="532209" y="438745"/>
                    </a:cubicBezTo>
                    <a:cubicBezTo>
                      <a:pt x="532209" y="346274"/>
                      <a:pt x="517128" y="282972"/>
                      <a:pt x="486965" y="248841"/>
                    </a:cubicBezTo>
                    <a:cubicBezTo>
                      <a:pt x="456803" y="214709"/>
                      <a:pt x="406797" y="197644"/>
                      <a:pt x="336947" y="197644"/>
                    </a:cubicBezTo>
                    <a:close/>
                    <a:moveTo>
                      <a:pt x="0" y="0"/>
                    </a:moveTo>
                    <a:lnTo>
                      <a:pt x="400645" y="0"/>
                    </a:lnTo>
                    <a:cubicBezTo>
                      <a:pt x="479623" y="0"/>
                      <a:pt x="543421" y="10716"/>
                      <a:pt x="592038" y="32147"/>
                    </a:cubicBezTo>
                    <a:cubicBezTo>
                      <a:pt x="640655" y="53578"/>
                      <a:pt x="680839" y="84336"/>
                      <a:pt x="712589" y="124420"/>
                    </a:cubicBezTo>
                    <a:cubicBezTo>
                      <a:pt x="744339" y="164505"/>
                      <a:pt x="767358" y="211138"/>
                      <a:pt x="781645" y="264319"/>
                    </a:cubicBezTo>
                    <a:cubicBezTo>
                      <a:pt x="795933" y="317500"/>
                      <a:pt x="803076" y="373856"/>
                      <a:pt x="803076" y="433388"/>
                    </a:cubicBezTo>
                    <a:cubicBezTo>
                      <a:pt x="803076" y="526653"/>
                      <a:pt x="792460" y="598984"/>
                      <a:pt x="771227" y="650379"/>
                    </a:cubicBezTo>
                    <a:cubicBezTo>
                      <a:pt x="749994" y="701774"/>
                      <a:pt x="720526" y="744835"/>
                      <a:pt x="682823" y="779562"/>
                    </a:cubicBezTo>
                    <a:cubicBezTo>
                      <a:pt x="645120" y="814288"/>
                      <a:pt x="604639" y="837406"/>
                      <a:pt x="561379" y="848916"/>
                    </a:cubicBezTo>
                    <a:cubicBezTo>
                      <a:pt x="502245" y="864791"/>
                      <a:pt x="448667" y="872728"/>
                      <a:pt x="400645" y="872728"/>
                    </a:cubicBezTo>
                    <a:lnTo>
                      <a:pt x="0" y="87272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scene3d>
                <a:camera prst="isometricOffAxis2Right">
                  <a:rot lat="1080000" lon="18600000" rev="0"/>
                </a:camera>
                <a:lightRig rig="threePt" dir="t"/>
              </a:scene3d>
              <a:sp3d extrusionH="209550">
                <a:bevelT h="50800"/>
                <a:extrusionClr>
                  <a:schemeClr val="accent1"/>
                </a:extrusionClr>
                <a:contourClr>
                  <a:schemeClr val="accent1">
                    <a:lumMod val="50000"/>
                  </a:schemeClr>
                </a:contourClr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>
                  <a:defRPr sz="9600" b="1">
                    <a:latin typeface="Agency FB" panose="020B0503020202020204" pitchFamily="34" charset="0"/>
                    <a:cs typeface="Arial" pitchFamily="34" charset="0"/>
                  </a:defRPr>
                </a:lvl1pPr>
              </a:lstStyle>
              <a:p>
                <a:endParaRPr lang="ko-KR" altLang="en-US" dirty="0">
                  <a:latin typeface="+mn-lt"/>
                </a:endParaRPr>
              </a:p>
            </p:txBody>
          </p:sp>
        </p:grpSp>
      </p:grpSp>
      <p:grpSp>
        <p:nvGrpSpPr>
          <p:cNvPr id="1293" name="Group 77">
            <a:extLst>
              <a:ext uri="{FF2B5EF4-FFF2-40B4-BE49-F238E27FC236}">
                <a16:creationId xmlns:a16="http://schemas.microsoft.com/office/drawing/2014/main" id="{8A89D298-6442-4891-8651-15C9126B913C}"/>
              </a:ext>
            </a:extLst>
          </p:cNvPr>
          <p:cNvGrpSpPr/>
          <p:nvPr/>
        </p:nvGrpSpPr>
        <p:grpSpPr>
          <a:xfrm>
            <a:off x="1645062" y="1900005"/>
            <a:ext cx="3239810" cy="2660846"/>
            <a:chOff x="1141427" y="1262129"/>
            <a:chExt cx="4120648" cy="3384276"/>
          </a:xfrm>
        </p:grpSpPr>
        <p:grpSp>
          <p:nvGrpSpPr>
            <p:cNvPr id="1294" name="Group 71">
              <a:extLst>
                <a:ext uri="{FF2B5EF4-FFF2-40B4-BE49-F238E27FC236}">
                  <a16:creationId xmlns:a16="http://schemas.microsoft.com/office/drawing/2014/main" id="{C9EE2B7B-BCA0-42EE-A473-7458BC0FAC3C}"/>
                </a:ext>
              </a:extLst>
            </p:cNvPr>
            <p:cNvGrpSpPr/>
            <p:nvPr/>
          </p:nvGrpSpPr>
          <p:grpSpPr>
            <a:xfrm>
              <a:off x="1141427" y="1262129"/>
              <a:ext cx="4120648" cy="3384276"/>
              <a:chOff x="1141427" y="1262129"/>
              <a:chExt cx="4120648" cy="3384276"/>
            </a:xfrm>
          </p:grpSpPr>
          <p:sp>
            <p:nvSpPr>
              <p:cNvPr id="1298" name="Freeform: Shape 56">
                <a:extLst>
                  <a:ext uri="{FF2B5EF4-FFF2-40B4-BE49-F238E27FC236}">
                    <a16:creationId xmlns:a16="http://schemas.microsoft.com/office/drawing/2014/main" id="{FBA18385-ABF0-4E48-9A6C-3D3B8B8115E3}"/>
                  </a:ext>
                </a:extLst>
              </p:cNvPr>
              <p:cNvSpPr/>
              <p:nvPr/>
            </p:nvSpPr>
            <p:spPr>
              <a:xfrm>
                <a:off x="2462916" y="1262129"/>
                <a:ext cx="1584975" cy="1918818"/>
              </a:xfrm>
              <a:custGeom>
                <a:avLst/>
                <a:gdLst>
                  <a:gd name="connsiteX0" fmla="*/ 2660333 w 2715559"/>
                  <a:gd name="connsiteY0" fmla="*/ 1901649 h 3287536"/>
                  <a:gd name="connsiteX1" fmla="*/ 2655570 w 2715559"/>
                  <a:gd name="connsiteY1" fmla="*/ 1765441 h 3287536"/>
                  <a:gd name="connsiteX2" fmla="*/ 2713672 w 2715559"/>
                  <a:gd name="connsiteY2" fmla="*/ 1554939 h 3287536"/>
                  <a:gd name="connsiteX3" fmla="*/ 2673668 w 2715559"/>
                  <a:gd name="connsiteY3" fmla="*/ 1450164 h 3287536"/>
                  <a:gd name="connsiteX4" fmla="*/ 2648903 w 2715559"/>
                  <a:gd name="connsiteY4" fmla="*/ 1334911 h 3287536"/>
                  <a:gd name="connsiteX5" fmla="*/ 2655570 w 2715559"/>
                  <a:gd name="connsiteY5" fmla="*/ 1231089 h 3287536"/>
                  <a:gd name="connsiteX6" fmla="*/ 2480310 w 2715559"/>
                  <a:gd name="connsiteY6" fmla="*/ 1001536 h 3287536"/>
                  <a:gd name="connsiteX7" fmla="*/ 1182052 w 2715559"/>
                  <a:gd name="connsiteY7" fmla="*/ 964389 h 3287536"/>
                  <a:gd name="connsiteX8" fmla="*/ 886777 w 2715559"/>
                  <a:gd name="connsiteY8" fmla="*/ 993916 h 3287536"/>
                  <a:gd name="connsiteX9" fmla="*/ 865823 w 2715559"/>
                  <a:gd name="connsiteY9" fmla="*/ 979629 h 3287536"/>
                  <a:gd name="connsiteX10" fmla="*/ 901065 w 2715559"/>
                  <a:gd name="connsiteY10" fmla="*/ 824371 h 3287536"/>
                  <a:gd name="connsiteX11" fmla="*/ 973455 w 2715559"/>
                  <a:gd name="connsiteY11" fmla="*/ 680544 h 3287536"/>
                  <a:gd name="connsiteX12" fmla="*/ 973455 w 2715559"/>
                  <a:gd name="connsiteY12" fmla="*/ 680544 h 3287536"/>
                  <a:gd name="connsiteX13" fmla="*/ 985838 w 2715559"/>
                  <a:gd name="connsiteY13" fmla="*/ 133809 h 3287536"/>
                  <a:gd name="connsiteX14" fmla="*/ 1012508 w 2715559"/>
                  <a:gd name="connsiteY14" fmla="*/ 103329 h 3287536"/>
                  <a:gd name="connsiteX15" fmla="*/ 983933 w 2715559"/>
                  <a:gd name="connsiteY15" fmla="*/ 57609 h 3287536"/>
                  <a:gd name="connsiteX16" fmla="*/ 784860 w 2715559"/>
                  <a:gd name="connsiteY16" fmla="*/ 42369 h 3287536"/>
                  <a:gd name="connsiteX17" fmla="*/ 716280 w 2715559"/>
                  <a:gd name="connsiteY17" fmla="*/ 156669 h 3287536"/>
                  <a:gd name="connsiteX18" fmla="*/ 649605 w 2715559"/>
                  <a:gd name="connsiteY18" fmla="*/ 318594 h 3287536"/>
                  <a:gd name="connsiteX19" fmla="*/ 258127 w 2715559"/>
                  <a:gd name="connsiteY19" fmla="*/ 921526 h 3287536"/>
                  <a:gd name="connsiteX20" fmla="*/ 160020 w 2715559"/>
                  <a:gd name="connsiteY20" fmla="*/ 1078689 h 3287536"/>
                  <a:gd name="connsiteX21" fmla="*/ 40005 w 2715559"/>
                  <a:gd name="connsiteY21" fmla="*/ 1474929 h 3287536"/>
                  <a:gd name="connsiteX22" fmla="*/ 0 w 2715559"/>
                  <a:gd name="connsiteY22" fmla="*/ 1522554 h 3287536"/>
                  <a:gd name="connsiteX23" fmla="*/ 3810 w 2715559"/>
                  <a:gd name="connsiteY23" fmla="*/ 1534936 h 3287536"/>
                  <a:gd name="connsiteX24" fmla="*/ 303848 w 2715559"/>
                  <a:gd name="connsiteY24" fmla="*/ 2331226 h 3287536"/>
                  <a:gd name="connsiteX25" fmla="*/ 664845 w 2715559"/>
                  <a:gd name="connsiteY25" fmla="*/ 3287536 h 3287536"/>
                  <a:gd name="connsiteX26" fmla="*/ 701040 w 2715559"/>
                  <a:gd name="connsiteY26" fmla="*/ 3279916 h 3287536"/>
                  <a:gd name="connsiteX27" fmla="*/ 992505 w 2715559"/>
                  <a:gd name="connsiteY27" fmla="*/ 3169426 h 3287536"/>
                  <a:gd name="connsiteX28" fmla="*/ 1344930 w 2715559"/>
                  <a:gd name="connsiteY28" fmla="*/ 3009406 h 3287536"/>
                  <a:gd name="connsiteX29" fmla="*/ 2436495 w 2715559"/>
                  <a:gd name="connsiteY29" fmla="*/ 2568399 h 3287536"/>
                  <a:gd name="connsiteX30" fmla="*/ 2579370 w 2715559"/>
                  <a:gd name="connsiteY30" fmla="*/ 2518869 h 3287536"/>
                  <a:gd name="connsiteX31" fmla="*/ 2651760 w 2715559"/>
                  <a:gd name="connsiteY31" fmla="*/ 2436001 h 3287536"/>
                  <a:gd name="connsiteX32" fmla="*/ 2594610 w 2715559"/>
                  <a:gd name="connsiteY32" fmla="*/ 2215974 h 3287536"/>
                  <a:gd name="connsiteX33" fmla="*/ 2700338 w 2715559"/>
                  <a:gd name="connsiteY33" fmla="*/ 2056906 h 3287536"/>
                  <a:gd name="connsiteX34" fmla="*/ 2660333 w 2715559"/>
                  <a:gd name="connsiteY34" fmla="*/ 1901649 h 3287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715559" h="3287536">
                    <a:moveTo>
                      <a:pt x="2660333" y="1901649"/>
                    </a:moveTo>
                    <a:cubicBezTo>
                      <a:pt x="2630805" y="1854024"/>
                      <a:pt x="2619375" y="1812114"/>
                      <a:pt x="2655570" y="1765441"/>
                    </a:cubicBezTo>
                    <a:cubicBezTo>
                      <a:pt x="2695575" y="1700671"/>
                      <a:pt x="2723197" y="1633044"/>
                      <a:pt x="2713672" y="1554939"/>
                    </a:cubicBezTo>
                    <a:cubicBezTo>
                      <a:pt x="2707005" y="1506361"/>
                      <a:pt x="2686050" y="1459689"/>
                      <a:pt x="2673668" y="1450164"/>
                    </a:cubicBezTo>
                    <a:cubicBezTo>
                      <a:pt x="2630805" y="1418731"/>
                      <a:pt x="2627947" y="1379679"/>
                      <a:pt x="2648903" y="1334911"/>
                    </a:cubicBezTo>
                    <a:cubicBezTo>
                      <a:pt x="2663190" y="1310146"/>
                      <a:pt x="2662238" y="1257759"/>
                      <a:pt x="2655570" y="1231089"/>
                    </a:cubicBezTo>
                    <a:cubicBezTo>
                      <a:pt x="2627947" y="1131076"/>
                      <a:pt x="2575560" y="1050114"/>
                      <a:pt x="2480310" y="1001536"/>
                    </a:cubicBezTo>
                    <a:cubicBezTo>
                      <a:pt x="2211705" y="870091"/>
                      <a:pt x="1816418" y="870091"/>
                      <a:pt x="1182052" y="964389"/>
                    </a:cubicBezTo>
                    <a:cubicBezTo>
                      <a:pt x="1154430" y="977724"/>
                      <a:pt x="998220" y="981534"/>
                      <a:pt x="886777" y="993916"/>
                    </a:cubicBezTo>
                    <a:cubicBezTo>
                      <a:pt x="867727" y="995821"/>
                      <a:pt x="863918" y="996774"/>
                      <a:pt x="865823" y="979629"/>
                    </a:cubicBezTo>
                    <a:cubicBezTo>
                      <a:pt x="871538" y="927241"/>
                      <a:pt x="869633" y="873901"/>
                      <a:pt x="901065" y="824371"/>
                    </a:cubicBezTo>
                    <a:cubicBezTo>
                      <a:pt x="929640" y="779604"/>
                      <a:pt x="949643" y="729121"/>
                      <a:pt x="973455" y="680544"/>
                    </a:cubicBezTo>
                    <a:cubicBezTo>
                      <a:pt x="973455" y="680544"/>
                      <a:pt x="973455" y="680544"/>
                      <a:pt x="973455" y="680544"/>
                    </a:cubicBezTo>
                    <a:cubicBezTo>
                      <a:pt x="978218" y="498616"/>
                      <a:pt x="982027" y="315736"/>
                      <a:pt x="985838" y="133809"/>
                    </a:cubicBezTo>
                    <a:cubicBezTo>
                      <a:pt x="985838" y="112854"/>
                      <a:pt x="990600" y="101424"/>
                      <a:pt x="1012508" y="103329"/>
                    </a:cubicBezTo>
                    <a:cubicBezTo>
                      <a:pt x="1002983" y="88089"/>
                      <a:pt x="995363" y="71896"/>
                      <a:pt x="983933" y="57609"/>
                    </a:cubicBezTo>
                    <a:cubicBezTo>
                      <a:pt x="929640" y="-12876"/>
                      <a:pt x="848677" y="-19544"/>
                      <a:pt x="784860" y="42369"/>
                    </a:cubicBezTo>
                    <a:cubicBezTo>
                      <a:pt x="751523" y="74754"/>
                      <a:pt x="729615" y="112854"/>
                      <a:pt x="716280" y="156669"/>
                    </a:cubicBezTo>
                    <a:cubicBezTo>
                      <a:pt x="698183" y="211914"/>
                      <a:pt x="681990" y="269064"/>
                      <a:pt x="649605" y="318594"/>
                    </a:cubicBezTo>
                    <a:cubicBezTo>
                      <a:pt x="519113" y="519571"/>
                      <a:pt x="387667" y="719596"/>
                      <a:pt x="258127" y="921526"/>
                    </a:cubicBezTo>
                    <a:cubicBezTo>
                      <a:pt x="224790" y="972961"/>
                      <a:pt x="182880" y="1020586"/>
                      <a:pt x="160020" y="1078689"/>
                    </a:cubicBezTo>
                    <a:cubicBezTo>
                      <a:pt x="109538" y="1207276"/>
                      <a:pt x="78105" y="1342531"/>
                      <a:pt x="40005" y="1474929"/>
                    </a:cubicBezTo>
                    <a:cubicBezTo>
                      <a:pt x="33338" y="1497789"/>
                      <a:pt x="26670" y="1517791"/>
                      <a:pt x="0" y="1522554"/>
                    </a:cubicBezTo>
                    <a:cubicBezTo>
                      <a:pt x="953" y="1526364"/>
                      <a:pt x="1905" y="1531126"/>
                      <a:pt x="3810" y="1534936"/>
                    </a:cubicBezTo>
                    <a:cubicBezTo>
                      <a:pt x="103823" y="1800684"/>
                      <a:pt x="203835" y="2065479"/>
                      <a:pt x="303848" y="2331226"/>
                    </a:cubicBezTo>
                    <a:cubicBezTo>
                      <a:pt x="423863" y="2650314"/>
                      <a:pt x="544830" y="2968449"/>
                      <a:pt x="664845" y="3287536"/>
                    </a:cubicBezTo>
                    <a:cubicBezTo>
                      <a:pt x="677227" y="3284679"/>
                      <a:pt x="688658" y="3282774"/>
                      <a:pt x="701040" y="3279916"/>
                    </a:cubicBezTo>
                    <a:cubicBezTo>
                      <a:pt x="801052" y="3250389"/>
                      <a:pt x="896302" y="3208479"/>
                      <a:pt x="992505" y="3169426"/>
                    </a:cubicBezTo>
                    <a:cubicBezTo>
                      <a:pt x="1109663" y="3121801"/>
                      <a:pt x="1229677" y="3062746"/>
                      <a:pt x="1344930" y="3009406"/>
                    </a:cubicBezTo>
                    <a:cubicBezTo>
                      <a:pt x="1480185" y="2930349"/>
                      <a:pt x="2380298" y="2584591"/>
                      <a:pt x="2436495" y="2568399"/>
                    </a:cubicBezTo>
                    <a:cubicBezTo>
                      <a:pt x="2484120" y="2551254"/>
                      <a:pt x="2536508" y="2534109"/>
                      <a:pt x="2579370" y="2518869"/>
                    </a:cubicBezTo>
                    <a:cubicBezTo>
                      <a:pt x="2617470" y="2505534"/>
                      <a:pt x="2642235" y="2476959"/>
                      <a:pt x="2651760" y="2436001"/>
                    </a:cubicBezTo>
                    <a:cubicBezTo>
                      <a:pt x="2670810" y="2353134"/>
                      <a:pt x="2670810" y="2275029"/>
                      <a:pt x="2594610" y="2215974"/>
                    </a:cubicBezTo>
                    <a:cubicBezTo>
                      <a:pt x="2682240" y="2173111"/>
                      <a:pt x="2707958" y="2135964"/>
                      <a:pt x="2700338" y="2056906"/>
                    </a:cubicBezTo>
                    <a:cubicBezTo>
                      <a:pt x="2696528" y="2003566"/>
                      <a:pt x="2688908" y="1947369"/>
                      <a:pt x="2660333" y="1901649"/>
                    </a:cubicBezTo>
                    <a:close/>
                  </a:path>
                </a:pathLst>
              </a:custGeom>
              <a:solidFill>
                <a:srgbClr val="FDCBA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9" name="Freeform: Shape 57">
                <a:extLst>
                  <a:ext uri="{FF2B5EF4-FFF2-40B4-BE49-F238E27FC236}">
                    <a16:creationId xmlns:a16="http://schemas.microsoft.com/office/drawing/2014/main" id="{3B0F1FD0-E50C-4AB6-BC54-BDCCAB9ECD82}"/>
                  </a:ext>
                </a:extLst>
              </p:cNvPr>
              <p:cNvSpPr/>
              <p:nvPr/>
            </p:nvSpPr>
            <p:spPr>
              <a:xfrm>
                <a:off x="3001056" y="1315202"/>
                <a:ext cx="936778" cy="1719542"/>
              </a:xfrm>
              <a:custGeom>
                <a:avLst/>
                <a:gdLst>
                  <a:gd name="connsiteX0" fmla="*/ 1460199 w 1604995"/>
                  <a:gd name="connsiteY0" fmla="*/ 2946099 h 2946115"/>
                  <a:gd name="connsiteX1" fmla="*/ 92409 w 1604995"/>
                  <a:gd name="connsiteY1" fmla="*/ 2921334 h 2946115"/>
                  <a:gd name="connsiteX2" fmla="*/ 16 w 1604995"/>
                  <a:gd name="connsiteY2" fmla="*/ 2825131 h 2946115"/>
                  <a:gd name="connsiteX3" fmla="*/ 48594 w 1604995"/>
                  <a:gd name="connsiteY3" fmla="*/ 92409 h 2946115"/>
                  <a:gd name="connsiteX4" fmla="*/ 144796 w 1604995"/>
                  <a:gd name="connsiteY4" fmla="*/ 16 h 2946115"/>
                  <a:gd name="connsiteX5" fmla="*/ 1512586 w 1604995"/>
                  <a:gd name="connsiteY5" fmla="*/ 24781 h 2946115"/>
                  <a:gd name="connsiteX6" fmla="*/ 1604979 w 1604995"/>
                  <a:gd name="connsiteY6" fmla="*/ 120984 h 2946115"/>
                  <a:gd name="connsiteX7" fmla="*/ 1555449 w 1604995"/>
                  <a:gd name="connsiteY7" fmla="*/ 2853706 h 2946115"/>
                  <a:gd name="connsiteX8" fmla="*/ 1460199 w 1604995"/>
                  <a:gd name="connsiteY8" fmla="*/ 2946099 h 2946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04995" h="2946115">
                    <a:moveTo>
                      <a:pt x="1460199" y="2946099"/>
                    </a:moveTo>
                    <a:lnTo>
                      <a:pt x="92409" y="2921334"/>
                    </a:lnTo>
                    <a:cubicBezTo>
                      <a:pt x="40021" y="2920381"/>
                      <a:pt x="-936" y="2877519"/>
                      <a:pt x="16" y="2825131"/>
                    </a:cubicBezTo>
                    <a:lnTo>
                      <a:pt x="48594" y="92409"/>
                    </a:lnTo>
                    <a:cubicBezTo>
                      <a:pt x="49546" y="40021"/>
                      <a:pt x="92409" y="-936"/>
                      <a:pt x="144796" y="16"/>
                    </a:cubicBezTo>
                    <a:lnTo>
                      <a:pt x="1512586" y="24781"/>
                    </a:lnTo>
                    <a:cubicBezTo>
                      <a:pt x="1564974" y="25734"/>
                      <a:pt x="1605931" y="68596"/>
                      <a:pt x="1604979" y="120984"/>
                    </a:cubicBezTo>
                    <a:lnTo>
                      <a:pt x="1555449" y="2853706"/>
                    </a:lnTo>
                    <a:cubicBezTo>
                      <a:pt x="1554496" y="2906094"/>
                      <a:pt x="1511634" y="2947051"/>
                      <a:pt x="1460199" y="294609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00" name="Freeform: Shape 58">
                <a:extLst>
                  <a:ext uri="{FF2B5EF4-FFF2-40B4-BE49-F238E27FC236}">
                    <a16:creationId xmlns:a16="http://schemas.microsoft.com/office/drawing/2014/main" id="{E818F68A-7C09-4A5D-8C9F-6A99BC6A04EC}"/>
                  </a:ext>
                </a:extLst>
              </p:cNvPr>
              <p:cNvSpPr/>
              <p:nvPr/>
            </p:nvSpPr>
            <p:spPr>
              <a:xfrm>
                <a:off x="3059995" y="1484773"/>
                <a:ext cx="815008" cy="1323693"/>
              </a:xfrm>
              <a:custGeom>
                <a:avLst/>
                <a:gdLst>
                  <a:gd name="connsiteX0" fmla="*/ 1320165 w 1396365"/>
                  <a:gd name="connsiteY0" fmla="*/ 2267903 h 2267902"/>
                  <a:gd name="connsiteX1" fmla="*/ 36195 w 1396365"/>
                  <a:gd name="connsiteY1" fmla="*/ 2245043 h 2267902"/>
                  <a:gd name="connsiteX2" fmla="*/ 0 w 1396365"/>
                  <a:gd name="connsiteY2" fmla="*/ 2207895 h 2267902"/>
                  <a:gd name="connsiteX3" fmla="*/ 39053 w 1396365"/>
                  <a:gd name="connsiteY3" fmla="*/ 36195 h 2267902"/>
                  <a:gd name="connsiteX4" fmla="*/ 76200 w 1396365"/>
                  <a:gd name="connsiteY4" fmla="*/ 0 h 2267902"/>
                  <a:gd name="connsiteX5" fmla="*/ 1360170 w 1396365"/>
                  <a:gd name="connsiteY5" fmla="*/ 22860 h 2267902"/>
                  <a:gd name="connsiteX6" fmla="*/ 1396365 w 1396365"/>
                  <a:gd name="connsiteY6" fmla="*/ 60007 h 2267902"/>
                  <a:gd name="connsiteX7" fmla="*/ 1357313 w 1396365"/>
                  <a:gd name="connsiteY7" fmla="*/ 2231708 h 2267902"/>
                  <a:gd name="connsiteX8" fmla="*/ 1320165 w 1396365"/>
                  <a:gd name="connsiteY8" fmla="*/ 2267903 h 2267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6365" h="2267902">
                    <a:moveTo>
                      <a:pt x="1320165" y="2267903"/>
                    </a:moveTo>
                    <a:lnTo>
                      <a:pt x="36195" y="2245043"/>
                    </a:lnTo>
                    <a:cubicBezTo>
                      <a:pt x="16192" y="2245043"/>
                      <a:pt x="0" y="2227897"/>
                      <a:pt x="0" y="2207895"/>
                    </a:cubicBezTo>
                    <a:lnTo>
                      <a:pt x="39053" y="36195"/>
                    </a:lnTo>
                    <a:cubicBezTo>
                      <a:pt x="39053" y="16192"/>
                      <a:pt x="56197" y="0"/>
                      <a:pt x="76200" y="0"/>
                    </a:cubicBezTo>
                    <a:lnTo>
                      <a:pt x="1360170" y="22860"/>
                    </a:lnTo>
                    <a:cubicBezTo>
                      <a:pt x="1380173" y="22860"/>
                      <a:pt x="1396365" y="40005"/>
                      <a:pt x="1396365" y="60007"/>
                    </a:cubicBezTo>
                    <a:lnTo>
                      <a:pt x="1357313" y="2231708"/>
                    </a:lnTo>
                    <a:cubicBezTo>
                      <a:pt x="1356360" y="2251710"/>
                      <a:pt x="1340167" y="2267903"/>
                      <a:pt x="1320165" y="2267903"/>
                    </a:cubicBezTo>
                    <a:close/>
                  </a:path>
                </a:pathLst>
              </a:custGeom>
              <a:solidFill>
                <a:srgbClr val="CDFEF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1" name="Freeform: Shape 59">
                <a:extLst>
                  <a:ext uri="{FF2B5EF4-FFF2-40B4-BE49-F238E27FC236}">
                    <a16:creationId xmlns:a16="http://schemas.microsoft.com/office/drawing/2014/main" id="{FCCDAFC9-FC80-42ED-B27D-31BC9ECA4917}"/>
                  </a:ext>
                </a:extLst>
              </p:cNvPr>
              <p:cNvSpPr/>
              <p:nvPr/>
            </p:nvSpPr>
            <p:spPr>
              <a:xfrm>
                <a:off x="1141427" y="2137041"/>
                <a:ext cx="1738408" cy="1652520"/>
              </a:xfrm>
              <a:custGeom>
                <a:avLst/>
                <a:gdLst>
                  <a:gd name="connsiteX0" fmla="*/ 2219357 w 2978438"/>
                  <a:gd name="connsiteY0" fmla="*/ 5459 h 2831285"/>
                  <a:gd name="connsiteX1" fmla="*/ 2265077 w 2978438"/>
                  <a:gd name="connsiteY1" fmla="*/ 24509 h 2831285"/>
                  <a:gd name="connsiteX2" fmla="*/ 2973737 w 2978438"/>
                  <a:gd name="connsiteY2" fmla="*/ 1905696 h 2831285"/>
                  <a:gd name="connsiteX3" fmla="*/ 2957544 w 2978438"/>
                  <a:gd name="connsiteY3" fmla="*/ 1943796 h 2831285"/>
                  <a:gd name="connsiteX4" fmla="*/ 627729 w 2978438"/>
                  <a:gd name="connsiteY4" fmla="*/ 2822954 h 2831285"/>
                  <a:gd name="connsiteX5" fmla="*/ 588677 w 2978438"/>
                  <a:gd name="connsiteY5" fmla="*/ 2828669 h 2831285"/>
                  <a:gd name="connsiteX6" fmla="*/ 361029 w 2978438"/>
                  <a:gd name="connsiteY6" fmla="*/ 2400996 h 2831285"/>
                  <a:gd name="connsiteX7" fmla="*/ 126714 w 2978438"/>
                  <a:gd name="connsiteY7" fmla="*/ 1732341 h 2831285"/>
                  <a:gd name="connsiteX8" fmla="*/ 36226 w 2978438"/>
                  <a:gd name="connsiteY8" fmla="*/ 1268474 h 2831285"/>
                  <a:gd name="connsiteX9" fmla="*/ 31 w 2978438"/>
                  <a:gd name="connsiteY9" fmla="*/ 826514 h 2831285"/>
                  <a:gd name="connsiteX10" fmla="*/ 7651 w 2978438"/>
                  <a:gd name="connsiteY10" fmla="*/ 794129 h 2831285"/>
                  <a:gd name="connsiteX11" fmla="*/ 40989 w 2978438"/>
                  <a:gd name="connsiteY11" fmla="*/ 773173 h 2831285"/>
                  <a:gd name="connsiteX12" fmla="*/ 2219357 w 2978438"/>
                  <a:gd name="connsiteY12" fmla="*/ 5459 h 2831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78438" h="2831285">
                    <a:moveTo>
                      <a:pt x="2219357" y="5459"/>
                    </a:moveTo>
                    <a:cubicBezTo>
                      <a:pt x="2244122" y="-4066"/>
                      <a:pt x="2258409" y="-3114"/>
                      <a:pt x="2265077" y="24509"/>
                    </a:cubicBezTo>
                    <a:cubicBezTo>
                      <a:pt x="2275554" y="32129"/>
                      <a:pt x="2957544" y="1867596"/>
                      <a:pt x="2973737" y="1905696"/>
                    </a:cubicBezTo>
                    <a:cubicBezTo>
                      <a:pt x="2982309" y="1926651"/>
                      <a:pt x="2980404" y="1935224"/>
                      <a:pt x="2957544" y="1943796"/>
                    </a:cubicBezTo>
                    <a:cubicBezTo>
                      <a:pt x="2807049" y="1998089"/>
                      <a:pt x="850614" y="2742944"/>
                      <a:pt x="627729" y="2822954"/>
                    </a:cubicBezTo>
                    <a:cubicBezTo>
                      <a:pt x="615347" y="2827716"/>
                      <a:pt x="602964" y="2835336"/>
                      <a:pt x="588677" y="2828669"/>
                    </a:cubicBezTo>
                    <a:cubicBezTo>
                      <a:pt x="504857" y="2690556"/>
                      <a:pt x="427704" y="2548634"/>
                      <a:pt x="361029" y="2400996"/>
                    </a:cubicBezTo>
                    <a:cubicBezTo>
                      <a:pt x="263874" y="2184779"/>
                      <a:pt x="184816" y="1962846"/>
                      <a:pt x="126714" y="1732341"/>
                    </a:cubicBezTo>
                    <a:cubicBezTo>
                      <a:pt x="87661" y="1578989"/>
                      <a:pt x="57181" y="1423731"/>
                      <a:pt x="36226" y="1268474"/>
                    </a:cubicBezTo>
                    <a:cubicBezTo>
                      <a:pt x="20986" y="1158936"/>
                      <a:pt x="31" y="863661"/>
                      <a:pt x="31" y="826514"/>
                    </a:cubicBezTo>
                    <a:cubicBezTo>
                      <a:pt x="31" y="815084"/>
                      <a:pt x="-921" y="803654"/>
                      <a:pt x="7651" y="794129"/>
                    </a:cubicBezTo>
                    <a:cubicBezTo>
                      <a:pt x="14319" y="779841"/>
                      <a:pt x="28606" y="777936"/>
                      <a:pt x="40989" y="773173"/>
                    </a:cubicBezTo>
                    <a:cubicBezTo>
                      <a:pt x="314357" y="675066"/>
                      <a:pt x="2105057" y="48321"/>
                      <a:pt x="2219357" y="545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2" name="Freeform: Shape 60">
                <a:extLst>
                  <a:ext uri="{FF2B5EF4-FFF2-40B4-BE49-F238E27FC236}">
                    <a16:creationId xmlns:a16="http://schemas.microsoft.com/office/drawing/2014/main" id="{6312A55F-B778-4351-B8A3-AE29F1F854E7}"/>
                  </a:ext>
                </a:extLst>
              </p:cNvPr>
              <p:cNvSpPr/>
              <p:nvPr/>
            </p:nvSpPr>
            <p:spPr>
              <a:xfrm>
                <a:off x="4244093" y="3761597"/>
                <a:ext cx="1017982" cy="884808"/>
              </a:xfrm>
              <a:custGeom>
                <a:avLst/>
                <a:gdLst>
                  <a:gd name="connsiteX0" fmla="*/ 603980 w 1744122"/>
                  <a:gd name="connsiteY0" fmla="*/ 1515955 h 1515954"/>
                  <a:gd name="connsiteX1" fmla="*/ 18193 w 1744122"/>
                  <a:gd name="connsiteY1" fmla="*/ 836822 h 1515954"/>
                  <a:gd name="connsiteX2" fmla="*/ 24860 w 1744122"/>
                  <a:gd name="connsiteY2" fmla="*/ 774910 h 1515954"/>
                  <a:gd name="connsiteX3" fmla="*/ 1165003 w 1744122"/>
                  <a:gd name="connsiteY3" fmla="*/ 8147 h 1515954"/>
                  <a:gd name="connsiteX4" fmla="*/ 1203103 w 1744122"/>
                  <a:gd name="connsiteY4" fmla="*/ 11958 h 1515954"/>
                  <a:gd name="connsiteX5" fmla="*/ 1744123 w 1744122"/>
                  <a:gd name="connsiteY5" fmla="*/ 619652 h 1515954"/>
                  <a:gd name="connsiteX6" fmla="*/ 1651730 w 1744122"/>
                  <a:gd name="connsiteY6" fmla="*/ 733000 h 1515954"/>
                  <a:gd name="connsiteX7" fmla="*/ 684943 w 1744122"/>
                  <a:gd name="connsiteY7" fmla="*/ 1478808 h 1515954"/>
                  <a:gd name="connsiteX8" fmla="*/ 603980 w 1744122"/>
                  <a:gd name="connsiteY8" fmla="*/ 1515955 h 1515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4122" h="1515954">
                    <a:moveTo>
                      <a:pt x="603980" y="1515955"/>
                    </a:moveTo>
                    <a:cubicBezTo>
                      <a:pt x="458248" y="1343552"/>
                      <a:pt x="53435" y="876827"/>
                      <a:pt x="18193" y="836822"/>
                    </a:cubicBezTo>
                    <a:cubicBezTo>
                      <a:pt x="-7525" y="807295"/>
                      <a:pt x="-6572" y="797770"/>
                      <a:pt x="24860" y="774910"/>
                    </a:cubicBezTo>
                    <a:cubicBezTo>
                      <a:pt x="86773" y="728238"/>
                      <a:pt x="1084993" y="63392"/>
                      <a:pt x="1165003" y="8147"/>
                    </a:cubicBezTo>
                    <a:cubicBezTo>
                      <a:pt x="1181195" y="-3283"/>
                      <a:pt x="1188816" y="-3283"/>
                      <a:pt x="1203103" y="11958"/>
                    </a:cubicBezTo>
                    <a:cubicBezTo>
                      <a:pt x="1383125" y="214840"/>
                      <a:pt x="1564100" y="416770"/>
                      <a:pt x="1744123" y="619652"/>
                    </a:cubicBezTo>
                    <a:cubicBezTo>
                      <a:pt x="1724120" y="666325"/>
                      <a:pt x="1685068" y="698710"/>
                      <a:pt x="1651730" y="733000"/>
                    </a:cubicBezTo>
                    <a:cubicBezTo>
                      <a:pt x="1365028" y="1027322"/>
                      <a:pt x="1044988" y="1278783"/>
                      <a:pt x="684943" y="1478808"/>
                    </a:cubicBezTo>
                    <a:cubicBezTo>
                      <a:pt x="659225" y="1492142"/>
                      <a:pt x="634460" y="1510240"/>
                      <a:pt x="603980" y="151595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3" name="Freeform: Shape 61">
                <a:extLst>
                  <a:ext uri="{FF2B5EF4-FFF2-40B4-BE49-F238E27FC236}">
                    <a16:creationId xmlns:a16="http://schemas.microsoft.com/office/drawing/2014/main" id="{559FE6DE-2242-4DE6-9A1A-7F9A59F16E5E}"/>
                  </a:ext>
                </a:extLst>
              </p:cNvPr>
              <p:cNvSpPr/>
              <p:nvPr/>
            </p:nvSpPr>
            <p:spPr>
              <a:xfrm>
                <a:off x="3611769" y="2522266"/>
                <a:ext cx="1170530" cy="1696621"/>
              </a:xfrm>
              <a:custGeom>
                <a:avLst/>
                <a:gdLst>
                  <a:gd name="connsiteX0" fmla="*/ 2005485 w 2005484"/>
                  <a:gd name="connsiteY0" fmla="*/ 2294387 h 2906844"/>
                  <a:gd name="connsiteX1" fmla="*/ 1502564 w 2005484"/>
                  <a:gd name="connsiteY1" fmla="*/ 2638239 h 2906844"/>
                  <a:gd name="connsiteX2" fmla="*/ 1095847 w 2005484"/>
                  <a:gd name="connsiteY2" fmla="*/ 2906845 h 2906844"/>
                  <a:gd name="connsiteX3" fmla="*/ 725324 w 2005484"/>
                  <a:gd name="connsiteY3" fmla="*/ 2624904 h 2906844"/>
                  <a:gd name="connsiteX4" fmla="*/ 351944 w 2005484"/>
                  <a:gd name="connsiteY4" fmla="*/ 2177229 h 2906844"/>
                  <a:gd name="connsiteX5" fmla="*/ 249074 w 2005484"/>
                  <a:gd name="connsiteY5" fmla="*/ 2015304 h 2906844"/>
                  <a:gd name="connsiteX6" fmla="*/ 227167 w 2005484"/>
                  <a:gd name="connsiteY6" fmla="*/ 1910529 h 2906844"/>
                  <a:gd name="connsiteX7" fmla="*/ 220499 w 2005484"/>
                  <a:gd name="connsiteY7" fmla="*/ 1660974 h 2906844"/>
                  <a:gd name="connsiteX8" fmla="*/ 201449 w 2005484"/>
                  <a:gd name="connsiteY8" fmla="*/ 1409514 h 2906844"/>
                  <a:gd name="connsiteX9" fmla="*/ 320512 w 2005484"/>
                  <a:gd name="connsiteY9" fmla="*/ 1135194 h 2906844"/>
                  <a:gd name="connsiteX10" fmla="*/ 329084 w 2005484"/>
                  <a:gd name="connsiteY10" fmla="*/ 1108524 h 2906844"/>
                  <a:gd name="connsiteX11" fmla="*/ 238597 w 2005484"/>
                  <a:gd name="connsiteY11" fmla="*/ 865637 h 2906844"/>
                  <a:gd name="connsiteX12" fmla="*/ 210974 w 2005484"/>
                  <a:gd name="connsiteY12" fmla="*/ 813249 h 2906844"/>
                  <a:gd name="connsiteX13" fmla="*/ 88102 w 2005484"/>
                  <a:gd name="connsiteY13" fmla="*/ 479874 h 2906844"/>
                  <a:gd name="connsiteX14" fmla="*/ 12855 w 2005484"/>
                  <a:gd name="connsiteY14" fmla="*/ 237939 h 2906844"/>
                  <a:gd name="connsiteX15" fmla="*/ 472 w 2005484"/>
                  <a:gd name="connsiteY15" fmla="*/ 117924 h 2906844"/>
                  <a:gd name="connsiteX16" fmla="*/ 108105 w 2005484"/>
                  <a:gd name="connsiteY16" fmla="*/ 3624 h 2906844"/>
                  <a:gd name="connsiteX17" fmla="*/ 188114 w 2005484"/>
                  <a:gd name="connsiteY17" fmla="*/ 767 h 2906844"/>
                  <a:gd name="connsiteX18" fmla="*/ 284317 w 2005484"/>
                  <a:gd name="connsiteY18" fmla="*/ 69347 h 2906844"/>
                  <a:gd name="connsiteX19" fmla="*/ 410999 w 2005484"/>
                  <a:gd name="connsiteY19" fmla="*/ 318902 h 2906844"/>
                  <a:gd name="connsiteX20" fmla="*/ 474817 w 2005484"/>
                  <a:gd name="connsiteY20" fmla="*/ 467492 h 2906844"/>
                  <a:gd name="connsiteX21" fmla="*/ 664364 w 2005484"/>
                  <a:gd name="connsiteY21" fmla="*/ 835157 h 2906844"/>
                  <a:gd name="connsiteX22" fmla="*/ 689130 w 2005484"/>
                  <a:gd name="connsiteY22" fmla="*/ 841824 h 2906844"/>
                  <a:gd name="connsiteX23" fmla="*/ 758662 w 2005484"/>
                  <a:gd name="connsiteY23" fmla="*/ 815154 h 2906844"/>
                  <a:gd name="connsiteX24" fmla="*/ 940589 w 2005484"/>
                  <a:gd name="connsiteY24" fmla="*/ 830394 h 2906844"/>
                  <a:gd name="connsiteX25" fmla="*/ 987262 w 2005484"/>
                  <a:gd name="connsiteY25" fmla="*/ 857064 h 2906844"/>
                  <a:gd name="connsiteX26" fmla="*/ 1163474 w 2005484"/>
                  <a:gd name="connsiteY26" fmla="*/ 918024 h 2906844"/>
                  <a:gd name="connsiteX27" fmla="*/ 1332067 w 2005484"/>
                  <a:gd name="connsiteY27" fmla="*/ 979937 h 2906844"/>
                  <a:gd name="connsiteX28" fmla="*/ 1627342 w 2005484"/>
                  <a:gd name="connsiteY28" fmla="*/ 1078997 h 2906844"/>
                  <a:gd name="connsiteX29" fmla="*/ 1854037 w 2005484"/>
                  <a:gd name="connsiteY29" fmla="*/ 1292357 h 2906844"/>
                  <a:gd name="connsiteX30" fmla="*/ 1879755 w 2005484"/>
                  <a:gd name="connsiteY30" fmla="*/ 1525719 h 2906844"/>
                  <a:gd name="connsiteX31" fmla="*/ 1927380 w 2005484"/>
                  <a:gd name="connsiteY31" fmla="*/ 2072454 h 2906844"/>
                  <a:gd name="connsiteX32" fmla="*/ 2005485 w 2005484"/>
                  <a:gd name="connsiteY32" fmla="*/ 2294387 h 2906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005484" h="2906844">
                    <a:moveTo>
                      <a:pt x="2005485" y="2294387"/>
                    </a:moveTo>
                    <a:cubicBezTo>
                      <a:pt x="1837844" y="2408687"/>
                      <a:pt x="1670205" y="2523939"/>
                      <a:pt x="1502564" y="2638239"/>
                    </a:cubicBezTo>
                    <a:cubicBezTo>
                      <a:pt x="1371119" y="2727775"/>
                      <a:pt x="1229197" y="2818262"/>
                      <a:pt x="1095847" y="2906845"/>
                    </a:cubicBezTo>
                    <a:cubicBezTo>
                      <a:pt x="1025362" y="2854457"/>
                      <a:pt x="855817" y="2739204"/>
                      <a:pt x="725324" y="2624904"/>
                    </a:cubicBezTo>
                    <a:cubicBezTo>
                      <a:pt x="577687" y="2495364"/>
                      <a:pt x="465292" y="2336297"/>
                      <a:pt x="351944" y="2177229"/>
                    </a:cubicBezTo>
                    <a:cubicBezTo>
                      <a:pt x="314797" y="2124842"/>
                      <a:pt x="271934" y="2076264"/>
                      <a:pt x="249074" y="2015304"/>
                    </a:cubicBezTo>
                    <a:cubicBezTo>
                      <a:pt x="235739" y="1981014"/>
                      <a:pt x="229072" y="1945772"/>
                      <a:pt x="227167" y="1910529"/>
                    </a:cubicBezTo>
                    <a:cubicBezTo>
                      <a:pt x="223357" y="1827662"/>
                      <a:pt x="224309" y="1743842"/>
                      <a:pt x="220499" y="1660974"/>
                    </a:cubicBezTo>
                    <a:cubicBezTo>
                      <a:pt x="216689" y="1577154"/>
                      <a:pt x="209069" y="1493334"/>
                      <a:pt x="201449" y="1409514"/>
                    </a:cubicBezTo>
                    <a:cubicBezTo>
                      <a:pt x="191924" y="1296167"/>
                      <a:pt x="209069" y="1195202"/>
                      <a:pt x="320512" y="1135194"/>
                    </a:cubicBezTo>
                    <a:cubicBezTo>
                      <a:pt x="332894" y="1128527"/>
                      <a:pt x="334799" y="1121859"/>
                      <a:pt x="329084" y="1108524"/>
                    </a:cubicBezTo>
                    <a:cubicBezTo>
                      <a:pt x="298605" y="1027562"/>
                      <a:pt x="268124" y="946599"/>
                      <a:pt x="238597" y="865637"/>
                    </a:cubicBezTo>
                    <a:cubicBezTo>
                      <a:pt x="221452" y="852302"/>
                      <a:pt x="217642" y="831347"/>
                      <a:pt x="210974" y="813249"/>
                    </a:cubicBezTo>
                    <a:cubicBezTo>
                      <a:pt x="170017" y="701807"/>
                      <a:pt x="129059" y="591317"/>
                      <a:pt x="88102" y="479874"/>
                    </a:cubicBezTo>
                    <a:cubicBezTo>
                      <a:pt x="62384" y="399864"/>
                      <a:pt x="34762" y="319854"/>
                      <a:pt x="12855" y="237939"/>
                    </a:cubicBezTo>
                    <a:cubicBezTo>
                      <a:pt x="2377" y="198887"/>
                      <a:pt x="-1433" y="157929"/>
                      <a:pt x="472" y="117924"/>
                    </a:cubicBezTo>
                    <a:cubicBezTo>
                      <a:pt x="4282" y="55059"/>
                      <a:pt x="45239" y="10292"/>
                      <a:pt x="108105" y="3624"/>
                    </a:cubicBezTo>
                    <a:cubicBezTo>
                      <a:pt x="134774" y="767"/>
                      <a:pt x="161444" y="-1138"/>
                      <a:pt x="188114" y="767"/>
                    </a:cubicBezTo>
                    <a:cubicBezTo>
                      <a:pt x="236692" y="3624"/>
                      <a:pt x="263362" y="30294"/>
                      <a:pt x="284317" y="69347"/>
                    </a:cubicBezTo>
                    <a:cubicBezTo>
                      <a:pt x="329084" y="151262"/>
                      <a:pt x="370994" y="235082"/>
                      <a:pt x="410999" y="318902"/>
                    </a:cubicBezTo>
                    <a:cubicBezTo>
                      <a:pt x="428144" y="370337"/>
                      <a:pt x="463387" y="413199"/>
                      <a:pt x="474817" y="467492"/>
                    </a:cubicBezTo>
                    <a:cubicBezTo>
                      <a:pt x="527205" y="596079"/>
                      <a:pt x="601499" y="713237"/>
                      <a:pt x="664364" y="835157"/>
                    </a:cubicBezTo>
                    <a:cubicBezTo>
                      <a:pt x="671032" y="847539"/>
                      <a:pt x="677699" y="846587"/>
                      <a:pt x="689130" y="841824"/>
                    </a:cubicBezTo>
                    <a:cubicBezTo>
                      <a:pt x="711989" y="832299"/>
                      <a:pt x="734849" y="823727"/>
                      <a:pt x="758662" y="815154"/>
                    </a:cubicBezTo>
                    <a:cubicBezTo>
                      <a:pt x="821527" y="793247"/>
                      <a:pt x="882487" y="799914"/>
                      <a:pt x="940589" y="830394"/>
                    </a:cubicBezTo>
                    <a:cubicBezTo>
                      <a:pt x="956782" y="838967"/>
                      <a:pt x="973927" y="845634"/>
                      <a:pt x="987262" y="857064"/>
                    </a:cubicBezTo>
                    <a:cubicBezTo>
                      <a:pt x="1038697" y="898974"/>
                      <a:pt x="1096799" y="915167"/>
                      <a:pt x="1163474" y="918024"/>
                    </a:cubicBezTo>
                    <a:cubicBezTo>
                      <a:pt x="1225387" y="919929"/>
                      <a:pt x="1281585" y="947552"/>
                      <a:pt x="1332067" y="979937"/>
                    </a:cubicBezTo>
                    <a:cubicBezTo>
                      <a:pt x="1422555" y="1037087"/>
                      <a:pt x="1520662" y="1066614"/>
                      <a:pt x="1627342" y="1078997"/>
                    </a:cubicBezTo>
                    <a:cubicBezTo>
                      <a:pt x="1758787" y="1093284"/>
                      <a:pt x="1824510" y="1162817"/>
                      <a:pt x="1854037" y="1292357"/>
                    </a:cubicBezTo>
                    <a:cubicBezTo>
                      <a:pt x="1871182" y="1369509"/>
                      <a:pt x="1872135" y="1448567"/>
                      <a:pt x="1879755" y="1525719"/>
                    </a:cubicBezTo>
                    <a:cubicBezTo>
                      <a:pt x="1896899" y="1707647"/>
                      <a:pt x="1902614" y="1890527"/>
                      <a:pt x="1927380" y="2072454"/>
                    </a:cubicBezTo>
                    <a:cubicBezTo>
                      <a:pt x="1940714" y="2151512"/>
                      <a:pt x="1967385" y="2224854"/>
                      <a:pt x="2005485" y="2294387"/>
                    </a:cubicBezTo>
                    <a:close/>
                  </a:path>
                </a:pathLst>
              </a:custGeom>
              <a:solidFill>
                <a:srgbClr val="FECBA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4" name="Freeform: Shape 68">
                <a:extLst>
                  <a:ext uri="{FF2B5EF4-FFF2-40B4-BE49-F238E27FC236}">
                    <a16:creationId xmlns:a16="http://schemas.microsoft.com/office/drawing/2014/main" id="{A4E0E17C-3974-4BB5-A392-5626BEC77CC1}"/>
                  </a:ext>
                </a:extLst>
              </p:cNvPr>
              <p:cNvSpPr/>
              <p:nvPr/>
            </p:nvSpPr>
            <p:spPr>
              <a:xfrm>
                <a:off x="3384102" y="2473784"/>
                <a:ext cx="166256" cy="165683"/>
              </a:xfrm>
              <a:custGeom>
                <a:avLst/>
                <a:gdLst>
                  <a:gd name="connsiteX0" fmla="*/ 11 w 284849"/>
                  <a:gd name="connsiteY0" fmla="*/ 139076 h 283866"/>
                  <a:gd name="connsiteX1" fmla="*/ 142886 w 284849"/>
                  <a:gd name="connsiteY1" fmla="*/ 11 h 283866"/>
                  <a:gd name="connsiteX2" fmla="*/ 284808 w 284849"/>
                  <a:gd name="connsiteY2" fmla="*/ 143838 h 283866"/>
                  <a:gd name="connsiteX3" fmla="*/ 140981 w 284849"/>
                  <a:gd name="connsiteY3" fmla="*/ 283856 h 283866"/>
                  <a:gd name="connsiteX4" fmla="*/ 11 w 284849"/>
                  <a:gd name="connsiteY4" fmla="*/ 139076 h 283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4849" h="283866">
                    <a:moveTo>
                      <a:pt x="11" y="139076"/>
                    </a:moveTo>
                    <a:cubicBezTo>
                      <a:pt x="963" y="60019"/>
                      <a:pt x="62876" y="-942"/>
                      <a:pt x="142886" y="11"/>
                    </a:cubicBezTo>
                    <a:cubicBezTo>
                      <a:pt x="222896" y="11"/>
                      <a:pt x="286713" y="65733"/>
                      <a:pt x="284808" y="143838"/>
                    </a:cubicBezTo>
                    <a:cubicBezTo>
                      <a:pt x="282903" y="220991"/>
                      <a:pt x="218133" y="284808"/>
                      <a:pt x="140981" y="283856"/>
                    </a:cubicBezTo>
                    <a:cubicBezTo>
                      <a:pt x="61923" y="282903"/>
                      <a:pt x="-942" y="219086"/>
                      <a:pt x="11" y="13907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5" name="Freeform: Shape 70">
                <a:extLst>
                  <a:ext uri="{FF2B5EF4-FFF2-40B4-BE49-F238E27FC236}">
                    <a16:creationId xmlns:a16="http://schemas.microsoft.com/office/drawing/2014/main" id="{52D01D15-A8EB-45D4-A036-894525056589}"/>
                  </a:ext>
                </a:extLst>
              </p:cNvPr>
              <p:cNvSpPr/>
              <p:nvPr/>
            </p:nvSpPr>
            <p:spPr>
              <a:xfrm>
                <a:off x="3436351" y="2525493"/>
                <a:ext cx="60057" cy="60614"/>
              </a:xfrm>
              <a:custGeom>
                <a:avLst/>
                <a:gdLst>
                  <a:gd name="connsiteX0" fmla="*/ 102898 w 102897"/>
                  <a:gd name="connsiteY0" fmla="*/ 51435 h 103851"/>
                  <a:gd name="connsiteX1" fmla="*/ 53368 w 102897"/>
                  <a:gd name="connsiteY1" fmla="*/ 103822 h 103851"/>
                  <a:gd name="connsiteX2" fmla="*/ 28 w 102897"/>
                  <a:gd name="connsiteY2" fmla="*/ 54292 h 103851"/>
                  <a:gd name="connsiteX3" fmla="*/ 51463 w 102897"/>
                  <a:gd name="connsiteY3" fmla="*/ 0 h 103851"/>
                  <a:gd name="connsiteX4" fmla="*/ 102898 w 102897"/>
                  <a:gd name="connsiteY4" fmla="*/ 51435 h 103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897" h="103851">
                    <a:moveTo>
                      <a:pt x="102898" y="51435"/>
                    </a:moveTo>
                    <a:cubicBezTo>
                      <a:pt x="102898" y="80010"/>
                      <a:pt x="81943" y="102870"/>
                      <a:pt x="53368" y="103822"/>
                    </a:cubicBezTo>
                    <a:cubicBezTo>
                      <a:pt x="25745" y="104775"/>
                      <a:pt x="1933" y="81915"/>
                      <a:pt x="28" y="54292"/>
                    </a:cubicBezTo>
                    <a:cubicBezTo>
                      <a:pt x="-925" y="24765"/>
                      <a:pt x="22888" y="0"/>
                      <a:pt x="51463" y="0"/>
                    </a:cubicBezTo>
                    <a:cubicBezTo>
                      <a:pt x="79085" y="0"/>
                      <a:pt x="102898" y="23813"/>
                      <a:pt x="102898" y="51435"/>
                    </a:cubicBezTo>
                    <a:close/>
                  </a:path>
                </a:pathLst>
              </a:custGeom>
              <a:solidFill>
                <a:srgbClr val="FCFCF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295" name="Group 52">
              <a:extLst>
                <a:ext uri="{FF2B5EF4-FFF2-40B4-BE49-F238E27FC236}">
                  <a16:creationId xmlns:a16="http://schemas.microsoft.com/office/drawing/2014/main" id="{42AC116E-17B3-4B73-B027-61090EE2A8BC}"/>
                </a:ext>
              </a:extLst>
            </p:cNvPr>
            <p:cNvGrpSpPr/>
            <p:nvPr/>
          </p:nvGrpSpPr>
          <p:grpSpPr>
            <a:xfrm>
              <a:off x="3038909" y="1745481"/>
              <a:ext cx="873920" cy="503190"/>
              <a:chOff x="-61374" y="3825992"/>
              <a:chExt cx="4065685" cy="2340959"/>
            </a:xfrm>
          </p:grpSpPr>
          <p:sp>
            <p:nvSpPr>
              <p:cNvPr id="1296" name="TextBox 1295">
                <a:extLst>
                  <a:ext uri="{FF2B5EF4-FFF2-40B4-BE49-F238E27FC236}">
                    <a16:creationId xmlns:a16="http://schemas.microsoft.com/office/drawing/2014/main" id="{21447FF5-B688-45C4-B16A-0B087C913594}"/>
                  </a:ext>
                </a:extLst>
              </p:cNvPr>
              <p:cNvSpPr txBox="1"/>
              <p:nvPr/>
            </p:nvSpPr>
            <p:spPr>
              <a:xfrm>
                <a:off x="-61374" y="3855749"/>
                <a:ext cx="1846217" cy="2311202"/>
              </a:xfrm>
              <a:custGeom>
                <a:avLst/>
                <a:gdLst/>
                <a:ahLst/>
                <a:cxnLst/>
                <a:rect l="l" t="t" r="r" b="b"/>
                <a:pathLst>
                  <a:path w="720923" h="902494">
                    <a:moveTo>
                      <a:pt x="353020" y="0"/>
                    </a:moveTo>
                    <a:cubicBezTo>
                      <a:pt x="466923" y="0"/>
                      <a:pt x="549275" y="21233"/>
                      <a:pt x="600074" y="63699"/>
                    </a:cubicBezTo>
                    <a:cubicBezTo>
                      <a:pt x="650874" y="106164"/>
                      <a:pt x="676274" y="159544"/>
                      <a:pt x="676274" y="223838"/>
                    </a:cubicBezTo>
                    <a:cubicBezTo>
                      <a:pt x="676274" y="261541"/>
                      <a:pt x="665956" y="295672"/>
                      <a:pt x="645318" y="326232"/>
                    </a:cubicBezTo>
                    <a:cubicBezTo>
                      <a:pt x="624681" y="356791"/>
                      <a:pt x="593526" y="383580"/>
                      <a:pt x="551854" y="406599"/>
                    </a:cubicBezTo>
                    <a:cubicBezTo>
                      <a:pt x="585588" y="414933"/>
                      <a:pt x="611385" y="424657"/>
                      <a:pt x="629245" y="435769"/>
                    </a:cubicBezTo>
                    <a:cubicBezTo>
                      <a:pt x="658217" y="453628"/>
                      <a:pt x="680739" y="477143"/>
                      <a:pt x="696813" y="506314"/>
                    </a:cubicBezTo>
                    <a:cubicBezTo>
                      <a:pt x="712886" y="535484"/>
                      <a:pt x="720923" y="570310"/>
                      <a:pt x="720923" y="610791"/>
                    </a:cubicBezTo>
                    <a:cubicBezTo>
                      <a:pt x="720923" y="661591"/>
                      <a:pt x="707628" y="710307"/>
                      <a:pt x="681037" y="756940"/>
                    </a:cubicBezTo>
                    <a:cubicBezTo>
                      <a:pt x="654446" y="803573"/>
                      <a:pt x="616148" y="839490"/>
                      <a:pt x="566142" y="864692"/>
                    </a:cubicBezTo>
                    <a:cubicBezTo>
                      <a:pt x="516135" y="889893"/>
                      <a:pt x="450453" y="902494"/>
                      <a:pt x="369093" y="902494"/>
                    </a:cubicBezTo>
                    <a:cubicBezTo>
                      <a:pt x="289718" y="902494"/>
                      <a:pt x="227111" y="893167"/>
                      <a:pt x="181272" y="874514"/>
                    </a:cubicBezTo>
                    <a:cubicBezTo>
                      <a:pt x="135433" y="855861"/>
                      <a:pt x="97730" y="828576"/>
                      <a:pt x="68163" y="792659"/>
                    </a:cubicBezTo>
                    <a:cubicBezTo>
                      <a:pt x="38596" y="756742"/>
                      <a:pt x="15875" y="711597"/>
                      <a:pt x="0" y="657225"/>
                    </a:cubicBezTo>
                    <a:lnTo>
                      <a:pt x="242292" y="625078"/>
                    </a:lnTo>
                    <a:cubicBezTo>
                      <a:pt x="251817" y="673894"/>
                      <a:pt x="266600" y="707728"/>
                      <a:pt x="286642" y="726579"/>
                    </a:cubicBezTo>
                    <a:cubicBezTo>
                      <a:pt x="306685" y="745431"/>
                      <a:pt x="332184" y="754856"/>
                      <a:pt x="363140" y="754856"/>
                    </a:cubicBezTo>
                    <a:cubicBezTo>
                      <a:pt x="395684" y="754856"/>
                      <a:pt x="422771" y="742950"/>
                      <a:pt x="444400" y="719138"/>
                    </a:cubicBezTo>
                    <a:cubicBezTo>
                      <a:pt x="466030" y="695325"/>
                      <a:pt x="476845" y="663575"/>
                      <a:pt x="476845" y="623888"/>
                    </a:cubicBezTo>
                    <a:cubicBezTo>
                      <a:pt x="476845" y="583407"/>
                      <a:pt x="466427" y="552053"/>
                      <a:pt x="445591" y="529828"/>
                    </a:cubicBezTo>
                    <a:cubicBezTo>
                      <a:pt x="424755" y="507603"/>
                      <a:pt x="396478" y="496491"/>
                      <a:pt x="360759" y="496491"/>
                    </a:cubicBezTo>
                    <a:cubicBezTo>
                      <a:pt x="341709" y="496491"/>
                      <a:pt x="315515" y="501253"/>
                      <a:pt x="282178" y="510778"/>
                    </a:cubicBezTo>
                    <a:lnTo>
                      <a:pt x="294679" y="337542"/>
                    </a:lnTo>
                    <a:cubicBezTo>
                      <a:pt x="308173" y="339527"/>
                      <a:pt x="318690" y="340519"/>
                      <a:pt x="326231" y="340519"/>
                    </a:cubicBezTo>
                    <a:cubicBezTo>
                      <a:pt x="357981" y="340519"/>
                      <a:pt x="384472" y="330399"/>
                      <a:pt x="405705" y="310158"/>
                    </a:cubicBezTo>
                    <a:cubicBezTo>
                      <a:pt x="426938" y="289917"/>
                      <a:pt x="437554" y="265907"/>
                      <a:pt x="437554" y="238125"/>
                    </a:cubicBezTo>
                    <a:cubicBezTo>
                      <a:pt x="437554" y="211535"/>
                      <a:pt x="429617" y="190302"/>
                      <a:pt x="413742" y="174427"/>
                    </a:cubicBezTo>
                    <a:cubicBezTo>
                      <a:pt x="397867" y="158552"/>
                      <a:pt x="376039" y="150614"/>
                      <a:pt x="348257" y="150614"/>
                    </a:cubicBezTo>
                    <a:cubicBezTo>
                      <a:pt x="319682" y="150614"/>
                      <a:pt x="296465" y="159246"/>
                      <a:pt x="278606" y="176510"/>
                    </a:cubicBezTo>
                    <a:cubicBezTo>
                      <a:pt x="260746" y="193775"/>
                      <a:pt x="248642" y="224036"/>
                      <a:pt x="242292" y="267296"/>
                    </a:cubicBezTo>
                    <a:lnTo>
                      <a:pt x="13097" y="226219"/>
                    </a:lnTo>
                    <a:cubicBezTo>
                      <a:pt x="32147" y="153194"/>
                      <a:pt x="68758" y="97235"/>
                      <a:pt x="122932" y="58341"/>
                    </a:cubicBezTo>
                    <a:cubicBezTo>
                      <a:pt x="177105" y="19447"/>
                      <a:pt x="253801" y="0"/>
                      <a:pt x="35302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scene3d>
                <a:camera prst="isometricLeftDown">
                  <a:rot lat="2100000" lon="3000000" rev="0"/>
                </a:camera>
                <a:lightRig rig="threePt" dir="t"/>
              </a:scene3d>
              <a:sp3d extrusionH="88900">
                <a:bevelT h="63500"/>
                <a:extrusionClr>
                  <a:schemeClr val="accent1"/>
                </a:extrusionClr>
                <a:contourClr>
                  <a:schemeClr val="accent1">
                    <a:lumMod val="50000"/>
                  </a:schemeClr>
                </a:contourClr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>
                  <a:defRPr sz="9600" b="1">
                    <a:latin typeface="Agency FB" panose="020B0503020202020204" pitchFamily="34" charset="0"/>
                    <a:cs typeface="Arial" pitchFamily="34" charset="0"/>
                  </a:defRPr>
                </a:lvl1pPr>
              </a:lstStyle>
              <a:p>
                <a:endParaRPr lang="ko-KR" altLang="en-US" dirty="0">
                  <a:latin typeface="+mn-lt"/>
                </a:endParaRPr>
              </a:p>
            </p:txBody>
          </p:sp>
          <p:sp>
            <p:nvSpPr>
              <p:cNvPr id="1297" name="TextBox 1296">
                <a:extLst>
                  <a:ext uri="{FF2B5EF4-FFF2-40B4-BE49-F238E27FC236}">
                    <a16:creationId xmlns:a16="http://schemas.microsoft.com/office/drawing/2014/main" id="{5A9D5C4F-C1CD-418B-B65D-B920F923FD7B}"/>
                  </a:ext>
                </a:extLst>
              </p:cNvPr>
              <p:cNvSpPr txBox="1"/>
              <p:nvPr/>
            </p:nvSpPr>
            <p:spPr>
              <a:xfrm>
                <a:off x="1850185" y="3825992"/>
                <a:ext cx="2154126" cy="2340959"/>
              </a:xfrm>
              <a:custGeom>
                <a:avLst/>
                <a:gdLst/>
                <a:ahLst/>
                <a:cxnLst/>
                <a:rect l="l" t="t" r="r" b="b"/>
                <a:pathLst>
                  <a:path w="803076" h="872728">
                    <a:moveTo>
                      <a:pt x="269676" y="197644"/>
                    </a:moveTo>
                    <a:lnTo>
                      <a:pt x="269676" y="674489"/>
                    </a:lnTo>
                    <a:lnTo>
                      <a:pt x="335756" y="674489"/>
                    </a:lnTo>
                    <a:cubicBezTo>
                      <a:pt x="392112" y="674489"/>
                      <a:pt x="432197" y="668238"/>
                      <a:pt x="456009" y="655737"/>
                    </a:cubicBezTo>
                    <a:cubicBezTo>
                      <a:pt x="479822" y="643235"/>
                      <a:pt x="498475" y="621407"/>
                      <a:pt x="511969" y="590252"/>
                    </a:cubicBezTo>
                    <a:cubicBezTo>
                      <a:pt x="525462" y="559098"/>
                      <a:pt x="532209" y="508595"/>
                      <a:pt x="532209" y="438745"/>
                    </a:cubicBezTo>
                    <a:cubicBezTo>
                      <a:pt x="532209" y="346274"/>
                      <a:pt x="517128" y="282972"/>
                      <a:pt x="486965" y="248841"/>
                    </a:cubicBezTo>
                    <a:cubicBezTo>
                      <a:pt x="456803" y="214709"/>
                      <a:pt x="406797" y="197644"/>
                      <a:pt x="336947" y="197644"/>
                    </a:cubicBezTo>
                    <a:close/>
                    <a:moveTo>
                      <a:pt x="0" y="0"/>
                    </a:moveTo>
                    <a:lnTo>
                      <a:pt x="400645" y="0"/>
                    </a:lnTo>
                    <a:cubicBezTo>
                      <a:pt x="479623" y="0"/>
                      <a:pt x="543421" y="10716"/>
                      <a:pt x="592038" y="32147"/>
                    </a:cubicBezTo>
                    <a:cubicBezTo>
                      <a:pt x="640655" y="53578"/>
                      <a:pt x="680839" y="84336"/>
                      <a:pt x="712589" y="124420"/>
                    </a:cubicBezTo>
                    <a:cubicBezTo>
                      <a:pt x="744339" y="164505"/>
                      <a:pt x="767358" y="211138"/>
                      <a:pt x="781645" y="264319"/>
                    </a:cubicBezTo>
                    <a:cubicBezTo>
                      <a:pt x="795933" y="317500"/>
                      <a:pt x="803076" y="373856"/>
                      <a:pt x="803076" y="433388"/>
                    </a:cubicBezTo>
                    <a:cubicBezTo>
                      <a:pt x="803076" y="526653"/>
                      <a:pt x="792460" y="598984"/>
                      <a:pt x="771227" y="650379"/>
                    </a:cubicBezTo>
                    <a:cubicBezTo>
                      <a:pt x="749994" y="701774"/>
                      <a:pt x="720526" y="744835"/>
                      <a:pt x="682823" y="779562"/>
                    </a:cubicBezTo>
                    <a:cubicBezTo>
                      <a:pt x="645120" y="814288"/>
                      <a:pt x="604639" y="837406"/>
                      <a:pt x="561379" y="848916"/>
                    </a:cubicBezTo>
                    <a:cubicBezTo>
                      <a:pt x="502245" y="864791"/>
                      <a:pt x="448667" y="872728"/>
                      <a:pt x="400645" y="872728"/>
                    </a:cubicBezTo>
                    <a:lnTo>
                      <a:pt x="0" y="87272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scene3d>
                <a:camera prst="isometricOffAxis2Right">
                  <a:rot lat="1080000" lon="18600000" rev="0"/>
                </a:camera>
                <a:lightRig rig="threePt" dir="t"/>
              </a:scene3d>
              <a:sp3d extrusionH="76200">
                <a:bevelT h="50800"/>
                <a:extrusionClr>
                  <a:schemeClr val="accent1"/>
                </a:extrusionClr>
                <a:contourClr>
                  <a:schemeClr val="accent1">
                    <a:lumMod val="50000"/>
                  </a:schemeClr>
                </a:contourClr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>
                  <a:defRPr sz="9600" b="1">
                    <a:latin typeface="Agency FB" panose="020B0503020202020204" pitchFamily="34" charset="0"/>
                    <a:cs typeface="Arial" pitchFamily="34" charset="0"/>
                  </a:defRPr>
                </a:lvl1pPr>
              </a:lstStyle>
              <a:p>
                <a:endParaRPr lang="ko-KR" altLang="en-US" dirty="0">
                  <a:latin typeface="+mn-lt"/>
                </a:endParaRPr>
              </a:p>
            </p:txBody>
          </p:sp>
        </p:grpSp>
      </p:grpSp>
      <p:sp>
        <p:nvSpPr>
          <p:cNvPr id="1306" name="Arrow: Right 72">
            <a:extLst>
              <a:ext uri="{FF2B5EF4-FFF2-40B4-BE49-F238E27FC236}">
                <a16:creationId xmlns:a16="http://schemas.microsoft.com/office/drawing/2014/main" id="{AC28D6AB-3C43-46F7-BA39-AE468CB6403C}"/>
              </a:ext>
            </a:extLst>
          </p:cNvPr>
          <p:cNvSpPr/>
          <p:nvPr/>
        </p:nvSpPr>
        <p:spPr>
          <a:xfrm>
            <a:off x="5405295" y="2296630"/>
            <a:ext cx="1313605" cy="86552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7" name="TextBox 1306">
            <a:extLst>
              <a:ext uri="{FF2B5EF4-FFF2-40B4-BE49-F238E27FC236}">
                <a16:creationId xmlns:a16="http://schemas.microsoft.com/office/drawing/2014/main" id="{59C973B2-8296-4314-A6D0-0D0A46E6DC2B}"/>
              </a:ext>
            </a:extLst>
          </p:cNvPr>
          <p:cNvSpPr txBox="1"/>
          <p:nvPr/>
        </p:nvSpPr>
        <p:spPr>
          <a:xfrm>
            <a:off x="817073" y="5590364"/>
            <a:ext cx="4717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</a:t>
            </a:r>
          </a:p>
        </p:txBody>
      </p:sp>
      <p:sp>
        <p:nvSpPr>
          <p:cNvPr id="1308" name="TextBox 1307">
            <a:extLst>
              <a:ext uri="{FF2B5EF4-FFF2-40B4-BE49-F238E27FC236}">
                <a16:creationId xmlns:a16="http://schemas.microsoft.com/office/drawing/2014/main" id="{4269AA4D-EF6D-4733-A20C-4D597E65FF9B}"/>
              </a:ext>
            </a:extLst>
          </p:cNvPr>
          <p:cNvSpPr txBox="1"/>
          <p:nvPr/>
        </p:nvSpPr>
        <p:spPr>
          <a:xfrm>
            <a:off x="829736" y="3785897"/>
            <a:ext cx="4114728" cy="1297086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>
              <a:lnSpc>
                <a:spcPts val="4900"/>
              </a:lnSpc>
            </a:pPr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3D Printing</a:t>
            </a:r>
          </a:p>
          <a:p>
            <a:pPr>
              <a:lnSpc>
                <a:spcPts val="4900"/>
              </a:lnSpc>
            </a:pPr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PowerPoint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cxnSp>
        <p:nvCxnSpPr>
          <p:cNvPr id="1309" name="Straight Connector 21">
            <a:extLst>
              <a:ext uri="{FF2B5EF4-FFF2-40B4-BE49-F238E27FC236}">
                <a16:creationId xmlns:a16="http://schemas.microsoft.com/office/drawing/2014/main" id="{340281CF-995F-44C5-B309-9DACC0A67CE7}"/>
              </a:ext>
            </a:extLst>
          </p:cNvPr>
          <p:cNvCxnSpPr>
            <a:cxnSpLocks/>
          </p:cNvCxnSpPr>
          <p:nvPr/>
        </p:nvCxnSpPr>
        <p:spPr>
          <a:xfrm>
            <a:off x="817074" y="5101490"/>
            <a:ext cx="4761820" cy="0"/>
          </a:xfrm>
          <a:prstGeom prst="line">
            <a:avLst/>
          </a:prstGeom>
          <a:ln w="22225" cap="rnd">
            <a:solidFill>
              <a:srgbClr val="BEBFB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0" name="TextBox 1309">
            <a:extLst>
              <a:ext uri="{FF2B5EF4-FFF2-40B4-BE49-F238E27FC236}">
                <a16:creationId xmlns:a16="http://schemas.microsoft.com/office/drawing/2014/main" id="{DDFB6319-625F-4EE6-8AE2-2049892D13CB}"/>
              </a:ext>
            </a:extLst>
          </p:cNvPr>
          <p:cNvSpPr txBox="1"/>
          <p:nvPr/>
        </p:nvSpPr>
        <p:spPr>
          <a:xfrm>
            <a:off x="817073" y="5282588"/>
            <a:ext cx="4717831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 PowerPoint Presentation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11216</TotalTime>
  <Words>53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38</cp:revision>
  <dcterms:created xsi:type="dcterms:W3CDTF">2018-02-18T19:39:47Z</dcterms:created>
  <dcterms:modified xsi:type="dcterms:W3CDTF">2022-10-26T05:45:11Z</dcterms:modified>
</cp:coreProperties>
</file>