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7" name="Group 2">
            <a:extLst>
              <a:ext uri="{FF2B5EF4-FFF2-40B4-BE49-F238E27FC236}">
                <a16:creationId xmlns:a16="http://schemas.microsoft.com/office/drawing/2014/main" id="{242C265C-F8F1-49E2-A15B-7B9D069F8F66}"/>
              </a:ext>
            </a:extLst>
          </p:cNvPr>
          <p:cNvGrpSpPr/>
          <p:nvPr/>
        </p:nvGrpSpPr>
        <p:grpSpPr>
          <a:xfrm>
            <a:off x="1059949" y="5297600"/>
            <a:ext cx="2377803" cy="880254"/>
            <a:chOff x="6860364" y="1880348"/>
            <a:chExt cx="1944216" cy="880254"/>
          </a:xfrm>
        </p:grpSpPr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CC429298-3209-4204-871A-47D73C57BB1F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CAC2C8F3-A4D6-4CFB-BE54-C8B14A40E75F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0" name="Group 5">
            <a:extLst>
              <a:ext uri="{FF2B5EF4-FFF2-40B4-BE49-F238E27FC236}">
                <a16:creationId xmlns:a16="http://schemas.microsoft.com/office/drawing/2014/main" id="{1F396D31-CF60-4479-A0DA-D09AE5152927}"/>
              </a:ext>
            </a:extLst>
          </p:cNvPr>
          <p:cNvGrpSpPr/>
          <p:nvPr/>
        </p:nvGrpSpPr>
        <p:grpSpPr>
          <a:xfrm>
            <a:off x="3630753" y="5297600"/>
            <a:ext cx="2377803" cy="880254"/>
            <a:chOff x="6860364" y="1880348"/>
            <a:chExt cx="1944216" cy="880254"/>
          </a:xfrm>
        </p:grpSpPr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121073BC-9A12-49CB-A9DD-07DCBB1E9887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BEA986FD-1C85-4CBA-910C-B5B032A4621C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3" name="Group 8">
            <a:extLst>
              <a:ext uri="{FF2B5EF4-FFF2-40B4-BE49-F238E27FC236}">
                <a16:creationId xmlns:a16="http://schemas.microsoft.com/office/drawing/2014/main" id="{E2777DCA-DAF4-4DC9-A2F0-8B6AADA8199A}"/>
              </a:ext>
            </a:extLst>
          </p:cNvPr>
          <p:cNvGrpSpPr/>
          <p:nvPr/>
        </p:nvGrpSpPr>
        <p:grpSpPr>
          <a:xfrm>
            <a:off x="6201557" y="5297600"/>
            <a:ext cx="2377803" cy="880254"/>
            <a:chOff x="6860364" y="1880348"/>
            <a:chExt cx="1944216" cy="880254"/>
          </a:xfrm>
        </p:grpSpPr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139E01B7-2694-433F-B455-CD759C56EE68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305E2490-D646-4E13-84DB-BEF622B54226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6" name="Group 11">
            <a:extLst>
              <a:ext uri="{FF2B5EF4-FFF2-40B4-BE49-F238E27FC236}">
                <a16:creationId xmlns:a16="http://schemas.microsoft.com/office/drawing/2014/main" id="{7BE7A208-666E-41D3-9BB1-17E78F1588BB}"/>
              </a:ext>
            </a:extLst>
          </p:cNvPr>
          <p:cNvGrpSpPr/>
          <p:nvPr/>
        </p:nvGrpSpPr>
        <p:grpSpPr>
          <a:xfrm>
            <a:off x="8772360" y="5297600"/>
            <a:ext cx="2377803" cy="880254"/>
            <a:chOff x="6860364" y="1880348"/>
            <a:chExt cx="1944216" cy="880254"/>
          </a:xfrm>
        </p:grpSpPr>
        <p:sp>
          <p:nvSpPr>
            <p:cNvPr id="407" name="TextBox 406">
              <a:extLst>
                <a:ext uri="{FF2B5EF4-FFF2-40B4-BE49-F238E27FC236}">
                  <a16:creationId xmlns:a16="http://schemas.microsoft.com/office/drawing/2014/main" id="{A715DD4A-9A11-45EC-8504-9DB54747FD48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10C39E52-7A95-438D-A13B-FF20839EB047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09" name="Elbow Connector 125">
            <a:extLst>
              <a:ext uri="{FF2B5EF4-FFF2-40B4-BE49-F238E27FC236}">
                <a16:creationId xmlns:a16="http://schemas.microsoft.com/office/drawing/2014/main" id="{82E24EF5-14CF-463C-895A-DDCA5581F1A5}"/>
              </a:ext>
            </a:extLst>
          </p:cNvPr>
          <p:cNvCxnSpPr>
            <a:cxnSpLocks/>
          </p:cNvCxnSpPr>
          <p:nvPr/>
        </p:nvCxnSpPr>
        <p:spPr>
          <a:xfrm rot="5400000">
            <a:off x="4461041" y="3468177"/>
            <a:ext cx="838648" cy="582479"/>
          </a:xfrm>
          <a:prstGeom prst="bentConnector3">
            <a:avLst>
              <a:gd name="adj1" fmla="val -1109"/>
            </a:avLst>
          </a:prstGeom>
          <a:ln w="25400">
            <a:solidFill>
              <a:schemeClr val="accent2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Elbow Connector 126">
            <a:extLst>
              <a:ext uri="{FF2B5EF4-FFF2-40B4-BE49-F238E27FC236}">
                <a16:creationId xmlns:a16="http://schemas.microsoft.com/office/drawing/2014/main" id="{38641628-8A7C-40A6-9DED-171B43A93297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48851" y="2764662"/>
            <a:ext cx="2340274" cy="1472976"/>
          </a:xfrm>
          <a:prstGeom prst="bentConnector3">
            <a:avLst>
              <a:gd name="adj1" fmla="val 99654"/>
            </a:avLst>
          </a:prstGeom>
          <a:ln w="25400">
            <a:solidFill>
              <a:schemeClr val="accent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Elbow Connector 128">
            <a:extLst>
              <a:ext uri="{FF2B5EF4-FFF2-40B4-BE49-F238E27FC236}">
                <a16:creationId xmlns:a16="http://schemas.microsoft.com/office/drawing/2014/main" id="{3A9D4E57-7BE8-46A6-9697-62776F154AE3}"/>
              </a:ext>
            </a:extLst>
          </p:cNvPr>
          <p:cNvCxnSpPr>
            <a:cxnSpLocks/>
          </p:cNvCxnSpPr>
          <p:nvPr/>
        </p:nvCxnSpPr>
        <p:spPr>
          <a:xfrm>
            <a:off x="7310193" y="2780390"/>
            <a:ext cx="2651069" cy="1457243"/>
          </a:xfrm>
          <a:prstGeom prst="bentConnector3">
            <a:avLst>
              <a:gd name="adj1" fmla="val 100660"/>
            </a:avLst>
          </a:prstGeom>
          <a:ln w="25400">
            <a:solidFill>
              <a:schemeClr val="accent4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Elbow Connector 125">
            <a:extLst>
              <a:ext uri="{FF2B5EF4-FFF2-40B4-BE49-F238E27FC236}">
                <a16:creationId xmlns:a16="http://schemas.microsoft.com/office/drawing/2014/main" id="{657729B5-B22D-4762-9929-5E81F8F59055}"/>
              </a:ext>
            </a:extLst>
          </p:cNvPr>
          <p:cNvCxnSpPr>
            <a:cxnSpLocks/>
          </p:cNvCxnSpPr>
          <p:nvPr/>
        </p:nvCxnSpPr>
        <p:spPr>
          <a:xfrm rot="16200000" flipH="1">
            <a:off x="6890869" y="3463442"/>
            <a:ext cx="838648" cy="582479"/>
          </a:xfrm>
          <a:prstGeom prst="bentConnector3">
            <a:avLst>
              <a:gd name="adj1" fmla="val -1109"/>
            </a:avLst>
          </a:prstGeom>
          <a:ln w="25400">
            <a:solidFill>
              <a:schemeClr val="accent3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Trapezoid 13">
            <a:extLst>
              <a:ext uri="{FF2B5EF4-FFF2-40B4-BE49-F238E27FC236}">
                <a16:creationId xmlns:a16="http://schemas.microsoft.com/office/drawing/2014/main" id="{FD8EAEB7-5D6B-4141-B541-743AFA273404}"/>
              </a:ext>
            </a:extLst>
          </p:cNvPr>
          <p:cNvSpPr/>
          <p:nvPr/>
        </p:nvSpPr>
        <p:spPr>
          <a:xfrm>
            <a:off x="1787256" y="4304674"/>
            <a:ext cx="953545" cy="80628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14" name="Rounded Rectangle 7">
            <a:extLst>
              <a:ext uri="{FF2B5EF4-FFF2-40B4-BE49-F238E27FC236}">
                <a16:creationId xmlns:a16="http://schemas.microsoft.com/office/drawing/2014/main" id="{5590663F-9D45-4401-9D44-657A88602204}"/>
              </a:ext>
            </a:extLst>
          </p:cNvPr>
          <p:cNvSpPr/>
          <p:nvPr/>
        </p:nvSpPr>
        <p:spPr>
          <a:xfrm>
            <a:off x="7139770" y="4243283"/>
            <a:ext cx="501377" cy="867672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15" name="Rectangle 18">
            <a:extLst>
              <a:ext uri="{FF2B5EF4-FFF2-40B4-BE49-F238E27FC236}">
                <a16:creationId xmlns:a16="http://schemas.microsoft.com/office/drawing/2014/main" id="{99C313A9-ECAF-42D9-BA0E-7D294C1A4C27}"/>
              </a:ext>
            </a:extLst>
          </p:cNvPr>
          <p:cNvSpPr/>
          <p:nvPr/>
        </p:nvSpPr>
        <p:spPr>
          <a:xfrm>
            <a:off x="9424592" y="4459600"/>
            <a:ext cx="907514" cy="721038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16" name="Rounded Rectangle 25">
            <a:extLst>
              <a:ext uri="{FF2B5EF4-FFF2-40B4-BE49-F238E27FC236}">
                <a16:creationId xmlns:a16="http://schemas.microsoft.com/office/drawing/2014/main" id="{4BE4AF93-79AA-464B-84EB-7EC3474A836F}"/>
              </a:ext>
            </a:extLst>
          </p:cNvPr>
          <p:cNvSpPr/>
          <p:nvPr/>
        </p:nvSpPr>
        <p:spPr>
          <a:xfrm>
            <a:off x="4543340" y="4333910"/>
            <a:ext cx="552628" cy="777045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417" name="Group 23">
            <a:extLst>
              <a:ext uri="{FF2B5EF4-FFF2-40B4-BE49-F238E27FC236}">
                <a16:creationId xmlns:a16="http://schemas.microsoft.com/office/drawing/2014/main" id="{DF88507B-8D63-48DD-8933-DC852F5A7E9D}"/>
              </a:ext>
            </a:extLst>
          </p:cNvPr>
          <p:cNvGrpSpPr/>
          <p:nvPr/>
        </p:nvGrpSpPr>
        <p:grpSpPr>
          <a:xfrm>
            <a:off x="5120014" y="2151355"/>
            <a:ext cx="1970078" cy="1710526"/>
            <a:chOff x="4653795" y="2614625"/>
            <a:chExt cx="2928920" cy="2543043"/>
          </a:xfrm>
        </p:grpSpPr>
        <p:grpSp>
          <p:nvGrpSpPr>
            <p:cNvPr id="418" name="Group 24">
              <a:extLst>
                <a:ext uri="{FF2B5EF4-FFF2-40B4-BE49-F238E27FC236}">
                  <a16:creationId xmlns:a16="http://schemas.microsoft.com/office/drawing/2014/main" id="{7088446C-CEC2-42B1-9DBA-05A108E4D2EF}"/>
                </a:ext>
              </a:extLst>
            </p:cNvPr>
            <p:cNvGrpSpPr/>
            <p:nvPr/>
          </p:nvGrpSpPr>
          <p:grpSpPr>
            <a:xfrm>
              <a:off x="4653795" y="2614625"/>
              <a:ext cx="2928920" cy="2543043"/>
              <a:chOff x="4313762" y="964229"/>
              <a:chExt cx="5126682" cy="4451256"/>
            </a:xfrm>
          </p:grpSpPr>
          <p:sp>
            <p:nvSpPr>
              <p:cNvPr id="422" name="Freeform: Shape 28">
                <a:extLst>
                  <a:ext uri="{FF2B5EF4-FFF2-40B4-BE49-F238E27FC236}">
                    <a16:creationId xmlns:a16="http://schemas.microsoft.com/office/drawing/2014/main" id="{A3F6FDA1-715C-49E1-9726-1CF301A93093}"/>
                  </a:ext>
                </a:extLst>
              </p:cNvPr>
              <p:cNvSpPr/>
              <p:nvPr/>
            </p:nvSpPr>
            <p:spPr>
              <a:xfrm>
                <a:off x="4313762" y="964229"/>
                <a:ext cx="5126682" cy="4451256"/>
              </a:xfrm>
              <a:custGeom>
                <a:avLst/>
                <a:gdLst>
                  <a:gd name="connsiteX0" fmla="*/ 1187960 w 5126682"/>
                  <a:gd name="connsiteY0" fmla="*/ 710611 h 4451256"/>
                  <a:gd name="connsiteX1" fmla="*/ 1187960 w 5126682"/>
                  <a:gd name="connsiteY1" fmla="*/ 2885704 h 4451256"/>
                  <a:gd name="connsiteX2" fmla="*/ 3947773 w 5126682"/>
                  <a:gd name="connsiteY2" fmla="*/ 2885704 h 4451256"/>
                  <a:gd name="connsiteX3" fmla="*/ 3947773 w 5126682"/>
                  <a:gd name="connsiteY3" fmla="*/ 710611 h 4451256"/>
                  <a:gd name="connsiteX4" fmla="*/ 144679 w 5126682"/>
                  <a:gd name="connsiteY4" fmla="*/ 123672 h 4451256"/>
                  <a:gd name="connsiteX5" fmla="*/ 121071 w 5126682"/>
                  <a:gd name="connsiteY5" fmla="*/ 127161 h 4451256"/>
                  <a:gd name="connsiteX6" fmla="*/ 116969 w 5126682"/>
                  <a:gd name="connsiteY6" fmla="*/ 160315 h 4451256"/>
                  <a:gd name="connsiteX7" fmla="*/ 118280 w 5126682"/>
                  <a:gd name="connsiteY7" fmla="*/ 1644588 h 4451256"/>
                  <a:gd name="connsiteX8" fmla="*/ 119676 w 5126682"/>
                  <a:gd name="connsiteY8" fmla="*/ 3534025 h 4451256"/>
                  <a:gd name="connsiteX9" fmla="*/ 120606 w 5126682"/>
                  <a:gd name="connsiteY9" fmla="*/ 3941133 h 4451256"/>
                  <a:gd name="connsiteX10" fmla="*/ 139043 w 5126682"/>
                  <a:gd name="connsiteY10" fmla="*/ 3931576 h 4451256"/>
                  <a:gd name="connsiteX11" fmla="*/ 1081774 w 5126682"/>
                  <a:gd name="connsiteY11" fmla="*/ 2992779 h 4451256"/>
                  <a:gd name="connsiteX12" fmla="*/ 1096575 w 5126682"/>
                  <a:gd name="connsiteY12" fmla="*/ 2969689 h 4451256"/>
                  <a:gd name="connsiteX13" fmla="*/ 1090613 w 5126682"/>
                  <a:gd name="connsiteY13" fmla="*/ 952584 h 4451256"/>
                  <a:gd name="connsiteX14" fmla="*/ 1086892 w 5126682"/>
                  <a:gd name="connsiteY14" fmla="*/ 642570 h 4451256"/>
                  <a:gd name="connsiteX15" fmla="*/ 335599 w 5126682"/>
                  <a:gd name="connsiteY15" fmla="*/ 223494 h 4451256"/>
                  <a:gd name="connsiteX16" fmla="*/ 169364 w 5126682"/>
                  <a:gd name="connsiteY16" fmla="*/ 130967 h 4451256"/>
                  <a:gd name="connsiteX17" fmla="*/ 144679 w 5126682"/>
                  <a:gd name="connsiteY17" fmla="*/ 123672 h 4451256"/>
                  <a:gd name="connsiteX18" fmla="*/ 4986190 w 5126682"/>
                  <a:gd name="connsiteY18" fmla="*/ 123672 h 4451256"/>
                  <a:gd name="connsiteX19" fmla="*/ 4961505 w 5126682"/>
                  <a:gd name="connsiteY19" fmla="*/ 130967 h 4451256"/>
                  <a:gd name="connsiteX20" fmla="*/ 4795269 w 5126682"/>
                  <a:gd name="connsiteY20" fmla="*/ 223494 h 4451256"/>
                  <a:gd name="connsiteX21" fmla="*/ 4043978 w 5126682"/>
                  <a:gd name="connsiteY21" fmla="*/ 642569 h 4451256"/>
                  <a:gd name="connsiteX22" fmla="*/ 4040256 w 5126682"/>
                  <a:gd name="connsiteY22" fmla="*/ 952584 h 4451256"/>
                  <a:gd name="connsiteX23" fmla="*/ 4034294 w 5126682"/>
                  <a:gd name="connsiteY23" fmla="*/ 2969689 h 4451256"/>
                  <a:gd name="connsiteX24" fmla="*/ 4049095 w 5126682"/>
                  <a:gd name="connsiteY24" fmla="*/ 2992779 h 4451256"/>
                  <a:gd name="connsiteX25" fmla="*/ 4991826 w 5126682"/>
                  <a:gd name="connsiteY25" fmla="*/ 3931576 h 4451256"/>
                  <a:gd name="connsiteX26" fmla="*/ 5010263 w 5126682"/>
                  <a:gd name="connsiteY26" fmla="*/ 3941133 h 4451256"/>
                  <a:gd name="connsiteX27" fmla="*/ 5011193 w 5126682"/>
                  <a:gd name="connsiteY27" fmla="*/ 3534025 h 4451256"/>
                  <a:gd name="connsiteX28" fmla="*/ 5012589 w 5126682"/>
                  <a:gd name="connsiteY28" fmla="*/ 1644588 h 4451256"/>
                  <a:gd name="connsiteX29" fmla="*/ 5013900 w 5126682"/>
                  <a:gd name="connsiteY29" fmla="*/ 160315 h 4451256"/>
                  <a:gd name="connsiteX30" fmla="*/ 5009798 w 5126682"/>
                  <a:gd name="connsiteY30" fmla="*/ 127161 h 4451256"/>
                  <a:gd name="connsiteX31" fmla="*/ 4986190 w 5126682"/>
                  <a:gd name="connsiteY31" fmla="*/ 123672 h 4451256"/>
                  <a:gd name="connsiteX32" fmla="*/ 0 w 5126682"/>
                  <a:gd name="connsiteY32" fmla="*/ 0 h 4451256"/>
                  <a:gd name="connsiteX33" fmla="*/ 5126682 w 5126682"/>
                  <a:gd name="connsiteY33" fmla="*/ 0 h 4451256"/>
                  <a:gd name="connsiteX34" fmla="*/ 5126682 w 5126682"/>
                  <a:gd name="connsiteY34" fmla="*/ 4451256 h 4451256"/>
                  <a:gd name="connsiteX35" fmla="*/ 0 w 5126682"/>
                  <a:gd name="connsiteY35" fmla="*/ 4451256 h 44512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5126682" h="4451256">
                    <a:moveTo>
                      <a:pt x="1187960" y="710611"/>
                    </a:moveTo>
                    <a:lnTo>
                      <a:pt x="1187960" y="2885704"/>
                    </a:lnTo>
                    <a:lnTo>
                      <a:pt x="3947773" y="2885704"/>
                    </a:lnTo>
                    <a:lnTo>
                      <a:pt x="3947773" y="710611"/>
                    </a:lnTo>
                    <a:close/>
                    <a:moveTo>
                      <a:pt x="144679" y="123672"/>
                    </a:moveTo>
                    <a:cubicBezTo>
                      <a:pt x="136401" y="123175"/>
                      <a:pt x="128303" y="124476"/>
                      <a:pt x="121071" y="127161"/>
                    </a:cubicBezTo>
                    <a:cubicBezTo>
                      <a:pt x="110245" y="131179"/>
                      <a:pt x="116969" y="148897"/>
                      <a:pt x="116969" y="160315"/>
                    </a:cubicBezTo>
                    <a:cubicBezTo>
                      <a:pt x="117223" y="655087"/>
                      <a:pt x="117857" y="1149817"/>
                      <a:pt x="118280" y="1644588"/>
                    </a:cubicBezTo>
                    <a:cubicBezTo>
                      <a:pt x="118830" y="2274386"/>
                      <a:pt x="119168" y="2904227"/>
                      <a:pt x="119676" y="3534025"/>
                    </a:cubicBezTo>
                    <a:cubicBezTo>
                      <a:pt x="119802" y="3669728"/>
                      <a:pt x="120309" y="3805430"/>
                      <a:pt x="120606" y="3941133"/>
                    </a:cubicBezTo>
                    <a:cubicBezTo>
                      <a:pt x="129486" y="3943248"/>
                      <a:pt x="134053" y="3936566"/>
                      <a:pt x="139043" y="3931576"/>
                    </a:cubicBezTo>
                    <a:cubicBezTo>
                      <a:pt x="324224" y="3746523"/>
                      <a:pt x="1034961" y="3038322"/>
                      <a:pt x="1081774" y="2992779"/>
                    </a:cubicBezTo>
                    <a:cubicBezTo>
                      <a:pt x="1088499" y="2986223"/>
                      <a:pt x="1095011" y="2979500"/>
                      <a:pt x="1096575" y="2969689"/>
                    </a:cubicBezTo>
                    <a:cubicBezTo>
                      <a:pt x="1098098" y="2960470"/>
                      <a:pt x="1090613" y="952584"/>
                      <a:pt x="1090613" y="952584"/>
                    </a:cubicBezTo>
                    <a:cubicBezTo>
                      <a:pt x="1087653" y="943831"/>
                      <a:pt x="1087610" y="765248"/>
                      <a:pt x="1086892" y="642570"/>
                    </a:cubicBezTo>
                    <a:cubicBezTo>
                      <a:pt x="964806" y="575035"/>
                      <a:pt x="457643" y="291070"/>
                      <a:pt x="335599" y="223494"/>
                    </a:cubicBezTo>
                    <a:cubicBezTo>
                      <a:pt x="280117" y="192792"/>
                      <a:pt x="224550" y="162176"/>
                      <a:pt x="169364" y="130967"/>
                    </a:cubicBezTo>
                    <a:cubicBezTo>
                      <a:pt x="161414" y="126463"/>
                      <a:pt x="152956" y="124169"/>
                      <a:pt x="144679" y="123672"/>
                    </a:cubicBezTo>
                    <a:close/>
                    <a:moveTo>
                      <a:pt x="4986190" y="123672"/>
                    </a:moveTo>
                    <a:cubicBezTo>
                      <a:pt x="4977912" y="124169"/>
                      <a:pt x="4969455" y="126463"/>
                      <a:pt x="4961505" y="130967"/>
                    </a:cubicBezTo>
                    <a:cubicBezTo>
                      <a:pt x="4906318" y="162176"/>
                      <a:pt x="4850752" y="192792"/>
                      <a:pt x="4795269" y="223494"/>
                    </a:cubicBezTo>
                    <a:cubicBezTo>
                      <a:pt x="4673226" y="291070"/>
                      <a:pt x="4166063" y="575035"/>
                      <a:pt x="4043978" y="642569"/>
                    </a:cubicBezTo>
                    <a:cubicBezTo>
                      <a:pt x="4043259" y="765248"/>
                      <a:pt x="4043217" y="943830"/>
                      <a:pt x="4040256" y="952584"/>
                    </a:cubicBezTo>
                    <a:cubicBezTo>
                      <a:pt x="4040256" y="952584"/>
                      <a:pt x="4032771" y="2960470"/>
                      <a:pt x="4034294" y="2969689"/>
                    </a:cubicBezTo>
                    <a:cubicBezTo>
                      <a:pt x="4035858" y="2979500"/>
                      <a:pt x="4042371" y="2986223"/>
                      <a:pt x="4049095" y="2992779"/>
                    </a:cubicBezTo>
                    <a:cubicBezTo>
                      <a:pt x="4095907" y="3038322"/>
                      <a:pt x="4806645" y="3746523"/>
                      <a:pt x="4991826" y="3931576"/>
                    </a:cubicBezTo>
                    <a:cubicBezTo>
                      <a:pt x="4996816" y="3936566"/>
                      <a:pt x="5001382" y="3943248"/>
                      <a:pt x="5010263" y="3941133"/>
                    </a:cubicBezTo>
                    <a:cubicBezTo>
                      <a:pt x="5010559" y="3805430"/>
                      <a:pt x="5011067" y="3669728"/>
                      <a:pt x="5011193" y="3534025"/>
                    </a:cubicBezTo>
                    <a:cubicBezTo>
                      <a:pt x="5011701" y="2904227"/>
                      <a:pt x="5012039" y="2274386"/>
                      <a:pt x="5012589" y="1644588"/>
                    </a:cubicBezTo>
                    <a:cubicBezTo>
                      <a:pt x="5013011" y="1149817"/>
                      <a:pt x="5013646" y="655087"/>
                      <a:pt x="5013900" y="160315"/>
                    </a:cubicBezTo>
                    <a:cubicBezTo>
                      <a:pt x="5013900" y="148897"/>
                      <a:pt x="5020624" y="131179"/>
                      <a:pt x="5009798" y="127161"/>
                    </a:cubicBezTo>
                    <a:cubicBezTo>
                      <a:pt x="5002566" y="124476"/>
                      <a:pt x="4994468" y="123175"/>
                      <a:pt x="4986190" y="123672"/>
                    </a:cubicBezTo>
                    <a:close/>
                    <a:moveTo>
                      <a:pt x="0" y="0"/>
                    </a:moveTo>
                    <a:lnTo>
                      <a:pt x="5126682" y="0"/>
                    </a:lnTo>
                    <a:lnTo>
                      <a:pt x="5126682" y="4451256"/>
                    </a:lnTo>
                    <a:lnTo>
                      <a:pt x="0" y="4451256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3" name="Freeform: Shape 29">
                <a:extLst>
                  <a:ext uri="{FF2B5EF4-FFF2-40B4-BE49-F238E27FC236}">
                    <a16:creationId xmlns:a16="http://schemas.microsoft.com/office/drawing/2014/main" id="{F4EEC263-0F54-46AA-A6BE-B20E596BA4CC}"/>
                  </a:ext>
                </a:extLst>
              </p:cNvPr>
              <p:cNvSpPr/>
              <p:nvPr/>
            </p:nvSpPr>
            <p:spPr>
              <a:xfrm>
                <a:off x="5354178" y="1842133"/>
                <a:ext cx="3060100" cy="52184"/>
              </a:xfrm>
              <a:custGeom>
                <a:avLst/>
                <a:gdLst>
                  <a:gd name="connsiteX0" fmla="*/ 0 w 4712872"/>
                  <a:gd name="connsiteY0" fmla="*/ 0 h 80368"/>
                  <a:gd name="connsiteX1" fmla="*/ 4712872 w 4712872"/>
                  <a:gd name="connsiteY1" fmla="*/ 0 h 80368"/>
                  <a:gd name="connsiteX2" fmla="*/ 4712872 w 4712872"/>
                  <a:gd name="connsiteY2" fmla="*/ 80368 h 80368"/>
                  <a:gd name="connsiteX3" fmla="*/ 0 w 4712872"/>
                  <a:gd name="connsiteY3" fmla="*/ 80368 h 80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12872" h="80368">
                    <a:moveTo>
                      <a:pt x="0" y="0"/>
                    </a:moveTo>
                    <a:lnTo>
                      <a:pt x="4712872" y="0"/>
                    </a:lnTo>
                    <a:lnTo>
                      <a:pt x="4712872" y="80368"/>
                    </a:lnTo>
                    <a:lnTo>
                      <a:pt x="0" y="8036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4" name="Freeform: Shape 30">
                <a:extLst>
                  <a:ext uri="{FF2B5EF4-FFF2-40B4-BE49-F238E27FC236}">
                    <a16:creationId xmlns:a16="http://schemas.microsoft.com/office/drawing/2014/main" id="{0AB9ACBB-4D17-492E-B24F-7145B667E0D7}"/>
                  </a:ext>
                </a:extLst>
              </p:cNvPr>
              <p:cNvSpPr/>
              <p:nvPr/>
            </p:nvSpPr>
            <p:spPr>
              <a:xfrm>
                <a:off x="4336930" y="4929564"/>
                <a:ext cx="5083500" cy="425578"/>
              </a:xfrm>
              <a:custGeom>
                <a:avLst/>
                <a:gdLst>
                  <a:gd name="connsiteX0" fmla="*/ 3911544 w 7829117"/>
                  <a:gd name="connsiteY0" fmla="*/ 655365 h 655435"/>
                  <a:gd name="connsiteX1" fmla="*/ 62793 w 7829117"/>
                  <a:gd name="connsiteY1" fmla="*/ 655365 h 655435"/>
                  <a:gd name="connsiteX2" fmla="*/ 41170 w 7829117"/>
                  <a:gd name="connsiteY2" fmla="*/ 655365 h 655435"/>
                  <a:gd name="connsiteX3" fmla="*/ 400 w 7829117"/>
                  <a:gd name="connsiteY3" fmla="*/ 616028 h 655435"/>
                  <a:gd name="connsiteX4" fmla="*/ 400 w 7829117"/>
                  <a:gd name="connsiteY4" fmla="*/ 254501 h 655435"/>
                  <a:gd name="connsiteX5" fmla="*/ 9 w 7829117"/>
                  <a:gd name="connsiteY5" fmla="*/ 28897 h 655435"/>
                  <a:gd name="connsiteX6" fmla="*/ 27558 w 7829117"/>
                  <a:gd name="connsiteY6" fmla="*/ 501 h 655435"/>
                  <a:gd name="connsiteX7" fmla="*/ 49181 w 7829117"/>
                  <a:gd name="connsiteY7" fmla="*/ 631 h 655435"/>
                  <a:gd name="connsiteX8" fmla="*/ 7783806 w 7829117"/>
                  <a:gd name="connsiteY8" fmla="*/ 697 h 655435"/>
                  <a:gd name="connsiteX9" fmla="*/ 7828940 w 7829117"/>
                  <a:gd name="connsiteY9" fmla="*/ 44593 h 655435"/>
                  <a:gd name="connsiteX10" fmla="*/ 7828940 w 7829117"/>
                  <a:gd name="connsiteY10" fmla="*/ 610101 h 655435"/>
                  <a:gd name="connsiteX11" fmla="*/ 7785043 w 7829117"/>
                  <a:gd name="connsiteY11" fmla="*/ 655301 h 655435"/>
                  <a:gd name="connsiteX12" fmla="*/ 3911544 w 7829117"/>
                  <a:gd name="connsiteY12" fmla="*/ 655365 h 655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829117" h="655435">
                    <a:moveTo>
                      <a:pt x="3911544" y="655365"/>
                    </a:moveTo>
                    <a:cubicBezTo>
                      <a:pt x="2628648" y="655365"/>
                      <a:pt x="1345688" y="655365"/>
                      <a:pt x="62793" y="655365"/>
                    </a:cubicBezTo>
                    <a:cubicBezTo>
                      <a:pt x="55563" y="655365"/>
                      <a:pt x="48399" y="655365"/>
                      <a:pt x="41170" y="655365"/>
                    </a:cubicBezTo>
                    <a:cubicBezTo>
                      <a:pt x="465" y="655301"/>
                      <a:pt x="465" y="655301"/>
                      <a:pt x="400" y="616028"/>
                    </a:cubicBezTo>
                    <a:cubicBezTo>
                      <a:pt x="400" y="495541"/>
                      <a:pt x="400" y="374989"/>
                      <a:pt x="400" y="254501"/>
                    </a:cubicBezTo>
                    <a:cubicBezTo>
                      <a:pt x="400" y="179278"/>
                      <a:pt x="986" y="104120"/>
                      <a:pt x="9" y="28897"/>
                    </a:cubicBezTo>
                    <a:cubicBezTo>
                      <a:pt x="-252" y="8056"/>
                      <a:pt x="5089" y="-2495"/>
                      <a:pt x="27558" y="501"/>
                    </a:cubicBezTo>
                    <a:cubicBezTo>
                      <a:pt x="34657" y="1413"/>
                      <a:pt x="41952" y="631"/>
                      <a:pt x="49181" y="631"/>
                    </a:cubicBezTo>
                    <a:cubicBezTo>
                      <a:pt x="2627411" y="631"/>
                      <a:pt x="5205576" y="631"/>
                      <a:pt x="7783806" y="697"/>
                    </a:cubicBezTo>
                    <a:cubicBezTo>
                      <a:pt x="7833760" y="697"/>
                      <a:pt x="7828940" y="-5165"/>
                      <a:pt x="7828940" y="44593"/>
                    </a:cubicBezTo>
                    <a:cubicBezTo>
                      <a:pt x="7829070" y="233074"/>
                      <a:pt x="7829070" y="421620"/>
                      <a:pt x="7828940" y="610101"/>
                    </a:cubicBezTo>
                    <a:cubicBezTo>
                      <a:pt x="7828875" y="660250"/>
                      <a:pt x="7834671" y="655301"/>
                      <a:pt x="7785043" y="655301"/>
                    </a:cubicBezTo>
                    <a:cubicBezTo>
                      <a:pt x="6493877" y="655430"/>
                      <a:pt x="5202710" y="655365"/>
                      <a:pt x="3911544" y="655365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5" name="Freeform: Shape 31">
                <a:extLst>
                  <a:ext uri="{FF2B5EF4-FFF2-40B4-BE49-F238E27FC236}">
                    <a16:creationId xmlns:a16="http://schemas.microsoft.com/office/drawing/2014/main" id="{7B5BAD1D-FAB2-42F6-9BC6-A997A8D38DCC}"/>
                  </a:ext>
                </a:extLst>
              </p:cNvPr>
              <p:cNvSpPr/>
              <p:nvPr/>
            </p:nvSpPr>
            <p:spPr>
              <a:xfrm>
                <a:off x="6895852" y="2922283"/>
                <a:ext cx="94330" cy="230571"/>
              </a:xfrm>
              <a:custGeom>
                <a:avLst/>
                <a:gdLst>
                  <a:gd name="connsiteX0" fmla="*/ 72594 w 145278"/>
                  <a:gd name="connsiteY0" fmla="*/ 306128 h 355104"/>
                  <a:gd name="connsiteX1" fmla="*/ 31889 w 145278"/>
                  <a:gd name="connsiteY1" fmla="*/ 355104 h 355104"/>
                  <a:gd name="connsiteX2" fmla="*/ 48497 w 145278"/>
                  <a:gd name="connsiteY2" fmla="*/ 315311 h 355104"/>
                  <a:gd name="connsiteX3" fmla="*/ 49344 w 145278"/>
                  <a:gd name="connsiteY3" fmla="*/ 312380 h 355104"/>
                  <a:gd name="connsiteX4" fmla="*/ 55271 w 145278"/>
                  <a:gd name="connsiteY4" fmla="*/ 254546 h 355104"/>
                  <a:gd name="connsiteX5" fmla="*/ 44003 w 145278"/>
                  <a:gd name="connsiteY5" fmla="*/ 176848 h 355104"/>
                  <a:gd name="connsiteX6" fmla="*/ 5512 w 145278"/>
                  <a:gd name="connsiteY6" fmla="*/ 81370 h 355104"/>
                  <a:gd name="connsiteX7" fmla="*/ 14500 w 145278"/>
                  <a:gd name="connsiteY7" fmla="*/ 2435 h 355104"/>
                  <a:gd name="connsiteX8" fmla="*/ 127497 w 145278"/>
                  <a:gd name="connsiteY8" fmla="*/ 4128 h 355104"/>
                  <a:gd name="connsiteX9" fmla="*/ 137072 w 145278"/>
                  <a:gd name="connsiteY9" fmla="*/ 83129 h 355104"/>
                  <a:gd name="connsiteX10" fmla="*/ 92589 w 145278"/>
                  <a:gd name="connsiteY10" fmla="*/ 206873 h 355104"/>
                  <a:gd name="connsiteX11" fmla="*/ 72594 w 145278"/>
                  <a:gd name="connsiteY11" fmla="*/ 306128 h 355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5278" h="355104">
                    <a:moveTo>
                      <a:pt x="72594" y="306128"/>
                    </a:moveTo>
                    <a:cubicBezTo>
                      <a:pt x="67189" y="318177"/>
                      <a:pt x="58136" y="342079"/>
                      <a:pt x="31889" y="355104"/>
                    </a:cubicBezTo>
                    <a:cubicBezTo>
                      <a:pt x="34039" y="334524"/>
                      <a:pt x="43548" y="329509"/>
                      <a:pt x="48497" y="315311"/>
                    </a:cubicBezTo>
                    <a:cubicBezTo>
                      <a:pt x="48823" y="314334"/>
                      <a:pt x="49083" y="313357"/>
                      <a:pt x="49344" y="312380"/>
                    </a:cubicBezTo>
                    <a:cubicBezTo>
                      <a:pt x="55531" y="283333"/>
                      <a:pt x="55531" y="283333"/>
                      <a:pt x="55271" y="254546"/>
                    </a:cubicBezTo>
                    <a:cubicBezTo>
                      <a:pt x="55531" y="232859"/>
                      <a:pt x="53772" y="202574"/>
                      <a:pt x="44003" y="176848"/>
                    </a:cubicBezTo>
                    <a:cubicBezTo>
                      <a:pt x="27721" y="133929"/>
                      <a:pt x="27005" y="137837"/>
                      <a:pt x="5512" y="81370"/>
                    </a:cubicBezTo>
                    <a:cubicBezTo>
                      <a:pt x="-3150" y="59683"/>
                      <a:pt x="-2629" y="24383"/>
                      <a:pt x="14500" y="2435"/>
                    </a:cubicBezTo>
                    <a:cubicBezTo>
                      <a:pt x="18017" y="-691"/>
                      <a:pt x="94217" y="-1473"/>
                      <a:pt x="127497" y="4128"/>
                    </a:cubicBezTo>
                    <a:cubicBezTo>
                      <a:pt x="147753" y="28421"/>
                      <a:pt x="150358" y="52519"/>
                      <a:pt x="137072" y="83129"/>
                    </a:cubicBezTo>
                    <a:cubicBezTo>
                      <a:pt x="119682" y="123248"/>
                      <a:pt x="103661" y="164930"/>
                      <a:pt x="92589" y="206873"/>
                    </a:cubicBezTo>
                    <a:cubicBezTo>
                      <a:pt x="81713" y="247512"/>
                      <a:pt x="86923" y="265423"/>
                      <a:pt x="72594" y="3061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6" name="Freeform: Shape 32">
                <a:extLst>
                  <a:ext uri="{FF2B5EF4-FFF2-40B4-BE49-F238E27FC236}">
                    <a16:creationId xmlns:a16="http://schemas.microsoft.com/office/drawing/2014/main" id="{58DD641F-EA3E-4084-921C-EE508550C009}"/>
                  </a:ext>
                </a:extLst>
              </p:cNvPr>
              <p:cNvSpPr/>
              <p:nvPr/>
            </p:nvSpPr>
            <p:spPr>
              <a:xfrm>
                <a:off x="4428617" y="3942333"/>
                <a:ext cx="4890968" cy="963452"/>
              </a:xfrm>
              <a:custGeom>
                <a:avLst/>
                <a:gdLst>
                  <a:gd name="connsiteX0" fmla="*/ 6059137 w 7532597"/>
                  <a:gd name="connsiteY0" fmla="*/ 22600 h 1483816"/>
                  <a:gd name="connsiteX1" fmla="*/ 1502312 w 7532597"/>
                  <a:gd name="connsiteY1" fmla="*/ 0 h 1483816"/>
                  <a:gd name="connsiteX2" fmla="*/ 0 w 7532597"/>
                  <a:gd name="connsiteY2" fmla="*/ 1483816 h 1483816"/>
                  <a:gd name="connsiteX3" fmla="*/ 7532598 w 7532597"/>
                  <a:gd name="connsiteY3" fmla="*/ 1483816 h 148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32597" h="1483816">
                    <a:moveTo>
                      <a:pt x="6059137" y="22600"/>
                    </a:moveTo>
                    <a:lnTo>
                      <a:pt x="1502312" y="0"/>
                    </a:lnTo>
                    <a:lnTo>
                      <a:pt x="0" y="1483816"/>
                    </a:lnTo>
                    <a:lnTo>
                      <a:pt x="7532598" y="1483816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" name="Freeform: Shape 33">
                <a:extLst>
                  <a:ext uri="{FF2B5EF4-FFF2-40B4-BE49-F238E27FC236}">
                    <a16:creationId xmlns:a16="http://schemas.microsoft.com/office/drawing/2014/main" id="{6D188EE9-D28D-4126-9C62-4A856FC4CCDB}"/>
                  </a:ext>
                </a:extLst>
              </p:cNvPr>
              <p:cNvSpPr/>
              <p:nvPr/>
            </p:nvSpPr>
            <p:spPr>
              <a:xfrm>
                <a:off x="5454782" y="3721378"/>
                <a:ext cx="2830306" cy="558923"/>
              </a:xfrm>
              <a:custGeom>
                <a:avLst/>
                <a:gdLst>
                  <a:gd name="connsiteX0" fmla="*/ 3603999 w 4358965"/>
                  <a:gd name="connsiteY0" fmla="*/ 13091 h 860799"/>
                  <a:gd name="connsiteX1" fmla="*/ 765126 w 4358965"/>
                  <a:gd name="connsiteY1" fmla="*/ 0 h 860799"/>
                  <a:gd name="connsiteX2" fmla="*/ 0 w 4358965"/>
                  <a:gd name="connsiteY2" fmla="*/ 860799 h 860799"/>
                  <a:gd name="connsiteX3" fmla="*/ 4358965 w 4358965"/>
                  <a:gd name="connsiteY3" fmla="*/ 860799 h 8607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58965" h="860799">
                    <a:moveTo>
                      <a:pt x="3603999" y="13091"/>
                    </a:moveTo>
                    <a:lnTo>
                      <a:pt x="765126" y="0"/>
                    </a:lnTo>
                    <a:lnTo>
                      <a:pt x="0" y="860799"/>
                    </a:lnTo>
                    <a:lnTo>
                      <a:pt x="4358965" y="860799"/>
                    </a:lnTo>
                    <a:close/>
                  </a:path>
                </a:pathLst>
              </a:custGeom>
              <a:solidFill>
                <a:srgbClr val="A7D0E5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8" name="Freeform: Shape 34">
                <a:extLst>
                  <a:ext uri="{FF2B5EF4-FFF2-40B4-BE49-F238E27FC236}">
                    <a16:creationId xmlns:a16="http://schemas.microsoft.com/office/drawing/2014/main" id="{C4366297-31C9-4B44-92A9-76E2C7E218D4}"/>
                  </a:ext>
                </a:extLst>
              </p:cNvPr>
              <p:cNvSpPr/>
              <p:nvPr/>
            </p:nvSpPr>
            <p:spPr>
              <a:xfrm>
                <a:off x="5937586" y="4280301"/>
                <a:ext cx="1841481" cy="228272"/>
              </a:xfrm>
              <a:custGeom>
                <a:avLst/>
                <a:gdLst>
                  <a:gd name="connsiteX0" fmla="*/ 0 w 2836072"/>
                  <a:gd name="connsiteY0" fmla="*/ 0 h 351562"/>
                  <a:gd name="connsiteX1" fmla="*/ 2836073 w 2836072"/>
                  <a:gd name="connsiteY1" fmla="*/ 0 h 351562"/>
                  <a:gd name="connsiteX2" fmla="*/ 2836073 w 2836072"/>
                  <a:gd name="connsiteY2" fmla="*/ 351562 h 351562"/>
                  <a:gd name="connsiteX3" fmla="*/ 0 w 2836072"/>
                  <a:gd name="connsiteY3" fmla="*/ 351562 h 3515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36072" h="351562">
                    <a:moveTo>
                      <a:pt x="0" y="0"/>
                    </a:moveTo>
                    <a:lnTo>
                      <a:pt x="2836073" y="0"/>
                    </a:lnTo>
                    <a:lnTo>
                      <a:pt x="2836073" y="351562"/>
                    </a:lnTo>
                    <a:lnTo>
                      <a:pt x="0" y="351562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9" name="Freeform: Shape 35">
                <a:extLst>
                  <a:ext uri="{FF2B5EF4-FFF2-40B4-BE49-F238E27FC236}">
                    <a16:creationId xmlns:a16="http://schemas.microsoft.com/office/drawing/2014/main" id="{74F567DB-39DB-434B-A2AE-083EDB8C3476}"/>
                  </a:ext>
                </a:extLst>
              </p:cNvPr>
              <p:cNvSpPr/>
              <p:nvPr/>
            </p:nvSpPr>
            <p:spPr>
              <a:xfrm>
                <a:off x="6145940" y="4965666"/>
                <a:ext cx="1444861" cy="366469"/>
              </a:xfrm>
              <a:custGeom>
                <a:avLst/>
                <a:gdLst>
                  <a:gd name="connsiteX0" fmla="*/ 2126761 w 2225235"/>
                  <a:gd name="connsiteY0" fmla="*/ 564401 h 564401"/>
                  <a:gd name="connsiteX1" fmla="*/ 98474 w 2225235"/>
                  <a:gd name="connsiteY1" fmla="*/ 564401 h 564401"/>
                  <a:gd name="connsiteX2" fmla="*/ 0 w 2225235"/>
                  <a:gd name="connsiteY2" fmla="*/ 465927 h 564401"/>
                  <a:gd name="connsiteX3" fmla="*/ 0 w 2225235"/>
                  <a:gd name="connsiteY3" fmla="*/ 98474 h 564401"/>
                  <a:gd name="connsiteX4" fmla="*/ 98474 w 2225235"/>
                  <a:gd name="connsiteY4" fmla="*/ 0 h 564401"/>
                  <a:gd name="connsiteX5" fmla="*/ 2126761 w 2225235"/>
                  <a:gd name="connsiteY5" fmla="*/ 0 h 564401"/>
                  <a:gd name="connsiteX6" fmla="*/ 2225235 w 2225235"/>
                  <a:gd name="connsiteY6" fmla="*/ 98474 h 564401"/>
                  <a:gd name="connsiteX7" fmla="*/ 2225235 w 2225235"/>
                  <a:gd name="connsiteY7" fmla="*/ 465927 h 564401"/>
                  <a:gd name="connsiteX8" fmla="*/ 2126761 w 2225235"/>
                  <a:gd name="connsiteY8" fmla="*/ 564401 h 5644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25235" h="564401">
                    <a:moveTo>
                      <a:pt x="2126761" y="564401"/>
                    </a:moveTo>
                    <a:lnTo>
                      <a:pt x="98474" y="564401"/>
                    </a:lnTo>
                    <a:cubicBezTo>
                      <a:pt x="44092" y="564401"/>
                      <a:pt x="0" y="520309"/>
                      <a:pt x="0" y="465927"/>
                    </a:cubicBezTo>
                    <a:lnTo>
                      <a:pt x="0" y="98474"/>
                    </a:lnTo>
                    <a:cubicBezTo>
                      <a:pt x="0" y="44092"/>
                      <a:pt x="44092" y="0"/>
                      <a:pt x="98474" y="0"/>
                    </a:cubicBezTo>
                    <a:lnTo>
                      <a:pt x="2126761" y="0"/>
                    </a:lnTo>
                    <a:cubicBezTo>
                      <a:pt x="2181143" y="0"/>
                      <a:pt x="2225235" y="44092"/>
                      <a:pt x="2225235" y="98474"/>
                    </a:cubicBezTo>
                    <a:lnTo>
                      <a:pt x="2225235" y="465927"/>
                    </a:lnTo>
                    <a:cubicBezTo>
                      <a:pt x="2225235" y="520309"/>
                      <a:pt x="2181143" y="564401"/>
                      <a:pt x="2126761" y="564401"/>
                    </a:cubicBezTo>
                    <a:close/>
                  </a:path>
                </a:pathLst>
              </a:custGeom>
              <a:solidFill>
                <a:srgbClr val="395BA5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0" name="Freeform: Shape 36">
                <a:extLst>
                  <a:ext uri="{FF2B5EF4-FFF2-40B4-BE49-F238E27FC236}">
                    <a16:creationId xmlns:a16="http://schemas.microsoft.com/office/drawing/2014/main" id="{51914A14-6C04-4B4D-AE0A-B62E6B4D1398}"/>
                  </a:ext>
                </a:extLst>
              </p:cNvPr>
              <p:cNvSpPr/>
              <p:nvPr/>
            </p:nvSpPr>
            <p:spPr>
              <a:xfrm>
                <a:off x="8376938" y="1327316"/>
                <a:ext cx="230344" cy="3148525"/>
              </a:xfrm>
              <a:custGeom>
                <a:avLst/>
                <a:gdLst>
                  <a:gd name="connsiteX0" fmla="*/ 0 w 354753"/>
                  <a:gd name="connsiteY0" fmla="*/ 0 h 4849055"/>
                  <a:gd name="connsiteX1" fmla="*/ 354753 w 354753"/>
                  <a:gd name="connsiteY1" fmla="*/ 0 h 4849055"/>
                  <a:gd name="connsiteX2" fmla="*/ 354753 w 354753"/>
                  <a:gd name="connsiteY2" fmla="*/ 4849056 h 4849055"/>
                  <a:gd name="connsiteX3" fmla="*/ 0 w 354753"/>
                  <a:gd name="connsiteY3" fmla="*/ 4849056 h 4849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4753" h="4849055">
                    <a:moveTo>
                      <a:pt x="0" y="0"/>
                    </a:moveTo>
                    <a:lnTo>
                      <a:pt x="354753" y="0"/>
                    </a:lnTo>
                    <a:lnTo>
                      <a:pt x="354753" y="4849056"/>
                    </a:lnTo>
                    <a:lnTo>
                      <a:pt x="0" y="4849056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1" name="Freeform: Shape 37">
                <a:extLst>
                  <a:ext uri="{FF2B5EF4-FFF2-40B4-BE49-F238E27FC236}">
                    <a16:creationId xmlns:a16="http://schemas.microsoft.com/office/drawing/2014/main" id="{3BEDEC52-700B-4ABA-AABB-348D20668C24}"/>
                  </a:ext>
                </a:extLst>
              </p:cNvPr>
              <p:cNvSpPr/>
              <p:nvPr/>
            </p:nvSpPr>
            <p:spPr>
              <a:xfrm>
                <a:off x="5141003" y="1327316"/>
                <a:ext cx="230344" cy="3148525"/>
              </a:xfrm>
              <a:custGeom>
                <a:avLst/>
                <a:gdLst>
                  <a:gd name="connsiteX0" fmla="*/ 0 w 354753"/>
                  <a:gd name="connsiteY0" fmla="*/ 0 h 4849055"/>
                  <a:gd name="connsiteX1" fmla="*/ 354753 w 354753"/>
                  <a:gd name="connsiteY1" fmla="*/ 0 h 4849055"/>
                  <a:gd name="connsiteX2" fmla="*/ 354753 w 354753"/>
                  <a:gd name="connsiteY2" fmla="*/ 4849056 h 4849055"/>
                  <a:gd name="connsiteX3" fmla="*/ 0 w 354753"/>
                  <a:gd name="connsiteY3" fmla="*/ 4849056 h 4849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4753" h="4849055">
                    <a:moveTo>
                      <a:pt x="0" y="0"/>
                    </a:moveTo>
                    <a:lnTo>
                      <a:pt x="354753" y="0"/>
                    </a:lnTo>
                    <a:lnTo>
                      <a:pt x="354753" y="4849056"/>
                    </a:lnTo>
                    <a:lnTo>
                      <a:pt x="0" y="4849056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2" name="Freeform: Shape 38">
                <a:extLst>
                  <a:ext uri="{FF2B5EF4-FFF2-40B4-BE49-F238E27FC236}">
                    <a16:creationId xmlns:a16="http://schemas.microsoft.com/office/drawing/2014/main" id="{EFE33D2F-1E7A-4ECA-8B82-91F321BC29DD}"/>
                  </a:ext>
                </a:extLst>
              </p:cNvPr>
              <p:cNvSpPr/>
              <p:nvPr/>
            </p:nvSpPr>
            <p:spPr>
              <a:xfrm>
                <a:off x="7258011" y="1395128"/>
                <a:ext cx="1935755" cy="1684637"/>
              </a:xfrm>
              <a:custGeom>
                <a:avLst/>
                <a:gdLst>
                  <a:gd name="connsiteX0" fmla="*/ 2954709 w 2981264"/>
                  <a:gd name="connsiteY0" fmla="*/ 780199 h 2594515"/>
                  <a:gd name="connsiteX1" fmla="*/ 2856105 w 2981264"/>
                  <a:gd name="connsiteY1" fmla="*/ 365007 h 2594515"/>
                  <a:gd name="connsiteX2" fmla="*/ 2739980 w 2981264"/>
                  <a:gd name="connsiteY2" fmla="*/ 185905 h 2594515"/>
                  <a:gd name="connsiteX3" fmla="*/ 2554040 w 2981264"/>
                  <a:gd name="connsiteY3" fmla="*/ 166887 h 2594515"/>
                  <a:gd name="connsiteX4" fmla="*/ 2547983 w 2981264"/>
                  <a:gd name="connsiteY4" fmla="*/ 168515 h 2594515"/>
                  <a:gd name="connsiteX5" fmla="*/ 2466247 w 2981264"/>
                  <a:gd name="connsiteY5" fmla="*/ 171316 h 2594515"/>
                  <a:gd name="connsiteX6" fmla="*/ 2335079 w 2981264"/>
                  <a:gd name="connsiteY6" fmla="*/ 175289 h 2594515"/>
                  <a:gd name="connsiteX7" fmla="*/ 2104720 w 2981264"/>
                  <a:gd name="connsiteY7" fmla="*/ 230908 h 2594515"/>
                  <a:gd name="connsiteX8" fmla="*/ 2076911 w 2981264"/>
                  <a:gd name="connsiteY8" fmla="*/ 267771 h 2594515"/>
                  <a:gd name="connsiteX9" fmla="*/ 2077952 w 2981264"/>
                  <a:gd name="connsiteY9" fmla="*/ 748743 h 2594515"/>
                  <a:gd name="connsiteX10" fmla="*/ 2041481 w 2981264"/>
                  <a:gd name="connsiteY10" fmla="*/ 547301 h 2594515"/>
                  <a:gd name="connsiteX11" fmla="*/ 2031777 w 2981264"/>
                  <a:gd name="connsiteY11" fmla="*/ 461918 h 2594515"/>
                  <a:gd name="connsiteX12" fmla="*/ 1977394 w 2981264"/>
                  <a:gd name="connsiteY12" fmla="*/ 152429 h 2594515"/>
                  <a:gd name="connsiteX13" fmla="*/ 1822389 w 2981264"/>
                  <a:gd name="connsiteY13" fmla="*/ 15008 h 2594515"/>
                  <a:gd name="connsiteX14" fmla="*/ 1508081 w 2981264"/>
                  <a:gd name="connsiteY14" fmla="*/ 103322 h 2594515"/>
                  <a:gd name="connsiteX15" fmla="*/ 1354509 w 2981264"/>
                  <a:gd name="connsiteY15" fmla="*/ 801757 h 2594515"/>
                  <a:gd name="connsiteX16" fmla="*/ 1333016 w 2981264"/>
                  <a:gd name="connsiteY16" fmla="*/ 1359385 h 2594515"/>
                  <a:gd name="connsiteX17" fmla="*/ 1361998 w 2981264"/>
                  <a:gd name="connsiteY17" fmla="*/ 2063811 h 2594515"/>
                  <a:gd name="connsiteX18" fmla="*/ 1342981 w 2981264"/>
                  <a:gd name="connsiteY18" fmla="*/ 2280493 h 2594515"/>
                  <a:gd name="connsiteX19" fmla="*/ 1187976 w 2981264"/>
                  <a:gd name="connsiteY19" fmla="*/ 2461093 h 2594515"/>
                  <a:gd name="connsiteX20" fmla="*/ 1039614 w 2981264"/>
                  <a:gd name="connsiteY20" fmla="*/ 2415699 h 2594515"/>
                  <a:gd name="connsiteX21" fmla="*/ 999299 w 2981264"/>
                  <a:gd name="connsiteY21" fmla="*/ 2312341 h 2594515"/>
                  <a:gd name="connsiteX22" fmla="*/ 913656 w 2981264"/>
                  <a:gd name="connsiteY22" fmla="*/ 2012490 h 2594515"/>
                  <a:gd name="connsiteX23" fmla="*/ 782813 w 2981264"/>
                  <a:gd name="connsiteY23" fmla="*/ 1781220 h 2594515"/>
                  <a:gd name="connsiteX24" fmla="*/ 467137 w 2981264"/>
                  <a:gd name="connsiteY24" fmla="*/ 1747679 h 2594515"/>
                  <a:gd name="connsiteX25" fmla="*/ 233978 w 2981264"/>
                  <a:gd name="connsiteY25" fmla="*/ 1775358 h 2594515"/>
                  <a:gd name="connsiteX26" fmla="*/ 188909 w 2981264"/>
                  <a:gd name="connsiteY26" fmla="*/ 1717069 h 2594515"/>
                  <a:gd name="connsiteX27" fmla="*/ 170608 w 2981264"/>
                  <a:gd name="connsiteY27" fmla="*/ 1614492 h 2594515"/>
                  <a:gd name="connsiteX28" fmla="*/ 79038 w 2981264"/>
                  <a:gd name="connsiteY28" fmla="*/ 1518037 h 2594515"/>
                  <a:gd name="connsiteX29" fmla="*/ 493 w 2981264"/>
                  <a:gd name="connsiteY29" fmla="*/ 1503709 h 2594515"/>
                  <a:gd name="connsiteX30" fmla="*/ 1731 w 2981264"/>
                  <a:gd name="connsiteY30" fmla="*/ 2018221 h 2594515"/>
                  <a:gd name="connsiteX31" fmla="*/ 59630 w 2981264"/>
                  <a:gd name="connsiteY31" fmla="*/ 2009299 h 2594515"/>
                  <a:gd name="connsiteX32" fmla="*/ 182005 w 2981264"/>
                  <a:gd name="connsiteY32" fmla="*/ 1888030 h 2594515"/>
                  <a:gd name="connsiteX33" fmla="*/ 209685 w 2981264"/>
                  <a:gd name="connsiteY33" fmla="*/ 1870055 h 2594515"/>
                  <a:gd name="connsiteX34" fmla="*/ 469547 w 2981264"/>
                  <a:gd name="connsiteY34" fmla="*/ 1858071 h 2594515"/>
                  <a:gd name="connsiteX35" fmla="*/ 573817 w 2981264"/>
                  <a:gd name="connsiteY35" fmla="*/ 1822251 h 2594515"/>
                  <a:gd name="connsiteX36" fmla="*/ 733837 w 2981264"/>
                  <a:gd name="connsiteY36" fmla="*/ 1878131 h 2594515"/>
                  <a:gd name="connsiteX37" fmla="*/ 793038 w 2981264"/>
                  <a:gd name="connsiteY37" fmla="*/ 1988914 h 2594515"/>
                  <a:gd name="connsiteX38" fmla="*/ 878617 w 2981264"/>
                  <a:gd name="connsiteY38" fmla="*/ 2309866 h 2594515"/>
                  <a:gd name="connsiteX39" fmla="*/ 958073 w 2981264"/>
                  <a:gd name="connsiteY39" fmla="*/ 2502319 h 2594515"/>
                  <a:gd name="connsiteX40" fmla="*/ 1198266 w 2981264"/>
                  <a:gd name="connsiteY40" fmla="*/ 2577803 h 2594515"/>
                  <a:gd name="connsiteX41" fmla="*/ 1440999 w 2981264"/>
                  <a:gd name="connsiteY41" fmla="*/ 2340736 h 2594515"/>
                  <a:gd name="connsiteX42" fmla="*/ 1468939 w 2981264"/>
                  <a:gd name="connsiteY42" fmla="*/ 2030856 h 2594515"/>
                  <a:gd name="connsiteX43" fmla="*/ 1442562 w 2981264"/>
                  <a:gd name="connsiteY43" fmla="*/ 1381007 h 2594515"/>
                  <a:gd name="connsiteX44" fmla="*/ 1467506 w 2981264"/>
                  <a:gd name="connsiteY44" fmla="*/ 569184 h 2594515"/>
                  <a:gd name="connsiteX45" fmla="*/ 1553019 w 2981264"/>
                  <a:gd name="connsiteY45" fmla="*/ 222637 h 2594515"/>
                  <a:gd name="connsiteX46" fmla="*/ 1731406 w 2981264"/>
                  <a:gd name="connsiteY46" fmla="*/ 109965 h 2594515"/>
                  <a:gd name="connsiteX47" fmla="*/ 1892077 w 2981264"/>
                  <a:gd name="connsiteY47" fmla="*/ 249470 h 2594515"/>
                  <a:gd name="connsiteX48" fmla="*/ 1926399 w 2981264"/>
                  <a:gd name="connsiteY48" fmla="*/ 521771 h 2594515"/>
                  <a:gd name="connsiteX49" fmla="*/ 1971533 w 2981264"/>
                  <a:gd name="connsiteY49" fmla="*/ 807163 h 2594515"/>
                  <a:gd name="connsiteX50" fmla="*/ 2077432 w 2981264"/>
                  <a:gd name="connsiteY50" fmla="*/ 970178 h 2594515"/>
                  <a:gd name="connsiteX51" fmla="*/ 2077432 w 2981264"/>
                  <a:gd name="connsiteY51" fmla="*/ 2122687 h 2594515"/>
                  <a:gd name="connsiteX52" fmla="*/ 2324724 w 2981264"/>
                  <a:gd name="connsiteY52" fmla="*/ 2189313 h 2594515"/>
                  <a:gd name="connsiteX53" fmla="*/ 2327133 w 2981264"/>
                  <a:gd name="connsiteY53" fmla="*/ 2188402 h 2594515"/>
                  <a:gd name="connsiteX54" fmla="*/ 2385162 w 2981264"/>
                  <a:gd name="connsiteY54" fmla="*/ 2185015 h 2594515"/>
                  <a:gd name="connsiteX55" fmla="*/ 2385162 w 2981264"/>
                  <a:gd name="connsiteY55" fmla="*/ 2185015 h 2594515"/>
                  <a:gd name="connsiteX56" fmla="*/ 2433618 w 2981264"/>
                  <a:gd name="connsiteY56" fmla="*/ 2188597 h 2594515"/>
                  <a:gd name="connsiteX57" fmla="*/ 2570257 w 2981264"/>
                  <a:gd name="connsiteY57" fmla="*/ 2189183 h 2594515"/>
                  <a:gd name="connsiteX58" fmla="*/ 2573318 w 2981264"/>
                  <a:gd name="connsiteY58" fmla="*/ 2188532 h 2594515"/>
                  <a:gd name="connsiteX59" fmla="*/ 2573318 w 2981264"/>
                  <a:gd name="connsiteY59" fmla="*/ 2189183 h 2594515"/>
                  <a:gd name="connsiteX60" fmla="*/ 2786678 w 2981264"/>
                  <a:gd name="connsiteY60" fmla="*/ 2129721 h 2594515"/>
                  <a:gd name="connsiteX61" fmla="*/ 2868479 w 2981264"/>
                  <a:gd name="connsiteY61" fmla="*/ 1978819 h 2594515"/>
                  <a:gd name="connsiteX62" fmla="*/ 2979001 w 2981264"/>
                  <a:gd name="connsiteY62" fmla="*/ 1309822 h 2594515"/>
                  <a:gd name="connsiteX63" fmla="*/ 2954709 w 2981264"/>
                  <a:gd name="connsiteY63" fmla="*/ 780199 h 2594515"/>
                  <a:gd name="connsiteX64" fmla="*/ 2834156 w 2981264"/>
                  <a:gd name="connsiteY64" fmla="*/ 1495372 h 2594515"/>
                  <a:gd name="connsiteX65" fmla="*/ 2834287 w 2981264"/>
                  <a:gd name="connsiteY65" fmla="*/ 1491790 h 2594515"/>
                  <a:gd name="connsiteX66" fmla="*/ 2834091 w 2981264"/>
                  <a:gd name="connsiteY66" fmla="*/ 1491660 h 2594515"/>
                  <a:gd name="connsiteX67" fmla="*/ 2837478 w 2981264"/>
                  <a:gd name="connsiteY67" fmla="*/ 1490097 h 2594515"/>
                  <a:gd name="connsiteX68" fmla="*/ 2837348 w 2981264"/>
                  <a:gd name="connsiteY68" fmla="*/ 1491790 h 2594515"/>
                  <a:gd name="connsiteX69" fmla="*/ 2834156 w 2981264"/>
                  <a:gd name="connsiteY69" fmla="*/ 1495372 h 2594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2981264" h="2594515">
                    <a:moveTo>
                      <a:pt x="2954709" y="780199"/>
                    </a:moveTo>
                    <a:cubicBezTo>
                      <a:pt x="2935691" y="638480"/>
                      <a:pt x="2908923" y="498585"/>
                      <a:pt x="2856105" y="365007"/>
                    </a:cubicBezTo>
                    <a:cubicBezTo>
                      <a:pt x="2829467" y="297665"/>
                      <a:pt x="2796512" y="233904"/>
                      <a:pt x="2739980" y="185905"/>
                    </a:cubicBezTo>
                    <a:cubicBezTo>
                      <a:pt x="2686641" y="140640"/>
                      <a:pt x="2612264" y="133541"/>
                      <a:pt x="2554040" y="166887"/>
                    </a:cubicBezTo>
                    <a:cubicBezTo>
                      <a:pt x="2552021" y="167343"/>
                      <a:pt x="2550067" y="167864"/>
                      <a:pt x="2547983" y="168515"/>
                    </a:cubicBezTo>
                    <a:cubicBezTo>
                      <a:pt x="2520759" y="169427"/>
                      <a:pt x="2493470" y="170404"/>
                      <a:pt x="2466247" y="171316"/>
                    </a:cubicBezTo>
                    <a:cubicBezTo>
                      <a:pt x="2422546" y="172684"/>
                      <a:pt x="2378845" y="173986"/>
                      <a:pt x="2335079" y="175289"/>
                    </a:cubicBezTo>
                    <a:cubicBezTo>
                      <a:pt x="2240382" y="135821"/>
                      <a:pt x="2167960" y="153210"/>
                      <a:pt x="2104720" y="230908"/>
                    </a:cubicBezTo>
                    <a:cubicBezTo>
                      <a:pt x="2095016" y="242827"/>
                      <a:pt x="2086159" y="255461"/>
                      <a:pt x="2076911" y="267771"/>
                    </a:cubicBezTo>
                    <a:cubicBezTo>
                      <a:pt x="2077952" y="523659"/>
                      <a:pt x="2075543" y="667788"/>
                      <a:pt x="2077952" y="748743"/>
                    </a:cubicBezTo>
                    <a:cubicBezTo>
                      <a:pt x="2055874" y="740211"/>
                      <a:pt x="2046170" y="613862"/>
                      <a:pt x="2041481" y="547301"/>
                    </a:cubicBezTo>
                    <a:cubicBezTo>
                      <a:pt x="2034838" y="519231"/>
                      <a:pt x="2035359" y="490379"/>
                      <a:pt x="2031777" y="461918"/>
                    </a:cubicBezTo>
                    <a:cubicBezTo>
                      <a:pt x="2018816" y="357843"/>
                      <a:pt x="2005074" y="253898"/>
                      <a:pt x="1977394" y="152429"/>
                    </a:cubicBezTo>
                    <a:cubicBezTo>
                      <a:pt x="1953818" y="82546"/>
                      <a:pt x="1892011" y="33374"/>
                      <a:pt x="1822389" y="15008"/>
                    </a:cubicBezTo>
                    <a:cubicBezTo>
                      <a:pt x="1642310" y="-32405"/>
                      <a:pt x="1552303" y="42297"/>
                      <a:pt x="1508081" y="103322"/>
                    </a:cubicBezTo>
                    <a:cubicBezTo>
                      <a:pt x="1379388" y="280992"/>
                      <a:pt x="1369618" y="523659"/>
                      <a:pt x="1354509" y="801757"/>
                    </a:cubicBezTo>
                    <a:cubicBezTo>
                      <a:pt x="1351838" y="851124"/>
                      <a:pt x="1332821" y="1344991"/>
                      <a:pt x="1333016" y="1359385"/>
                    </a:cubicBezTo>
                    <a:cubicBezTo>
                      <a:pt x="1334905" y="1524159"/>
                      <a:pt x="1331779" y="1775619"/>
                      <a:pt x="1361998" y="2063811"/>
                    </a:cubicBezTo>
                    <a:cubicBezTo>
                      <a:pt x="1369618" y="2136690"/>
                      <a:pt x="1367990" y="2209894"/>
                      <a:pt x="1342981" y="2280493"/>
                    </a:cubicBezTo>
                    <a:cubicBezTo>
                      <a:pt x="1314585" y="2360666"/>
                      <a:pt x="1263003" y="2421560"/>
                      <a:pt x="1187976" y="2461093"/>
                    </a:cubicBezTo>
                    <a:cubicBezTo>
                      <a:pt x="1120633" y="2496653"/>
                      <a:pt x="1075890" y="2482325"/>
                      <a:pt x="1039614" y="2415699"/>
                    </a:cubicBezTo>
                    <a:cubicBezTo>
                      <a:pt x="1021834" y="2383070"/>
                      <a:pt x="1009329" y="2348161"/>
                      <a:pt x="999299" y="2312341"/>
                    </a:cubicBezTo>
                    <a:cubicBezTo>
                      <a:pt x="971164" y="2212304"/>
                      <a:pt x="946350" y="2111290"/>
                      <a:pt x="913656" y="2012490"/>
                    </a:cubicBezTo>
                    <a:cubicBezTo>
                      <a:pt x="885325" y="1926781"/>
                      <a:pt x="849374" y="1845502"/>
                      <a:pt x="782813" y="1781220"/>
                    </a:cubicBezTo>
                    <a:cubicBezTo>
                      <a:pt x="699775" y="1700982"/>
                      <a:pt x="562159" y="1684179"/>
                      <a:pt x="467137" y="1747679"/>
                    </a:cubicBezTo>
                    <a:cubicBezTo>
                      <a:pt x="395626" y="1795418"/>
                      <a:pt x="316756" y="1804992"/>
                      <a:pt x="233978" y="1775358"/>
                    </a:cubicBezTo>
                    <a:cubicBezTo>
                      <a:pt x="207015" y="1765720"/>
                      <a:pt x="190798" y="1747874"/>
                      <a:pt x="188909" y="1717069"/>
                    </a:cubicBezTo>
                    <a:cubicBezTo>
                      <a:pt x="186890" y="1683919"/>
                      <a:pt x="182396" y="1645493"/>
                      <a:pt x="170608" y="1614492"/>
                    </a:cubicBezTo>
                    <a:cubicBezTo>
                      <a:pt x="154782" y="1572940"/>
                      <a:pt x="128796" y="1535752"/>
                      <a:pt x="79038" y="1518037"/>
                    </a:cubicBezTo>
                    <a:cubicBezTo>
                      <a:pt x="48167" y="1507030"/>
                      <a:pt x="34555" y="1500713"/>
                      <a:pt x="493" y="1503709"/>
                    </a:cubicBezTo>
                    <a:cubicBezTo>
                      <a:pt x="-1135" y="1678187"/>
                      <a:pt x="1796" y="1884904"/>
                      <a:pt x="1731" y="2018221"/>
                    </a:cubicBezTo>
                    <a:lnTo>
                      <a:pt x="59630" y="2009299"/>
                    </a:lnTo>
                    <a:cubicBezTo>
                      <a:pt x="127558" y="1988914"/>
                      <a:pt x="168198" y="1949446"/>
                      <a:pt x="182005" y="1888030"/>
                    </a:cubicBezTo>
                    <a:cubicBezTo>
                      <a:pt x="186630" y="1867319"/>
                      <a:pt x="187997" y="1860481"/>
                      <a:pt x="209685" y="1870055"/>
                    </a:cubicBezTo>
                    <a:cubicBezTo>
                      <a:pt x="297999" y="1908871"/>
                      <a:pt x="384945" y="1907048"/>
                      <a:pt x="469547" y="1858071"/>
                    </a:cubicBezTo>
                    <a:cubicBezTo>
                      <a:pt x="501915" y="1839314"/>
                      <a:pt x="537410" y="1829024"/>
                      <a:pt x="573817" y="1822251"/>
                    </a:cubicBezTo>
                    <a:cubicBezTo>
                      <a:pt x="637577" y="1810267"/>
                      <a:pt x="691699" y="1827526"/>
                      <a:pt x="733837" y="1878131"/>
                    </a:cubicBezTo>
                    <a:cubicBezTo>
                      <a:pt x="761125" y="1910955"/>
                      <a:pt x="778515" y="1949186"/>
                      <a:pt x="793038" y="1988914"/>
                    </a:cubicBezTo>
                    <a:cubicBezTo>
                      <a:pt x="831203" y="2093314"/>
                      <a:pt x="848723" y="2203251"/>
                      <a:pt x="878617" y="2309866"/>
                    </a:cubicBezTo>
                    <a:cubicBezTo>
                      <a:pt x="897504" y="2377208"/>
                      <a:pt x="918019" y="2443834"/>
                      <a:pt x="958073" y="2502319"/>
                    </a:cubicBezTo>
                    <a:cubicBezTo>
                      <a:pt x="1015907" y="2586661"/>
                      <a:pt x="1104091" y="2616489"/>
                      <a:pt x="1198266" y="2577803"/>
                    </a:cubicBezTo>
                    <a:cubicBezTo>
                      <a:pt x="1310091" y="2531823"/>
                      <a:pt x="1393260" y="2452822"/>
                      <a:pt x="1440999" y="2340736"/>
                    </a:cubicBezTo>
                    <a:cubicBezTo>
                      <a:pt x="1483462" y="2241025"/>
                      <a:pt x="1482746" y="2134996"/>
                      <a:pt x="1468939" y="2030856"/>
                    </a:cubicBezTo>
                    <a:cubicBezTo>
                      <a:pt x="1440217" y="1814761"/>
                      <a:pt x="1436961" y="1598210"/>
                      <a:pt x="1442562" y="1381007"/>
                    </a:cubicBezTo>
                    <a:cubicBezTo>
                      <a:pt x="1445949" y="1320308"/>
                      <a:pt x="1449140" y="775706"/>
                      <a:pt x="1467506" y="569184"/>
                    </a:cubicBezTo>
                    <a:cubicBezTo>
                      <a:pt x="1480922" y="479503"/>
                      <a:pt x="1498572" y="315314"/>
                      <a:pt x="1553019" y="222637"/>
                    </a:cubicBezTo>
                    <a:cubicBezTo>
                      <a:pt x="1596134" y="149172"/>
                      <a:pt x="1640096" y="96288"/>
                      <a:pt x="1731406" y="109965"/>
                    </a:cubicBezTo>
                    <a:cubicBezTo>
                      <a:pt x="1810732" y="119734"/>
                      <a:pt x="1872994" y="132174"/>
                      <a:pt x="1892077" y="249470"/>
                    </a:cubicBezTo>
                    <a:cubicBezTo>
                      <a:pt x="1906796" y="339803"/>
                      <a:pt x="1917672" y="430721"/>
                      <a:pt x="1926399" y="521771"/>
                    </a:cubicBezTo>
                    <a:cubicBezTo>
                      <a:pt x="1935582" y="617900"/>
                      <a:pt x="1940988" y="713964"/>
                      <a:pt x="1971533" y="807163"/>
                    </a:cubicBezTo>
                    <a:cubicBezTo>
                      <a:pt x="2006051" y="912475"/>
                      <a:pt x="2049947" y="946602"/>
                      <a:pt x="2077432" y="970178"/>
                    </a:cubicBezTo>
                    <a:cubicBezTo>
                      <a:pt x="2078995" y="1011079"/>
                      <a:pt x="2078083" y="1775684"/>
                      <a:pt x="2077432" y="2122687"/>
                    </a:cubicBezTo>
                    <a:cubicBezTo>
                      <a:pt x="2159037" y="2218230"/>
                      <a:pt x="2221821" y="2235164"/>
                      <a:pt x="2324724" y="2189313"/>
                    </a:cubicBezTo>
                    <a:cubicBezTo>
                      <a:pt x="2325570" y="2189053"/>
                      <a:pt x="2326352" y="2188662"/>
                      <a:pt x="2327133" y="2188402"/>
                    </a:cubicBezTo>
                    <a:cubicBezTo>
                      <a:pt x="2346411" y="2185992"/>
                      <a:pt x="2366276" y="2192830"/>
                      <a:pt x="2385162" y="2185015"/>
                    </a:cubicBezTo>
                    <a:lnTo>
                      <a:pt x="2385162" y="2185015"/>
                    </a:lnTo>
                    <a:cubicBezTo>
                      <a:pt x="2401184" y="2188011"/>
                      <a:pt x="2417010" y="2189118"/>
                      <a:pt x="2433618" y="2188597"/>
                    </a:cubicBezTo>
                    <a:cubicBezTo>
                      <a:pt x="2479077" y="2187164"/>
                      <a:pt x="2524667" y="2188792"/>
                      <a:pt x="2570257" y="2189183"/>
                    </a:cubicBezTo>
                    <a:cubicBezTo>
                      <a:pt x="2571299" y="2188988"/>
                      <a:pt x="2572275" y="2188727"/>
                      <a:pt x="2573318" y="2188532"/>
                    </a:cubicBezTo>
                    <a:cubicBezTo>
                      <a:pt x="2573318" y="2188727"/>
                      <a:pt x="2573318" y="2188923"/>
                      <a:pt x="2573318" y="2189183"/>
                    </a:cubicBezTo>
                    <a:cubicBezTo>
                      <a:pt x="2646391" y="2224287"/>
                      <a:pt x="2728583" y="2201883"/>
                      <a:pt x="2786678" y="2129721"/>
                    </a:cubicBezTo>
                    <a:cubicBezTo>
                      <a:pt x="2823084" y="2084522"/>
                      <a:pt x="2848680" y="2033071"/>
                      <a:pt x="2868479" y="1978819"/>
                    </a:cubicBezTo>
                    <a:cubicBezTo>
                      <a:pt x="2947088" y="1762789"/>
                      <a:pt x="2970534" y="1537315"/>
                      <a:pt x="2979001" y="1309822"/>
                    </a:cubicBezTo>
                    <a:cubicBezTo>
                      <a:pt x="2985449" y="1132738"/>
                      <a:pt x="2978350" y="956046"/>
                      <a:pt x="2954709" y="780199"/>
                    </a:cubicBezTo>
                    <a:close/>
                    <a:moveTo>
                      <a:pt x="2834156" y="1495372"/>
                    </a:moveTo>
                    <a:cubicBezTo>
                      <a:pt x="2834156" y="1494200"/>
                      <a:pt x="2834222" y="1492963"/>
                      <a:pt x="2834287" y="1491790"/>
                    </a:cubicBezTo>
                    <a:cubicBezTo>
                      <a:pt x="2834222" y="1491725"/>
                      <a:pt x="2834156" y="1491725"/>
                      <a:pt x="2834091" y="1491660"/>
                    </a:cubicBezTo>
                    <a:cubicBezTo>
                      <a:pt x="2835199" y="1491204"/>
                      <a:pt x="2836305" y="1490683"/>
                      <a:pt x="2837478" y="1490097"/>
                    </a:cubicBezTo>
                    <a:cubicBezTo>
                      <a:pt x="2837413" y="1490683"/>
                      <a:pt x="2837413" y="1491204"/>
                      <a:pt x="2837348" y="1491790"/>
                    </a:cubicBezTo>
                    <a:cubicBezTo>
                      <a:pt x="2836110" y="1492897"/>
                      <a:pt x="2835068" y="1494135"/>
                      <a:pt x="2834156" y="1495372"/>
                    </a:cubicBezTo>
                    <a:close/>
                  </a:path>
                </a:pathLst>
              </a:custGeom>
              <a:solidFill>
                <a:schemeClr val="tx1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3" name="Freeform: Shape 39">
                <a:extLst>
                  <a:ext uri="{FF2B5EF4-FFF2-40B4-BE49-F238E27FC236}">
                    <a16:creationId xmlns:a16="http://schemas.microsoft.com/office/drawing/2014/main" id="{D264D1A3-D0EE-4F61-B9E8-AAA779A60DCB}"/>
                  </a:ext>
                </a:extLst>
              </p:cNvPr>
              <p:cNvSpPr/>
              <p:nvPr/>
            </p:nvSpPr>
            <p:spPr>
              <a:xfrm>
                <a:off x="8767385" y="1502386"/>
                <a:ext cx="347553" cy="1314236"/>
              </a:xfrm>
              <a:custGeom>
                <a:avLst/>
                <a:gdLst>
                  <a:gd name="connsiteX0" fmla="*/ 530469 w 535268"/>
                  <a:gd name="connsiteY0" fmla="*/ 841657 h 2024059"/>
                  <a:gd name="connsiteX1" fmla="*/ 490285 w 535268"/>
                  <a:gd name="connsiteY1" fmla="*/ 483127 h 2024059"/>
                  <a:gd name="connsiteX2" fmla="*/ 382628 w 535268"/>
                  <a:gd name="connsiteY2" fmla="*/ 129936 h 2024059"/>
                  <a:gd name="connsiteX3" fmla="*/ 300306 w 535268"/>
                  <a:gd name="connsiteY3" fmla="*/ 23126 h 2024059"/>
                  <a:gd name="connsiteX4" fmla="*/ 226451 w 535268"/>
                  <a:gd name="connsiteY4" fmla="*/ 3327 h 2024059"/>
                  <a:gd name="connsiteX5" fmla="*/ 144715 w 535268"/>
                  <a:gd name="connsiteY5" fmla="*/ 6128 h 2024059"/>
                  <a:gd name="connsiteX6" fmla="*/ 10746 w 535268"/>
                  <a:gd name="connsiteY6" fmla="*/ 10231 h 2024059"/>
                  <a:gd name="connsiteX7" fmla="*/ 45720 w 535268"/>
                  <a:gd name="connsiteY7" fmla="*/ 39799 h 2024059"/>
                  <a:gd name="connsiteX8" fmla="*/ 145496 w 535268"/>
                  <a:gd name="connsiteY8" fmla="*/ 180997 h 2024059"/>
                  <a:gd name="connsiteX9" fmla="*/ 263508 w 535268"/>
                  <a:gd name="connsiteY9" fmla="*/ 759465 h 2024059"/>
                  <a:gd name="connsiteX10" fmla="*/ 254521 w 535268"/>
                  <a:gd name="connsiteY10" fmla="*/ 1198039 h 2024059"/>
                  <a:gd name="connsiteX11" fmla="*/ 184899 w 535268"/>
                  <a:gd name="connsiteY11" fmla="*/ 1672368 h 2024059"/>
                  <a:gd name="connsiteX12" fmla="*/ 0 w 535268"/>
                  <a:gd name="connsiteY12" fmla="*/ 2024060 h 2024059"/>
                  <a:gd name="connsiteX13" fmla="*/ 63500 w 535268"/>
                  <a:gd name="connsiteY13" fmla="*/ 2019696 h 2024059"/>
                  <a:gd name="connsiteX14" fmla="*/ 63500 w 535268"/>
                  <a:gd name="connsiteY14" fmla="*/ 2019696 h 2024059"/>
                  <a:gd name="connsiteX15" fmla="*/ 111955 w 535268"/>
                  <a:gd name="connsiteY15" fmla="*/ 2023278 h 2024059"/>
                  <a:gd name="connsiteX16" fmla="*/ 248594 w 535268"/>
                  <a:gd name="connsiteY16" fmla="*/ 2023865 h 2024059"/>
                  <a:gd name="connsiteX17" fmla="*/ 352148 w 535268"/>
                  <a:gd name="connsiteY17" fmla="*/ 1948967 h 2024059"/>
                  <a:gd name="connsiteX18" fmla="*/ 432321 w 535268"/>
                  <a:gd name="connsiteY18" fmla="*/ 1771493 h 2024059"/>
                  <a:gd name="connsiteX19" fmla="*/ 498751 w 535268"/>
                  <a:gd name="connsiteY19" fmla="*/ 1530388 h 2024059"/>
                  <a:gd name="connsiteX20" fmla="*/ 533856 w 535268"/>
                  <a:gd name="connsiteY20" fmla="*/ 1131543 h 2024059"/>
                  <a:gd name="connsiteX21" fmla="*/ 530469 w 535268"/>
                  <a:gd name="connsiteY21" fmla="*/ 841657 h 2024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35268" h="2024059">
                    <a:moveTo>
                      <a:pt x="530469" y="841657"/>
                    </a:moveTo>
                    <a:cubicBezTo>
                      <a:pt x="523761" y="721170"/>
                      <a:pt x="511126" y="601725"/>
                      <a:pt x="490285" y="483127"/>
                    </a:cubicBezTo>
                    <a:cubicBezTo>
                      <a:pt x="468923" y="361141"/>
                      <a:pt x="438508" y="241566"/>
                      <a:pt x="382628" y="129936"/>
                    </a:cubicBezTo>
                    <a:cubicBezTo>
                      <a:pt x="362178" y="88971"/>
                      <a:pt x="335735" y="52564"/>
                      <a:pt x="300306" y="23126"/>
                    </a:cubicBezTo>
                    <a:cubicBezTo>
                      <a:pt x="278748" y="5216"/>
                      <a:pt x="255367" y="-5921"/>
                      <a:pt x="226451" y="3327"/>
                    </a:cubicBezTo>
                    <a:cubicBezTo>
                      <a:pt x="199227" y="4239"/>
                      <a:pt x="171939" y="5216"/>
                      <a:pt x="144715" y="6128"/>
                    </a:cubicBezTo>
                    <a:cubicBezTo>
                      <a:pt x="100037" y="7560"/>
                      <a:pt x="55424" y="8863"/>
                      <a:pt x="10746" y="10231"/>
                    </a:cubicBezTo>
                    <a:cubicBezTo>
                      <a:pt x="22404" y="20065"/>
                      <a:pt x="34323" y="29639"/>
                      <a:pt x="45720" y="39799"/>
                    </a:cubicBezTo>
                    <a:cubicBezTo>
                      <a:pt x="88183" y="77443"/>
                      <a:pt x="145496" y="180997"/>
                      <a:pt x="145496" y="180997"/>
                    </a:cubicBezTo>
                    <a:cubicBezTo>
                      <a:pt x="216486" y="360425"/>
                      <a:pt x="248529" y="568770"/>
                      <a:pt x="263508" y="759465"/>
                    </a:cubicBezTo>
                    <a:cubicBezTo>
                      <a:pt x="275622" y="913429"/>
                      <a:pt x="264094" y="1043685"/>
                      <a:pt x="254521" y="1198039"/>
                    </a:cubicBezTo>
                    <a:cubicBezTo>
                      <a:pt x="244556" y="1358254"/>
                      <a:pt x="226646" y="1517297"/>
                      <a:pt x="184899" y="1672368"/>
                    </a:cubicBezTo>
                    <a:cubicBezTo>
                      <a:pt x="149795" y="1802819"/>
                      <a:pt x="111239" y="1933011"/>
                      <a:pt x="0" y="2024060"/>
                    </a:cubicBezTo>
                    <a:cubicBezTo>
                      <a:pt x="20906" y="2019240"/>
                      <a:pt x="42789" y="2028293"/>
                      <a:pt x="63500" y="2019696"/>
                    </a:cubicBezTo>
                    <a:cubicBezTo>
                      <a:pt x="63500" y="2019696"/>
                      <a:pt x="63500" y="2019696"/>
                      <a:pt x="63500" y="2019696"/>
                    </a:cubicBezTo>
                    <a:cubicBezTo>
                      <a:pt x="79521" y="2022692"/>
                      <a:pt x="95348" y="2023799"/>
                      <a:pt x="111955" y="2023278"/>
                    </a:cubicBezTo>
                    <a:cubicBezTo>
                      <a:pt x="157414" y="2021846"/>
                      <a:pt x="203004" y="2023474"/>
                      <a:pt x="248594" y="2023865"/>
                    </a:cubicBezTo>
                    <a:cubicBezTo>
                      <a:pt x="295291" y="2015724"/>
                      <a:pt x="326292" y="1986351"/>
                      <a:pt x="352148" y="1948967"/>
                    </a:cubicBezTo>
                    <a:cubicBezTo>
                      <a:pt x="389662" y="1894585"/>
                      <a:pt x="413043" y="1834016"/>
                      <a:pt x="432321" y="1771493"/>
                    </a:cubicBezTo>
                    <a:cubicBezTo>
                      <a:pt x="458372" y="1693860"/>
                      <a:pt x="485987" y="1611147"/>
                      <a:pt x="498751" y="1530388"/>
                    </a:cubicBezTo>
                    <a:cubicBezTo>
                      <a:pt x="509628" y="1461808"/>
                      <a:pt x="532228" y="1195824"/>
                      <a:pt x="533856" y="1131543"/>
                    </a:cubicBezTo>
                    <a:cubicBezTo>
                      <a:pt x="536265" y="1035088"/>
                      <a:pt x="535874" y="938438"/>
                      <a:pt x="530469" y="84165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4" name="Freeform: Shape 40">
                <a:extLst>
                  <a:ext uri="{FF2B5EF4-FFF2-40B4-BE49-F238E27FC236}">
                    <a16:creationId xmlns:a16="http://schemas.microsoft.com/office/drawing/2014/main" id="{F527C59E-53C0-40CB-870B-F1DA52181246}"/>
                  </a:ext>
                </a:extLst>
              </p:cNvPr>
              <p:cNvSpPr/>
              <p:nvPr/>
            </p:nvSpPr>
            <p:spPr>
              <a:xfrm>
                <a:off x="8858178" y="1824964"/>
                <a:ext cx="33746" cy="367998"/>
              </a:xfrm>
              <a:custGeom>
                <a:avLst/>
                <a:gdLst>
                  <a:gd name="connsiteX0" fmla="*/ 51972 w 51972"/>
                  <a:gd name="connsiteY0" fmla="*/ 447040 h 566755"/>
                  <a:gd name="connsiteX1" fmla="*/ 40901 w 51972"/>
                  <a:gd name="connsiteY1" fmla="*/ 550203 h 566755"/>
                  <a:gd name="connsiteX2" fmla="*/ 31652 w 51972"/>
                  <a:gd name="connsiteY2" fmla="*/ 566746 h 566755"/>
                  <a:gd name="connsiteX3" fmla="*/ 0 w 51972"/>
                  <a:gd name="connsiteY3" fmla="*/ 0 h 566755"/>
                  <a:gd name="connsiteX4" fmla="*/ 8662 w 51972"/>
                  <a:gd name="connsiteY4" fmla="*/ 14524 h 566755"/>
                  <a:gd name="connsiteX5" fmla="*/ 26637 w 51972"/>
                  <a:gd name="connsiteY5" fmla="*/ 126479 h 566755"/>
                  <a:gd name="connsiteX6" fmla="*/ 51972 w 51972"/>
                  <a:gd name="connsiteY6" fmla="*/ 447040 h 56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972" h="566755">
                    <a:moveTo>
                      <a:pt x="51972" y="447040"/>
                    </a:moveTo>
                    <a:cubicBezTo>
                      <a:pt x="48585" y="479669"/>
                      <a:pt x="51191" y="514838"/>
                      <a:pt x="40901" y="550203"/>
                    </a:cubicBezTo>
                    <a:cubicBezTo>
                      <a:pt x="39142" y="556260"/>
                      <a:pt x="42268" y="567136"/>
                      <a:pt x="31652" y="566746"/>
                    </a:cubicBezTo>
                    <a:cubicBezTo>
                      <a:pt x="39728" y="501227"/>
                      <a:pt x="15305" y="106810"/>
                      <a:pt x="0" y="0"/>
                    </a:cubicBezTo>
                    <a:cubicBezTo>
                      <a:pt x="7099" y="456"/>
                      <a:pt x="7685" y="8337"/>
                      <a:pt x="8662" y="14524"/>
                    </a:cubicBezTo>
                    <a:cubicBezTo>
                      <a:pt x="14654" y="51842"/>
                      <a:pt x="22664" y="88965"/>
                      <a:pt x="26637" y="126479"/>
                    </a:cubicBezTo>
                    <a:cubicBezTo>
                      <a:pt x="37644" y="231596"/>
                      <a:pt x="51777" y="338081"/>
                      <a:pt x="51972" y="447040"/>
                    </a:cubicBezTo>
                    <a:close/>
                  </a:path>
                </a:pathLst>
              </a:custGeom>
              <a:solidFill>
                <a:srgbClr val="424242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5" name="Freeform: Shape 41">
                <a:extLst>
                  <a:ext uri="{FF2B5EF4-FFF2-40B4-BE49-F238E27FC236}">
                    <a16:creationId xmlns:a16="http://schemas.microsoft.com/office/drawing/2014/main" id="{17586D5E-4756-4BEC-955C-1E05B7F69A2D}"/>
                  </a:ext>
                </a:extLst>
              </p:cNvPr>
              <p:cNvSpPr/>
              <p:nvPr/>
            </p:nvSpPr>
            <p:spPr>
              <a:xfrm>
                <a:off x="5461955" y="4282120"/>
                <a:ext cx="2824816" cy="35632"/>
              </a:xfrm>
              <a:custGeom>
                <a:avLst/>
                <a:gdLst>
                  <a:gd name="connsiteX0" fmla="*/ 735255 w 4350510"/>
                  <a:gd name="connsiteY0" fmla="*/ 43506 h 54877"/>
                  <a:gd name="connsiteX1" fmla="*/ 43268 w 4350510"/>
                  <a:gd name="connsiteY1" fmla="*/ 42984 h 54877"/>
                  <a:gd name="connsiteX2" fmla="*/ 153 w 4350510"/>
                  <a:gd name="connsiteY2" fmla="*/ 260 h 54877"/>
                  <a:gd name="connsiteX3" fmla="*/ 4331179 w 4350510"/>
                  <a:gd name="connsiteY3" fmla="*/ 326 h 54877"/>
                  <a:gd name="connsiteX4" fmla="*/ 4343553 w 4350510"/>
                  <a:gd name="connsiteY4" fmla="*/ 0 h 54877"/>
                  <a:gd name="connsiteX5" fmla="*/ 4314506 w 4350510"/>
                  <a:gd name="connsiteY5" fmla="*/ 42919 h 54877"/>
                  <a:gd name="connsiteX6" fmla="*/ 3570416 w 4350510"/>
                  <a:gd name="connsiteY6" fmla="*/ 43506 h 54877"/>
                  <a:gd name="connsiteX7" fmla="*/ 3539024 w 4350510"/>
                  <a:gd name="connsiteY7" fmla="*/ 53796 h 54877"/>
                  <a:gd name="connsiteX8" fmla="*/ 3505093 w 4350510"/>
                  <a:gd name="connsiteY8" fmla="*/ 54186 h 54877"/>
                  <a:gd name="connsiteX9" fmla="*/ 800774 w 4350510"/>
                  <a:gd name="connsiteY9" fmla="*/ 53991 h 54877"/>
                  <a:gd name="connsiteX10" fmla="*/ 735255 w 4350510"/>
                  <a:gd name="connsiteY10" fmla="*/ 43506 h 54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350510" h="54877">
                    <a:moveTo>
                      <a:pt x="735255" y="43506"/>
                    </a:moveTo>
                    <a:cubicBezTo>
                      <a:pt x="504571" y="43310"/>
                      <a:pt x="273952" y="43115"/>
                      <a:pt x="43268" y="42984"/>
                    </a:cubicBezTo>
                    <a:cubicBezTo>
                      <a:pt x="-563" y="42919"/>
                      <a:pt x="-563" y="42984"/>
                      <a:pt x="153" y="260"/>
                    </a:cubicBezTo>
                    <a:cubicBezTo>
                      <a:pt x="1443850" y="326"/>
                      <a:pt x="2887482" y="326"/>
                      <a:pt x="4331179" y="326"/>
                    </a:cubicBezTo>
                    <a:cubicBezTo>
                      <a:pt x="4335282" y="326"/>
                      <a:pt x="4339385" y="130"/>
                      <a:pt x="4343553" y="0"/>
                    </a:cubicBezTo>
                    <a:cubicBezTo>
                      <a:pt x="4356579" y="38556"/>
                      <a:pt x="4353648" y="42919"/>
                      <a:pt x="4314506" y="42919"/>
                    </a:cubicBezTo>
                    <a:cubicBezTo>
                      <a:pt x="4066498" y="43115"/>
                      <a:pt x="3818490" y="43310"/>
                      <a:pt x="3570416" y="43506"/>
                    </a:cubicBezTo>
                    <a:cubicBezTo>
                      <a:pt x="3561754" y="52493"/>
                      <a:pt x="3550422" y="53210"/>
                      <a:pt x="3539024" y="53796"/>
                    </a:cubicBezTo>
                    <a:cubicBezTo>
                      <a:pt x="3527692" y="54382"/>
                      <a:pt x="3516360" y="54186"/>
                      <a:pt x="3505093" y="54186"/>
                    </a:cubicBezTo>
                    <a:cubicBezTo>
                      <a:pt x="2603653" y="54186"/>
                      <a:pt x="1702214" y="54252"/>
                      <a:pt x="800774" y="53991"/>
                    </a:cubicBezTo>
                    <a:cubicBezTo>
                      <a:pt x="778565" y="53991"/>
                      <a:pt x="755054" y="59397"/>
                      <a:pt x="735255" y="43506"/>
                    </a:cubicBezTo>
                    <a:close/>
                  </a:path>
                </a:pathLst>
              </a:custGeom>
              <a:solidFill>
                <a:srgbClr val="858686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6" name="Freeform: Shape 42">
                <a:extLst>
                  <a:ext uri="{FF2B5EF4-FFF2-40B4-BE49-F238E27FC236}">
                    <a16:creationId xmlns:a16="http://schemas.microsoft.com/office/drawing/2014/main" id="{54B73874-7A1F-4B4B-AA60-6F189EC38F1E}"/>
                  </a:ext>
                </a:extLst>
              </p:cNvPr>
              <p:cNvSpPr/>
              <p:nvPr/>
            </p:nvSpPr>
            <p:spPr>
              <a:xfrm>
                <a:off x="8968508" y="1735144"/>
                <a:ext cx="52310" cy="869318"/>
              </a:xfrm>
              <a:custGeom>
                <a:avLst/>
                <a:gdLst>
                  <a:gd name="connsiteX0" fmla="*/ 63240 w 80563"/>
                  <a:gd name="connsiteY0" fmla="*/ 1012092 h 1338840"/>
                  <a:gd name="connsiteX1" fmla="*/ 5666 w 80563"/>
                  <a:gd name="connsiteY1" fmla="*/ 1338841 h 1338840"/>
                  <a:gd name="connsiteX2" fmla="*/ 50214 w 80563"/>
                  <a:gd name="connsiteY2" fmla="*/ 1004082 h 1338840"/>
                  <a:gd name="connsiteX3" fmla="*/ 67343 w 80563"/>
                  <a:gd name="connsiteY3" fmla="*/ 604129 h 1338840"/>
                  <a:gd name="connsiteX4" fmla="*/ 39272 w 80563"/>
                  <a:gd name="connsiteY4" fmla="*/ 246966 h 1338840"/>
                  <a:gd name="connsiteX5" fmla="*/ 0 w 80563"/>
                  <a:gd name="connsiteY5" fmla="*/ 0 h 1338840"/>
                  <a:gd name="connsiteX6" fmla="*/ 35235 w 80563"/>
                  <a:gd name="connsiteY6" fmla="*/ 143217 h 1338840"/>
                  <a:gd name="connsiteX7" fmla="*/ 74377 w 80563"/>
                  <a:gd name="connsiteY7" fmla="*/ 468467 h 1338840"/>
                  <a:gd name="connsiteX8" fmla="*/ 80564 w 80563"/>
                  <a:gd name="connsiteY8" fmla="*/ 782646 h 1338840"/>
                  <a:gd name="connsiteX9" fmla="*/ 63240 w 80563"/>
                  <a:gd name="connsiteY9" fmla="*/ 1012092 h 133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0563" h="1338840">
                    <a:moveTo>
                      <a:pt x="63240" y="1012092"/>
                    </a:moveTo>
                    <a:cubicBezTo>
                      <a:pt x="51907" y="1116363"/>
                      <a:pt x="6774" y="1332849"/>
                      <a:pt x="5666" y="1338841"/>
                    </a:cubicBezTo>
                    <a:cubicBezTo>
                      <a:pt x="-2279" y="1334737"/>
                      <a:pt x="42659" y="1111152"/>
                      <a:pt x="50214" y="1004082"/>
                    </a:cubicBezTo>
                    <a:cubicBezTo>
                      <a:pt x="53666" y="954845"/>
                      <a:pt x="71251" y="688210"/>
                      <a:pt x="67343" y="604129"/>
                    </a:cubicBezTo>
                    <a:cubicBezTo>
                      <a:pt x="61872" y="484814"/>
                      <a:pt x="57118" y="365499"/>
                      <a:pt x="39272" y="246966"/>
                    </a:cubicBezTo>
                    <a:cubicBezTo>
                      <a:pt x="28331" y="174088"/>
                      <a:pt x="0" y="15761"/>
                      <a:pt x="0" y="0"/>
                    </a:cubicBezTo>
                    <a:cubicBezTo>
                      <a:pt x="20516" y="51386"/>
                      <a:pt x="27094" y="97823"/>
                      <a:pt x="35235" y="143217"/>
                    </a:cubicBezTo>
                    <a:cubicBezTo>
                      <a:pt x="54447" y="250809"/>
                      <a:pt x="67733" y="359247"/>
                      <a:pt x="74377" y="468467"/>
                    </a:cubicBezTo>
                    <a:cubicBezTo>
                      <a:pt x="80759" y="573128"/>
                      <a:pt x="79978" y="677854"/>
                      <a:pt x="80564" y="782646"/>
                    </a:cubicBezTo>
                    <a:cubicBezTo>
                      <a:pt x="80629" y="809739"/>
                      <a:pt x="68580" y="962725"/>
                      <a:pt x="63240" y="1012092"/>
                    </a:cubicBezTo>
                    <a:close/>
                  </a:path>
                </a:pathLst>
              </a:custGeom>
              <a:solidFill>
                <a:srgbClr val="731613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7" name="Freeform: Shape 43">
                <a:extLst>
                  <a:ext uri="{FF2B5EF4-FFF2-40B4-BE49-F238E27FC236}">
                    <a16:creationId xmlns:a16="http://schemas.microsoft.com/office/drawing/2014/main" id="{2BDA61AB-39BB-4898-B809-0C9CED439EFA}"/>
                  </a:ext>
                </a:extLst>
              </p:cNvPr>
              <p:cNvSpPr/>
              <p:nvPr/>
            </p:nvSpPr>
            <p:spPr>
              <a:xfrm>
                <a:off x="8999706" y="1738991"/>
                <a:ext cx="52963" cy="833711"/>
              </a:xfrm>
              <a:custGeom>
                <a:avLst/>
                <a:gdLst>
                  <a:gd name="connsiteX0" fmla="*/ 57916 w 81568"/>
                  <a:gd name="connsiteY0" fmla="*/ 1065628 h 1284002"/>
                  <a:gd name="connsiteX1" fmla="*/ 19620 w 81568"/>
                  <a:gd name="connsiteY1" fmla="*/ 1284002 h 1284002"/>
                  <a:gd name="connsiteX2" fmla="*/ 12522 w 81568"/>
                  <a:gd name="connsiteY2" fmla="*/ 1264920 h 1284002"/>
                  <a:gd name="connsiteX3" fmla="*/ 68271 w 81568"/>
                  <a:gd name="connsiteY3" fmla="*/ 585568 h 1284002"/>
                  <a:gd name="connsiteX4" fmla="*/ 40787 w 81568"/>
                  <a:gd name="connsiteY4" fmla="*/ 239867 h 1284002"/>
                  <a:gd name="connsiteX5" fmla="*/ 1320 w 81568"/>
                  <a:gd name="connsiteY5" fmla="*/ 19148 h 1284002"/>
                  <a:gd name="connsiteX6" fmla="*/ 5097 w 81568"/>
                  <a:gd name="connsiteY6" fmla="*/ 0 h 1284002"/>
                  <a:gd name="connsiteX7" fmla="*/ 43848 w 81568"/>
                  <a:gd name="connsiteY7" fmla="*/ 177409 h 1284002"/>
                  <a:gd name="connsiteX8" fmla="*/ 77454 w 81568"/>
                  <a:gd name="connsiteY8" fmla="*/ 503897 h 1284002"/>
                  <a:gd name="connsiteX9" fmla="*/ 80450 w 81568"/>
                  <a:gd name="connsiteY9" fmla="*/ 783623 h 1284002"/>
                  <a:gd name="connsiteX10" fmla="*/ 57916 w 81568"/>
                  <a:gd name="connsiteY10" fmla="*/ 1065628 h 1284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8" h="1284002">
                    <a:moveTo>
                      <a:pt x="57916" y="1065628"/>
                    </a:moveTo>
                    <a:cubicBezTo>
                      <a:pt x="48667" y="1139157"/>
                      <a:pt x="35316" y="1211710"/>
                      <a:pt x="19620" y="1284002"/>
                    </a:cubicBezTo>
                    <a:cubicBezTo>
                      <a:pt x="11154" y="1279900"/>
                      <a:pt x="13303" y="1271889"/>
                      <a:pt x="12522" y="1264920"/>
                    </a:cubicBezTo>
                    <a:cubicBezTo>
                      <a:pt x="62149" y="950220"/>
                      <a:pt x="71527" y="675770"/>
                      <a:pt x="68271" y="585568"/>
                    </a:cubicBezTo>
                    <a:cubicBezTo>
                      <a:pt x="64038" y="470095"/>
                      <a:pt x="58111" y="354623"/>
                      <a:pt x="40787" y="239867"/>
                    </a:cubicBezTo>
                    <a:cubicBezTo>
                      <a:pt x="29585" y="165881"/>
                      <a:pt x="18448" y="92026"/>
                      <a:pt x="1320" y="19148"/>
                    </a:cubicBezTo>
                    <a:cubicBezTo>
                      <a:pt x="17" y="13612"/>
                      <a:pt x="-2067" y="7099"/>
                      <a:pt x="5097" y="0"/>
                    </a:cubicBezTo>
                    <a:cubicBezTo>
                      <a:pt x="22942" y="58941"/>
                      <a:pt x="34730" y="118012"/>
                      <a:pt x="43848" y="177409"/>
                    </a:cubicBezTo>
                    <a:cubicBezTo>
                      <a:pt x="60456" y="285652"/>
                      <a:pt x="71984" y="394286"/>
                      <a:pt x="77454" y="503897"/>
                    </a:cubicBezTo>
                    <a:cubicBezTo>
                      <a:pt x="82143" y="597291"/>
                      <a:pt x="82339" y="690489"/>
                      <a:pt x="80450" y="783623"/>
                    </a:cubicBezTo>
                    <a:cubicBezTo>
                      <a:pt x="79343" y="836572"/>
                      <a:pt x="62996" y="1024792"/>
                      <a:pt x="57916" y="1065628"/>
                    </a:cubicBezTo>
                    <a:close/>
                  </a:path>
                </a:pathLst>
              </a:custGeom>
              <a:solidFill>
                <a:srgbClr val="731613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8" name="Freeform: Shape 44">
                <a:extLst>
                  <a:ext uri="{FF2B5EF4-FFF2-40B4-BE49-F238E27FC236}">
                    <a16:creationId xmlns:a16="http://schemas.microsoft.com/office/drawing/2014/main" id="{6043F27C-5DDE-46C2-8C95-C5D459F126C6}"/>
                  </a:ext>
                </a:extLst>
              </p:cNvPr>
              <p:cNvSpPr/>
              <p:nvPr/>
            </p:nvSpPr>
            <p:spPr>
              <a:xfrm>
                <a:off x="9023609" y="1704907"/>
                <a:ext cx="60683" cy="868007"/>
              </a:xfrm>
              <a:custGeom>
                <a:avLst/>
                <a:gdLst>
                  <a:gd name="connsiteX0" fmla="*/ 89877 w 93458"/>
                  <a:gd name="connsiteY0" fmla="*/ 548314 h 1336821"/>
                  <a:gd name="connsiteX1" fmla="*/ 69036 w 93458"/>
                  <a:gd name="connsiteY1" fmla="*/ 313136 h 1336821"/>
                  <a:gd name="connsiteX2" fmla="*/ 33606 w 93458"/>
                  <a:gd name="connsiteY2" fmla="*/ 113714 h 1336821"/>
                  <a:gd name="connsiteX3" fmla="*/ 2670 w 93458"/>
                  <a:gd name="connsiteY3" fmla="*/ 0 h 1336821"/>
                  <a:gd name="connsiteX4" fmla="*/ 0 w 93458"/>
                  <a:gd name="connsiteY4" fmla="*/ 2345 h 1336821"/>
                  <a:gd name="connsiteX5" fmla="*/ 38816 w 93458"/>
                  <a:gd name="connsiteY5" fmla="*/ 178321 h 1336821"/>
                  <a:gd name="connsiteX6" fmla="*/ 38816 w 93458"/>
                  <a:gd name="connsiteY6" fmla="*/ 178321 h 1336821"/>
                  <a:gd name="connsiteX7" fmla="*/ 81084 w 93458"/>
                  <a:gd name="connsiteY7" fmla="*/ 614159 h 1336821"/>
                  <a:gd name="connsiteX8" fmla="*/ 67929 w 93458"/>
                  <a:gd name="connsiteY8" fmla="*/ 1014632 h 1336821"/>
                  <a:gd name="connsiteX9" fmla="*/ 25465 w 93458"/>
                  <a:gd name="connsiteY9" fmla="*/ 1317479 h 1336821"/>
                  <a:gd name="connsiteX10" fmla="*/ 32434 w 93458"/>
                  <a:gd name="connsiteY10" fmla="*/ 1336822 h 1336821"/>
                  <a:gd name="connsiteX11" fmla="*/ 78219 w 93458"/>
                  <a:gd name="connsiteY11" fmla="*/ 1052016 h 1336821"/>
                  <a:gd name="connsiteX12" fmla="*/ 93459 w 93458"/>
                  <a:gd name="connsiteY12" fmla="*/ 878124 h 1336821"/>
                  <a:gd name="connsiteX13" fmla="*/ 89877 w 93458"/>
                  <a:gd name="connsiteY13" fmla="*/ 548314 h 1336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3458" h="1336821">
                    <a:moveTo>
                      <a:pt x="89877" y="548314"/>
                    </a:moveTo>
                    <a:cubicBezTo>
                      <a:pt x="85448" y="469574"/>
                      <a:pt x="79521" y="391160"/>
                      <a:pt x="69036" y="313136"/>
                    </a:cubicBezTo>
                    <a:cubicBezTo>
                      <a:pt x="59918" y="245533"/>
                      <a:pt x="52754" y="179559"/>
                      <a:pt x="33606" y="113714"/>
                    </a:cubicBezTo>
                    <a:cubicBezTo>
                      <a:pt x="25205" y="69492"/>
                      <a:pt x="16543" y="36211"/>
                      <a:pt x="2670" y="0"/>
                    </a:cubicBezTo>
                    <a:cubicBezTo>
                      <a:pt x="1759" y="782"/>
                      <a:pt x="847" y="1563"/>
                      <a:pt x="0" y="2345"/>
                    </a:cubicBezTo>
                    <a:cubicBezTo>
                      <a:pt x="4299" y="42138"/>
                      <a:pt x="30610" y="139440"/>
                      <a:pt x="38816" y="178321"/>
                    </a:cubicBezTo>
                    <a:lnTo>
                      <a:pt x="38816" y="178321"/>
                    </a:lnTo>
                    <a:cubicBezTo>
                      <a:pt x="50866" y="285783"/>
                      <a:pt x="76005" y="497189"/>
                      <a:pt x="81084" y="614159"/>
                    </a:cubicBezTo>
                    <a:cubicBezTo>
                      <a:pt x="86881" y="747672"/>
                      <a:pt x="78870" y="881380"/>
                      <a:pt x="67929" y="1014632"/>
                    </a:cubicBezTo>
                    <a:cubicBezTo>
                      <a:pt x="68319" y="1019778"/>
                      <a:pt x="44092" y="1222261"/>
                      <a:pt x="25465" y="1317479"/>
                    </a:cubicBezTo>
                    <a:cubicBezTo>
                      <a:pt x="26247" y="1324512"/>
                      <a:pt x="23707" y="1332719"/>
                      <a:pt x="32434" y="1336822"/>
                    </a:cubicBezTo>
                    <a:cubicBezTo>
                      <a:pt x="51582" y="1242516"/>
                      <a:pt x="70143" y="1148210"/>
                      <a:pt x="78219" y="1052016"/>
                    </a:cubicBezTo>
                    <a:cubicBezTo>
                      <a:pt x="86360" y="988321"/>
                      <a:pt x="88509" y="946834"/>
                      <a:pt x="93459" y="878124"/>
                    </a:cubicBezTo>
                    <a:cubicBezTo>
                      <a:pt x="91635" y="768187"/>
                      <a:pt x="96129" y="658381"/>
                      <a:pt x="89877" y="548314"/>
                    </a:cubicBezTo>
                    <a:close/>
                  </a:path>
                </a:pathLst>
              </a:custGeom>
              <a:solidFill>
                <a:srgbClr val="731513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9" name="Freeform: Shape 45">
                <a:extLst>
                  <a:ext uri="{FF2B5EF4-FFF2-40B4-BE49-F238E27FC236}">
                    <a16:creationId xmlns:a16="http://schemas.microsoft.com/office/drawing/2014/main" id="{F83ACF6C-46D2-4653-8894-8CCEA883374E}"/>
                  </a:ext>
                </a:extLst>
              </p:cNvPr>
              <p:cNvSpPr/>
              <p:nvPr/>
            </p:nvSpPr>
            <p:spPr>
              <a:xfrm>
                <a:off x="9108439" y="1820692"/>
                <a:ext cx="35196" cy="358477"/>
              </a:xfrm>
              <a:custGeom>
                <a:avLst/>
                <a:gdLst>
                  <a:gd name="connsiteX0" fmla="*/ 0 w 54205"/>
                  <a:gd name="connsiteY0" fmla="*/ 0 h 552091"/>
                  <a:gd name="connsiteX1" fmla="*/ 32694 w 54205"/>
                  <a:gd name="connsiteY1" fmla="*/ 144454 h 552091"/>
                  <a:gd name="connsiteX2" fmla="*/ 51711 w 54205"/>
                  <a:gd name="connsiteY2" fmla="*/ 484098 h 552091"/>
                  <a:gd name="connsiteX3" fmla="*/ 41812 w 54205"/>
                  <a:gd name="connsiteY3" fmla="*/ 552092 h 552091"/>
                  <a:gd name="connsiteX4" fmla="*/ 40249 w 54205"/>
                  <a:gd name="connsiteY4" fmla="*/ 486508 h 552091"/>
                  <a:gd name="connsiteX5" fmla="*/ 26833 w 54205"/>
                  <a:gd name="connsiteY5" fmla="*/ 198315 h 552091"/>
                  <a:gd name="connsiteX6" fmla="*/ 0 w 54205"/>
                  <a:gd name="connsiteY6" fmla="*/ 0 h 552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205" h="552091">
                    <a:moveTo>
                      <a:pt x="0" y="0"/>
                    </a:moveTo>
                    <a:cubicBezTo>
                      <a:pt x="19473" y="26442"/>
                      <a:pt x="27744" y="114560"/>
                      <a:pt x="32694" y="144454"/>
                    </a:cubicBezTo>
                    <a:cubicBezTo>
                      <a:pt x="56661" y="289690"/>
                      <a:pt x="56400" y="337169"/>
                      <a:pt x="51711" y="484098"/>
                    </a:cubicBezTo>
                    <a:cubicBezTo>
                      <a:pt x="51451" y="492565"/>
                      <a:pt x="52103" y="526887"/>
                      <a:pt x="41812" y="552092"/>
                    </a:cubicBezTo>
                    <a:cubicBezTo>
                      <a:pt x="39272" y="516141"/>
                      <a:pt x="41226" y="496277"/>
                      <a:pt x="40249" y="486508"/>
                    </a:cubicBezTo>
                    <a:cubicBezTo>
                      <a:pt x="40249" y="342444"/>
                      <a:pt x="40575" y="319454"/>
                      <a:pt x="26833" y="198315"/>
                    </a:cubicBezTo>
                    <a:cubicBezTo>
                      <a:pt x="20776" y="144975"/>
                      <a:pt x="9964" y="79912"/>
                      <a:pt x="0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0" name="Freeform: Shape 46">
                <a:extLst>
                  <a:ext uri="{FF2B5EF4-FFF2-40B4-BE49-F238E27FC236}">
                    <a16:creationId xmlns:a16="http://schemas.microsoft.com/office/drawing/2014/main" id="{2FA9B691-F850-4C52-9C7D-182341CE9817}"/>
                  </a:ext>
                </a:extLst>
              </p:cNvPr>
              <p:cNvSpPr/>
              <p:nvPr/>
            </p:nvSpPr>
            <p:spPr>
              <a:xfrm>
                <a:off x="8920130" y="1684567"/>
                <a:ext cx="69349" cy="916131"/>
              </a:xfrm>
              <a:custGeom>
                <a:avLst/>
                <a:gdLst>
                  <a:gd name="connsiteX0" fmla="*/ 32043 w 106804"/>
                  <a:gd name="connsiteY0" fmla="*/ 1410938 h 1410937"/>
                  <a:gd name="connsiteX1" fmla="*/ 42203 w 106804"/>
                  <a:gd name="connsiteY1" fmla="*/ 1249680 h 1410937"/>
                  <a:gd name="connsiteX2" fmla="*/ 93068 w 106804"/>
                  <a:gd name="connsiteY2" fmla="*/ 747346 h 1410937"/>
                  <a:gd name="connsiteX3" fmla="*/ 64347 w 106804"/>
                  <a:gd name="connsiteY3" fmla="*/ 333131 h 1410937"/>
                  <a:gd name="connsiteX4" fmla="*/ 0 w 106804"/>
                  <a:gd name="connsiteY4" fmla="*/ 0 h 1410937"/>
                  <a:gd name="connsiteX5" fmla="*/ 35951 w 106804"/>
                  <a:gd name="connsiteY5" fmla="*/ 106810 h 1410937"/>
                  <a:gd name="connsiteX6" fmla="*/ 93394 w 106804"/>
                  <a:gd name="connsiteY6" fmla="*/ 476022 h 1410937"/>
                  <a:gd name="connsiteX7" fmla="*/ 103293 w 106804"/>
                  <a:gd name="connsiteY7" fmla="*/ 851421 h 1410937"/>
                  <a:gd name="connsiteX8" fmla="*/ 32043 w 106804"/>
                  <a:gd name="connsiteY8" fmla="*/ 1410938 h 1410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6804" h="1410937">
                    <a:moveTo>
                      <a:pt x="32043" y="1410938"/>
                    </a:moveTo>
                    <a:cubicBezTo>
                      <a:pt x="27745" y="1408658"/>
                      <a:pt x="37253" y="1277490"/>
                      <a:pt x="42203" y="1249680"/>
                    </a:cubicBezTo>
                    <a:cubicBezTo>
                      <a:pt x="55033" y="1176867"/>
                      <a:pt x="94175" y="887502"/>
                      <a:pt x="93068" y="747346"/>
                    </a:cubicBezTo>
                    <a:cubicBezTo>
                      <a:pt x="85644" y="611814"/>
                      <a:pt x="84145" y="468207"/>
                      <a:pt x="64347" y="333131"/>
                    </a:cubicBezTo>
                    <a:cubicBezTo>
                      <a:pt x="48585" y="225734"/>
                      <a:pt x="0" y="9313"/>
                      <a:pt x="0" y="0"/>
                    </a:cubicBezTo>
                    <a:cubicBezTo>
                      <a:pt x="14523" y="19278"/>
                      <a:pt x="31913" y="88900"/>
                      <a:pt x="35951" y="106810"/>
                    </a:cubicBezTo>
                    <a:cubicBezTo>
                      <a:pt x="63239" y="228600"/>
                      <a:pt x="81996" y="351562"/>
                      <a:pt x="93394" y="476022"/>
                    </a:cubicBezTo>
                    <a:cubicBezTo>
                      <a:pt x="104140" y="593513"/>
                      <a:pt x="111499" y="728394"/>
                      <a:pt x="103293" y="851421"/>
                    </a:cubicBezTo>
                    <a:cubicBezTo>
                      <a:pt x="103879" y="887046"/>
                      <a:pt x="62002" y="1283872"/>
                      <a:pt x="32043" y="1410938"/>
                    </a:cubicBezTo>
                    <a:close/>
                  </a:path>
                </a:pathLst>
              </a:custGeom>
              <a:solidFill>
                <a:srgbClr val="741613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1" name="Freeform: Shape 47">
                <a:extLst>
                  <a:ext uri="{FF2B5EF4-FFF2-40B4-BE49-F238E27FC236}">
                    <a16:creationId xmlns:a16="http://schemas.microsoft.com/office/drawing/2014/main" id="{3AB1A553-F7EA-4E9D-AACB-458C54B66F16}"/>
                  </a:ext>
                </a:extLst>
              </p:cNvPr>
              <p:cNvSpPr/>
              <p:nvPr/>
            </p:nvSpPr>
            <p:spPr>
              <a:xfrm>
                <a:off x="5590273" y="1820692"/>
                <a:ext cx="822463" cy="107539"/>
              </a:xfrm>
              <a:custGeom>
                <a:avLst/>
                <a:gdLst>
                  <a:gd name="connsiteX0" fmla="*/ 0 w 1266678"/>
                  <a:gd name="connsiteY0" fmla="*/ 0 h 165621"/>
                  <a:gd name="connsiteX1" fmla="*/ 1266678 w 1266678"/>
                  <a:gd name="connsiteY1" fmla="*/ 0 h 165621"/>
                  <a:gd name="connsiteX2" fmla="*/ 1266678 w 1266678"/>
                  <a:gd name="connsiteY2" fmla="*/ 165621 h 165621"/>
                  <a:gd name="connsiteX3" fmla="*/ 0 w 1266678"/>
                  <a:gd name="connsiteY3" fmla="*/ 165621 h 1656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6678" h="165621">
                    <a:moveTo>
                      <a:pt x="0" y="0"/>
                    </a:moveTo>
                    <a:lnTo>
                      <a:pt x="1266678" y="0"/>
                    </a:lnTo>
                    <a:lnTo>
                      <a:pt x="1266678" y="165621"/>
                    </a:lnTo>
                    <a:lnTo>
                      <a:pt x="0" y="165621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2" name="Freeform: Shape 48">
                <a:extLst>
                  <a:ext uri="{FF2B5EF4-FFF2-40B4-BE49-F238E27FC236}">
                    <a16:creationId xmlns:a16="http://schemas.microsoft.com/office/drawing/2014/main" id="{9AFD2EE0-18A1-48CE-82A1-E826C090615D}"/>
                  </a:ext>
                </a:extLst>
              </p:cNvPr>
              <p:cNvSpPr/>
              <p:nvPr/>
            </p:nvSpPr>
            <p:spPr>
              <a:xfrm>
                <a:off x="5371390" y="2070827"/>
                <a:ext cx="3316324" cy="146909"/>
              </a:xfrm>
              <a:custGeom>
                <a:avLst/>
                <a:gdLst>
                  <a:gd name="connsiteX0" fmla="*/ 0 w 5107483"/>
                  <a:gd name="connsiteY0" fmla="*/ 0 h 226255"/>
                  <a:gd name="connsiteX1" fmla="*/ 5107484 w 5107483"/>
                  <a:gd name="connsiteY1" fmla="*/ 0 h 226255"/>
                  <a:gd name="connsiteX2" fmla="*/ 5107484 w 5107483"/>
                  <a:gd name="connsiteY2" fmla="*/ 226255 h 226255"/>
                  <a:gd name="connsiteX3" fmla="*/ 0 w 5107483"/>
                  <a:gd name="connsiteY3" fmla="*/ 226255 h 226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07483" h="226255">
                    <a:moveTo>
                      <a:pt x="0" y="0"/>
                    </a:moveTo>
                    <a:lnTo>
                      <a:pt x="5107484" y="0"/>
                    </a:lnTo>
                    <a:lnTo>
                      <a:pt x="5107484" y="226255"/>
                    </a:lnTo>
                    <a:lnTo>
                      <a:pt x="0" y="22625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3" name="Freeform: Shape 49">
                <a:extLst>
                  <a:ext uri="{FF2B5EF4-FFF2-40B4-BE49-F238E27FC236}">
                    <a16:creationId xmlns:a16="http://schemas.microsoft.com/office/drawing/2014/main" id="{25A43726-3E0B-436A-8554-3B323A06E940}"/>
                  </a:ext>
                </a:extLst>
              </p:cNvPr>
              <p:cNvSpPr/>
              <p:nvPr/>
            </p:nvSpPr>
            <p:spPr>
              <a:xfrm>
                <a:off x="6584638" y="2258968"/>
                <a:ext cx="673355" cy="530251"/>
              </a:xfrm>
              <a:custGeom>
                <a:avLst/>
                <a:gdLst>
                  <a:gd name="connsiteX0" fmla="*/ 990795 w 1037036"/>
                  <a:gd name="connsiteY0" fmla="*/ 0 h 816642"/>
                  <a:gd name="connsiteX1" fmla="*/ 117556 w 1037036"/>
                  <a:gd name="connsiteY1" fmla="*/ 0 h 816642"/>
                  <a:gd name="connsiteX2" fmla="*/ 71315 w 1037036"/>
                  <a:gd name="connsiteY2" fmla="*/ 46241 h 816642"/>
                  <a:gd name="connsiteX3" fmla="*/ 71315 w 1037036"/>
                  <a:gd name="connsiteY3" fmla="*/ 216160 h 816642"/>
                  <a:gd name="connsiteX4" fmla="*/ 36016 w 1037036"/>
                  <a:gd name="connsiteY4" fmla="*/ 216160 h 816642"/>
                  <a:gd name="connsiteX5" fmla="*/ 0 w 1037036"/>
                  <a:gd name="connsiteY5" fmla="*/ 252176 h 816642"/>
                  <a:gd name="connsiteX6" fmla="*/ 0 w 1037036"/>
                  <a:gd name="connsiteY6" fmla="*/ 564466 h 816642"/>
                  <a:gd name="connsiteX7" fmla="*/ 36016 w 1037036"/>
                  <a:gd name="connsiteY7" fmla="*/ 600482 h 816642"/>
                  <a:gd name="connsiteX8" fmla="*/ 71315 w 1037036"/>
                  <a:gd name="connsiteY8" fmla="*/ 600482 h 816642"/>
                  <a:gd name="connsiteX9" fmla="*/ 71315 w 1037036"/>
                  <a:gd name="connsiteY9" fmla="*/ 770401 h 816642"/>
                  <a:gd name="connsiteX10" fmla="*/ 117556 w 1037036"/>
                  <a:gd name="connsiteY10" fmla="*/ 816642 h 816642"/>
                  <a:gd name="connsiteX11" fmla="*/ 990795 w 1037036"/>
                  <a:gd name="connsiteY11" fmla="*/ 816642 h 816642"/>
                  <a:gd name="connsiteX12" fmla="*/ 1037036 w 1037036"/>
                  <a:gd name="connsiteY12" fmla="*/ 770401 h 816642"/>
                  <a:gd name="connsiteX13" fmla="*/ 1037036 w 1037036"/>
                  <a:gd name="connsiteY13" fmla="*/ 46241 h 816642"/>
                  <a:gd name="connsiteX14" fmla="*/ 990795 w 1037036"/>
                  <a:gd name="connsiteY14" fmla="*/ 0 h 816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037036" h="816642">
                    <a:moveTo>
                      <a:pt x="990795" y="0"/>
                    </a:moveTo>
                    <a:lnTo>
                      <a:pt x="117556" y="0"/>
                    </a:lnTo>
                    <a:cubicBezTo>
                      <a:pt x="92026" y="0"/>
                      <a:pt x="71315" y="20711"/>
                      <a:pt x="71315" y="46241"/>
                    </a:cubicBezTo>
                    <a:lnTo>
                      <a:pt x="71315" y="216160"/>
                    </a:lnTo>
                    <a:lnTo>
                      <a:pt x="36016" y="216160"/>
                    </a:lnTo>
                    <a:cubicBezTo>
                      <a:pt x="16152" y="216160"/>
                      <a:pt x="0" y="232247"/>
                      <a:pt x="0" y="252176"/>
                    </a:cubicBezTo>
                    <a:lnTo>
                      <a:pt x="0" y="564466"/>
                    </a:lnTo>
                    <a:cubicBezTo>
                      <a:pt x="0" y="584330"/>
                      <a:pt x="16086" y="600482"/>
                      <a:pt x="36016" y="600482"/>
                    </a:cubicBezTo>
                    <a:lnTo>
                      <a:pt x="71315" y="600482"/>
                    </a:lnTo>
                    <a:lnTo>
                      <a:pt x="71315" y="770401"/>
                    </a:lnTo>
                    <a:cubicBezTo>
                      <a:pt x="71315" y="795932"/>
                      <a:pt x="92026" y="816642"/>
                      <a:pt x="117556" y="816642"/>
                    </a:cubicBezTo>
                    <a:lnTo>
                      <a:pt x="990795" y="816642"/>
                    </a:lnTo>
                    <a:cubicBezTo>
                      <a:pt x="1016326" y="816642"/>
                      <a:pt x="1037036" y="795932"/>
                      <a:pt x="1037036" y="770401"/>
                    </a:cubicBezTo>
                    <a:lnTo>
                      <a:pt x="1037036" y="46241"/>
                    </a:lnTo>
                    <a:cubicBezTo>
                      <a:pt x="1037036" y="20711"/>
                      <a:pt x="1016326" y="0"/>
                      <a:pt x="990795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4" name="Freeform: Shape 50">
                <a:extLst>
                  <a:ext uri="{FF2B5EF4-FFF2-40B4-BE49-F238E27FC236}">
                    <a16:creationId xmlns:a16="http://schemas.microsoft.com/office/drawing/2014/main" id="{762A0DB4-55FA-4CA3-AF1E-A7440C93920A}"/>
                  </a:ext>
                </a:extLst>
              </p:cNvPr>
              <p:cNvSpPr/>
              <p:nvPr/>
            </p:nvSpPr>
            <p:spPr>
              <a:xfrm>
                <a:off x="6813755" y="1954873"/>
                <a:ext cx="264343" cy="306716"/>
              </a:xfrm>
              <a:custGeom>
                <a:avLst/>
                <a:gdLst>
                  <a:gd name="connsiteX0" fmla="*/ 407116 w 407116"/>
                  <a:gd name="connsiteY0" fmla="*/ 472375 h 472374"/>
                  <a:gd name="connsiteX1" fmla="*/ 0 w 407116"/>
                  <a:gd name="connsiteY1" fmla="*/ 472375 h 472374"/>
                  <a:gd name="connsiteX2" fmla="*/ 0 w 407116"/>
                  <a:gd name="connsiteY2" fmla="*/ 158457 h 472374"/>
                  <a:gd name="connsiteX3" fmla="*/ 158457 w 407116"/>
                  <a:gd name="connsiteY3" fmla="*/ 0 h 472374"/>
                  <a:gd name="connsiteX4" fmla="*/ 248659 w 407116"/>
                  <a:gd name="connsiteY4" fmla="*/ 0 h 472374"/>
                  <a:gd name="connsiteX5" fmla="*/ 407116 w 407116"/>
                  <a:gd name="connsiteY5" fmla="*/ 158457 h 472374"/>
                  <a:gd name="connsiteX6" fmla="*/ 407116 w 407116"/>
                  <a:gd name="connsiteY6" fmla="*/ 472375 h 472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7116" h="472374">
                    <a:moveTo>
                      <a:pt x="407116" y="472375"/>
                    </a:moveTo>
                    <a:lnTo>
                      <a:pt x="0" y="472375"/>
                    </a:lnTo>
                    <a:lnTo>
                      <a:pt x="0" y="158457"/>
                    </a:lnTo>
                    <a:cubicBezTo>
                      <a:pt x="0" y="70925"/>
                      <a:pt x="70925" y="0"/>
                      <a:pt x="158457" y="0"/>
                    </a:cubicBezTo>
                    <a:lnTo>
                      <a:pt x="248659" y="0"/>
                    </a:lnTo>
                    <a:cubicBezTo>
                      <a:pt x="336192" y="0"/>
                      <a:pt x="407116" y="70925"/>
                      <a:pt x="407116" y="158457"/>
                    </a:cubicBezTo>
                    <a:lnTo>
                      <a:pt x="407116" y="472375"/>
                    </a:lnTo>
                    <a:close/>
                  </a:path>
                </a:pathLst>
              </a:custGeom>
              <a:solidFill>
                <a:schemeClr val="tx1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5" name="Freeform: Shape 51">
                <a:extLst>
                  <a:ext uri="{FF2B5EF4-FFF2-40B4-BE49-F238E27FC236}">
                    <a16:creationId xmlns:a16="http://schemas.microsoft.com/office/drawing/2014/main" id="{AD9AB1D5-7668-4D1B-8ED3-5458149C0532}"/>
                  </a:ext>
                </a:extLst>
              </p:cNvPr>
              <p:cNvSpPr/>
              <p:nvPr/>
            </p:nvSpPr>
            <p:spPr>
              <a:xfrm>
                <a:off x="6703256" y="2787020"/>
                <a:ext cx="486906" cy="137269"/>
              </a:xfrm>
              <a:custGeom>
                <a:avLst/>
                <a:gdLst>
                  <a:gd name="connsiteX0" fmla="*/ 749821 w 749886"/>
                  <a:gd name="connsiteY0" fmla="*/ 0 h 211409"/>
                  <a:gd name="connsiteX1" fmla="*/ 0 w 749886"/>
                  <a:gd name="connsiteY1" fmla="*/ 0 h 211409"/>
                  <a:gd name="connsiteX2" fmla="*/ 0 w 749886"/>
                  <a:gd name="connsiteY2" fmla="*/ 782 h 211409"/>
                  <a:gd name="connsiteX3" fmla="*/ 652 w 749886"/>
                  <a:gd name="connsiteY3" fmla="*/ 13351 h 211409"/>
                  <a:gd name="connsiteX4" fmla="*/ 65 w 749886"/>
                  <a:gd name="connsiteY4" fmla="*/ 21232 h 211409"/>
                  <a:gd name="connsiteX5" fmla="*/ 65 w 749886"/>
                  <a:gd name="connsiteY5" fmla="*/ 21232 h 211409"/>
                  <a:gd name="connsiteX6" fmla="*/ 65 w 749886"/>
                  <a:gd name="connsiteY6" fmla="*/ 21232 h 211409"/>
                  <a:gd name="connsiteX7" fmla="*/ 5145 w 749886"/>
                  <a:gd name="connsiteY7" fmla="*/ 36602 h 211409"/>
                  <a:gd name="connsiteX8" fmla="*/ 8076 w 749886"/>
                  <a:gd name="connsiteY8" fmla="*/ 45329 h 211409"/>
                  <a:gd name="connsiteX9" fmla="*/ 12635 w 749886"/>
                  <a:gd name="connsiteY9" fmla="*/ 59071 h 211409"/>
                  <a:gd name="connsiteX10" fmla="*/ 12635 w 749886"/>
                  <a:gd name="connsiteY10" fmla="*/ 59071 h 211409"/>
                  <a:gd name="connsiteX11" fmla="*/ 12635 w 749886"/>
                  <a:gd name="connsiteY11" fmla="*/ 59071 h 211409"/>
                  <a:gd name="connsiteX12" fmla="*/ 20320 w 749886"/>
                  <a:gd name="connsiteY12" fmla="*/ 70143 h 211409"/>
                  <a:gd name="connsiteX13" fmla="*/ 129475 w 749886"/>
                  <a:gd name="connsiteY13" fmla="*/ 130256 h 211409"/>
                  <a:gd name="connsiteX14" fmla="*/ 137746 w 749886"/>
                  <a:gd name="connsiteY14" fmla="*/ 130256 h 211409"/>
                  <a:gd name="connsiteX15" fmla="*/ 166924 w 749886"/>
                  <a:gd name="connsiteY15" fmla="*/ 130256 h 211409"/>
                  <a:gd name="connsiteX16" fmla="*/ 194082 w 749886"/>
                  <a:gd name="connsiteY16" fmla="*/ 130256 h 211409"/>
                  <a:gd name="connsiteX17" fmla="*/ 202809 w 749886"/>
                  <a:gd name="connsiteY17" fmla="*/ 152726 h 211409"/>
                  <a:gd name="connsiteX18" fmla="*/ 243514 w 749886"/>
                  <a:gd name="connsiteY18" fmla="*/ 210625 h 211409"/>
                  <a:gd name="connsiteX19" fmla="*/ 496733 w 749886"/>
                  <a:gd name="connsiteY19" fmla="*/ 210950 h 211409"/>
                  <a:gd name="connsiteX20" fmla="*/ 542713 w 749886"/>
                  <a:gd name="connsiteY20" fmla="*/ 164449 h 211409"/>
                  <a:gd name="connsiteX21" fmla="*/ 562187 w 749886"/>
                  <a:gd name="connsiteY21" fmla="*/ 130191 h 211409"/>
                  <a:gd name="connsiteX22" fmla="*/ 620411 w 749886"/>
                  <a:gd name="connsiteY22" fmla="*/ 130191 h 211409"/>
                  <a:gd name="connsiteX23" fmla="*/ 747998 w 749886"/>
                  <a:gd name="connsiteY23" fmla="*/ 21818 h 211409"/>
                  <a:gd name="connsiteX24" fmla="*/ 749886 w 749886"/>
                  <a:gd name="connsiteY24" fmla="*/ 10746 h 211409"/>
                  <a:gd name="connsiteX25" fmla="*/ 749430 w 749886"/>
                  <a:gd name="connsiteY25" fmla="*/ 10095 h 211409"/>
                  <a:gd name="connsiteX26" fmla="*/ 749886 w 749886"/>
                  <a:gd name="connsiteY26" fmla="*/ 716 h 211409"/>
                  <a:gd name="connsiteX27" fmla="*/ 749886 w 749886"/>
                  <a:gd name="connsiteY27" fmla="*/ 0 h 2114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749886" h="211409">
                    <a:moveTo>
                      <a:pt x="749821" y="0"/>
                    </a:moveTo>
                    <a:lnTo>
                      <a:pt x="0" y="0"/>
                    </a:lnTo>
                    <a:lnTo>
                      <a:pt x="0" y="782"/>
                    </a:lnTo>
                    <a:cubicBezTo>
                      <a:pt x="0" y="5015"/>
                      <a:pt x="261" y="9183"/>
                      <a:pt x="652" y="13351"/>
                    </a:cubicBezTo>
                    <a:cubicBezTo>
                      <a:pt x="196" y="15566"/>
                      <a:pt x="-65" y="18106"/>
                      <a:pt x="65" y="21232"/>
                    </a:cubicBezTo>
                    <a:cubicBezTo>
                      <a:pt x="65" y="21232"/>
                      <a:pt x="65" y="21232"/>
                      <a:pt x="65" y="21232"/>
                    </a:cubicBezTo>
                    <a:cubicBezTo>
                      <a:pt x="65" y="21232"/>
                      <a:pt x="65" y="21232"/>
                      <a:pt x="65" y="21232"/>
                    </a:cubicBezTo>
                    <a:cubicBezTo>
                      <a:pt x="1759" y="26312"/>
                      <a:pt x="3452" y="31457"/>
                      <a:pt x="5145" y="36602"/>
                    </a:cubicBezTo>
                    <a:cubicBezTo>
                      <a:pt x="5992" y="39598"/>
                      <a:pt x="6969" y="42464"/>
                      <a:pt x="8076" y="45329"/>
                    </a:cubicBezTo>
                    <a:cubicBezTo>
                      <a:pt x="9574" y="49888"/>
                      <a:pt x="11137" y="54512"/>
                      <a:pt x="12635" y="59071"/>
                    </a:cubicBezTo>
                    <a:lnTo>
                      <a:pt x="12635" y="59071"/>
                    </a:lnTo>
                    <a:lnTo>
                      <a:pt x="12635" y="59071"/>
                    </a:lnTo>
                    <a:cubicBezTo>
                      <a:pt x="15110" y="62979"/>
                      <a:pt x="17650" y="66626"/>
                      <a:pt x="20320" y="70143"/>
                    </a:cubicBezTo>
                    <a:cubicBezTo>
                      <a:pt x="43310" y="106224"/>
                      <a:pt x="83560" y="130256"/>
                      <a:pt x="129475" y="130256"/>
                    </a:cubicBezTo>
                    <a:lnTo>
                      <a:pt x="137746" y="130256"/>
                    </a:lnTo>
                    <a:cubicBezTo>
                      <a:pt x="147190" y="130843"/>
                      <a:pt x="156959" y="130777"/>
                      <a:pt x="166924" y="130256"/>
                    </a:cubicBezTo>
                    <a:lnTo>
                      <a:pt x="194082" y="130256"/>
                    </a:lnTo>
                    <a:cubicBezTo>
                      <a:pt x="199878" y="132471"/>
                      <a:pt x="203460" y="138332"/>
                      <a:pt x="202809" y="152726"/>
                    </a:cubicBezTo>
                    <a:cubicBezTo>
                      <a:pt x="201441" y="180014"/>
                      <a:pt x="218505" y="210690"/>
                      <a:pt x="243514" y="210625"/>
                    </a:cubicBezTo>
                    <a:cubicBezTo>
                      <a:pt x="274711" y="210690"/>
                      <a:pt x="477390" y="212122"/>
                      <a:pt x="496733" y="210950"/>
                    </a:cubicBezTo>
                    <a:cubicBezTo>
                      <a:pt x="527278" y="209127"/>
                      <a:pt x="541736" y="194082"/>
                      <a:pt x="542713" y="164449"/>
                    </a:cubicBezTo>
                    <a:cubicBezTo>
                      <a:pt x="543495" y="141328"/>
                      <a:pt x="551050" y="132992"/>
                      <a:pt x="562187" y="130191"/>
                    </a:cubicBezTo>
                    <a:lnTo>
                      <a:pt x="620411" y="130191"/>
                    </a:lnTo>
                    <a:cubicBezTo>
                      <a:pt x="684693" y="130191"/>
                      <a:pt x="737902" y="83299"/>
                      <a:pt x="747998" y="21818"/>
                    </a:cubicBezTo>
                    <a:cubicBezTo>
                      <a:pt x="748779" y="18171"/>
                      <a:pt x="749430" y="14458"/>
                      <a:pt x="749886" y="10746"/>
                    </a:cubicBezTo>
                    <a:cubicBezTo>
                      <a:pt x="749756" y="10486"/>
                      <a:pt x="749561" y="10355"/>
                      <a:pt x="749430" y="10095"/>
                    </a:cubicBezTo>
                    <a:cubicBezTo>
                      <a:pt x="749626" y="6969"/>
                      <a:pt x="749886" y="3843"/>
                      <a:pt x="749886" y="716"/>
                    </a:cubicBezTo>
                    <a:lnTo>
                      <a:pt x="749886" y="0"/>
                    </a:lnTo>
                    <a:close/>
                  </a:path>
                </a:pathLst>
              </a:custGeom>
              <a:solidFill>
                <a:schemeClr val="tx1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6" name="Freeform: Shape 52">
                <a:extLst>
                  <a:ext uri="{FF2B5EF4-FFF2-40B4-BE49-F238E27FC236}">
                    <a16:creationId xmlns:a16="http://schemas.microsoft.com/office/drawing/2014/main" id="{B6738419-6BDF-430C-8A0C-E90B8719656D}"/>
                  </a:ext>
                </a:extLst>
              </p:cNvPr>
              <p:cNvSpPr/>
              <p:nvPr/>
            </p:nvSpPr>
            <p:spPr>
              <a:xfrm>
                <a:off x="6725612" y="2318351"/>
                <a:ext cx="476978" cy="408192"/>
              </a:xfrm>
              <a:custGeom>
                <a:avLst/>
                <a:gdLst>
                  <a:gd name="connsiteX0" fmla="*/ 5298 w 734595"/>
                  <a:gd name="connsiteY0" fmla="*/ 593367 h 628658"/>
                  <a:gd name="connsiteX1" fmla="*/ 4191 w 734595"/>
                  <a:gd name="connsiteY1" fmla="*/ 306347 h 628658"/>
                  <a:gd name="connsiteX2" fmla="*/ 23 w 734595"/>
                  <a:gd name="connsiteY2" fmla="*/ 59902 h 628658"/>
                  <a:gd name="connsiteX3" fmla="*/ 58117 w 734595"/>
                  <a:gd name="connsiteY3" fmla="*/ 49 h 628658"/>
                  <a:gd name="connsiteX4" fmla="*/ 672211 w 734595"/>
                  <a:gd name="connsiteY4" fmla="*/ 49 h 628658"/>
                  <a:gd name="connsiteX5" fmla="*/ 734473 w 734595"/>
                  <a:gd name="connsiteY5" fmla="*/ 63028 h 628658"/>
                  <a:gd name="connsiteX6" fmla="*/ 729459 w 734595"/>
                  <a:gd name="connsiteY6" fmla="*/ 587245 h 628658"/>
                  <a:gd name="connsiteX7" fmla="*/ 710246 w 734595"/>
                  <a:gd name="connsiteY7" fmla="*/ 620721 h 628658"/>
                  <a:gd name="connsiteX8" fmla="*/ 677486 w 734595"/>
                  <a:gd name="connsiteY8" fmla="*/ 628015 h 628658"/>
                  <a:gd name="connsiteX9" fmla="*/ 58182 w 734595"/>
                  <a:gd name="connsiteY9" fmla="*/ 628080 h 628658"/>
                  <a:gd name="connsiteX10" fmla="*/ 28093 w 734595"/>
                  <a:gd name="connsiteY10" fmla="*/ 622544 h 628658"/>
                  <a:gd name="connsiteX11" fmla="*/ 5298 w 734595"/>
                  <a:gd name="connsiteY11" fmla="*/ 593367 h 628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34595" h="628658">
                    <a:moveTo>
                      <a:pt x="5298" y="593367"/>
                    </a:moveTo>
                    <a:cubicBezTo>
                      <a:pt x="5363" y="497694"/>
                      <a:pt x="9271" y="401760"/>
                      <a:pt x="4191" y="306347"/>
                    </a:cubicBezTo>
                    <a:cubicBezTo>
                      <a:pt x="-173" y="224090"/>
                      <a:pt x="1390" y="142028"/>
                      <a:pt x="23" y="59902"/>
                    </a:cubicBezTo>
                    <a:cubicBezTo>
                      <a:pt x="-694" y="15680"/>
                      <a:pt x="15263" y="49"/>
                      <a:pt x="58117" y="49"/>
                    </a:cubicBezTo>
                    <a:cubicBezTo>
                      <a:pt x="262815" y="-16"/>
                      <a:pt x="467513" y="-16"/>
                      <a:pt x="672211" y="49"/>
                    </a:cubicBezTo>
                    <a:cubicBezTo>
                      <a:pt x="719624" y="49"/>
                      <a:pt x="734083" y="15093"/>
                      <a:pt x="734473" y="63028"/>
                    </a:cubicBezTo>
                    <a:cubicBezTo>
                      <a:pt x="735907" y="237832"/>
                      <a:pt x="724118" y="412441"/>
                      <a:pt x="729459" y="587245"/>
                    </a:cubicBezTo>
                    <a:cubicBezTo>
                      <a:pt x="735711" y="605676"/>
                      <a:pt x="722685" y="613361"/>
                      <a:pt x="710246" y="620721"/>
                    </a:cubicBezTo>
                    <a:cubicBezTo>
                      <a:pt x="700346" y="626582"/>
                      <a:pt x="688819" y="627950"/>
                      <a:pt x="677486" y="628015"/>
                    </a:cubicBezTo>
                    <a:cubicBezTo>
                      <a:pt x="471030" y="628927"/>
                      <a:pt x="264574" y="628797"/>
                      <a:pt x="58182" y="628080"/>
                    </a:cubicBezTo>
                    <a:cubicBezTo>
                      <a:pt x="47892" y="628015"/>
                      <a:pt x="37537" y="626973"/>
                      <a:pt x="28093" y="622544"/>
                    </a:cubicBezTo>
                    <a:cubicBezTo>
                      <a:pt x="15719" y="616683"/>
                      <a:pt x="3996" y="610040"/>
                      <a:pt x="5298" y="593367"/>
                    </a:cubicBezTo>
                    <a:close/>
                  </a:path>
                </a:pathLst>
              </a:custGeom>
              <a:solidFill>
                <a:schemeClr val="tx1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7" name="Freeform: Shape 53">
                <a:extLst>
                  <a:ext uri="{FF2B5EF4-FFF2-40B4-BE49-F238E27FC236}">
                    <a16:creationId xmlns:a16="http://schemas.microsoft.com/office/drawing/2014/main" id="{D2C36194-30D2-46DF-8227-958803FF3616}"/>
                  </a:ext>
                </a:extLst>
              </p:cNvPr>
              <p:cNvSpPr/>
              <p:nvPr/>
            </p:nvSpPr>
            <p:spPr>
              <a:xfrm>
                <a:off x="6877523" y="2430571"/>
                <a:ext cx="173005" cy="173092"/>
              </a:xfrm>
              <a:custGeom>
                <a:avLst/>
                <a:gdLst>
                  <a:gd name="connsiteX0" fmla="*/ 4 w 266446"/>
                  <a:gd name="connsiteY0" fmla="*/ 131627 h 266580"/>
                  <a:gd name="connsiteX1" fmla="*/ 134298 w 266446"/>
                  <a:gd name="connsiteY1" fmla="*/ 3 h 266580"/>
                  <a:gd name="connsiteX2" fmla="*/ 266443 w 266446"/>
                  <a:gd name="connsiteY2" fmla="*/ 137032 h 266580"/>
                  <a:gd name="connsiteX3" fmla="*/ 130520 w 266446"/>
                  <a:gd name="connsiteY3" fmla="*/ 266572 h 266580"/>
                  <a:gd name="connsiteX4" fmla="*/ 4 w 266446"/>
                  <a:gd name="connsiteY4" fmla="*/ 131627 h 266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6446" h="266580">
                    <a:moveTo>
                      <a:pt x="4" y="131627"/>
                    </a:moveTo>
                    <a:cubicBezTo>
                      <a:pt x="525" y="57446"/>
                      <a:pt x="59531" y="-453"/>
                      <a:pt x="134298" y="3"/>
                    </a:cubicBezTo>
                    <a:cubicBezTo>
                      <a:pt x="209391" y="393"/>
                      <a:pt x="266964" y="60116"/>
                      <a:pt x="266443" y="137032"/>
                    </a:cubicBezTo>
                    <a:cubicBezTo>
                      <a:pt x="265922" y="211148"/>
                      <a:pt x="206916" y="267354"/>
                      <a:pt x="130520" y="266572"/>
                    </a:cubicBezTo>
                    <a:cubicBezTo>
                      <a:pt x="55753" y="265856"/>
                      <a:pt x="-518" y="207631"/>
                      <a:pt x="4" y="131627"/>
                    </a:cubicBezTo>
                    <a:close/>
                  </a:path>
                </a:pathLst>
              </a:custGeom>
              <a:solidFill>
                <a:srgbClr val="6E706F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8" name="Freeform: Shape 54">
                <a:extLst>
                  <a:ext uri="{FF2B5EF4-FFF2-40B4-BE49-F238E27FC236}">
                    <a16:creationId xmlns:a16="http://schemas.microsoft.com/office/drawing/2014/main" id="{5C2E5EBE-84B7-48EE-908E-A154F2F182A3}"/>
                  </a:ext>
                </a:extLst>
              </p:cNvPr>
              <p:cNvSpPr/>
              <p:nvPr/>
            </p:nvSpPr>
            <p:spPr>
              <a:xfrm>
                <a:off x="6893886" y="2449430"/>
                <a:ext cx="140154" cy="138542"/>
              </a:xfrm>
              <a:custGeom>
                <a:avLst/>
                <a:gdLst>
                  <a:gd name="connsiteX0" fmla="*/ 109228 w 215852"/>
                  <a:gd name="connsiteY0" fmla="*/ 213366 h 213369"/>
                  <a:gd name="connsiteX1" fmla="*/ 8 w 215852"/>
                  <a:gd name="connsiteY1" fmla="*/ 108118 h 213369"/>
                  <a:gd name="connsiteX2" fmla="*/ 106427 w 215852"/>
                  <a:gd name="connsiteY2" fmla="*/ 5 h 213369"/>
                  <a:gd name="connsiteX3" fmla="*/ 215843 w 215852"/>
                  <a:gd name="connsiteY3" fmla="*/ 105318 h 213369"/>
                  <a:gd name="connsiteX4" fmla="*/ 109228 w 215852"/>
                  <a:gd name="connsiteY4" fmla="*/ 213366 h 213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852" h="213369">
                    <a:moveTo>
                      <a:pt x="109228" y="213366"/>
                    </a:moveTo>
                    <a:cubicBezTo>
                      <a:pt x="48789" y="213886"/>
                      <a:pt x="724" y="167646"/>
                      <a:pt x="8" y="108118"/>
                    </a:cubicBezTo>
                    <a:cubicBezTo>
                      <a:pt x="-708" y="48266"/>
                      <a:pt x="46184" y="592"/>
                      <a:pt x="106427" y="5"/>
                    </a:cubicBezTo>
                    <a:cubicBezTo>
                      <a:pt x="166801" y="-581"/>
                      <a:pt x="215126" y="45856"/>
                      <a:pt x="215843" y="105318"/>
                    </a:cubicBezTo>
                    <a:cubicBezTo>
                      <a:pt x="216625" y="164454"/>
                      <a:pt x="168951" y="212845"/>
                      <a:pt x="109228" y="21336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9" name="Freeform: Shape 55">
                <a:extLst>
                  <a:ext uri="{FF2B5EF4-FFF2-40B4-BE49-F238E27FC236}">
                    <a16:creationId xmlns:a16="http://schemas.microsoft.com/office/drawing/2014/main" id="{E1F930B4-37F2-408A-8D24-7BB7387A1E8B}"/>
                  </a:ext>
                </a:extLst>
              </p:cNvPr>
              <p:cNvSpPr/>
              <p:nvPr/>
            </p:nvSpPr>
            <p:spPr>
              <a:xfrm>
                <a:off x="5090765" y="2008960"/>
                <a:ext cx="330863" cy="285741"/>
              </a:xfrm>
              <a:custGeom>
                <a:avLst/>
                <a:gdLst>
                  <a:gd name="connsiteX0" fmla="*/ 431409 w 509563"/>
                  <a:gd name="connsiteY0" fmla="*/ 440071 h 440071"/>
                  <a:gd name="connsiteX1" fmla="*/ 78154 w 509563"/>
                  <a:gd name="connsiteY1" fmla="*/ 440071 h 440071"/>
                  <a:gd name="connsiteX2" fmla="*/ 0 w 509563"/>
                  <a:gd name="connsiteY2" fmla="*/ 361917 h 440071"/>
                  <a:gd name="connsiteX3" fmla="*/ 0 w 509563"/>
                  <a:gd name="connsiteY3" fmla="*/ 78154 h 440071"/>
                  <a:gd name="connsiteX4" fmla="*/ 78154 w 509563"/>
                  <a:gd name="connsiteY4" fmla="*/ 0 h 440071"/>
                  <a:gd name="connsiteX5" fmla="*/ 431409 w 509563"/>
                  <a:gd name="connsiteY5" fmla="*/ 0 h 440071"/>
                  <a:gd name="connsiteX6" fmla="*/ 509563 w 509563"/>
                  <a:gd name="connsiteY6" fmla="*/ 78154 h 440071"/>
                  <a:gd name="connsiteX7" fmla="*/ 509563 w 509563"/>
                  <a:gd name="connsiteY7" fmla="*/ 361917 h 440071"/>
                  <a:gd name="connsiteX8" fmla="*/ 431409 w 509563"/>
                  <a:gd name="connsiteY8" fmla="*/ 440071 h 440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9563" h="440071">
                    <a:moveTo>
                      <a:pt x="431409" y="440071"/>
                    </a:moveTo>
                    <a:lnTo>
                      <a:pt x="78154" y="440071"/>
                    </a:lnTo>
                    <a:cubicBezTo>
                      <a:pt x="35169" y="440071"/>
                      <a:pt x="0" y="404902"/>
                      <a:pt x="0" y="361917"/>
                    </a:cubicBezTo>
                    <a:lnTo>
                      <a:pt x="0" y="78154"/>
                    </a:lnTo>
                    <a:cubicBezTo>
                      <a:pt x="0" y="35169"/>
                      <a:pt x="35169" y="0"/>
                      <a:pt x="78154" y="0"/>
                    </a:cubicBezTo>
                    <a:lnTo>
                      <a:pt x="431409" y="0"/>
                    </a:lnTo>
                    <a:cubicBezTo>
                      <a:pt x="474394" y="0"/>
                      <a:pt x="509563" y="35169"/>
                      <a:pt x="509563" y="78154"/>
                    </a:cubicBezTo>
                    <a:lnTo>
                      <a:pt x="509563" y="361917"/>
                    </a:lnTo>
                    <a:cubicBezTo>
                      <a:pt x="509563" y="404902"/>
                      <a:pt x="474394" y="440071"/>
                      <a:pt x="431409" y="440071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0" name="Freeform: Shape 56">
                <a:extLst>
                  <a:ext uri="{FF2B5EF4-FFF2-40B4-BE49-F238E27FC236}">
                    <a16:creationId xmlns:a16="http://schemas.microsoft.com/office/drawing/2014/main" id="{D9A74A3F-ADFF-41BB-9650-F4F051941103}"/>
                  </a:ext>
                </a:extLst>
              </p:cNvPr>
              <p:cNvSpPr/>
              <p:nvPr/>
            </p:nvSpPr>
            <p:spPr>
              <a:xfrm>
                <a:off x="8312914" y="2026932"/>
                <a:ext cx="330862" cy="285741"/>
              </a:xfrm>
              <a:custGeom>
                <a:avLst/>
                <a:gdLst>
                  <a:gd name="connsiteX0" fmla="*/ 431409 w 509562"/>
                  <a:gd name="connsiteY0" fmla="*/ 440071 h 440071"/>
                  <a:gd name="connsiteX1" fmla="*/ 78154 w 509562"/>
                  <a:gd name="connsiteY1" fmla="*/ 440071 h 440071"/>
                  <a:gd name="connsiteX2" fmla="*/ 0 w 509562"/>
                  <a:gd name="connsiteY2" fmla="*/ 361917 h 440071"/>
                  <a:gd name="connsiteX3" fmla="*/ 0 w 509562"/>
                  <a:gd name="connsiteY3" fmla="*/ 78154 h 440071"/>
                  <a:gd name="connsiteX4" fmla="*/ 78154 w 509562"/>
                  <a:gd name="connsiteY4" fmla="*/ 0 h 440071"/>
                  <a:gd name="connsiteX5" fmla="*/ 431409 w 509562"/>
                  <a:gd name="connsiteY5" fmla="*/ 0 h 440071"/>
                  <a:gd name="connsiteX6" fmla="*/ 509563 w 509562"/>
                  <a:gd name="connsiteY6" fmla="*/ 78154 h 440071"/>
                  <a:gd name="connsiteX7" fmla="*/ 509563 w 509562"/>
                  <a:gd name="connsiteY7" fmla="*/ 361917 h 440071"/>
                  <a:gd name="connsiteX8" fmla="*/ 431409 w 509562"/>
                  <a:gd name="connsiteY8" fmla="*/ 440071 h 440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9562" h="440071">
                    <a:moveTo>
                      <a:pt x="431409" y="440071"/>
                    </a:moveTo>
                    <a:lnTo>
                      <a:pt x="78154" y="440071"/>
                    </a:lnTo>
                    <a:cubicBezTo>
                      <a:pt x="35169" y="440071"/>
                      <a:pt x="0" y="404902"/>
                      <a:pt x="0" y="361917"/>
                    </a:cubicBezTo>
                    <a:lnTo>
                      <a:pt x="0" y="78154"/>
                    </a:lnTo>
                    <a:cubicBezTo>
                      <a:pt x="0" y="35169"/>
                      <a:pt x="35169" y="0"/>
                      <a:pt x="78154" y="0"/>
                    </a:cubicBezTo>
                    <a:lnTo>
                      <a:pt x="431409" y="0"/>
                    </a:lnTo>
                    <a:cubicBezTo>
                      <a:pt x="474394" y="0"/>
                      <a:pt x="509563" y="35169"/>
                      <a:pt x="509563" y="78154"/>
                    </a:cubicBezTo>
                    <a:lnTo>
                      <a:pt x="509563" y="361917"/>
                    </a:lnTo>
                    <a:cubicBezTo>
                      <a:pt x="509563" y="404902"/>
                      <a:pt x="474394" y="440071"/>
                      <a:pt x="431409" y="440071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6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19" name="Group 25">
              <a:extLst>
                <a:ext uri="{FF2B5EF4-FFF2-40B4-BE49-F238E27FC236}">
                  <a16:creationId xmlns:a16="http://schemas.microsoft.com/office/drawing/2014/main" id="{AB80061F-83B8-4B64-B9D1-422AAFE6D250}"/>
                </a:ext>
              </a:extLst>
            </p:cNvPr>
            <p:cNvGrpSpPr/>
            <p:nvPr/>
          </p:nvGrpSpPr>
          <p:grpSpPr>
            <a:xfrm>
              <a:off x="5757446" y="3942037"/>
              <a:ext cx="737755" cy="421636"/>
              <a:chOff x="-61374" y="3754985"/>
              <a:chExt cx="4220320" cy="2411966"/>
            </a:xfrm>
          </p:grpSpPr>
          <p:sp>
            <p:nvSpPr>
              <p:cNvPr id="420" name="TextBox 419">
                <a:extLst>
                  <a:ext uri="{FF2B5EF4-FFF2-40B4-BE49-F238E27FC236}">
                    <a16:creationId xmlns:a16="http://schemas.microsoft.com/office/drawing/2014/main" id="{38454804-1033-4CD1-AB26-3926E88ACA28}"/>
                  </a:ext>
                </a:extLst>
              </p:cNvPr>
              <p:cNvSpPr txBox="1"/>
              <p:nvPr/>
            </p:nvSpPr>
            <p:spPr>
              <a:xfrm>
                <a:off x="-61374" y="3855749"/>
                <a:ext cx="1846217" cy="2311202"/>
              </a:xfrm>
              <a:custGeom>
                <a:avLst/>
                <a:gdLst/>
                <a:ahLst/>
                <a:cxnLst/>
                <a:rect l="l" t="t" r="r" b="b"/>
                <a:pathLst>
                  <a:path w="720923" h="902494">
                    <a:moveTo>
                      <a:pt x="353020" y="0"/>
                    </a:moveTo>
                    <a:cubicBezTo>
                      <a:pt x="466923" y="0"/>
                      <a:pt x="549275" y="21233"/>
                      <a:pt x="600074" y="63699"/>
                    </a:cubicBezTo>
                    <a:cubicBezTo>
                      <a:pt x="650874" y="106164"/>
                      <a:pt x="676274" y="159544"/>
                      <a:pt x="676274" y="223838"/>
                    </a:cubicBezTo>
                    <a:cubicBezTo>
                      <a:pt x="676274" y="261541"/>
                      <a:pt x="665956" y="295672"/>
                      <a:pt x="645318" y="326232"/>
                    </a:cubicBezTo>
                    <a:cubicBezTo>
                      <a:pt x="624681" y="356791"/>
                      <a:pt x="593526" y="383580"/>
                      <a:pt x="551854" y="406599"/>
                    </a:cubicBezTo>
                    <a:cubicBezTo>
                      <a:pt x="585588" y="414933"/>
                      <a:pt x="611385" y="424657"/>
                      <a:pt x="629245" y="435769"/>
                    </a:cubicBezTo>
                    <a:cubicBezTo>
                      <a:pt x="658217" y="453628"/>
                      <a:pt x="680739" y="477143"/>
                      <a:pt x="696813" y="506314"/>
                    </a:cubicBezTo>
                    <a:cubicBezTo>
                      <a:pt x="712886" y="535484"/>
                      <a:pt x="720923" y="570310"/>
                      <a:pt x="720923" y="610791"/>
                    </a:cubicBezTo>
                    <a:cubicBezTo>
                      <a:pt x="720923" y="661591"/>
                      <a:pt x="707628" y="710307"/>
                      <a:pt x="681037" y="756940"/>
                    </a:cubicBezTo>
                    <a:cubicBezTo>
                      <a:pt x="654446" y="803573"/>
                      <a:pt x="616148" y="839490"/>
                      <a:pt x="566142" y="864692"/>
                    </a:cubicBezTo>
                    <a:cubicBezTo>
                      <a:pt x="516135" y="889893"/>
                      <a:pt x="450453" y="902494"/>
                      <a:pt x="369093" y="902494"/>
                    </a:cubicBezTo>
                    <a:cubicBezTo>
                      <a:pt x="289718" y="902494"/>
                      <a:pt x="227111" y="893167"/>
                      <a:pt x="181272" y="874514"/>
                    </a:cubicBezTo>
                    <a:cubicBezTo>
                      <a:pt x="135433" y="855861"/>
                      <a:pt x="97730" y="828576"/>
                      <a:pt x="68163" y="792659"/>
                    </a:cubicBezTo>
                    <a:cubicBezTo>
                      <a:pt x="38596" y="756742"/>
                      <a:pt x="15875" y="711597"/>
                      <a:pt x="0" y="657225"/>
                    </a:cubicBezTo>
                    <a:lnTo>
                      <a:pt x="242292" y="625078"/>
                    </a:lnTo>
                    <a:cubicBezTo>
                      <a:pt x="251817" y="673894"/>
                      <a:pt x="266600" y="707728"/>
                      <a:pt x="286642" y="726579"/>
                    </a:cubicBezTo>
                    <a:cubicBezTo>
                      <a:pt x="306685" y="745431"/>
                      <a:pt x="332184" y="754856"/>
                      <a:pt x="363140" y="754856"/>
                    </a:cubicBezTo>
                    <a:cubicBezTo>
                      <a:pt x="395684" y="754856"/>
                      <a:pt x="422771" y="742950"/>
                      <a:pt x="444400" y="719138"/>
                    </a:cubicBezTo>
                    <a:cubicBezTo>
                      <a:pt x="466030" y="695325"/>
                      <a:pt x="476845" y="663575"/>
                      <a:pt x="476845" y="623888"/>
                    </a:cubicBezTo>
                    <a:cubicBezTo>
                      <a:pt x="476845" y="583407"/>
                      <a:pt x="466427" y="552053"/>
                      <a:pt x="445591" y="529828"/>
                    </a:cubicBezTo>
                    <a:cubicBezTo>
                      <a:pt x="424755" y="507603"/>
                      <a:pt x="396478" y="496491"/>
                      <a:pt x="360759" y="496491"/>
                    </a:cubicBezTo>
                    <a:cubicBezTo>
                      <a:pt x="341709" y="496491"/>
                      <a:pt x="315515" y="501253"/>
                      <a:pt x="282178" y="510778"/>
                    </a:cubicBezTo>
                    <a:lnTo>
                      <a:pt x="294679" y="337542"/>
                    </a:lnTo>
                    <a:cubicBezTo>
                      <a:pt x="308173" y="339527"/>
                      <a:pt x="318690" y="340519"/>
                      <a:pt x="326231" y="340519"/>
                    </a:cubicBezTo>
                    <a:cubicBezTo>
                      <a:pt x="357981" y="340519"/>
                      <a:pt x="384472" y="330399"/>
                      <a:pt x="405705" y="310158"/>
                    </a:cubicBezTo>
                    <a:cubicBezTo>
                      <a:pt x="426938" y="289917"/>
                      <a:pt x="437554" y="265907"/>
                      <a:pt x="437554" y="238125"/>
                    </a:cubicBezTo>
                    <a:cubicBezTo>
                      <a:pt x="437554" y="211535"/>
                      <a:pt x="429617" y="190302"/>
                      <a:pt x="413742" y="174427"/>
                    </a:cubicBezTo>
                    <a:cubicBezTo>
                      <a:pt x="397867" y="158552"/>
                      <a:pt x="376039" y="150614"/>
                      <a:pt x="348257" y="150614"/>
                    </a:cubicBezTo>
                    <a:cubicBezTo>
                      <a:pt x="319682" y="150614"/>
                      <a:pt x="296465" y="159246"/>
                      <a:pt x="278606" y="176510"/>
                    </a:cubicBezTo>
                    <a:cubicBezTo>
                      <a:pt x="260746" y="193775"/>
                      <a:pt x="248642" y="224036"/>
                      <a:pt x="242292" y="267296"/>
                    </a:cubicBezTo>
                    <a:lnTo>
                      <a:pt x="13097" y="226219"/>
                    </a:lnTo>
                    <a:cubicBezTo>
                      <a:pt x="32147" y="153194"/>
                      <a:pt x="68758" y="97235"/>
                      <a:pt x="122932" y="58341"/>
                    </a:cubicBezTo>
                    <a:cubicBezTo>
                      <a:pt x="177105" y="19447"/>
                      <a:pt x="253801" y="0"/>
                      <a:pt x="35302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scene3d>
                <a:camera prst="isometricLeftDown">
                  <a:rot lat="2100000" lon="3000000" rev="0"/>
                </a:camera>
                <a:lightRig rig="threePt" dir="t"/>
              </a:scene3d>
              <a:sp3d extrusionH="101600">
                <a:bevelT h="25400"/>
                <a:extrusionClr>
                  <a:schemeClr val="accent1"/>
                </a:extrusionClr>
                <a:contourClr>
                  <a:schemeClr val="accent1">
                    <a:lumMod val="50000"/>
                  </a:schemeClr>
                </a:contourClr>
              </a:sp3d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 sz="9600" b="1">
                    <a:latin typeface="Agency FB" panose="020B0503020202020204" pitchFamily="34" charset="0"/>
                    <a:cs typeface="Arial" pitchFamily="34" charset="0"/>
                  </a:defRPr>
                </a:lvl1pPr>
              </a:lstStyle>
              <a:p>
                <a:endParaRPr lang="ko-KR" altLang="en-US" dirty="0"/>
              </a:p>
            </p:txBody>
          </p:sp>
          <p:sp>
            <p:nvSpPr>
              <p:cNvPr id="421" name="TextBox 420">
                <a:extLst>
                  <a:ext uri="{FF2B5EF4-FFF2-40B4-BE49-F238E27FC236}">
                    <a16:creationId xmlns:a16="http://schemas.microsoft.com/office/drawing/2014/main" id="{1C876339-5FE3-47E3-A0A1-BB849D275820}"/>
                  </a:ext>
                </a:extLst>
              </p:cNvPr>
              <p:cNvSpPr txBox="1"/>
              <p:nvPr/>
            </p:nvSpPr>
            <p:spPr>
              <a:xfrm>
                <a:off x="1939480" y="3754985"/>
                <a:ext cx="2219466" cy="2411966"/>
              </a:xfrm>
              <a:custGeom>
                <a:avLst/>
                <a:gdLst/>
                <a:ahLst/>
                <a:cxnLst/>
                <a:rect l="l" t="t" r="r" b="b"/>
                <a:pathLst>
                  <a:path w="803076" h="872728">
                    <a:moveTo>
                      <a:pt x="269676" y="197644"/>
                    </a:moveTo>
                    <a:lnTo>
                      <a:pt x="269676" y="674489"/>
                    </a:lnTo>
                    <a:lnTo>
                      <a:pt x="335756" y="674489"/>
                    </a:lnTo>
                    <a:cubicBezTo>
                      <a:pt x="392112" y="674489"/>
                      <a:pt x="432197" y="668238"/>
                      <a:pt x="456009" y="655737"/>
                    </a:cubicBezTo>
                    <a:cubicBezTo>
                      <a:pt x="479822" y="643235"/>
                      <a:pt x="498475" y="621407"/>
                      <a:pt x="511969" y="590252"/>
                    </a:cubicBezTo>
                    <a:cubicBezTo>
                      <a:pt x="525462" y="559098"/>
                      <a:pt x="532209" y="508595"/>
                      <a:pt x="532209" y="438745"/>
                    </a:cubicBezTo>
                    <a:cubicBezTo>
                      <a:pt x="532209" y="346274"/>
                      <a:pt x="517128" y="282972"/>
                      <a:pt x="486965" y="248841"/>
                    </a:cubicBezTo>
                    <a:cubicBezTo>
                      <a:pt x="456803" y="214709"/>
                      <a:pt x="406797" y="197644"/>
                      <a:pt x="336947" y="197644"/>
                    </a:cubicBezTo>
                    <a:close/>
                    <a:moveTo>
                      <a:pt x="0" y="0"/>
                    </a:moveTo>
                    <a:lnTo>
                      <a:pt x="400645" y="0"/>
                    </a:lnTo>
                    <a:cubicBezTo>
                      <a:pt x="479623" y="0"/>
                      <a:pt x="543421" y="10716"/>
                      <a:pt x="592038" y="32147"/>
                    </a:cubicBezTo>
                    <a:cubicBezTo>
                      <a:pt x="640655" y="53578"/>
                      <a:pt x="680839" y="84336"/>
                      <a:pt x="712589" y="124420"/>
                    </a:cubicBezTo>
                    <a:cubicBezTo>
                      <a:pt x="744339" y="164505"/>
                      <a:pt x="767358" y="211138"/>
                      <a:pt x="781645" y="264319"/>
                    </a:cubicBezTo>
                    <a:cubicBezTo>
                      <a:pt x="795933" y="317500"/>
                      <a:pt x="803076" y="373856"/>
                      <a:pt x="803076" y="433388"/>
                    </a:cubicBezTo>
                    <a:cubicBezTo>
                      <a:pt x="803076" y="526653"/>
                      <a:pt x="792460" y="598984"/>
                      <a:pt x="771227" y="650379"/>
                    </a:cubicBezTo>
                    <a:cubicBezTo>
                      <a:pt x="749994" y="701774"/>
                      <a:pt x="720526" y="744835"/>
                      <a:pt x="682823" y="779562"/>
                    </a:cubicBezTo>
                    <a:cubicBezTo>
                      <a:pt x="645120" y="814288"/>
                      <a:pt x="604639" y="837406"/>
                      <a:pt x="561379" y="848916"/>
                    </a:cubicBezTo>
                    <a:cubicBezTo>
                      <a:pt x="502245" y="864791"/>
                      <a:pt x="448667" y="872728"/>
                      <a:pt x="400645" y="872728"/>
                    </a:cubicBezTo>
                    <a:lnTo>
                      <a:pt x="0" y="87272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scene3d>
                <a:camera prst="isometricOffAxis2Right">
                  <a:rot lat="1080000" lon="18600000" rev="0"/>
                </a:camera>
                <a:lightRig rig="threePt" dir="t"/>
              </a:scene3d>
              <a:sp3d extrusionH="101600">
                <a:bevelT h="25400"/>
                <a:extrusionClr>
                  <a:schemeClr val="accent1"/>
                </a:extrusionClr>
                <a:contourClr>
                  <a:schemeClr val="accent1">
                    <a:lumMod val="50000"/>
                  </a:schemeClr>
                </a:contourClr>
              </a:sp3d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 sz="9600" b="1">
                    <a:latin typeface="Agency FB" panose="020B0503020202020204" pitchFamily="34" charset="0"/>
                    <a:cs typeface="Arial" pitchFamily="34" charset="0"/>
                  </a:defRPr>
                </a:lvl1pPr>
              </a:lstStyle>
              <a:p>
                <a:endParaRPr lang="ko-KR" altLang="en-US" dirty="0"/>
              </a:p>
            </p:txBody>
          </p:sp>
        </p:grpSp>
      </p:grpSp>
      <p:sp>
        <p:nvSpPr>
          <p:cNvPr id="451" name="Trapezoid 1">
            <a:extLst>
              <a:ext uri="{FF2B5EF4-FFF2-40B4-BE49-F238E27FC236}">
                <a16:creationId xmlns:a16="http://schemas.microsoft.com/office/drawing/2014/main" id="{D93A40CB-B45A-4FCE-B1F6-B914A42F0111}"/>
              </a:ext>
            </a:extLst>
          </p:cNvPr>
          <p:cNvSpPr>
            <a:spLocks noChangeAspect="1"/>
          </p:cNvSpPr>
          <p:nvPr/>
        </p:nvSpPr>
        <p:spPr>
          <a:xfrm rot="10800000">
            <a:off x="5760308" y="1721310"/>
            <a:ext cx="756245" cy="578652"/>
          </a:xfrm>
          <a:custGeom>
            <a:avLst/>
            <a:gdLst/>
            <a:ahLst/>
            <a:cxnLst/>
            <a:rect l="l" t="t" r="r" b="b"/>
            <a:pathLst>
              <a:path w="4032450" h="3085493">
                <a:moveTo>
                  <a:pt x="2031235" y="914400"/>
                </a:moveTo>
                <a:cubicBezTo>
                  <a:pt x="1778730" y="914400"/>
                  <a:pt x="1574035" y="709705"/>
                  <a:pt x="1574035" y="457200"/>
                </a:cubicBezTo>
                <a:cubicBezTo>
                  <a:pt x="1574035" y="204695"/>
                  <a:pt x="1778730" y="0"/>
                  <a:pt x="2031235" y="0"/>
                </a:cubicBezTo>
                <a:cubicBezTo>
                  <a:pt x="2283740" y="0"/>
                  <a:pt x="2488435" y="204695"/>
                  <a:pt x="2488435" y="457200"/>
                </a:cubicBezTo>
                <a:cubicBezTo>
                  <a:pt x="2488435" y="709705"/>
                  <a:pt x="2283740" y="914400"/>
                  <a:pt x="2031235" y="914400"/>
                </a:cubicBezTo>
                <a:close/>
                <a:moveTo>
                  <a:pt x="2027221" y="1676379"/>
                </a:moveTo>
                <a:cubicBezTo>
                  <a:pt x="1695962" y="1681222"/>
                  <a:pt x="1438124" y="1575543"/>
                  <a:pt x="1178491" y="1462818"/>
                </a:cubicBezTo>
                <a:cubicBezTo>
                  <a:pt x="997473" y="1361700"/>
                  <a:pt x="986071" y="1274491"/>
                  <a:pt x="1016728" y="1189772"/>
                </a:cubicBezTo>
                <a:cubicBezTo>
                  <a:pt x="1053516" y="1098266"/>
                  <a:pt x="1135752" y="1026643"/>
                  <a:pt x="1293451" y="1098789"/>
                </a:cubicBezTo>
                <a:cubicBezTo>
                  <a:pt x="1500404" y="1268629"/>
                  <a:pt x="2162600" y="1406904"/>
                  <a:pt x="2571881" y="1166424"/>
                </a:cubicBezTo>
                <a:cubicBezTo>
                  <a:pt x="2683927" y="1084177"/>
                  <a:pt x="2912979" y="1019582"/>
                  <a:pt x="2972758" y="1164419"/>
                </a:cubicBezTo>
                <a:cubicBezTo>
                  <a:pt x="2987704" y="1212096"/>
                  <a:pt x="2993198" y="1252048"/>
                  <a:pt x="2989563" y="1286778"/>
                </a:cubicBezTo>
                <a:cubicBezTo>
                  <a:pt x="2978656" y="1390968"/>
                  <a:pt x="2885587" y="1448164"/>
                  <a:pt x="2719030" y="1525944"/>
                </a:cubicBezTo>
                <a:cubicBezTo>
                  <a:pt x="2451164" y="1630778"/>
                  <a:pt x="2225977" y="1673472"/>
                  <a:pt x="2027221" y="1676379"/>
                </a:cubicBezTo>
                <a:close/>
                <a:moveTo>
                  <a:pt x="2060359" y="2384240"/>
                </a:moveTo>
                <a:cubicBezTo>
                  <a:pt x="1394097" y="2387719"/>
                  <a:pt x="863452" y="2121053"/>
                  <a:pt x="679484" y="1997056"/>
                </a:cubicBezTo>
                <a:cubicBezTo>
                  <a:pt x="549375" y="1924911"/>
                  <a:pt x="425752" y="1821728"/>
                  <a:pt x="517720" y="1662586"/>
                </a:cubicBezTo>
                <a:cubicBezTo>
                  <a:pt x="651347" y="1537002"/>
                  <a:pt x="734391" y="1582761"/>
                  <a:pt x="863420" y="1678116"/>
                </a:cubicBezTo>
                <a:cubicBezTo>
                  <a:pt x="1176163" y="1799857"/>
                  <a:pt x="1865977" y="2417593"/>
                  <a:pt x="3208759" y="1655572"/>
                </a:cubicBezTo>
                <a:cubicBezTo>
                  <a:pt x="3361860" y="1547355"/>
                  <a:pt x="3480881" y="1600941"/>
                  <a:pt x="3531465" y="1705974"/>
                </a:cubicBezTo>
                <a:cubicBezTo>
                  <a:pt x="3544425" y="1734364"/>
                  <a:pt x="3549052" y="1761627"/>
                  <a:pt x="3546492" y="1787833"/>
                </a:cubicBezTo>
                <a:cubicBezTo>
                  <a:pt x="3538815" y="1866453"/>
                  <a:pt x="3466473" y="1935559"/>
                  <a:pt x="3360505" y="1997057"/>
                </a:cubicBezTo>
                <a:cubicBezTo>
                  <a:pt x="2908694" y="2282815"/>
                  <a:pt x="2460115" y="2382153"/>
                  <a:pt x="2060359" y="2384240"/>
                </a:cubicBezTo>
                <a:close/>
                <a:moveTo>
                  <a:pt x="2129199" y="3084855"/>
                </a:moveTo>
                <a:cubicBezTo>
                  <a:pt x="1410135" y="3099816"/>
                  <a:pt x="735083" y="2850306"/>
                  <a:pt x="192432" y="2495222"/>
                </a:cubicBezTo>
                <a:cubicBezTo>
                  <a:pt x="71522" y="2441114"/>
                  <a:pt x="-61299" y="2265791"/>
                  <a:pt x="30671" y="2133701"/>
                </a:cubicBezTo>
                <a:cubicBezTo>
                  <a:pt x="155100" y="2023149"/>
                  <a:pt x="311719" y="2106476"/>
                  <a:pt x="399360" y="2185301"/>
                </a:cubicBezTo>
                <a:cubicBezTo>
                  <a:pt x="586943" y="2302537"/>
                  <a:pt x="1960913" y="3339604"/>
                  <a:pt x="3688958" y="2131192"/>
                </a:cubicBezTo>
                <a:cubicBezTo>
                  <a:pt x="3828264" y="2013959"/>
                  <a:pt x="3956485" y="2090087"/>
                  <a:pt x="4011664" y="2172576"/>
                </a:cubicBezTo>
                <a:cubicBezTo>
                  <a:pt x="4027692" y="2203596"/>
                  <a:pt x="4033946" y="2234898"/>
                  <a:pt x="4032153" y="2265496"/>
                </a:cubicBezTo>
                <a:cubicBezTo>
                  <a:pt x="4026775" y="2357288"/>
                  <a:pt x="3948972" y="2442742"/>
                  <a:pt x="3845304" y="2495222"/>
                </a:cubicBezTo>
                <a:cubicBezTo>
                  <a:pt x="3274368" y="2901596"/>
                  <a:pt x="2688471" y="3073220"/>
                  <a:pt x="2129199" y="30848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68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Agency FB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44</cp:revision>
  <dcterms:created xsi:type="dcterms:W3CDTF">2018-02-18T19:39:47Z</dcterms:created>
  <dcterms:modified xsi:type="dcterms:W3CDTF">2022-10-28T05:48:18Z</dcterms:modified>
</cp:coreProperties>
</file>