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6" d="100"/>
          <a:sy n="106" d="100"/>
        </p:scale>
        <p:origin x="1698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65" name="Group 2">
            <a:extLst>
              <a:ext uri="{FF2B5EF4-FFF2-40B4-BE49-F238E27FC236}">
                <a16:creationId xmlns:a16="http://schemas.microsoft.com/office/drawing/2014/main" id="{FD7B2C10-C590-438E-884E-0B75A436A8D0}"/>
              </a:ext>
            </a:extLst>
          </p:cNvPr>
          <p:cNvGrpSpPr/>
          <p:nvPr/>
        </p:nvGrpSpPr>
        <p:grpSpPr>
          <a:xfrm>
            <a:off x="903072" y="2689872"/>
            <a:ext cx="10542200" cy="2707617"/>
            <a:chOff x="903072" y="2689872"/>
            <a:chExt cx="10542200" cy="2707617"/>
          </a:xfrm>
          <a:solidFill>
            <a:schemeClr val="accent1"/>
          </a:solidFill>
        </p:grpSpPr>
        <p:sp>
          <p:nvSpPr>
            <p:cNvPr id="266" name="Arrow: Bent 3">
              <a:extLst>
                <a:ext uri="{FF2B5EF4-FFF2-40B4-BE49-F238E27FC236}">
                  <a16:creationId xmlns:a16="http://schemas.microsoft.com/office/drawing/2014/main" id="{FDBC8CF0-C9EA-41E5-AA22-FE6D6ADDC7C7}"/>
                </a:ext>
              </a:extLst>
            </p:cNvPr>
            <p:cNvSpPr/>
            <p:nvPr/>
          </p:nvSpPr>
          <p:spPr>
            <a:xfrm rot="5400000" flipH="1">
              <a:off x="6298179" y="394028"/>
              <a:ext cx="565464" cy="9441457"/>
            </a:xfrm>
            <a:prstGeom prst="bentArrow">
              <a:avLst>
                <a:gd name="adj1" fmla="val 16995"/>
                <a:gd name="adj2" fmla="val 4593"/>
                <a:gd name="adj3" fmla="val 0"/>
                <a:gd name="adj4" fmla="val 4375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67" name="Arrow: Bent 4">
              <a:extLst>
                <a:ext uri="{FF2B5EF4-FFF2-40B4-BE49-F238E27FC236}">
                  <a16:creationId xmlns:a16="http://schemas.microsoft.com/office/drawing/2014/main" id="{B35E0ACF-C6A6-4AE9-B1C5-503A5010F6DE}"/>
                </a:ext>
              </a:extLst>
            </p:cNvPr>
            <p:cNvSpPr/>
            <p:nvPr/>
          </p:nvSpPr>
          <p:spPr>
            <a:xfrm rot="16200000">
              <a:off x="5240036" y="-1647092"/>
              <a:ext cx="565464" cy="9239392"/>
            </a:xfrm>
            <a:prstGeom prst="bentArrow">
              <a:avLst>
                <a:gd name="adj1" fmla="val 18558"/>
                <a:gd name="adj2" fmla="val 4376"/>
                <a:gd name="adj3" fmla="val 0"/>
                <a:gd name="adj4" fmla="val 4529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68" name="Arrow: Bent 5">
              <a:extLst>
                <a:ext uri="{FF2B5EF4-FFF2-40B4-BE49-F238E27FC236}">
                  <a16:creationId xmlns:a16="http://schemas.microsoft.com/office/drawing/2014/main" id="{2B783DB8-CACD-444D-81AC-865EDE560406}"/>
                </a:ext>
              </a:extLst>
            </p:cNvPr>
            <p:cNvSpPr/>
            <p:nvPr/>
          </p:nvSpPr>
          <p:spPr>
            <a:xfrm rot="5400000">
              <a:off x="10511136" y="2836702"/>
              <a:ext cx="565464" cy="1302808"/>
            </a:xfrm>
            <a:prstGeom prst="bentArrow">
              <a:avLst>
                <a:gd name="adj1" fmla="val 8994"/>
                <a:gd name="adj2" fmla="val 29787"/>
                <a:gd name="adj3" fmla="val 0"/>
                <a:gd name="adj4" fmla="val 4375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69" name="Rectangle 6">
              <a:extLst>
                <a:ext uri="{FF2B5EF4-FFF2-40B4-BE49-F238E27FC236}">
                  <a16:creationId xmlns:a16="http://schemas.microsoft.com/office/drawing/2014/main" id="{56BE37B3-B2C8-4A63-ABFB-AAADF3F237D4}"/>
                </a:ext>
              </a:extLst>
            </p:cNvPr>
            <p:cNvSpPr/>
            <p:nvPr/>
          </p:nvSpPr>
          <p:spPr>
            <a:xfrm>
              <a:off x="11250561" y="3707770"/>
              <a:ext cx="51079" cy="118872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" name="그룹 1">
            <a:extLst>
              <a:ext uri="{FF2B5EF4-FFF2-40B4-BE49-F238E27FC236}">
                <a16:creationId xmlns:a16="http://schemas.microsoft.com/office/drawing/2014/main" id="{3009CC8E-E6D0-4FB4-BE1C-CAFC3F499ED3}"/>
              </a:ext>
            </a:extLst>
          </p:cNvPr>
          <p:cNvGrpSpPr/>
          <p:nvPr/>
        </p:nvGrpSpPr>
        <p:grpSpPr>
          <a:xfrm>
            <a:off x="416004" y="183"/>
            <a:ext cx="1032335" cy="2991941"/>
            <a:chOff x="416004" y="183"/>
            <a:chExt cx="1032335" cy="2991941"/>
          </a:xfrm>
        </p:grpSpPr>
        <p:sp>
          <p:nvSpPr>
            <p:cNvPr id="274" name="Rectangle: Rounded Corners 55">
              <a:extLst>
                <a:ext uri="{FF2B5EF4-FFF2-40B4-BE49-F238E27FC236}">
                  <a16:creationId xmlns:a16="http://schemas.microsoft.com/office/drawing/2014/main" id="{EED5E0B5-7F1E-4167-BA2D-1AA7E76D2A7E}"/>
                </a:ext>
              </a:extLst>
            </p:cNvPr>
            <p:cNvSpPr/>
            <p:nvPr/>
          </p:nvSpPr>
          <p:spPr>
            <a:xfrm>
              <a:off x="814299" y="1332408"/>
              <a:ext cx="247023" cy="133702"/>
            </a:xfrm>
            <a:prstGeom prst="roundRect">
              <a:avLst/>
            </a:prstGeom>
            <a:gradFill flip="none" rotWithShape="1">
              <a:gsLst>
                <a:gs pos="0">
                  <a:schemeClr val="accent4">
                    <a:lumMod val="67000"/>
                  </a:schemeClr>
                </a:gs>
                <a:gs pos="48000">
                  <a:schemeClr val="accent4">
                    <a:lumMod val="97000"/>
                    <a:lumOff val="3000"/>
                  </a:schemeClr>
                </a:gs>
                <a:gs pos="100000">
                  <a:schemeClr val="accent4">
                    <a:lumMod val="100000"/>
                  </a:schemeClr>
                </a:gs>
              </a:gsLst>
              <a:lin ang="54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1" name="Rectangle 52">
              <a:extLst>
                <a:ext uri="{FF2B5EF4-FFF2-40B4-BE49-F238E27FC236}">
                  <a16:creationId xmlns:a16="http://schemas.microsoft.com/office/drawing/2014/main" id="{1E49BF44-0DE2-4155-BCD5-8A21D390CA24}"/>
                </a:ext>
              </a:extLst>
            </p:cNvPr>
            <p:cNvSpPr/>
            <p:nvPr/>
          </p:nvSpPr>
          <p:spPr>
            <a:xfrm>
              <a:off x="560833" y="1448378"/>
              <a:ext cx="753958" cy="657781"/>
            </a:xfrm>
            <a:prstGeom prst="rect">
              <a:avLst/>
            </a:prstGeom>
            <a:gradFill flip="none" rotWithShape="1">
              <a:gsLst>
                <a:gs pos="0">
                  <a:schemeClr val="accent4">
                    <a:lumMod val="80000"/>
                  </a:schemeClr>
                </a:gs>
                <a:gs pos="48000">
                  <a:schemeClr val="accent4"/>
                </a:gs>
                <a:gs pos="100000">
                  <a:schemeClr val="accent4">
                    <a:lumMod val="80000"/>
                    <a:lumOff val="20000"/>
                  </a:schemeClr>
                </a:gs>
              </a:gsLst>
              <a:lin ang="54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2" name="Rectangle 53">
              <a:extLst>
                <a:ext uri="{FF2B5EF4-FFF2-40B4-BE49-F238E27FC236}">
                  <a16:creationId xmlns:a16="http://schemas.microsoft.com/office/drawing/2014/main" id="{9C50B9BE-E9AC-42FC-B26B-51D6EE79A333}"/>
                </a:ext>
              </a:extLst>
            </p:cNvPr>
            <p:cNvSpPr/>
            <p:nvPr/>
          </p:nvSpPr>
          <p:spPr>
            <a:xfrm>
              <a:off x="416004" y="1448378"/>
              <a:ext cx="144825" cy="657781"/>
            </a:xfrm>
            <a:prstGeom prst="rect">
              <a:avLst/>
            </a:prstGeom>
            <a:gradFill flip="none" rotWithShape="1">
              <a:gsLst>
                <a:gs pos="0">
                  <a:schemeClr val="accent4">
                    <a:lumMod val="50000"/>
                  </a:schemeClr>
                </a:gs>
                <a:gs pos="48000">
                  <a:schemeClr val="accent4">
                    <a:lumMod val="70000"/>
                  </a:schemeClr>
                </a:gs>
                <a:gs pos="100000">
                  <a:schemeClr val="accent4">
                    <a:lumMod val="80000"/>
                  </a:schemeClr>
                </a:gs>
              </a:gsLst>
              <a:lin ang="54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3" name="Rectangle 54">
              <a:extLst>
                <a:ext uri="{FF2B5EF4-FFF2-40B4-BE49-F238E27FC236}">
                  <a16:creationId xmlns:a16="http://schemas.microsoft.com/office/drawing/2014/main" id="{6AB1DEE9-3D6F-4886-9A79-6DCA1AA61E90}"/>
                </a:ext>
              </a:extLst>
            </p:cNvPr>
            <p:cNvSpPr/>
            <p:nvPr/>
          </p:nvSpPr>
          <p:spPr>
            <a:xfrm>
              <a:off x="1303514" y="1448378"/>
              <a:ext cx="144825" cy="657781"/>
            </a:xfrm>
            <a:prstGeom prst="rect">
              <a:avLst/>
            </a:prstGeom>
            <a:gradFill flip="none" rotWithShape="1">
              <a:gsLst>
                <a:gs pos="0">
                  <a:schemeClr val="accent4">
                    <a:lumMod val="90000"/>
                  </a:schemeClr>
                </a:gs>
                <a:gs pos="48000">
                  <a:schemeClr val="accent4"/>
                </a:gs>
                <a:gs pos="100000">
                  <a:schemeClr val="accent4">
                    <a:lumMod val="90000"/>
                    <a:lumOff val="10000"/>
                  </a:schemeClr>
                </a:gs>
              </a:gsLst>
              <a:lin ang="54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5" name="Freeform: Shape 56">
              <a:extLst>
                <a:ext uri="{FF2B5EF4-FFF2-40B4-BE49-F238E27FC236}">
                  <a16:creationId xmlns:a16="http://schemas.microsoft.com/office/drawing/2014/main" id="{3D118FF2-6C75-4C35-B17B-24700319D465}"/>
                </a:ext>
              </a:extLst>
            </p:cNvPr>
            <p:cNvSpPr/>
            <p:nvPr/>
          </p:nvSpPr>
          <p:spPr>
            <a:xfrm rot="16200000">
              <a:off x="410907" y="403576"/>
              <a:ext cx="1346577" cy="539792"/>
            </a:xfrm>
            <a:custGeom>
              <a:avLst/>
              <a:gdLst>
                <a:gd name="connsiteX0" fmla="*/ 415248 w 1082103"/>
                <a:gd name="connsiteY0" fmla="*/ 1642 h 885609"/>
                <a:gd name="connsiteX1" fmla="*/ 568592 w 1082103"/>
                <a:gd name="connsiteY1" fmla="*/ 72314 h 885609"/>
                <a:gd name="connsiteX2" fmla="*/ 699435 w 1082103"/>
                <a:gd name="connsiteY2" fmla="*/ 303584 h 885609"/>
                <a:gd name="connsiteX3" fmla="*/ 785078 w 1082103"/>
                <a:gd name="connsiteY3" fmla="*/ 603435 h 885609"/>
                <a:gd name="connsiteX4" fmla="*/ 825393 w 1082103"/>
                <a:gd name="connsiteY4" fmla="*/ 706793 h 885609"/>
                <a:gd name="connsiteX5" fmla="*/ 973755 w 1082103"/>
                <a:gd name="connsiteY5" fmla="*/ 752187 h 885609"/>
                <a:gd name="connsiteX6" fmla="*/ 1068744 w 1082103"/>
                <a:gd name="connsiteY6" fmla="*/ 677127 h 885609"/>
                <a:gd name="connsiteX7" fmla="*/ 1082103 w 1082103"/>
                <a:gd name="connsiteY7" fmla="*/ 658058 h 885609"/>
                <a:gd name="connsiteX8" fmla="*/ 1082103 w 1082103"/>
                <a:gd name="connsiteY8" fmla="*/ 812644 h 885609"/>
                <a:gd name="connsiteX9" fmla="*/ 1062435 w 1082103"/>
                <a:gd name="connsiteY9" fmla="*/ 828220 h 885609"/>
                <a:gd name="connsiteX10" fmla="*/ 984045 w 1082103"/>
                <a:gd name="connsiteY10" fmla="*/ 868897 h 885609"/>
                <a:gd name="connsiteX11" fmla="*/ 743852 w 1082103"/>
                <a:gd name="connsiteY11" fmla="*/ 793413 h 885609"/>
                <a:gd name="connsiteX12" fmla="*/ 664396 w 1082103"/>
                <a:gd name="connsiteY12" fmla="*/ 600960 h 885609"/>
                <a:gd name="connsiteX13" fmla="*/ 578817 w 1082103"/>
                <a:gd name="connsiteY13" fmla="*/ 280008 h 885609"/>
                <a:gd name="connsiteX14" fmla="*/ 519616 w 1082103"/>
                <a:gd name="connsiteY14" fmla="*/ 169225 h 885609"/>
                <a:gd name="connsiteX15" fmla="*/ 359596 w 1082103"/>
                <a:gd name="connsiteY15" fmla="*/ 113345 h 885609"/>
                <a:gd name="connsiteX16" fmla="*/ 255326 w 1082103"/>
                <a:gd name="connsiteY16" fmla="*/ 149165 h 885609"/>
                <a:gd name="connsiteX17" fmla="*/ 61428 w 1082103"/>
                <a:gd name="connsiteY17" fmla="*/ 182540 h 885609"/>
                <a:gd name="connsiteX18" fmla="*/ 0 w 1082103"/>
                <a:gd name="connsiteY18" fmla="*/ 162620 h 885609"/>
                <a:gd name="connsiteX19" fmla="*/ 0 w 1082103"/>
                <a:gd name="connsiteY19" fmla="*/ 53333 h 885609"/>
                <a:gd name="connsiteX20" fmla="*/ 19757 w 1082103"/>
                <a:gd name="connsiteY20" fmla="*/ 66452 h 885609"/>
                <a:gd name="connsiteX21" fmla="*/ 252916 w 1082103"/>
                <a:gd name="connsiteY21" fmla="*/ 38773 h 885609"/>
                <a:gd name="connsiteX22" fmla="*/ 415248 w 1082103"/>
                <a:gd name="connsiteY22" fmla="*/ 1642 h 885609"/>
                <a:gd name="connsiteX0" fmla="*/ 415248 w 1300625"/>
                <a:gd name="connsiteY0" fmla="*/ 1642 h 885609"/>
                <a:gd name="connsiteX1" fmla="*/ 568592 w 1300625"/>
                <a:gd name="connsiteY1" fmla="*/ 72314 h 885609"/>
                <a:gd name="connsiteX2" fmla="*/ 699435 w 1300625"/>
                <a:gd name="connsiteY2" fmla="*/ 303584 h 885609"/>
                <a:gd name="connsiteX3" fmla="*/ 785078 w 1300625"/>
                <a:gd name="connsiteY3" fmla="*/ 603435 h 885609"/>
                <a:gd name="connsiteX4" fmla="*/ 825393 w 1300625"/>
                <a:gd name="connsiteY4" fmla="*/ 706793 h 885609"/>
                <a:gd name="connsiteX5" fmla="*/ 973755 w 1300625"/>
                <a:gd name="connsiteY5" fmla="*/ 752187 h 885609"/>
                <a:gd name="connsiteX6" fmla="*/ 1068744 w 1300625"/>
                <a:gd name="connsiteY6" fmla="*/ 677127 h 885609"/>
                <a:gd name="connsiteX7" fmla="*/ 1300625 w 1300625"/>
                <a:gd name="connsiteY7" fmla="*/ 14630 h 885609"/>
                <a:gd name="connsiteX8" fmla="*/ 1082103 w 1300625"/>
                <a:gd name="connsiteY8" fmla="*/ 812644 h 885609"/>
                <a:gd name="connsiteX9" fmla="*/ 1062435 w 1300625"/>
                <a:gd name="connsiteY9" fmla="*/ 828220 h 885609"/>
                <a:gd name="connsiteX10" fmla="*/ 984045 w 1300625"/>
                <a:gd name="connsiteY10" fmla="*/ 868897 h 885609"/>
                <a:gd name="connsiteX11" fmla="*/ 743852 w 1300625"/>
                <a:gd name="connsiteY11" fmla="*/ 793413 h 885609"/>
                <a:gd name="connsiteX12" fmla="*/ 664396 w 1300625"/>
                <a:gd name="connsiteY12" fmla="*/ 600960 h 885609"/>
                <a:gd name="connsiteX13" fmla="*/ 578817 w 1300625"/>
                <a:gd name="connsiteY13" fmla="*/ 280008 h 885609"/>
                <a:gd name="connsiteX14" fmla="*/ 519616 w 1300625"/>
                <a:gd name="connsiteY14" fmla="*/ 169225 h 885609"/>
                <a:gd name="connsiteX15" fmla="*/ 359596 w 1300625"/>
                <a:gd name="connsiteY15" fmla="*/ 113345 h 885609"/>
                <a:gd name="connsiteX16" fmla="*/ 255326 w 1300625"/>
                <a:gd name="connsiteY16" fmla="*/ 149165 h 885609"/>
                <a:gd name="connsiteX17" fmla="*/ 61428 w 1300625"/>
                <a:gd name="connsiteY17" fmla="*/ 182540 h 885609"/>
                <a:gd name="connsiteX18" fmla="*/ 0 w 1300625"/>
                <a:gd name="connsiteY18" fmla="*/ 162620 h 885609"/>
                <a:gd name="connsiteX19" fmla="*/ 0 w 1300625"/>
                <a:gd name="connsiteY19" fmla="*/ 53333 h 885609"/>
                <a:gd name="connsiteX20" fmla="*/ 19757 w 1300625"/>
                <a:gd name="connsiteY20" fmla="*/ 66452 h 885609"/>
                <a:gd name="connsiteX21" fmla="*/ 252916 w 1300625"/>
                <a:gd name="connsiteY21" fmla="*/ 38773 h 885609"/>
                <a:gd name="connsiteX22" fmla="*/ 415248 w 1300625"/>
                <a:gd name="connsiteY22" fmla="*/ 1642 h 885609"/>
                <a:gd name="connsiteX0" fmla="*/ 415248 w 1300625"/>
                <a:gd name="connsiteY0" fmla="*/ 1642 h 885609"/>
                <a:gd name="connsiteX1" fmla="*/ 568592 w 1300625"/>
                <a:gd name="connsiteY1" fmla="*/ 72314 h 885609"/>
                <a:gd name="connsiteX2" fmla="*/ 699435 w 1300625"/>
                <a:gd name="connsiteY2" fmla="*/ 303584 h 885609"/>
                <a:gd name="connsiteX3" fmla="*/ 785078 w 1300625"/>
                <a:gd name="connsiteY3" fmla="*/ 603435 h 885609"/>
                <a:gd name="connsiteX4" fmla="*/ 825393 w 1300625"/>
                <a:gd name="connsiteY4" fmla="*/ 706793 h 885609"/>
                <a:gd name="connsiteX5" fmla="*/ 973755 w 1300625"/>
                <a:gd name="connsiteY5" fmla="*/ 752187 h 885609"/>
                <a:gd name="connsiteX6" fmla="*/ 1300625 w 1300625"/>
                <a:gd name="connsiteY6" fmla="*/ 14630 h 885609"/>
                <a:gd name="connsiteX7" fmla="*/ 1082103 w 1300625"/>
                <a:gd name="connsiteY7" fmla="*/ 812644 h 885609"/>
                <a:gd name="connsiteX8" fmla="*/ 1062435 w 1300625"/>
                <a:gd name="connsiteY8" fmla="*/ 828220 h 885609"/>
                <a:gd name="connsiteX9" fmla="*/ 984045 w 1300625"/>
                <a:gd name="connsiteY9" fmla="*/ 868897 h 885609"/>
                <a:gd name="connsiteX10" fmla="*/ 743852 w 1300625"/>
                <a:gd name="connsiteY10" fmla="*/ 793413 h 885609"/>
                <a:gd name="connsiteX11" fmla="*/ 664396 w 1300625"/>
                <a:gd name="connsiteY11" fmla="*/ 600960 h 885609"/>
                <a:gd name="connsiteX12" fmla="*/ 578817 w 1300625"/>
                <a:gd name="connsiteY12" fmla="*/ 280008 h 885609"/>
                <a:gd name="connsiteX13" fmla="*/ 519616 w 1300625"/>
                <a:gd name="connsiteY13" fmla="*/ 169225 h 885609"/>
                <a:gd name="connsiteX14" fmla="*/ 359596 w 1300625"/>
                <a:gd name="connsiteY14" fmla="*/ 113345 h 885609"/>
                <a:gd name="connsiteX15" fmla="*/ 255326 w 1300625"/>
                <a:gd name="connsiteY15" fmla="*/ 149165 h 885609"/>
                <a:gd name="connsiteX16" fmla="*/ 61428 w 1300625"/>
                <a:gd name="connsiteY16" fmla="*/ 182540 h 885609"/>
                <a:gd name="connsiteX17" fmla="*/ 0 w 1300625"/>
                <a:gd name="connsiteY17" fmla="*/ 162620 h 885609"/>
                <a:gd name="connsiteX18" fmla="*/ 0 w 1300625"/>
                <a:gd name="connsiteY18" fmla="*/ 53333 h 885609"/>
                <a:gd name="connsiteX19" fmla="*/ 19757 w 1300625"/>
                <a:gd name="connsiteY19" fmla="*/ 66452 h 885609"/>
                <a:gd name="connsiteX20" fmla="*/ 252916 w 1300625"/>
                <a:gd name="connsiteY20" fmla="*/ 38773 h 885609"/>
                <a:gd name="connsiteX21" fmla="*/ 415248 w 1300625"/>
                <a:gd name="connsiteY21" fmla="*/ 1642 h 885609"/>
                <a:gd name="connsiteX0" fmla="*/ 415248 w 1300625"/>
                <a:gd name="connsiteY0" fmla="*/ 1642 h 885609"/>
                <a:gd name="connsiteX1" fmla="*/ 568592 w 1300625"/>
                <a:gd name="connsiteY1" fmla="*/ 72314 h 885609"/>
                <a:gd name="connsiteX2" fmla="*/ 699435 w 1300625"/>
                <a:gd name="connsiteY2" fmla="*/ 303584 h 885609"/>
                <a:gd name="connsiteX3" fmla="*/ 785078 w 1300625"/>
                <a:gd name="connsiteY3" fmla="*/ 603435 h 885609"/>
                <a:gd name="connsiteX4" fmla="*/ 825393 w 1300625"/>
                <a:gd name="connsiteY4" fmla="*/ 706793 h 885609"/>
                <a:gd name="connsiteX5" fmla="*/ 1300625 w 1300625"/>
                <a:gd name="connsiteY5" fmla="*/ 14630 h 885609"/>
                <a:gd name="connsiteX6" fmla="*/ 1082103 w 1300625"/>
                <a:gd name="connsiteY6" fmla="*/ 812644 h 885609"/>
                <a:gd name="connsiteX7" fmla="*/ 1062435 w 1300625"/>
                <a:gd name="connsiteY7" fmla="*/ 828220 h 885609"/>
                <a:gd name="connsiteX8" fmla="*/ 984045 w 1300625"/>
                <a:gd name="connsiteY8" fmla="*/ 868897 h 885609"/>
                <a:gd name="connsiteX9" fmla="*/ 743852 w 1300625"/>
                <a:gd name="connsiteY9" fmla="*/ 793413 h 885609"/>
                <a:gd name="connsiteX10" fmla="*/ 664396 w 1300625"/>
                <a:gd name="connsiteY10" fmla="*/ 600960 h 885609"/>
                <a:gd name="connsiteX11" fmla="*/ 578817 w 1300625"/>
                <a:gd name="connsiteY11" fmla="*/ 280008 h 885609"/>
                <a:gd name="connsiteX12" fmla="*/ 519616 w 1300625"/>
                <a:gd name="connsiteY12" fmla="*/ 169225 h 885609"/>
                <a:gd name="connsiteX13" fmla="*/ 359596 w 1300625"/>
                <a:gd name="connsiteY13" fmla="*/ 113345 h 885609"/>
                <a:gd name="connsiteX14" fmla="*/ 255326 w 1300625"/>
                <a:gd name="connsiteY14" fmla="*/ 149165 h 885609"/>
                <a:gd name="connsiteX15" fmla="*/ 61428 w 1300625"/>
                <a:gd name="connsiteY15" fmla="*/ 182540 h 885609"/>
                <a:gd name="connsiteX16" fmla="*/ 0 w 1300625"/>
                <a:gd name="connsiteY16" fmla="*/ 162620 h 885609"/>
                <a:gd name="connsiteX17" fmla="*/ 0 w 1300625"/>
                <a:gd name="connsiteY17" fmla="*/ 53333 h 885609"/>
                <a:gd name="connsiteX18" fmla="*/ 19757 w 1300625"/>
                <a:gd name="connsiteY18" fmla="*/ 66452 h 885609"/>
                <a:gd name="connsiteX19" fmla="*/ 252916 w 1300625"/>
                <a:gd name="connsiteY19" fmla="*/ 38773 h 885609"/>
                <a:gd name="connsiteX20" fmla="*/ 415248 w 1300625"/>
                <a:gd name="connsiteY20" fmla="*/ 1642 h 885609"/>
                <a:gd name="connsiteX0" fmla="*/ 415248 w 1300625"/>
                <a:gd name="connsiteY0" fmla="*/ 1642 h 885609"/>
                <a:gd name="connsiteX1" fmla="*/ 568592 w 1300625"/>
                <a:gd name="connsiteY1" fmla="*/ 72314 h 885609"/>
                <a:gd name="connsiteX2" fmla="*/ 699435 w 1300625"/>
                <a:gd name="connsiteY2" fmla="*/ 303584 h 885609"/>
                <a:gd name="connsiteX3" fmla="*/ 785078 w 1300625"/>
                <a:gd name="connsiteY3" fmla="*/ 603435 h 885609"/>
                <a:gd name="connsiteX4" fmla="*/ 1101582 w 1300625"/>
                <a:gd name="connsiteY4" fmla="*/ 391151 h 885609"/>
                <a:gd name="connsiteX5" fmla="*/ 1300625 w 1300625"/>
                <a:gd name="connsiteY5" fmla="*/ 14630 h 885609"/>
                <a:gd name="connsiteX6" fmla="*/ 1082103 w 1300625"/>
                <a:gd name="connsiteY6" fmla="*/ 812644 h 885609"/>
                <a:gd name="connsiteX7" fmla="*/ 1062435 w 1300625"/>
                <a:gd name="connsiteY7" fmla="*/ 828220 h 885609"/>
                <a:gd name="connsiteX8" fmla="*/ 984045 w 1300625"/>
                <a:gd name="connsiteY8" fmla="*/ 868897 h 885609"/>
                <a:gd name="connsiteX9" fmla="*/ 743852 w 1300625"/>
                <a:gd name="connsiteY9" fmla="*/ 793413 h 885609"/>
                <a:gd name="connsiteX10" fmla="*/ 664396 w 1300625"/>
                <a:gd name="connsiteY10" fmla="*/ 600960 h 885609"/>
                <a:gd name="connsiteX11" fmla="*/ 578817 w 1300625"/>
                <a:gd name="connsiteY11" fmla="*/ 280008 h 885609"/>
                <a:gd name="connsiteX12" fmla="*/ 519616 w 1300625"/>
                <a:gd name="connsiteY12" fmla="*/ 169225 h 885609"/>
                <a:gd name="connsiteX13" fmla="*/ 359596 w 1300625"/>
                <a:gd name="connsiteY13" fmla="*/ 113345 h 885609"/>
                <a:gd name="connsiteX14" fmla="*/ 255326 w 1300625"/>
                <a:gd name="connsiteY14" fmla="*/ 149165 h 885609"/>
                <a:gd name="connsiteX15" fmla="*/ 61428 w 1300625"/>
                <a:gd name="connsiteY15" fmla="*/ 182540 h 885609"/>
                <a:gd name="connsiteX16" fmla="*/ 0 w 1300625"/>
                <a:gd name="connsiteY16" fmla="*/ 162620 h 885609"/>
                <a:gd name="connsiteX17" fmla="*/ 0 w 1300625"/>
                <a:gd name="connsiteY17" fmla="*/ 53333 h 885609"/>
                <a:gd name="connsiteX18" fmla="*/ 19757 w 1300625"/>
                <a:gd name="connsiteY18" fmla="*/ 66452 h 885609"/>
                <a:gd name="connsiteX19" fmla="*/ 252916 w 1300625"/>
                <a:gd name="connsiteY19" fmla="*/ 38773 h 885609"/>
                <a:gd name="connsiteX20" fmla="*/ 415248 w 1300625"/>
                <a:gd name="connsiteY20" fmla="*/ 1642 h 885609"/>
                <a:gd name="connsiteX0" fmla="*/ 415248 w 1300625"/>
                <a:gd name="connsiteY0" fmla="*/ 1642 h 885609"/>
                <a:gd name="connsiteX1" fmla="*/ 568592 w 1300625"/>
                <a:gd name="connsiteY1" fmla="*/ 72314 h 885609"/>
                <a:gd name="connsiteX2" fmla="*/ 699435 w 1300625"/>
                <a:gd name="connsiteY2" fmla="*/ 303584 h 885609"/>
                <a:gd name="connsiteX3" fmla="*/ 785078 w 1300625"/>
                <a:gd name="connsiteY3" fmla="*/ 603435 h 885609"/>
                <a:gd name="connsiteX4" fmla="*/ 1101582 w 1300625"/>
                <a:gd name="connsiteY4" fmla="*/ 391151 h 885609"/>
                <a:gd name="connsiteX5" fmla="*/ 1300625 w 1300625"/>
                <a:gd name="connsiteY5" fmla="*/ 14630 h 885609"/>
                <a:gd name="connsiteX6" fmla="*/ 1082103 w 1300625"/>
                <a:gd name="connsiteY6" fmla="*/ 812644 h 885609"/>
                <a:gd name="connsiteX7" fmla="*/ 1062435 w 1300625"/>
                <a:gd name="connsiteY7" fmla="*/ 828220 h 885609"/>
                <a:gd name="connsiteX8" fmla="*/ 984045 w 1300625"/>
                <a:gd name="connsiteY8" fmla="*/ 868897 h 885609"/>
                <a:gd name="connsiteX9" fmla="*/ 743852 w 1300625"/>
                <a:gd name="connsiteY9" fmla="*/ 793413 h 885609"/>
                <a:gd name="connsiteX10" fmla="*/ 664396 w 1300625"/>
                <a:gd name="connsiteY10" fmla="*/ 600960 h 885609"/>
                <a:gd name="connsiteX11" fmla="*/ 578817 w 1300625"/>
                <a:gd name="connsiteY11" fmla="*/ 280008 h 885609"/>
                <a:gd name="connsiteX12" fmla="*/ 519616 w 1300625"/>
                <a:gd name="connsiteY12" fmla="*/ 169225 h 885609"/>
                <a:gd name="connsiteX13" fmla="*/ 359596 w 1300625"/>
                <a:gd name="connsiteY13" fmla="*/ 113345 h 885609"/>
                <a:gd name="connsiteX14" fmla="*/ 255326 w 1300625"/>
                <a:gd name="connsiteY14" fmla="*/ 149165 h 885609"/>
                <a:gd name="connsiteX15" fmla="*/ 61428 w 1300625"/>
                <a:gd name="connsiteY15" fmla="*/ 182540 h 885609"/>
                <a:gd name="connsiteX16" fmla="*/ 0 w 1300625"/>
                <a:gd name="connsiteY16" fmla="*/ 162620 h 885609"/>
                <a:gd name="connsiteX17" fmla="*/ 0 w 1300625"/>
                <a:gd name="connsiteY17" fmla="*/ 53333 h 885609"/>
                <a:gd name="connsiteX18" fmla="*/ 19757 w 1300625"/>
                <a:gd name="connsiteY18" fmla="*/ 66452 h 885609"/>
                <a:gd name="connsiteX19" fmla="*/ 252916 w 1300625"/>
                <a:gd name="connsiteY19" fmla="*/ 38773 h 885609"/>
                <a:gd name="connsiteX20" fmla="*/ 415248 w 1300625"/>
                <a:gd name="connsiteY20" fmla="*/ 1642 h 885609"/>
                <a:gd name="connsiteX0" fmla="*/ 415248 w 1300625"/>
                <a:gd name="connsiteY0" fmla="*/ 1642 h 885609"/>
                <a:gd name="connsiteX1" fmla="*/ 568592 w 1300625"/>
                <a:gd name="connsiteY1" fmla="*/ 72314 h 885609"/>
                <a:gd name="connsiteX2" fmla="*/ 699435 w 1300625"/>
                <a:gd name="connsiteY2" fmla="*/ 303584 h 885609"/>
                <a:gd name="connsiteX3" fmla="*/ 763835 w 1300625"/>
                <a:gd name="connsiteY3" fmla="*/ 451686 h 885609"/>
                <a:gd name="connsiteX4" fmla="*/ 1101582 w 1300625"/>
                <a:gd name="connsiteY4" fmla="*/ 391151 h 885609"/>
                <a:gd name="connsiteX5" fmla="*/ 1300625 w 1300625"/>
                <a:gd name="connsiteY5" fmla="*/ 14630 h 885609"/>
                <a:gd name="connsiteX6" fmla="*/ 1082103 w 1300625"/>
                <a:gd name="connsiteY6" fmla="*/ 812644 h 885609"/>
                <a:gd name="connsiteX7" fmla="*/ 1062435 w 1300625"/>
                <a:gd name="connsiteY7" fmla="*/ 828220 h 885609"/>
                <a:gd name="connsiteX8" fmla="*/ 984045 w 1300625"/>
                <a:gd name="connsiteY8" fmla="*/ 868897 h 885609"/>
                <a:gd name="connsiteX9" fmla="*/ 743852 w 1300625"/>
                <a:gd name="connsiteY9" fmla="*/ 793413 h 885609"/>
                <a:gd name="connsiteX10" fmla="*/ 664396 w 1300625"/>
                <a:gd name="connsiteY10" fmla="*/ 600960 h 885609"/>
                <a:gd name="connsiteX11" fmla="*/ 578817 w 1300625"/>
                <a:gd name="connsiteY11" fmla="*/ 280008 h 885609"/>
                <a:gd name="connsiteX12" fmla="*/ 519616 w 1300625"/>
                <a:gd name="connsiteY12" fmla="*/ 169225 h 885609"/>
                <a:gd name="connsiteX13" fmla="*/ 359596 w 1300625"/>
                <a:gd name="connsiteY13" fmla="*/ 113345 h 885609"/>
                <a:gd name="connsiteX14" fmla="*/ 255326 w 1300625"/>
                <a:gd name="connsiteY14" fmla="*/ 149165 h 885609"/>
                <a:gd name="connsiteX15" fmla="*/ 61428 w 1300625"/>
                <a:gd name="connsiteY15" fmla="*/ 182540 h 885609"/>
                <a:gd name="connsiteX16" fmla="*/ 0 w 1300625"/>
                <a:gd name="connsiteY16" fmla="*/ 162620 h 885609"/>
                <a:gd name="connsiteX17" fmla="*/ 0 w 1300625"/>
                <a:gd name="connsiteY17" fmla="*/ 53333 h 885609"/>
                <a:gd name="connsiteX18" fmla="*/ 19757 w 1300625"/>
                <a:gd name="connsiteY18" fmla="*/ 66452 h 885609"/>
                <a:gd name="connsiteX19" fmla="*/ 252916 w 1300625"/>
                <a:gd name="connsiteY19" fmla="*/ 38773 h 885609"/>
                <a:gd name="connsiteX20" fmla="*/ 415248 w 1300625"/>
                <a:gd name="connsiteY20" fmla="*/ 1642 h 885609"/>
                <a:gd name="connsiteX0" fmla="*/ 415248 w 1300625"/>
                <a:gd name="connsiteY0" fmla="*/ 1642 h 885609"/>
                <a:gd name="connsiteX1" fmla="*/ 568592 w 1300625"/>
                <a:gd name="connsiteY1" fmla="*/ 72314 h 885609"/>
                <a:gd name="connsiteX2" fmla="*/ 699435 w 1300625"/>
                <a:gd name="connsiteY2" fmla="*/ 303584 h 885609"/>
                <a:gd name="connsiteX3" fmla="*/ 775977 w 1300625"/>
                <a:gd name="connsiteY3" fmla="*/ 409198 h 885609"/>
                <a:gd name="connsiteX4" fmla="*/ 1101582 w 1300625"/>
                <a:gd name="connsiteY4" fmla="*/ 391151 h 885609"/>
                <a:gd name="connsiteX5" fmla="*/ 1300625 w 1300625"/>
                <a:gd name="connsiteY5" fmla="*/ 14630 h 885609"/>
                <a:gd name="connsiteX6" fmla="*/ 1082103 w 1300625"/>
                <a:gd name="connsiteY6" fmla="*/ 812644 h 885609"/>
                <a:gd name="connsiteX7" fmla="*/ 1062435 w 1300625"/>
                <a:gd name="connsiteY7" fmla="*/ 828220 h 885609"/>
                <a:gd name="connsiteX8" fmla="*/ 984045 w 1300625"/>
                <a:gd name="connsiteY8" fmla="*/ 868897 h 885609"/>
                <a:gd name="connsiteX9" fmla="*/ 743852 w 1300625"/>
                <a:gd name="connsiteY9" fmla="*/ 793413 h 885609"/>
                <a:gd name="connsiteX10" fmla="*/ 664396 w 1300625"/>
                <a:gd name="connsiteY10" fmla="*/ 600960 h 885609"/>
                <a:gd name="connsiteX11" fmla="*/ 578817 w 1300625"/>
                <a:gd name="connsiteY11" fmla="*/ 280008 h 885609"/>
                <a:gd name="connsiteX12" fmla="*/ 519616 w 1300625"/>
                <a:gd name="connsiteY12" fmla="*/ 169225 h 885609"/>
                <a:gd name="connsiteX13" fmla="*/ 359596 w 1300625"/>
                <a:gd name="connsiteY13" fmla="*/ 113345 h 885609"/>
                <a:gd name="connsiteX14" fmla="*/ 255326 w 1300625"/>
                <a:gd name="connsiteY14" fmla="*/ 149165 h 885609"/>
                <a:gd name="connsiteX15" fmla="*/ 61428 w 1300625"/>
                <a:gd name="connsiteY15" fmla="*/ 182540 h 885609"/>
                <a:gd name="connsiteX16" fmla="*/ 0 w 1300625"/>
                <a:gd name="connsiteY16" fmla="*/ 162620 h 885609"/>
                <a:gd name="connsiteX17" fmla="*/ 0 w 1300625"/>
                <a:gd name="connsiteY17" fmla="*/ 53333 h 885609"/>
                <a:gd name="connsiteX18" fmla="*/ 19757 w 1300625"/>
                <a:gd name="connsiteY18" fmla="*/ 66452 h 885609"/>
                <a:gd name="connsiteX19" fmla="*/ 252916 w 1300625"/>
                <a:gd name="connsiteY19" fmla="*/ 38773 h 885609"/>
                <a:gd name="connsiteX20" fmla="*/ 415248 w 1300625"/>
                <a:gd name="connsiteY20" fmla="*/ 1642 h 885609"/>
                <a:gd name="connsiteX0" fmla="*/ 415248 w 1300625"/>
                <a:gd name="connsiteY0" fmla="*/ 1642 h 885609"/>
                <a:gd name="connsiteX1" fmla="*/ 568592 w 1300625"/>
                <a:gd name="connsiteY1" fmla="*/ 72314 h 885609"/>
                <a:gd name="connsiteX2" fmla="*/ 699435 w 1300625"/>
                <a:gd name="connsiteY2" fmla="*/ 303584 h 885609"/>
                <a:gd name="connsiteX3" fmla="*/ 1101582 w 1300625"/>
                <a:gd name="connsiteY3" fmla="*/ 391151 h 885609"/>
                <a:gd name="connsiteX4" fmla="*/ 1300625 w 1300625"/>
                <a:gd name="connsiteY4" fmla="*/ 14630 h 885609"/>
                <a:gd name="connsiteX5" fmla="*/ 1082103 w 1300625"/>
                <a:gd name="connsiteY5" fmla="*/ 812644 h 885609"/>
                <a:gd name="connsiteX6" fmla="*/ 1062435 w 1300625"/>
                <a:gd name="connsiteY6" fmla="*/ 828220 h 885609"/>
                <a:gd name="connsiteX7" fmla="*/ 984045 w 1300625"/>
                <a:gd name="connsiteY7" fmla="*/ 868897 h 885609"/>
                <a:gd name="connsiteX8" fmla="*/ 743852 w 1300625"/>
                <a:gd name="connsiteY8" fmla="*/ 793413 h 885609"/>
                <a:gd name="connsiteX9" fmla="*/ 664396 w 1300625"/>
                <a:gd name="connsiteY9" fmla="*/ 600960 h 885609"/>
                <a:gd name="connsiteX10" fmla="*/ 578817 w 1300625"/>
                <a:gd name="connsiteY10" fmla="*/ 280008 h 885609"/>
                <a:gd name="connsiteX11" fmla="*/ 519616 w 1300625"/>
                <a:gd name="connsiteY11" fmla="*/ 169225 h 885609"/>
                <a:gd name="connsiteX12" fmla="*/ 359596 w 1300625"/>
                <a:gd name="connsiteY12" fmla="*/ 113345 h 885609"/>
                <a:gd name="connsiteX13" fmla="*/ 255326 w 1300625"/>
                <a:gd name="connsiteY13" fmla="*/ 149165 h 885609"/>
                <a:gd name="connsiteX14" fmla="*/ 61428 w 1300625"/>
                <a:gd name="connsiteY14" fmla="*/ 182540 h 885609"/>
                <a:gd name="connsiteX15" fmla="*/ 0 w 1300625"/>
                <a:gd name="connsiteY15" fmla="*/ 162620 h 885609"/>
                <a:gd name="connsiteX16" fmla="*/ 0 w 1300625"/>
                <a:gd name="connsiteY16" fmla="*/ 53333 h 885609"/>
                <a:gd name="connsiteX17" fmla="*/ 19757 w 1300625"/>
                <a:gd name="connsiteY17" fmla="*/ 66452 h 885609"/>
                <a:gd name="connsiteX18" fmla="*/ 252916 w 1300625"/>
                <a:gd name="connsiteY18" fmla="*/ 38773 h 885609"/>
                <a:gd name="connsiteX19" fmla="*/ 415248 w 1300625"/>
                <a:gd name="connsiteY19" fmla="*/ 1642 h 885609"/>
                <a:gd name="connsiteX0" fmla="*/ 415248 w 1300625"/>
                <a:gd name="connsiteY0" fmla="*/ 1642 h 885609"/>
                <a:gd name="connsiteX1" fmla="*/ 568592 w 1300625"/>
                <a:gd name="connsiteY1" fmla="*/ 72314 h 885609"/>
                <a:gd name="connsiteX2" fmla="*/ 699435 w 1300625"/>
                <a:gd name="connsiteY2" fmla="*/ 303584 h 885609"/>
                <a:gd name="connsiteX3" fmla="*/ 1101582 w 1300625"/>
                <a:gd name="connsiteY3" fmla="*/ 391151 h 885609"/>
                <a:gd name="connsiteX4" fmla="*/ 1300625 w 1300625"/>
                <a:gd name="connsiteY4" fmla="*/ 14630 h 885609"/>
                <a:gd name="connsiteX5" fmla="*/ 1082103 w 1300625"/>
                <a:gd name="connsiteY5" fmla="*/ 812644 h 885609"/>
                <a:gd name="connsiteX6" fmla="*/ 1062435 w 1300625"/>
                <a:gd name="connsiteY6" fmla="*/ 828220 h 885609"/>
                <a:gd name="connsiteX7" fmla="*/ 984045 w 1300625"/>
                <a:gd name="connsiteY7" fmla="*/ 868897 h 885609"/>
                <a:gd name="connsiteX8" fmla="*/ 743852 w 1300625"/>
                <a:gd name="connsiteY8" fmla="*/ 793413 h 885609"/>
                <a:gd name="connsiteX9" fmla="*/ 664396 w 1300625"/>
                <a:gd name="connsiteY9" fmla="*/ 600960 h 885609"/>
                <a:gd name="connsiteX10" fmla="*/ 578817 w 1300625"/>
                <a:gd name="connsiteY10" fmla="*/ 280008 h 885609"/>
                <a:gd name="connsiteX11" fmla="*/ 519616 w 1300625"/>
                <a:gd name="connsiteY11" fmla="*/ 169225 h 885609"/>
                <a:gd name="connsiteX12" fmla="*/ 359596 w 1300625"/>
                <a:gd name="connsiteY12" fmla="*/ 113345 h 885609"/>
                <a:gd name="connsiteX13" fmla="*/ 255326 w 1300625"/>
                <a:gd name="connsiteY13" fmla="*/ 149165 h 885609"/>
                <a:gd name="connsiteX14" fmla="*/ 61428 w 1300625"/>
                <a:gd name="connsiteY14" fmla="*/ 182540 h 885609"/>
                <a:gd name="connsiteX15" fmla="*/ 0 w 1300625"/>
                <a:gd name="connsiteY15" fmla="*/ 162620 h 885609"/>
                <a:gd name="connsiteX16" fmla="*/ 0 w 1300625"/>
                <a:gd name="connsiteY16" fmla="*/ 53333 h 885609"/>
                <a:gd name="connsiteX17" fmla="*/ 19757 w 1300625"/>
                <a:gd name="connsiteY17" fmla="*/ 66452 h 885609"/>
                <a:gd name="connsiteX18" fmla="*/ 252916 w 1300625"/>
                <a:gd name="connsiteY18" fmla="*/ 38773 h 885609"/>
                <a:gd name="connsiteX19" fmla="*/ 415248 w 1300625"/>
                <a:gd name="connsiteY19" fmla="*/ 1642 h 885609"/>
                <a:gd name="connsiteX0" fmla="*/ 415248 w 1300625"/>
                <a:gd name="connsiteY0" fmla="*/ 1642 h 885609"/>
                <a:gd name="connsiteX1" fmla="*/ 568592 w 1300625"/>
                <a:gd name="connsiteY1" fmla="*/ 72314 h 885609"/>
                <a:gd name="connsiteX2" fmla="*/ 699435 w 1300625"/>
                <a:gd name="connsiteY2" fmla="*/ 303584 h 885609"/>
                <a:gd name="connsiteX3" fmla="*/ 1040880 w 1300625"/>
                <a:gd name="connsiteY3" fmla="*/ 345628 h 885609"/>
                <a:gd name="connsiteX4" fmla="*/ 1300625 w 1300625"/>
                <a:gd name="connsiteY4" fmla="*/ 14630 h 885609"/>
                <a:gd name="connsiteX5" fmla="*/ 1082103 w 1300625"/>
                <a:gd name="connsiteY5" fmla="*/ 812644 h 885609"/>
                <a:gd name="connsiteX6" fmla="*/ 1062435 w 1300625"/>
                <a:gd name="connsiteY6" fmla="*/ 828220 h 885609"/>
                <a:gd name="connsiteX7" fmla="*/ 984045 w 1300625"/>
                <a:gd name="connsiteY7" fmla="*/ 868897 h 885609"/>
                <a:gd name="connsiteX8" fmla="*/ 743852 w 1300625"/>
                <a:gd name="connsiteY8" fmla="*/ 793413 h 885609"/>
                <a:gd name="connsiteX9" fmla="*/ 664396 w 1300625"/>
                <a:gd name="connsiteY9" fmla="*/ 600960 h 885609"/>
                <a:gd name="connsiteX10" fmla="*/ 578817 w 1300625"/>
                <a:gd name="connsiteY10" fmla="*/ 280008 h 885609"/>
                <a:gd name="connsiteX11" fmla="*/ 519616 w 1300625"/>
                <a:gd name="connsiteY11" fmla="*/ 169225 h 885609"/>
                <a:gd name="connsiteX12" fmla="*/ 359596 w 1300625"/>
                <a:gd name="connsiteY12" fmla="*/ 113345 h 885609"/>
                <a:gd name="connsiteX13" fmla="*/ 255326 w 1300625"/>
                <a:gd name="connsiteY13" fmla="*/ 149165 h 885609"/>
                <a:gd name="connsiteX14" fmla="*/ 61428 w 1300625"/>
                <a:gd name="connsiteY14" fmla="*/ 182540 h 885609"/>
                <a:gd name="connsiteX15" fmla="*/ 0 w 1300625"/>
                <a:gd name="connsiteY15" fmla="*/ 162620 h 885609"/>
                <a:gd name="connsiteX16" fmla="*/ 0 w 1300625"/>
                <a:gd name="connsiteY16" fmla="*/ 53333 h 885609"/>
                <a:gd name="connsiteX17" fmla="*/ 19757 w 1300625"/>
                <a:gd name="connsiteY17" fmla="*/ 66452 h 885609"/>
                <a:gd name="connsiteX18" fmla="*/ 252916 w 1300625"/>
                <a:gd name="connsiteY18" fmla="*/ 38773 h 885609"/>
                <a:gd name="connsiteX19" fmla="*/ 415248 w 1300625"/>
                <a:gd name="connsiteY19" fmla="*/ 1642 h 885609"/>
                <a:gd name="connsiteX0" fmla="*/ 415248 w 1300625"/>
                <a:gd name="connsiteY0" fmla="*/ 1642 h 885609"/>
                <a:gd name="connsiteX1" fmla="*/ 568592 w 1300625"/>
                <a:gd name="connsiteY1" fmla="*/ 72314 h 885609"/>
                <a:gd name="connsiteX2" fmla="*/ 699435 w 1300625"/>
                <a:gd name="connsiteY2" fmla="*/ 303584 h 885609"/>
                <a:gd name="connsiteX3" fmla="*/ 1040880 w 1300625"/>
                <a:gd name="connsiteY3" fmla="*/ 345628 h 885609"/>
                <a:gd name="connsiteX4" fmla="*/ 1300625 w 1300625"/>
                <a:gd name="connsiteY4" fmla="*/ 14630 h 885609"/>
                <a:gd name="connsiteX5" fmla="*/ 1082103 w 1300625"/>
                <a:gd name="connsiteY5" fmla="*/ 812644 h 885609"/>
                <a:gd name="connsiteX6" fmla="*/ 1062435 w 1300625"/>
                <a:gd name="connsiteY6" fmla="*/ 828220 h 885609"/>
                <a:gd name="connsiteX7" fmla="*/ 984045 w 1300625"/>
                <a:gd name="connsiteY7" fmla="*/ 868897 h 885609"/>
                <a:gd name="connsiteX8" fmla="*/ 743852 w 1300625"/>
                <a:gd name="connsiteY8" fmla="*/ 793413 h 885609"/>
                <a:gd name="connsiteX9" fmla="*/ 664396 w 1300625"/>
                <a:gd name="connsiteY9" fmla="*/ 600960 h 885609"/>
                <a:gd name="connsiteX10" fmla="*/ 578817 w 1300625"/>
                <a:gd name="connsiteY10" fmla="*/ 280008 h 885609"/>
                <a:gd name="connsiteX11" fmla="*/ 519616 w 1300625"/>
                <a:gd name="connsiteY11" fmla="*/ 169225 h 885609"/>
                <a:gd name="connsiteX12" fmla="*/ 359596 w 1300625"/>
                <a:gd name="connsiteY12" fmla="*/ 113345 h 885609"/>
                <a:gd name="connsiteX13" fmla="*/ 255326 w 1300625"/>
                <a:gd name="connsiteY13" fmla="*/ 149165 h 885609"/>
                <a:gd name="connsiteX14" fmla="*/ 61428 w 1300625"/>
                <a:gd name="connsiteY14" fmla="*/ 182540 h 885609"/>
                <a:gd name="connsiteX15" fmla="*/ 0 w 1300625"/>
                <a:gd name="connsiteY15" fmla="*/ 162620 h 885609"/>
                <a:gd name="connsiteX16" fmla="*/ 0 w 1300625"/>
                <a:gd name="connsiteY16" fmla="*/ 53333 h 885609"/>
                <a:gd name="connsiteX17" fmla="*/ 19757 w 1300625"/>
                <a:gd name="connsiteY17" fmla="*/ 66452 h 885609"/>
                <a:gd name="connsiteX18" fmla="*/ 252916 w 1300625"/>
                <a:gd name="connsiteY18" fmla="*/ 38773 h 885609"/>
                <a:gd name="connsiteX19" fmla="*/ 415248 w 1300625"/>
                <a:gd name="connsiteY19" fmla="*/ 1642 h 885609"/>
                <a:gd name="connsiteX0" fmla="*/ 415248 w 1300626"/>
                <a:gd name="connsiteY0" fmla="*/ 1642 h 885609"/>
                <a:gd name="connsiteX1" fmla="*/ 568592 w 1300626"/>
                <a:gd name="connsiteY1" fmla="*/ 72314 h 885609"/>
                <a:gd name="connsiteX2" fmla="*/ 699435 w 1300626"/>
                <a:gd name="connsiteY2" fmla="*/ 303584 h 885609"/>
                <a:gd name="connsiteX3" fmla="*/ 1040880 w 1300626"/>
                <a:gd name="connsiteY3" fmla="*/ 345628 h 885609"/>
                <a:gd name="connsiteX4" fmla="*/ 1300625 w 1300626"/>
                <a:gd name="connsiteY4" fmla="*/ 14630 h 885609"/>
                <a:gd name="connsiteX5" fmla="*/ 1300626 w 1300626"/>
                <a:gd name="connsiteY5" fmla="*/ 126727 h 885609"/>
                <a:gd name="connsiteX6" fmla="*/ 1062435 w 1300626"/>
                <a:gd name="connsiteY6" fmla="*/ 828220 h 885609"/>
                <a:gd name="connsiteX7" fmla="*/ 984045 w 1300626"/>
                <a:gd name="connsiteY7" fmla="*/ 868897 h 885609"/>
                <a:gd name="connsiteX8" fmla="*/ 743852 w 1300626"/>
                <a:gd name="connsiteY8" fmla="*/ 793413 h 885609"/>
                <a:gd name="connsiteX9" fmla="*/ 664396 w 1300626"/>
                <a:gd name="connsiteY9" fmla="*/ 600960 h 885609"/>
                <a:gd name="connsiteX10" fmla="*/ 578817 w 1300626"/>
                <a:gd name="connsiteY10" fmla="*/ 280008 h 885609"/>
                <a:gd name="connsiteX11" fmla="*/ 519616 w 1300626"/>
                <a:gd name="connsiteY11" fmla="*/ 169225 h 885609"/>
                <a:gd name="connsiteX12" fmla="*/ 359596 w 1300626"/>
                <a:gd name="connsiteY12" fmla="*/ 113345 h 885609"/>
                <a:gd name="connsiteX13" fmla="*/ 255326 w 1300626"/>
                <a:gd name="connsiteY13" fmla="*/ 149165 h 885609"/>
                <a:gd name="connsiteX14" fmla="*/ 61428 w 1300626"/>
                <a:gd name="connsiteY14" fmla="*/ 182540 h 885609"/>
                <a:gd name="connsiteX15" fmla="*/ 0 w 1300626"/>
                <a:gd name="connsiteY15" fmla="*/ 162620 h 885609"/>
                <a:gd name="connsiteX16" fmla="*/ 0 w 1300626"/>
                <a:gd name="connsiteY16" fmla="*/ 53333 h 885609"/>
                <a:gd name="connsiteX17" fmla="*/ 19757 w 1300626"/>
                <a:gd name="connsiteY17" fmla="*/ 66452 h 885609"/>
                <a:gd name="connsiteX18" fmla="*/ 252916 w 1300626"/>
                <a:gd name="connsiteY18" fmla="*/ 38773 h 885609"/>
                <a:gd name="connsiteX19" fmla="*/ 415248 w 1300626"/>
                <a:gd name="connsiteY19" fmla="*/ 1642 h 885609"/>
                <a:gd name="connsiteX0" fmla="*/ 415248 w 1300626"/>
                <a:gd name="connsiteY0" fmla="*/ 1642 h 885609"/>
                <a:gd name="connsiteX1" fmla="*/ 568592 w 1300626"/>
                <a:gd name="connsiteY1" fmla="*/ 72314 h 885609"/>
                <a:gd name="connsiteX2" fmla="*/ 699435 w 1300626"/>
                <a:gd name="connsiteY2" fmla="*/ 303584 h 885609"/>
                <a:gd name="connsiteX3" fmla="*/ 1040880 w 1300626"/>
                <a:gd name="connsiteY3" fmla="*/ 345628 h 885609"/>
                <a:gd name="connsiteX4" fmla="*/ 1300625 w 1300626"/>
                <a:gd name="connsiteY4" fmla="*/ 14630 h 885609"/>
                <a:gd name="connsiteX5" fmla="*/ 1300626 w 1300626"/>
                <a:gd name="connsiteY5" fmla="*/ 117622 h 885609"/>
                <a:gd name="connsiteX6" fmla="*/ 1062435 w 1300626"/>
                <a:gd name="connsiteY6" fmla="*/ 828220 h 885609"/>
                <a:gd name="connsiteX7" fmla="*/ 984045 w 1300626"/>
                <a:gd name="connsiteY7" fmla="*/ 868897 h 885609"/>
                <a:gd name="connsiteX8" fmla="*/ 743852 w 1300626"/>
                <a:gd name="connsiteY8" fmla="*/ 793413 h 885609"/>
                <a:gd name="connsiteX9" fmla="*/ 664396 w 1300626"/>
                <a:gd name="connsiteY9" fmla="*/ 600960 h 885609"/>
                <a:gd name="connsiteX10" fmla="*/ 578817 w 1300626"/>
                <a:gd name="connsiteY10" fmla="*/ 280008 h 885609"/>
                <a:gd name="connsiteX11" fmla="*/ 519616 w 1300626"/>
                <a:gd name="connsiteY11" fmla="*/ 169225 h 885609"/>
                <a:gd name="connsiteX12" fmla="*/ 359596 w 1300626"/>
                <a:gd name="connsiteY12" fmla="*/ 113345 h 885609"/>
                <a:gd name="connsiteX13" fmla="*/ 255326 w 1300626"/>
                <a:gd name="connsiteY13" fmla="*/ 149165 h 885609"/>
                <a:gd name="connsiteX14" fmla="*/ 61428 w 1300626"/>
                <a:gd name="connsiteY14" fmla="*/ 182540 h 885609"/>
                <a:gd name="connsiteX15" fmla="*/ 0 w 1300626"/>
                <a:gd name="connsiteY15" fmla="*/ 162620 h 885609"/>
                <a:gd name="connsiteX16" fmla="*/ 0 w 1300626"/>
                <a:gd name="connsiteY16" fmla="*/ 53333 h 885609"/>
                <a:gd name="connsiteX17" fmla="*/ 19757 w 1300626"/>
                <a:gd name="connsiteY17" fmla="*/ 66452 h 885609"/>
                <a:gd name="connsiteX18" fmla="*/ 252916 w 1300626"/>
                <a:gd name="connsiteY18" fmla="*/ 38773 h 885609"/>
                <a:gd name="connsiteX19" fmla="*/ 415248 w 1300626"/>
                <a:gd name="connsiteY19" fmla="*/ 1642 h 885609"/>
                <a:gd name="connsiteX0" fmla="*/ 415248 w 1300626"/>
                <a:gd name="connsiteY0" fmla="*/ 1642 h 885609"/>
                <a:gd name="connsiteX1" fmla="*/ 568592 w 1300626"/>
                <a:gd name="connsiteY1" fmla="*/ 72314 h 885609"/>
                <a:gd name="connsiteX2" fmla="*/ 699435 w 1300626"/>
                <a:gd name="connsiteY2" fmla="*/ 303584 h 885609"/>
                <a:gd name="connsiteX3" fmla="*/ 1040880 w 1300626"/>
                <a:gd name="connsiteY3" fmla="*/ 345628 h 885609"/>
                <a:gd name="connsiteX4" fmla="*/ 1300625 w 1300626"/>
                <a:gd name="connsiteY4" fmla="*/ 14630 h 885609"/>
                <a:gd name="connsiteX5" fmla="*/ 1300626 w 1300626"/>
                <a:gd name="connsiteY5" fmla="*/ 117622 h 885609"/>
                <a:gd name="connsiteX6" fmla="*/ 984045 w 1300626"/>
                <a:gd name="connsiteY6" fmla="*/ 868897 h 885609"/>
                <a:gd name="connsiteX7" fmla="*/ 743852 w 1300626"/>
                <a:gd name="connsiteY7" fmla="*/ 793413 h 885609"/>
                <a:gd name="connsiteX8" fmla="*/ 664396 w 1300626"/>
                <a:gd name="connsiteY8" fmla="*/ 600960 h 885609"/>
                <a:gd name="connsiteX9" fmla="*/ 578817 w 1300626"/>
                <a:gd name="connsiteY9" fmla="*/ 280008 h 885609"/>
                <a:gd name="connsiteX10" fmla="*/ 519616 w 1300626"/>
                <a:gd name="connsiteY10" fmla="*/ 169225 h 885609"/>
                <a:gd name="connsiteX11" fmla="*/ 359596 w 1300626"/>
                <a:gd name="connsiteY11" fmla="*/ 113345 h 885609"/>
                <a:gd name="connsiteX12" fmla="*/ 255326 w 1300626"/>
                <a:gd name="connsiteY12" fmla="*/ 149165 h 885609"/>
                <a:gd name="connsiteX13" fmla="*/ 61428 w 1300626"/>
                <a:gd name="connsiteY13" fmla="*/ 182540 h 885609"/>
                <a:gd name="connsiteX14" fmla="*/ 0 w 1300626"/>
                <a:gd name="connsiteY14" fmla="*/ 162620 h 885609"/>
                <a:gd name="connsiteX15" fmla="*/ 0 w 1300626"/>
                <a:gd name="connsiteY15" fmla="*/ 53333 h 885609"/>
                <a:gd name="connsiteX16" fmla="*/ 19757 w 1300626"/>
                <a:gd name="connsiteY16" fmla="*/ 66452 h 885609"/>
                <a:gd name="connsiteX17" fmla="*/ 252916 w 1300626"/>
                <a:gd name="connsiteY17" fmla="*/ 38773 h 885609"/>
                <a:gd name="connsiteX18" fmla="*/ 415248 w 1300626"/>
                <a:gd name="connsiteY18" fmla="*/ 1642 h 885609"/>
                <a:gd name="connsiteX0" fmla="*/ 415248 w 1300626"/>
                <a:gd name="connsiteY0" fmla="*/ 1642 h 793413"/>
                <a:gd name="connsiteX1" fmla="*/ 568592 w 1300626"/>
                <a:gd name="connsiteY1" fmla="*/ 72314 h 793413"/>
                <a:gd name="connsiteX2" fmla="*/ 699435 w 1300626"/>
                <a:gd name="connsiteY2" fmla="*/ 303584 h 793413"/>
                <a:gd name="connsiteX3" fmla="*/ 1040880 w 1300626"/>
                <a:gd name="connsiteY3" fmla="*/ 345628 h 793413"/>
                <a:gd name="connsiteX4" fmla="*/ 1300625 w 1300626"/>
                <a:gd name="connsiteY4" fmla="*/ 14630 h 793413"/>
                <a:gd name="connsiteX5" fmla="*/ 1300626 w 1300626"/>
                <a:gd name="connsiteY5" fmla="*/ 117622 h 793413"/>
                <a:gd name="connsiteX6" fmla="*/ 743852 w 1300626"/>
                <a:gd name="connsiteY6" fmla="*/ 793413 h 793413"/>
                <a:gd name="connsiteX7" fmla="*/ 664396 w 1300626"/>
                <a:gd name="connsiteY7" fmla="*/ 600960 h 793413"/>
                <a:gd name="connsiteX8" fmla="*/ 578817 w 1300626"/>
                <a:gd name="connsiteY8" fmla="*/ 280008 h 793413"/>
                <a:gd name="connsiteX9" fmla="*/ 519616 w 1300626"/>
                <a:gd name="connsiteY9" fmla="*/ 169225 h 793413"/>
                <a:gd name="connsiteX10" fmla="*/ 359596 w 1300626"/>
                <a:gd name="connsiteY10" fmla="*/ 113345 h 793413"/>
                <a:gd name="connsiteX11" fmla="*/ 255326 w 1300626"/>
                <a:gd name="connsiteY11" fmla="*/ 149165 h 793413"/>
                <a:gd name="connsiteX12" fmla="*/ 61428 w 1300626"/>
                <a:gd name="connsiteY12" fmla="*/ 182540 h 793413"/>
                <a:gd name="connsiteX13" fmla="*/ 0 w 1300626"/>
                <a:gd name="connsiteY13" fmla="*/ 162620 h 793413"/>
                <a:gd name="connsiteX14" fmla="*/ 0 w 1300626"/>
                <a:gd name="connsiteY14" fmla="*/ 53333 h 793413"/>
                <a:gd name="connsiteX15" fmla="*/ 19757 w 1300626"/>
                <a:gd name="connsiteY15" fmla="*/ 66452 h 793413"/>
                <a:gd name="connsiteX16" fmla="*/ 252916 w 1300626"/>
                <a:gd name="connsiteY16" fmla="*/ 38773 h 793413"/>
                <a:gd name="connsiteX17" fmla="*/ 415248 w 1300626"/>
                <a:gd name="connsiteY17" fmla="*/ 1642 h 793413"/>
                <a:gd name="connsiteX0" fmla="*/ 415248 w 1300626"/>
                <a:gd name="connsiteY0" fmla="*/ 1642 h 605864"/>
                <a:gd name="connsiteX1" fmla="*/ 568592 w 1300626"/>
                <a:gd name="connsiteY1" fmla="*/ 72314 h 605864"/>
                <a:gd name="connsiteX2" fmla="*/ 699435 w 1300626"/>
                <a:gd name="connsiteY2" fmla="*/ 303584 h 605864"/>
                <a:gd name="connsiteX3" fmla="*/ 1040880 w 1300626"/>
                <a:gd name="connsiteY3" fmla="*/ 345628 h 605864"/>
                <a:gd name="connsiteX4" fmla="*/ 1300625 w 1300626"/>
                <a:gd name="connsiteY4" fmla="*/ 14630 h 605864"/>
                <a:gd name="connsiteX5" fmla="*/ 1300626 w 1300626"/>
                <a:gd name="connsiteY5" fmla="*/ 117622 h 605864"/>
                <a:gd name="connsiteX6" fmla="*/ 1038250 w 1300626"/>
                <a:gd name="connsiteY6" fmla="*/ 505087 h 605864"/>
                <a:gd name="connsiteX7" fmla="*/ 664396 w 1300626"/>
                <a:gd name="connsiteY7" fmla="*/ 600960 h 605864"/>
                <a:gd name="connsiteX8" fmla="*/ 578817 w 1300626"/>
                <a:gd name="connsiteY8" fmla="*/ 280008 h 605864"/>
                <a:gd name="connsiteX9" fmla="*/ 519616 w 1300626"/>
                <a:gd name="connsiteY9" fmla="*/ 169225 h 605864"/>
                <a:gd name="connsiteX10" fmla="*/ 359596 w 1300626"/>
                <a:gd name="connsiteY10" fmla="*/ 113345 h 605864"/>
                <a:gd name="connsiteX11" fmla="*/ 255326 w 1300626"/>
                <a:gd name="connsiteY11" fmla="*/ 149165 h 605864"/>
                <a:gd name="connsiteX12" fmla="*/ 61428 w 1300626"/>
                <a:gd name="connsiteY12" fmla="*/ 182540 h 605864"/>
                <a:gd name="connsiteX13" fmla="*/ 0 w 1300626"/>
                <a:gd name="connsiteY13" fmla="*/ 162620 h 605864"/>
                <a:gd name="connsiteX14" fmla="*/ 0 w 1300626"/>
                <a:gd name="connsiteY14" fmla="*/ 53333 h 605864"/>
                <a:gd name="connsiteX15" fmla="*/ 19757 w 1300626"/>
                <a:gd name="connsiteY15" fmla="*/ 66452 h 605864"/>
                <a:gd name="connsiteX16" fmla="*/ 252916 w 1300626"/>
                <a:gd name="connsiteY16" fmla="*/ 38773 h 605864"/>
                <a:gd name="connsiteX17" fmla="*/ 415248 w 1300626"/>
                <a:gd name="connsiteY17" fmla="*/ 1642 h 605864"/>
                <a:gd name="connsiteX0" fmla="*/ 415248 w 1300626"/>
                <a:gd name="connsiteY0" fmla="*/ 1642 h 610172"/>
                <a:gd name="connsiteX1" fmla="*/ 568592 w 1300626"/>
                <a:gd name="connsiteY1" fmla="*/ 72314 h 610172"/>
                <a:gd name="connsiteX2" fmla="*/ 699435 w 1300626"/>
                <a:gd name="connsiteY2" fmla="*/ 303584 h 610172"/>
                <a:gd name="connsiteX3" fmla="*/ 1040880 w 1300626"/>
                <a:gd name="connsiteY3" fmla="*/ 345628 h 610172"/>
                <a:gd name="connsiteX4" fmla="*/ 1300625 w 1300626"/>
                <a:gd name="connsiteY4" fmla="*/ 14630 h 610172"/>
                <a:gd name="connsiteX5" fmla="*/ 1300626 w 1300626"/>
                <a:gd name="connsiteY5" fmla="*/ 117622 h 610172"/>
                <a:gd name="connsiteX6" fmla="*/ 1038250 w 1300626"/>
                <a:gd name="connsiteY6" fmla="*/ 505087 h 610172"/>
                <a:gd name="connsiteX7" fmla="*/ 664396 w 1300626"/>
                <a:gd name="connsiteY7" fmla="*/ 600960 h 610172"/>
                <a:gd name="connsiteX8" fmla="*/ 578817 w 1300626"/>
                <a:gd name="connsiteY8" fmla="*/ 280008 h 610172"/>
                <a:gd name="connsiteX9" fmla="*/ 519616 w 1300626"/>
                <a:gd name="connsiteY9" fmla="*/ 169225 h 610172"/>
                <a:gd name="connsiteX10" fmla="*/ 359596 w 1300626"/>
                <a:gd name="connsiteY10" fmla="*/ 113345 h 610172"/>
                <a:gd name="connsiteX11" fmla="*/ 255326 w 1300626"/>
                <a:gd name="connsiteY11" fmla="*/ 149165 h 610172"/>
                <a:gd name="connsiteX12" fmla="*/ 61428 w 1300626"/>
                <a:gd name="connsiteY12" fmla="*/ 182540 h 610172"/>
                <a:gd name="connsiteX13" fmla="*/ 0 w 1300626"/>
                <a:gd name="connsiteY13" fmla="*/ 162620 h 610172"/>
                <a:gd name="connsiteX14" fmla="*/ 0 w 1300626"/>
                <a:gd name="connsiteY14" fmla="*/ 53333 h 610172"/>
                <a:gd name="connsiteX15" fmla="*/ 19757 w 1300626"/>
                <a:gd name="connsiteY15" fmla="*/ 66452 h 610172"/>
                <a:gd name="connsiteX16" fmla="*/ 252916 w 1300626"/>
                <a:gd name="connsiteY16" fmla="*/ 38773 h 610172"/>
                <a:gd name="connsiteX17" fmla="*/ 415248 w 1300626"/>
                <a:gd name="connsiteY17" fmla="*/ 1642 h 610172"/>
                <a:gd name="connsiteX0" fmla="*/ 415248 w 1300626"/>
                <a:gd name="connsiteY0" fmla="*/ 1642 h 604376"/>
                <a:gd name="connsiteX1" fmla="*/ 568592 w 1300626"/>
                <a:gd name="connsiteY1" fmla="*/ 72314 h 604376"/>
                <a:gd name="connsiteX2" fmla="*/ 699435 w 1300626"/>
                <a:gd name="connsiteY2" fmla="*/ 303584 h 604376"/>
                <a:gd name="connsiteX3" fmla="*/ 1040880 w 1300626"/>
                <a:gd name="connsiteY3" fmla="*/ 345628 h 604376"/>
                <a:gd name="connsiteX4" fmla="*/ 1300625 w 1300626"/>
                <a:gd name="connsiteY4" fmla="*/ 14630 h 604376"/>
                <a:gd name="connsiteX5" fmla="*/ 1300626 w 1300626"/>
                <a:gd name="connsiteY5" fmla="*/ 117622 h 604376"/>
                <a:gd name="connsiteX6" fmla="*/ 1059495 w 1300626"/>
                <a:gd name="connsiteY6" fmla="*/ 441353 h 604376"/>
                <a:gd name="connsiteX7" fmla="*/ 664396 w 1300626"/>
                <a:gd name="connsiteY7" fmla="*/ 600960 h 604376"/>
                <a:gd name="connsiteX8" fmla="*/ 578817 w 1300626"/>
                <a:gd name="connsiteY8" fmla="*/ 280008 h 604376"/>
                <a:gd name="connsiteX9" fmla="*/ 519616 w 1300626"/>
                <a:gd name="connsiteY9" fmla="*/ 169225 h 604376"/>
                <a:gd name="connsiteX10" fmla="*/ 359596 w 1300626"/>
                <a:gd name="connsiteY10" fmla="*/ 113345 h 604376"/>
                <a:gd name="connsiteX11" fmla="*/ 255326 w 1300626"/>
                <a:gd name="connsiteY11" fmla="*/ 149165 h 604376"/>
                <a:gd name="connsiteX12" fmla="*/ 61428 w 1300626"/>
                <a:gd name="connsiteY12" fmla="*/ 182540 h 604376"/>
                <a:gd name="connsiteX13" fmla="*/ 0 w 1300626"/>
                <a:gd name="connsiteY13" fmla="*/ 162620 h 604376"/>
                <a:gd name="connsiteX14" fmla="*/ 0 w 1300626"/>
                <a:gd name="connsiteY14" fmla="*/ 53333 h 604376"/>
                <a:gd name="connsiteX15" fmla="*/ 19757 w 1300626"/>
                <a:gd name="connsiteY15" fmla="*/ 66452 h 604376"/>
                <a:gd name="connsiteX16" fmla="*/ 252916 w 1300626"/>
                <a:gd name="connsiteY16" fmla="*/ 38773 h 604376"/>
                <a:gd name="connsiteX17" fmla="*/ 415248 w 1300626"/>
                <a:gd name="connsiteY17" fmla="*/ 1642 h 604376"/>
                <a:gd name="connsiteX0" fmla="*/ 415248 w 1300626"/>
                <a:gd name="connsiteY0" fmla="*/ 1642 h 484883"/>
                <a:gd name="connsiteX1" fmla="*/ 568592 w 1300626"/>
                <a:gd name="connsiteY1" fmla="*/ 72314 h 484883"/>
                <a:gd name="connsiteX2" fmla="*/ 699435 w 1300626"/>
                <a:gd name="connsiteY2" fmla="*/ 303584 h 484883"/>
                <a:gd name="connsiteX3" fmla="*/ 1040880 w 1300626"/>
                <a:gd name="connsiteY3" fmla="*/ 345628 h 484883"/>
                <a:gd name="connsiteX4" fmla="*/ 1300625 w 1300626"/>
                <a:gd name="connsiteY4" fmla="*/ 14630 h 484883"/>
                <a:gd name="connsiteX5" fmla="*/ 1300626 w 1300626"/>
                <a:gd name="connsiteY5" fmla="*/ 117622 h 484883"/>
                <a:gd name="connsiteX6" fmla="*/ 1059495 w 1300626"/>
                <a:gd name="connsiteY6" fmla="*/ 441353 h 484883"/>
                <a:gd name="connsiteX7" fmla="*/ 761518 w 1300626"/>
                <a:gd name="connsiteY7" fmla="*/ 464383 h 484883"/>
                <a:gd name="connsiteX8" fmla="*/ 578817 w 1300626"/>
                <a:gd name="connsiteY8" fmla="*/ 280008 h 484883"/>
                <a:gd name="connsiteX9" fmla="*/ 519616 w 1300626"/>
                <a:gd name="connsiteY9" fmla="*/ 169225 h 484883"/>
                <a:gd name="connsiteX10" fmla="*/ 359596 w 1300626"/>
                <a:gd name="connsiteY10" fmla="*/ 113345 h 484883"/>
                <a:gd name="connsiteX11" fmla="*/ 255326 w 1300626"/>
                <a:gd name="connsiteY11" fmla="*/ 149165 h 484883"/>
                <a:gd name="connsiteX12" fmla="*/ 61428 w 1300626"/>
                <a:gd name="connsiteY12" fmla="*/ 182540 h 484883"/>
                <a:gd name="connsiteX13" fmla="*/ 0 w 1300626"/>
                <a:gd name="connsiteY13" fmla="*/ 162620 h 484883"/>
                <a:gd name="connsiteX14" fmla="*/ 0 w 1300626"/>
                <a:gd name="connsiteY14" fmla="*/ 53333 h 484883"/>
                <a:gd name="connsiteX15" fmla="*/ 19757 w 1300626"/>
                <a:gd name="connsiteY15" fmla="*/ 66452 h 484883"/>
                <a:gd name="connsiteX16" fmla="*/ 252916 w 1300626"/>
                <a:gd name="connsiteY16" fmla="*/ 38773 h 484883"/>
                <a:gd name="connsiteX17" fmla="*/ 415248 w 1300626"/>
                <a:gd name="connsiteY17" fmla="*/ 1642 h 484883"/>
                <a:gd name="connsiteX0" fmla="*/ 415248 w 1300626"/>
                <a:gd name="connsiteY0" fmla="*/ 1642 h 506943"/>
                <a:gd name="connsiteX1" fmla="*/ 568592 w 1300626"/>
                <a:gd name="connsiteY1" fmla="*/ 72314 h 506943"/>
                <a:gd name="connsiteX2" fmla="*/ 699435 w 1300626"/>
                <a:gd name="connsiteY2" fmla="*/ 303584 h 506943"/>
                <a:gd name="connsiteX3" fmla="*/ 1040880 w 1300626"/>
                <a:gd name="connsiteY3" fmla="*/ 345628 h 506943"/>
                <a:gd name="connsiteX4" fmla="*/ 1300625 w 1300626"/>
                <a:gd name="connsiteY4" fmla="*/ 14630 h 506943"/>
                <a:gd name="connsiteX5" fmla="*/ 1300626 w 1300626"/>
                <a:gd name="connsiteY5" fmla="*/ 117622 h 506943"/>
                <a:gd name="connsiteX6" fmla="*/ 1059495 w 1300626"/>
                <a:gd name="connsiteY6" fmla="*/ 441353 h 506943"/>
                <a:gd name="connsiteX7" fmla="*/ 752415 w 1300626"/>
                <a:gd name="connsiteY7" fmla="*/ 494736 h 506943"/>
                <a:gd name="connsiteX8" fmla="*/ 578817 w 1300626"/>
                <a:gd name="connsiteY8" fmla="*/ 280008 h 506943"/>
                <a:gd name="connsiteX9" fmla="*/ 519616 w 1300626"/>
                <a:gd name="connsiteY9" fmla="*/ 169225 h 506943"/>
                <a:gd name="connsiteX10" fmla="*/ 359596 w 1300626"/>
                <a:gd name="connsiteY10" fmla="*/ 113345 h 506943"/>
                <a:gd name="connsiteX11" fmla="*/ 255326 w 1300626"/>
                <a:gd name="connsiteY11" fmla="*/ 149165 h 506943"/>
                <a:gd name="connsiteX12" fmla="*/ 61428 w 1300626"/>
                <a:gd name="connsiteY12" fmla="*/ 182540 h 506943"/>
                <a:gd name="connsiteX13" fmla="*/ 0 w 1300626"/>
                <a:gd name="connsiteY13" fmla="*/ 162620 h 506943"/>
                <a:gd name="connsiteX14" fmla="*/ 0 w 1300626"/>
                <a:gd name="connsiteY14" fmla="*/ 53333 h 506943"/>
                <a:gd name="connsiteX15" fmla="*/ 19757 w 1300626"/>
                <a:gd name="connsiteY15" fmla="*/ 66452 h 506943"/>
                <a:gd name="connsiteX16" fmla="*/ 252916 w 1300626"/>
                <a:gd name="connsiteY16" fmla="*/ 38773 h 506943"/>
                <a:gd name="connsiteX17" fmla="*/ 415248 w 1300626"/>
                <a:gd name="connsiteY17" fmla="*/ 1642 h 506943"/>
                <a:gd name="connsiteX0" fmla="*/ 415248 w 1300626"/>
                <a:gd name="connsiteY0" fmla="*/ 1642 h 519034"/>
                <a:gd name="connsiteX1" fmla="*/ 568592 w 1300626"/>
                <a:gd name="connsiteY1" fmla="*/ 72314 h 519034"/>
                <a:gd name="connsiteX2" fmla="*/ 699435 w 1300626"/>
                <a:gd name="connsiteY2" fmla="*/ 303584 h 519034"/>
                <a:gd name="connsiteX3" fmla="*/ 1040880 w 1300626"/>
                <a:gd name="connsiteY3" fmla="*/ 345628 h 519034"/>
                <a:gd name="connsiteX4" fmla="*/ 1300625 w 1300626"/>
                <a:gd name="connsiteY4" fmla="*/ 14630 h 519034"/>
                <a:gd name="connsiteX5" fmla="*/ 1300626 w 1300626"/>
                <a:gd name="connsiteY5" fmla="*/ 117622 h 519034"/>
                <a:gd name="connsiteX6" fmla="*/ 1059495 w 1300626"/>
                <a:gd name="connsiteY6" fmla="*/ 441353 h 519034"/>
                <a:gd name="connsiteX7" fmla="*/ 752415 w 1300626"/>
                <a:gd name="connsiteY7" fmla="*/ 494736 h 519034"/>
                <a:gd name="connsiteX8" fmla="*/ 578817 w 1300626"/>
                <a:gd name="connsiteY8" fmla="*/ 280008 h 519034"/>
                <a:gd name="connsiteX9" fmla="*/ 519616 w 1300626"/>
                <a:gd name="connsiteY9" fmla="*/ 169225 h 519034"/>
                <a:gd name="connsiteX10" fmla="*/ 359596 w 1300626"/>
                <a:gd name="connsiteY10" fmla="*/ 113345 h 519034"/>
                <a:gd name="connsiteX11" fmla="*/ 255326 w 1300626"/>
                <a:gd name="connsiteY11" fmla="*/ 149165 h 519034"/>
                <a:gd name="connsiteX12" fmla="*/ 61428 w 1300626"/>
                <a:gd name="connsiteY12" fmla="*/ 182540 h 519034"/>
                <a:gd name="connsiteX13" fmla="*/ 0 w 1300626"/>
                <a:gd name="connsiteY13" fmla="*/ 162620 h 519034"/>
                <a:gd name="connsiteX14" fmla="*/ 0 w 1300626"/>
                <a:gd name="connsiteY14" fmla="*/ 53333 h 519034"/>
                <a:gd name="connsiteX15" fmla="*/ 19757 w 1300626"/>
                <a:gd name="connsiteY15" fmla="*/ 66452 h 519034"/>
                <a:gd name="connsiteX16" fmla="*/ 252916 w 1300626"/>
                <a:gd name="connsiteY16" fmla="*/ 38773 h 519034"/>
                <a:gd name="connsiteX17" fmla="*/ 415248 w 1300626"/>
                <a:gd name="connsiteY17" fmla="*/ 1642 h 519034"/>
                <a:gd name="connsiteX0" fmla="*/ 415248 w 1300626"/>
                <a:gd name="connsiteY0" fmla="*/ 1642 h 502782"/>
                <a:gd name="connsiteX1" fmla="*/ 568592 w 1300626"/>
                <a:gd name="connsiteY1" fmla="*/ 72314 h 502782"/>
                <a:gd name="connsiteX2" fmla="*/ 699435 w 1300626"/>
                <a:gd name="connsiteY2" fmla="*/ 303584 h 502782"/>
                <a:gd name="connsiteX3" fmla="*/ 1040880 w 1300626"/>
                <a:gd name="connsiteY3" fmla="*/ 345628 h 502782"/>
                <a:gd name="connsiteX4" fmla="*/ 1300625 w 1300626"/>
                <a:gd name="connsiteY4" fmla="*/ 14630 h 502782"/>
                <a:gd name="connsiteX5" fmla="*/ 1300626 w 1300626"/>
                <a:gd name="connsiteY5" fmla="*/ 117622 h 502782"/>
                <a:gd name="connsiteX6" fmla="*/ 1059495 w 1300626"/>
                <a:gd name="connsiteY6" fmla="*/ 441353 h 502782"/>
                <a:gd name="connsiteX7" fmla="*/ 722065 w 1300626"/>
                <a:gd name="connsiteY7" fmla="*/ 473491 h 502782"/>
                <a:gd name="connsiteX8" fmla="*/ 578817 w 1300626"/>
                <a:gd name="connsiteY8" fmla="*/ 280008 h 502782"/>
                <a:gd name="connsiteX9" fmla="*/ 519616 w 1300626"/>
                <a:gd name="connsiteY9" fmla="*/ 169225 h 502782"/>
                <a:gd name="connsiteX10" fmla="*/ 359596 w 1300626"/>
                <a:gd name="connsiteY10" fmla="*/ 113345 h 502782"/>
                <a:gd name="connsiteX11" fmla="*/ 255326 w 1300626"/>
                <a:gd name="connsiteY11" fmla="*/ 149165 h 502782"/>
                <a:gd name="connsiteX12" fmla="*/ 61428 w 1300626"/>
                <a:gd name="connsiteY12" fmla="*/ 182540 h 502782"/>
                <a:gd name="connsiteX13" fmla="*/ 0 w 1300626"/>
                <a:gd name="connsiteY13" fmla="*/ 162620 h 502782"/>
                <a:gd name="connsiteX14" fmla="*/ 0 w 1300626"/>
                <a:gd name="connsiteY14" fmla="*/ 53333 h 502782"/>
                <a:gd name="connsiteX15" fmla="*/ 19757 w 1300626"/>
                <a:gd name="connsiteY15" fmla="*/ 66452 h 502782"/>
                <a:gd name="connsiteX16" fmla="*/ 252916 w 1300626"/>
                <a:gd name="connsiteY16" fmla="*/ 38773 h 502782"/>
                <a:gd name="connsiteX17" fmla="*/ 415248 w 1300626"/>
                <a:gd name="connsiteY17" fmla="*/ 1642 h 502782"/>
                <a:gd name="connsiteX0" fmla="*/ 415248 w 1300626"/>
                <a:gd name="connsiteY0" fmla="*/ 1642 h 502782"/>
                <a:gd name="connsiteX1" fmla="*/ 568592 w 1300626"/>
                <a:gd name="connsiteY1" fmla="*/ 72314 h 502782"/>
                <a:gd name="connsiteX2" fmla="*/ 699435 w 1300626"/>
                <a:gd name="connsiteY2" fmla="*/ 303584 h 502782"/>
                <a:gd name="connsiteX3" fmla="*/ 1040880 w 1300626"/>
                <a:gd name="connsiteY3" fmla="*/ 345628 h 502782"/>
                <a:gd name="connsiteX4" fmla="*/ 1300625 w 1300626"/>
                <a:gd name="connsiteY4" fmla="*/ 14630 h 502782"/>
                <a:gd name="connsiteX5" fmla="*/ 1300626 w 1300626"/>
                <a:gd name="connsiteY5" fmla="*/ 117622 h 502782"/>
                <a:gd name="connsiteX6" fmla="*/ 1059495 w 1300626"/>
                <a:gd name="connsiteY6" fmla="*/ 441353 h 502782"/>
                <a:gd name="connsiteX7" fmla="*/ 722065 w 1300626"/>
                <a:gd name="connsiteY7" fmla="*/ 473491 h 502782"/>
                <a:gd name="connsiteX8" fmla="*/ 578817 w 1300626"/>
                <a:gd name="connsiteY8" fmla="*/ 280008 h 502782"/>
                <a:gd name="connsiteX9" fmla="*/ 519616 w 1300626"/>
                <a:gd name="connsiteY9" fmla="*/ 169225 h 502782"/>
                <a:gd name="connsiteX10" fmla="*/ 359596 w 1300626"/>
                <a:gd name="connsiteY10" fmla="*/ 113345 h 502782"/>
                <a:gd name="connsiteX11" fmla="*/ 255326 w 1300626"/>
                <a:gd name="connsiteY11" fmla="*/ 149165 h 502782"/>
                <a:gd name="connsiteX12" fmla="*/ 61428 w 1300626"/>
                <a:gd name="connsiteY12" fmla="*/ 182540 h 502782"/>
                <a:gd name="connsiteX13" fmla="*/ 0 w 1300626"/>
                <a:gd name="connsiteY13" fmla="*/ 162620 h 502782"/>
                <a:gd name="connsiteX14" fmla="*/ 0 w 1300626"/>
                <a:gd name="connsiteY14" fmla="*/ 53333 h 502782"/>
                <a:gd name="connsiteX15" fmla="*/ 19757 w 1300626"/>
                <a:gd name="connsiteY15" fmla="*/ 66452 h 502782"/>
                <a:gd name="connsiteX16" fmla="*/ 252916 w 1300626"/>
                <a:gd name="connsiteY16" fmla="*/ 38773 h 502782"/>
                <a:gd name="connsiteX17" fmla="*/ 415248 w 1300626"/>
                <a:gd name="connsiteY17" fmla="*/ 1642 h 502782"/>
                <a:gd name="connsiteX0" fmla="*/ 415248 w 1300626"/>
                <a:gd name="connsiteY0" fmla="*/ 1642 h 490009"/>
                <a:gd name="connsiteX1" fmla="*/ 568592 w 1300626"/>
                <a:gd name="connsiteY1" fmla="*/ 72314 h 490009"/>
                <a:gd name="connsiteX2" fmla="*/ 699435 w 1300626"/>
                <a:gd name="connsiteY2" fmla="*/ 303584 h 490009"/>
                <a:gd name="connsiteX3" fmla="*/ 1040880 w 1300626"/>
                <a:gd name="connsiteY3" fmla="*/ 345628 h 490009"/>
                <a:gd name="connsiteX4" fmla="*/ 1300625 w 1300626"/>
                <a:gd name="connsiteY4" fmla="*/ 14630 h 490009"/>
                <a:gd name="connsiteX5" fmla="*/ 1300626 w 1300626"/>
                <a:gd name="connsiteY5" fmla="*/ 117622 h 490009"/>
                <a:gd name="connsiteX6" fmla="*/ 1059495 w 1300626"/>
                <a:gd name="connsiteY6" fmla="*/ 441353 h 490009"/>
                <a:gd name="connsiteX7" fmla="*/ 722065 w 1300626"/>
                <a:gd name="connsiteY7" fmla="*/ 473491 h 490009"/>
                <a:gd name="connsiteX8" fmla="*/ 600063 w 1300626"/>
                <a:gd name="connsiteY8" fmla="*/ 292149 h 490009"/>
                <a:gd name="connsiteX9" fmla="*/ 519616 w 1300626"/>
                <a:gd name="connsiteY9" fmla="*/ 169225 h 490009"/>
                <a:gd name="connsiteX10" fmla="*/ 359596 w 1300626"/>
                <a:gd name="connsiteY10" fmla="*/ 113345 h 490009"/>
                <a:gd name="connsiteX11" fmla="*/ 255326 w 1300626"/>
                <a:gd name="connsiteY11" fmla="*/ 149165 h 490009"/>
                <a:gd name="connsiteX12" fmla="*/ 61428 w 1300626"/>
                <a:gd name="connsiteY12" fmla="*/ 182540 h 490009"/>
                <a:gd name="connsiteX13" fmla="*/ 0 w 1300626"/>
                <a:gd name="connsiteY13" fmla="*/ 162620 h 490009"/>
                <a:gd name="connsiteX14" fmla="*/ 0 w 1300626"/>
                <a:gd name="connsiteY14" fmla="*/ 53333 h 490009"/>
                <a:gd name="connsiteX15" fmla="*/ 19757 w 1300626"/>
                <a:gd name="connsiteY15" fmla="*/ 66452 h 490009"/>
                <a:gd name="connsiteX16" fmla="*/ 252916 w 1300626"/>
                <a:gd name="connsiteY16" fmla="*/ 38773 h 490009"/>
                <a:gd name="connsiteX17" fmla="*/ 415248 w 1300626"/>
                <a:gd name="connsiteY17" fmla="*/ 1642 h 490009"/>
                <a:gd name="connsiteX0" fmla="*/ 415248 w 1300626"/>
                <a:gd name="connsiteY0" fmla="*/ 1642 h 509907"/>
                <a:gd name="connsiteX1" fmla="*/ 568592 w 1300626"/>
                <a:gd name="connsiteY1" fmla="*/ 72314 h 509907"/>
                <a:gd name="connsiteX2" fmla="*/ 699435 w 1300626"/>
                <a:gd name="connsiteY2" fmla="*/ 303584 h 509907"/>
                <a:gd name="connsiteX3" fmla="*/ 1040880 w 1300626"/>
                <a:gd name="connsiteY3" fmla="*/ 345628 h 509907"/>
                <a:gd name="connsiteX4" fmla="*/ 1300625 w 1300626"/>
                <a:gd name="connsiteY4" fmla="*/ 14630 h 509907"/>
                <a:gd name="connsiteX5" fmla="*/ 1300626 w 1300626"/>
                <a:gd name="connsiteY5" fmla="*/ 117622 h 509907"/>
                <a:gd name="connsiteX6" fmla="*/ 1059495 w 1300626"/>
                <a:gd name="connsiteY6" fmla="*/ 441353 h 509907"/>
                <a:gd name="connsiteX7" fmla="*/ 722065 w 1300626"/>
                <a:gd name="connsiteY7" fmla="*/ 473491 h 509907"/>
                <a:gd name="connsiteX8" fmla="*/ 600063 w 1300626"/>
                <a:gd name="connsiteY8" fmla="*/ 292149 h 509907"/>
                <a:gd name="connsiteX9" fmla="*/ 519616 w 1300626"/>
                <a:gd name="connsiteY9" fmla="*/ 169225 h 509907"/>
                <a:gd name="connsiteX10" fmla="*/ 359596 w 1300626"/>
                <a:gd name="connsiteY10" fmla="*/ 113345 h 509907"/>
                <a:gd name="connsiteX11" fmla="*/ 255326 w 1300626"/>
                <a:gd name="connsiteY11" fmla="*/ 149165 h 509907"/>
                <a:gd name="connsiteX12" fmla="*/ 61428 w 1300626"/>
                <a:gd name="connsiteY12" fmla="*/ 182540 h 509907"/>
                <a:gd name="connsiteX13" fmla="*/ 0 w 1300626"/>
                <a:gd name="connsiteY13" fmla="*/ 162620 h 509907"/>
                <a:gd name="connsiteX14" fmla="*/ 0 w 1300626"/>
                <a:gd name="connsiteY14" fmla="*/ 53333 h 509907"/>
                <a:gd name="connsiteX15" fmla="*/ 19757 w 1300626"/>
                <a:gd name="connsiteY15" fmla="*/ 66452 h 509907"/>
                <a:gd name="connsiteX16" fmla="*/ 252916 w 1300626"/>
                <a:gd name="connsiteY16" fmla="*/ 38773 h 509907"/>
                <a:gd name="connsiteX17" fmla="*/ 415248 w 1300626"/>
                <a:gd name="connsiteY17" fmla="*/ 1642 h 509907"/>
                <a:gd name="connsiteX0" fmla="*/ 415248 w 1300626"/>
                <a:gd name="connsiteY0" fmla="*/ 1642 h 503227"/>
                <a:gd name="connsiteX1" fmla="*/ 568592 w 1300626"/>
                <a:gd name="connsiteY1" fmla="*/ 72314 h 503227"/>
                <a:gd name="connsiteX2" fmla="*/ 699435 w 1300626"/>
                <a:gd name="connsiteY2" fmla="*/ 303584 h 503227"/>
                <a:gd name="connsiteX3" fmla="*/ 1040880 w 1300626"/>
                <a:gd name="connsiteY3" fmla="*/ 345628 h 503227"/>
                <a:gd name="connsiteX4" fmla="*/ 1300625 w 1300626"/>
                <a:gd name="connsiteY4" fmla="*/ 14630 h 503227"/>
                <a:gd name="connsiteX5" fmla="*/ 1300626 w 1300626"/>
                <a:gd name="connsiteY5" fmla="*/ 117622 h 503227"/>
                <a:gd name="connsiteX6" fmla="*/ 1059495 w 1300626"/>
                <a:gd name="connsiteY6" fmla="*/ 441353 h 503227"/>
                <a:gd name="connsiteX7" fmla="*/ 722065 w 1300626"/>
                <a:gd name="connsiteY7" fmla="*/ 473491 h 503227"/>
                <a:gd name="connsiteX8" fmla="*/ 600063 w 1300626"/>
                <a:gd name="connsiteY8" fmla="*/ 292149 h 503227"/>
                <a:gd name="connsiteX9" fmla="*/ 519616 w 1300626"/>
                <a:gd name="connsiteY9" fmla="*/ 169225 h 503227"/>
                <a:gd name="connsiteX10" fmla="*/ 359596 w 1300626"/>
                <a:gd name="connsiteY10" fmla="*/ 113345 h 503227"/>
                <a:gd name="connsiteX11" fmla="*/ 255326 w 1300626"/>
                <a:gd name="connsiteY11" fmla="*/ 149165 h 503227"/>
                <a:gd name="connsiteX12" fmla="*/ 61428 w 1300626"/>
                <a:gd name="connsiteY12" fmla="*/ 182540 h 503227"/>
                <a:gd name="connsiteX13" fmla="*/ 0 w 1300626"/>
                <a:gd name="connsiteY13" fmla="*/ 162620 h 503227"/>
                <a:gd name="connsiteX14" fmla="*/ 0 w 1300626"/>
                <a:gd name="connsiteY14" fmla="*/ 53333 h 503227"/>
                <a:gd name="connsiteX15" fmla="*/ 19757 w 1300626"/>
                <a:gd name="connsiteY15" fmla="*/ 66452 h 503227"/>
                <a:gd name="connsiteX16" fmla="*/ 252916 w 1300626"/>
                <a:gd name="connsiteY16" fmla="*/ 38773 h 503227"/>
                <a:gd name="connsiteX17" fmla="*/ 415248 w 1300626"/>
                <a:gd name="connsiteY17" fmla="*/ 1642 h 503227"/>
                <a:gd name="connsiteX0" fmla="*/ 415248 w 1300626"/>
                <a:gd name="connsiteY0" fmla="*/ 1642 h 511248"/>
                <a:gd name="connsiteX1" fmla="*/ 568592 w 1300626"/>
                <a:gd name="connsiteY1" fmla="*/ 72314 h 511248"/>
                <a:gd name="connsiteX2" fmla="*/ 699435 w 1300626"/>
                <a:gd name="connsiteY2" fmla="*/ 303584 h 511248"/>
                <a:gd name="connsiteX3" fmla="*/ 1040880 w 1300626"/>
                <a:gd name="connsiteY3" fmla="*/ 345628 h 511248"/>
                <a:gd name="connsiteX4" fmla="*/ 1300625 w 1300626"/>
                <a:gd name="connsiteY4" fmla="*/ 14630 h 511248"/>
                <a:gd name="connsiteX5" fmla="*/ 1300626 w 1300626"/>
                <a:gd name="connsiteY5" fmla="*/ 117622 h 511248"/>
                <a:gd name="connsiteX6" fmla="*/ 1059495 w 1300626"/>
                <a:gd name="connsiteY6" fmla="*/ 441353 h 511248"/>
                <a:gd name="connsiteX7" fmla="*/ 722065 w 1300626"/>
                <a:gd name="connsiteY7" fmla="*/ 473491 h 511248"/>
                <a:gd name="connsiteX8" fmla="*/ 600063 w 1300626"/>
                <a:gd name="connsiteY8" fmla="*/ 292149 h 511248"/>
                <a:gd name="connsiteX9" fmla="*/ 519616 w 1300626"/>
                <a:gd name="connsiteY9" fmla="*/ 169225 h 511248"/>
                <a:gd name="connsiteX10" fmla="*/ 359596 w 1300626"/>
                <a:gd name="connsiteY10" fmla="*/ 113345 h 511248"/>
                <a:gd name="connsiteX11" fmla="*/ 255326 w 1300626"/>
                <a:gd name="connsiteY11" fmla="*/ 149165 h 511248"/>
                <a:gd name="connsiteX12" fmla="*/ 61428 w 1300626"/>
                <a:gd name="connsiteY12" fmla="*/ 182540 h 511248"/>
                <a:gd name="connsiteX13" fmla="*/ 0 w 1300626"/>
                <a:gd name="connsiteY13" fmla="*/ 162620 h 511248"/>
                <a:gd name="connsiteX14" fmla="*/ 0 w 1300626"/>
                <a:gd name="connsiteY14" fmla="*/ 53333 h 511248"/>
                <a:gd name="connsiteX15" fmla="*/ 19757 w 1300626"/>
                <a:gd name="connsiteY15" fmla="*/ 66452 h 511248"/>
                <a:gd name="connsiteX16" fmla="*/ 252916 w 1300626"/>
                <a:gd name="connsiteY16" fmla="*/ 38773 h 511248"/>
                <a:gd name="connsiteX17" fmla="*/ 415248 w 1300626"/>
                <a:gd name="connsiteY17" fmla="*/ 1642 h 511248"/>
                <a:gd name="connsiteX0" fmla="*/ 415248 w 1300626"/>
                <a:gd name="connsiteY0" fmla="*/ 1642 h 511249"/>
                <a:gd name="connsiteX1" fmla="*/ 568592 w 1300626"/>
                <a:gd name="connsiteY1" fmla="*/ 72314 h 511249"/>
                <a:gd name="connsiteX2" fmla="*/ 699435 w 1300626"/>
                <a:gd name="connsiteY2" fmla="*/ 303584 h 511249"/>
                <a:gd name="connsiteX3" fmla="*/ 1040880 w 1300626"/>
                <a:gd name="connsiteY3" fmla="*/ 345628 h 511249"/>
                <a:gd name="connsiteX4" fmla="*/ 1300625 w 1300626"/>
                <a:gd name="connsiteY4" fmla="*/ 14630 h 511249"/>
                <a:gd name="connsiteX5" fmla="*/ 1300626 w 1300626"/>
                <a:gd name="connsiteY5" fmla="*/ 117622 h 511249"/>
                <a:gd name="connsiteX6" fmla="*/ 1059495 w 1300626"/>
                <a:gd name="connsiteY6" fmla="*/ 441353 h 511249"/>
                <a:gd name="connsiteX7" fmla="*/ 731173 w 1300626"/>
                <a:gd name="connsiteY7" fmla="*/ 473493 h 511249"/>
                <a:gd name="connsiteX8" fmla="*/ 600063 w 1300626"/>
                <a:gd name="connsiteY8" fmla="*/ 292149 h 511249"/>
                <a:gd name="connsiteX9" fmla="*/ 519616 w 1300626"/>
                <a:gd name="connsiteY9" fmla="*/ 169225 h 511249"/>
                <a:gd name="connsiteX10" fmla="*/ 359596 w 1300626"/>
                <a:gd name="connsiteY10" fmla="*/ 113345 h 511249"/>
                <a:gd name="connsiteX11" fmla="*/ 255326 w 1300626"/>
                <a:gd name="connsiteY11" fmla="*/ 149165 h 511249"/>
                <a:gd name="connsiteX12" fmla="*/ 61428 w 1300626"/>
                <a:gd name="connsiteY12" fmla="*/ 182540 h 511249"/>
                <a:gd name="connsiteX13" fmla="*/ 0 w 1300626"/>
                <a:gd name="connsiteY13" fmla="*/ 162620 h 511249"/>
                <a:gd name="connsiteX14" fmla="*/ 0 w 1300626"/>
                <a:gd name="connsiteY14" fmla="*/ 53333 h 511249"/>
                <a:gd name="connsiteX15" fmla="*/ 19757 w 1300626"/>
                <a:gd name="connsiteY15" fmla="*/ 66452 h 511249"/>
                <a:gd name="connsiteX16" fmla="*/ 252916 w 1300626"/>
                <a:gd name="connsiteY16" fmla="*/ 38773 h 511249"/>
                <a:gd name="connsiteX17" fmla="*/ 415248 w 1300626"/>
                <a:gd name="connsiteY17" fmla="*/ 1642 h 511249"/>
                <a:gd name="connsiteX0" fmla="*/ 415248 w 1300626"/>
                <a:gd name="connsiteY0" fmla="*/ 1642 h 521372"/>
                <a:gd name="connsiteX1" fmla="*/ 568592 w 1300626"/>
                <a:gd name="connsiteY1" fmla="*/ 72314 h 521372"/>
                <a:gd name="connsiteX2" fmla="*/ 699435 w 1300626"/>
                <a:gd name="connsiteY2" fmla="*/ 303584 h 521372"/>
                <a:gd name="connsiteX3" fmla="*/ 1040880 w 1300626"/>
                <a:gd name="connsiteY3" fmla="*/ 345628 h 521372"/>
                <a:gd name="connsiteX4" fmla="*/ 1300625 w 1300626"/>
                <a:gd name="connsiteY4" fmla="*/ 14630 h 521372"/>
                <a:gd name="connsiteX5" fmla="*/ 1300626 w 1300626"/>
                <a:gd name="connsiteY5" fmla="*/ 117622 h 521372"/>
                <a:gd name="connsiteX6" fmla="*/ 1059495 w 1300626"/>
                <a:gd name="connsiteY6" fmla="*/ 441353 h 521372"/>
                <a:gd name="connsiteX7" fmla="*/ 731173 w 1300626"/>
                <a:gd name="connsiteY7" fmla="*/ 473493 h 521372"/>
                <a:gd name="connsiteX8" fmla="*/ 600063 w 1300626"/>
                <a:gd name="connsiteY8" fmla="*/ 292149 h 521372"/>
                <a:gd name="connsiteX9" fmla="*/ 519616 w 1300626"/>
                <a:gd name="connsiteY9" fmla="*/ 169225 h 521372"/>
                <a:gd name="connsiteX10" fmla="*/ 359596 w 1300626"/>
                <a:gd name="connsiteY10" fmla="*/ 113345 h 521372"/>
                <a:gd name="connsiteX11" fmla="*/ 255326 w 1300626"/>
                <a:gd name="connsiteY11" fmla="*/ 149165 h 521372"/>
                <a:gd name="connsiteX12" fmla="*/ 61428 w 1300626"/>
                <a:gd name="connsiteY12" fmla="*/ 182540 h 521372"/>
                <a:gd name="connsiteX13" fmla="*/ 0 w 1300626"/>
                <a:gd name="connsiteY13" fmla="*/ 162620 h 521372"/>
                <a:gd name="connsiteX14" fmla="*/ 0 w 1300626"/>
                <a:gd name="connsiteY14" fmla="*/ 53333 h 521372"/>
                <a:gd name="connsiteX15" fmla="*/ 19757 w 1300626"/>
                <a:gd name="connsiteY15" fmla="*/ 66452 h 521372"/>
                <a:gd name="connsiteX16" fmla="*/ 252916 w 1300626"/>
                <a:gd name="connsiteY16" fmla="*/ 38773 h 521372"/>
                <a:gd name="connsiteX17" fmla="*/ 415248 w 1300626"/>
                <a:gd name="connsiteY17" fmla="*/ 1642 h 521372"/>
                <a:gd name="connsiteX0" fmla="*/ 415248 w 1300626"/>
                <a:gd name="connsiteY0" fmla="*/ 1642 h 521372"/>
                <a:gd name="connsiteX1" fmla="*/ 568592 w 1300626"/>
                <a:gd name="connsiteY1" fmla="*/ 72314 h 521372"/>
                <a:gd name="connsiteX2" fmla="*/ 734413 w 1300626"/>
                <a:gd name="connsiteY2" fmla="*/ 303587 h 521372"/>
                <a:gd name="connsiteX3" fmla="*/ 1040880 w 1300626"/>
                <a:gd name="connsiteY3" fmla="*/ 345628 h 521372"/>
                <a:gd name="connsiteX4" fmla="*/ 1300625 w 1300626"/>
                <a:gd name="connsiteY4" fmla="*/ 14630 h 521372"/>
                <a:gd name="connsiteX5" fmla="*/ 1300626 w 1300626"/>
                <a:gd name="connsiteY5" fmla="*/ 117622 h 521372"/>
                <a:gd name="connsiteX6" fmla="*/ 1059495 w 1300626"/>
                <a:gd name="connsiteY6" fmla="*/ 441353 h 521372"/>
                <a:gd name="connsiteX7" fmla="*/ 731173 w 1300626"/>
                <a:gd name="connsiteY7" fmla="*/ 473493 h 521372"/>
                <a:gd name="connsiteX8" fmla="*/ 600063 w 1300626"/>
                <a:gd name="connsiteY8" fmla="*/ 292149 h 521372"/>
                <a:gd name="connsiteX9" fmla="*/ 519616 w 1300626"/>
                <a:gd name="connsiteY9" fmla="*/ 169225 h 521372"/>
                <a:gd name="connsiteX10" fmla="*/ 359596 w 1300626"/>
                <a:gd name="connsiteY10" fmla="*/ 113345 h 521372"/>
                <a:gd name="connsiteX11" fmla="*/ 255326 w 1300626"/>
                <a:gd name="connsiteY11" fmla="*/ 149165 h 521372"/>
                <a:gd name="connsiteX12" fmla="*/ 61428 w 1300626"/>
                <a:gd name="connsiteY12" fmla="*/ 182540 h 521372"/>
                <a:gd name="connsiteX13" fmla="*/ 0 w 1300626"/>
                <a:gd name="connsiteY13" fmla="*/ 162620 h 521372"/>
                <a:gd name="connsiteX14" fmla="*/ 0 w 1300626"/>
                <a:gd name="connsiteY14" fmla="*/ 53333 h 521372"/>
                <a:gd name="connsiteX15" fmla="*/ 19757 w 1300626"/>
                <a:gd name="connsiteY15" fmla="*/ 66452 h 521372"/>
                <a:gd name="connsiteX16" fmla="*/ 252916 w 1300626"/>
                <a:gd name="connsiteY16" fmla="*/ 38773 h 521372"/>
                <a:gd name="connsiteX17" fmla="*/ 415248 w 1300626"/>
                <a:gd name="connsiteY17" fmla="*/ 1642 h 521372"/>
                <a:gd name="connsiteX0" fmla="*/ 415248 w 1300626"/>
                <a:gd name="connsiteY0" fmla="*/ 1642 h 521372"/>
                <a:gd name="connsiteX1" fmla="*/ 568592 w 1300626"/>
                <a:gd name="connsiteY1" fmla="*/ 72314 h 521372"/>
                <a:gd name="connsiteX2" fmla="*/ 734413 w 1300626"/>
                <a:gd name="connsiteY2" fmla="*/ 303587 h 521372"/>
                <a:gd name="connsiteX3" fmla="*/ 1040880 w 1300626"/>
                <a:gd name="connsiteY3" fmla="*/ 345628 h 521372"/>
                <a:gd name="connsiteX4" fmla="*/ 1300625 w 1300626"/>
                <a:gd name="connsiteY4" fmla="*/ 14630 h 521372"/>
                <a:gd name="connsiteX5" fmla="*/ 1300626 w 1300626"/>
                <a:gd name="connsiteY5" fmla="*/ 117622 h 521372"/>
                <a:gd name="connsiteX6" fmla="*/ 1059495 w 1300626"/>
                <a:gd name="connsiteY6" fmla="*/ 441353 h 521372"/>
                <a:gd name="connsiteX7" fmla="*/ 731173 w 1300626"/>
                <a:gd name="connsiteY7" fmla="*/ 473493 h 521372"/>
                <a:gd name="connsiteX8" fmla="*/ 600063 w 1300626"/>
                <a:gd name="connsiteY8" fmla="*/ 292149 h 521372"/>
                <a:gd name="connsiteX9" fmla="*/ 519616 w 1300626"/>
                <a:gd name="connsiteY9" fmla="*/ 169225 h 521372"/>
                <a:gd name="connsiteX10" fmla="*/ 359596 w 1300626"/>
                <a:gd name="connsiteY10" fmla="*/ 113345 h 521372"/>
                <a:gd name="connsiteX11" fmla="*/ 255326 w 1300626"/>
                <a:gd name="connsiteY11" fmla="*/ 149165 h 521372"/>
                <a:gd name="connsiteX12" fmla="*/ 61428 w 1300626"/>
                <a:gd name="connsiteY12" fmla="*/ 182540 h 521372"/>
                <a:gd name="connsiteX13" fmla="*/ 0 w 1300626"/>
                <a:gd name="connsiteY13" fmla="*/ 162620 h 521372"/>
                <a:gd name="connsiteX14" fmla="*/ 0 w 1300626"/>
                <a:gd name="connsiteY14" fmla="*/ 53333 h 521372"/>
                <a:gd name="connsiteX15" fmla="*/ 19757 w 1300626"/>
                <a:gd name="connsiteY15" fmla="*/ 66452 h 521372"/>
                <a:gd name="connsiteX16" fmla="*/ 252916 w 1300626"/>
                <a:gd name="connsiteY16" fmla="*/ 38773 h 521372"/>
                <a:gd name="connsiteX17" fmla="*/ 415248 w 1300626"/>
                <a:gd name="connsiteY17" fmla="*/ 1642 h 521372"/>
                <a:gd name="connsiteX0" fmla="*/ 415248 w 1300626"/>
                <a:gd name="connsiteY0" fmla="*/ 1642 h 521372"/>
                <a:gd name="connsiteX1" fmla="*/ 568592 w 1300626"/>
                <a:gd name="connsiteY1" fmla="*/ 72314 h 521372"/>
                <a:gd name="connsiteX2" fmla="*/ 734413 w 1300626"/>
                <a:gd name="connsiteY2" fmla="*/ 303587 h 521372"/>
                <a:gd name="connsiteX3" fmla="*/ 1032135 w 1300626"/>
                <a:gd name="connsiteY3" fmla="*/ 345630 h 521372"/>
                <a:gd name="connsiteX4" fmla="*/ 1300625 w 1300626"/>
                <a:gd name="connsiteY4" fmla="*/ 14630 h 521372"/>
                <a:gd name="connsiteX5" fmla="*/ 1300626 w 1300626"/>
                <a:gd name="connsiteY5" fmla="*/ 117622 h 521372"/>
                <a:gd name="connsiteX6" fmla="*/ 1059495 w 1300626"/>
                <a:gd name="connsiteY6" fmla="*/ 441353 h 521372"/>
                <a:gd name="connsiteX7" fmla="*/ 731173 w 1300626"/>
                <a:gd name="connsiteY7" fmla="*/ 473493 h 521372"/>
                <a:gd name="connsiteX8" fmla="*/ 600063 w 1300626"/>
                <a:gd name="connsiteY8" fmla="*/ 292149 h 521372"/>
                <a:gd name="connsiteX9" fmla="*/ 519616 w 1300626"/>
                <a:gd name="connsiteY9" fmla="*/ 169225 h 521372"/>
                <a:gd name="connsiteX10" fmla="*/ 359596 w 1300626"/>
                <a:gd name="connsiteY10" fmla="*/ 113345 h 521372"/>
                <a:gd name="connsiteX11" fmla="*/ 255326 w 1300626"/>
                <a:gd name="connsiteY11" fmla="*/ 149165 h 521372"/>
                <a:gd name="connsiteX12" fmla="*/ 61428 w 1300626"/>
                <a:gd name="connsiteY12" fmla="*/ 182540 h 521372"/>
                <a:gd name="connsiteX13" fmla="*/ 0 w 1300626"/>
                <a:gd name="connsiteY13" fmla="*/ 162620 h 521372"/>
                <a:gd name="connsiteX14" fmla="*/ 0 w 1300626"/>
                <a:gd name="connsiteY14" fmla="*/ 53333 h 521372"/>
                <a:gd name="connsiteX15" fmla="*/ 19757 w 1300626"/>
                <a:gd name="connsiteY15" fmla="*/ 66452 h 521372"/>
                <a:gd name="connsiteX16" fmla="*/ 252916 w 1300626"/>
                <a:gd name="connsiteY16" fmla="*/ 38773 h 521372"/>
                <a:gd name="connsiteX17" fmla="*/ 415248 w 1300626"/>
                <a:gd name="connsiteY17" fmla="*/ 1642 h 521372"/>
                <a:gd name="connsiteX0" fmla="*/ 415248 w 1300626"/>
                <a:gd name="connsiteY0" fmla="*/ 1642 h 521372"/>
                <a:gd name="connsiteX1" fmla="*/ 568592 w 1300626"/>
                <a:gd name="connsiteY1" fmla="*/ 72314 h 521372"/>
                <a:gd name="connsiteX2" fmla="*/ 734413 w 1300626"/>
                <a:gd name="connsiteY2" fmla="*/ 303587 h 521372"/>
                <a:gd name="connsiteX3" fmla="*/ 1032135 w 1300626"/>
                <a:gd name="connsiteY3" fmla="*/ 345630 h 521372"/>
                <a:gd name="connsiteX4" fmla="*/ 1300625 w 1300626"/>
                <a:gd name="connsiteY4" fmla="*/ 14630 h 521372"/>
                <a:gd name="connsiteX5" fmla="*/ 1300626 w 1300626"/>
                <a:gd name="connsiteY5" fmla="*/ 117622 h 521372"/>
                <a:gd name="connsiteX6" fmla="*/ 1059495 w 1300626"/>
                <a:gd name="connsiteY6" fmla="*/ 441353 h 521372"/>
                <a:gd name="connsiteX7" fmla="*/ 731173 w 1300626"/>
                <a:gd name="connsiteY7" fmla="*/ 473493 h 521372"/>
                <a:gd name="connsiteX8" fmla="*/ 600063 w 1300626"/>
                <a:gd name="connsiteY8" fmla="*/ 292149 h 521372"/>
                <a:gd name="connsiteX9" fmla="*/ 519616 w 1300626"/>
                <a:gd name="connsiteY9" fmla="*/ 169225 h 521372"/>
                <a:gd name="connsiteX10" fmla="*/ 359596 w 1300626"/>
                <a:gd name="connsiteY10" fmla="*/ 113345 h 521372"/>
                <a:gd name="connsiteX11" fmla="*/ 255326 w 1300626"/>
                <a:gd name="connsiteY11" fmla="*/ 149165 h 521372"/>
                <a:gd name="connsiteX12" fmla="*/ 61428 w 1300626"/>
                <a:gd name="connsiteY12" fmla="*/ 182540 h 521372"/>
                <a:gd name="connsiteX13" fmla="*/ 0 w 1300626"/>
                <a:gd name="connsiteY13" fmla="*/ 162620 h 521372"/>
                <a:gd name="connsiteX14" fmla="*/ 0 w 1300626"/>
                <a:gd name="connsiteY14" fmla="*/ 53333 h 521372"/>
                <a:gd name="connsiteX15" fmla="*/ 19757 w 1300626"/>
                <a:gd name="connsiteY15" fmla="*/ 66452 h 521372"/>
                <a:gd name="connsiteX16" fmla="*/ 252916 w 1300626"/>
                <a:gd name="connsiteY16" fmla="*/ 38773 h 521372"/>
                <a:gd name="connsiteX17" fmla="*/ 415248 w 1300626"/>
                <a:gd name="connsiteY17" fmla="*/ 1642 h 521372"/>
                <a:gd name="connsiteX0" fmla="*/ 415248 w 1300626"/>
                <a:gd name="connsiteY0" fmla="*/ 1642 h 521372"/>
                <a:gd name="connsiteX1" fmla="*/ 568592 w 1300626"/>
                <a:gd name="connsiteY1" fmla="*/ 72314 h 521372"/>
                <a:gd name="connsiteX2" fmla="*/ 734413 w 1300626"/>
                <a:gd name="connsiteY2" fmla="*/ 303587 h 521372"/>
                <a:gd name="connsiteX3" fmla="*/ 1032135 w 1300626"/>
                <a:gd name="connsiteY3" fmla="*/ 345630 h 521372"/>
                <a:gd name="connsiteX4" fmla="*/ 1300625 w 1300626"/>
                <a:gd name="connsiteY4" fmla="*/ 14630 h 521372"/>
                <a:gd name="connsiteX5" fmla="*/ 1300626 w 1300626"/>
                <a:gd name="connsiteY5" fmla="*/ 117622 h 521372"/>
                <a:gd name="connsiteX6" fmla="*/ 1059495 w 1300626"/>
                <a:gd name="connsiteY6" fmla="*/ 441353 h 521372"/>
                <a:gd name="connsiteX7" fmla="*/ 731173 w 1300626"/>
                <a:gd name="connsiteY7" fmla="*/ 473493 h 521372"/>
                <a:gd name="connsiteX8" fmla="*/ 600063 w 1300626"/>
                <a:gd name="connsiteY8" fmla="*/ 292149 h 521372"/>
                <a:gd name="connsiteX9" fmla="*/ 519616 w 1300626"/>
                <a:gd name="connsiteY9" fmla="*/ 169225 h 521372"/>
                <a:gd name="connsiteX10" fmla="*/ 359596 w 1300626"/>
                <a:gd name="connsiteY10" fmla="*/ 113345 h 521372"/>
                <a:gd name="connsiteX11" fmla="*/ 255326 w 1300626"/>
                <a:gd name="connsiteY11" fmla="*/ 149165 h 521372"/>
                <a:gd name="connsiteX12" fmla="*/ 61428 w 1300626"/>
                <a:gd name="connsiteY12" fmla="*/ 182540 h 521372"/>
                <a:gd name="connsiteX13" fmla="*/ 0 w 1300626"/>
                <a:gd name="connsiteY13" fmla="*/ 162620 h 521372"/>
                <a:gd name="connsiteX14" fmla="*/ 0 w 1300626"/>
                <a:gd name="connsiteY14" fmla="*/ 53333 h 521372"/>
                <a:gd name="connsiteX15" fmla="*/ 19757 w 1300626"/>
                <a:gd name="connsiteY15" fmla="*/ 66452 h 521372"/>
                <a:gd name="connsiteX16" fmla="*/ 252916 w 1300626"/>
                <a:gd name="connsiteY16" fmla="*/ 38773 h 521372"/>
                <a:gd name="connsiteX17" fmla="*/ 415248 w 1300626"/>
                <a:gd name="connsiteY17" fmla="*/ 1642 h 5213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300626" h="521372">
                  <a:moveTo>
                    <a:pt x="415248" y="1642"/>
                  </a:moveTo>
                  <a:cubicBezTo>
                    <a:pt x="471910" y="7935"/>
                    <a:pt x="515398" y="21990"/>
                    <a:pt x="568592" y="72314"/>
                  </a:cubicBezTo>
                  <a:cubicBezTo>
                    <a:pt x="621786" y="122638"/>
                    <a:pt x="685713" y="228274"/>
                    <a:pt x="734413" y="303587"/>
                  </a:cubicBezTo>
                  <a:cubicBezTo>
                    <a:pt x="820416" y="436588"/>
                    <a:pt x="894046" y="446259"/>
                    <a:pt x="1032135" y="345630"/>
                  </a:cubicBezTo>
                  <a:cubicBezTo>
                    <a:pt x="1117759" y="283234"/>
                    <a:pt x="1257840" y="-3012"/>
                    <a:pt x="1300625" y="14630"/>
                  </a:cubicBezTo>
                  <a:cubicBezTo>
                    <a:pt x="1300625" y="51996"/>
                    <a:pt x="1300626" y="80256"/>
                    <a:pt x="1300626" y="117622"/>
                  </a:cubicBezTo>
                  <a:cubicBezTo>
                    <a:pt x="1213167" y="246777"/>
                    <a:pt x="1142284" y="366043"/>
                    <a:pt x="1059495" y="441353"/>
                  </a:cubicBezTo>
                  <a:cubicBezTo>
                    <a:pt x="955841" y="535643"/>
                    <a:pt x="828996" y="546926"/>
                    <a:pt x="731173" y="473493"/>
                  </a:cubicBezTo>
                  <a:cubicBezTo>
                    <a:pt x="666787" y="425160"/>
                    <a:pt x="635322" y="342860"/>
                    <a:pt x="600063" y="292149"/>
                  </a:cubicBezTo>
                  <a:cubicBezTo>
                    <a:pt x="564804" y="241438"/>
                    <a:pt x="559694" y="199026"/>
                    <a:pt x="519616" y="169225"/>
                  </a:cubicBezTo>
                  <a:cubicBezTo>
                    <a:pt x="479538" y="139424"/>
                    <a:pt x="423356" y="101361"/>
                    <a:pt x="359596" y="113345"/>
                  </a:cubicBezTo>
                  <a:cubicBezTo>
                    <a:pt x="323189" y="120118"/>
                    <a:pt x="287694" y="130408"/>
                    <a:pt x="255326" y="149165"/>
                  </a:cubicBezTo>
                  <a:cubicBezTo>
                    <a:pt x="191875" y="185898"/>
                    <a:pt x="127105" y="196107"/>
                    <a:pt x="61428" y="182540"/>
                  </a:cubicBezTo>
                  <a:lnTo>
                    <a:pt x="0" y="162620"/>
                  </a:lnTo>
                  <a:lnTo>
                    <a:pt x="0" y="53333"/>
                  </a:lnTo>
                  <a:lnTo>
                    <a:pt x="19757" y="66452"/>
                  </a:lnTo>
                  <a:cubicBezTo>
                    <a:pt x="102535" y="96086"/>
                    <a:pt x="181405" y="86512"/>
                    <a:pt x="252916" y="38773"/>
                  </a:cubicBezTo>
                  <a:cubicBezTo>
                    <a:pt x="300427" y="7023"/>
                    <a:pt x="358587" y="-4651"/>
                    <a:pt x="415248" y="1642"/>
                  </a:cubicBezTo>
                  <a:close/>
                </a:path>
              </a:pathLst>
            </a:custGeom>
            <a:gradFill flip="none" rotWithShape="1">
              <a:gsLst>
                <a:gs pos="57000">
                  <a:srgbClr val="606060">
                    <a:lumMod val="80000"/>
                  </a:srgbClr>
                </a:gs>
                <a:gs pos="31000">
                  <a:srgbClr val="4C4C4C">
                    <a:lumMod val="70000"/>
                    <a:lumOff val="30000"/>
                  </a:srgbClr>
                </a:gs>
                <a:gs pos="16000">
                  <a:srgbClr val="676767">
                    <a:lumMod val="100000"/>
                  </a:srgbClr>
                </a:gs>
                <a:gs pos="0">
                  <a:schemeClr val="accent4">
                    <a:lumMod val="70000"/>
                  </a:schemeClr>
                </a:gs>
                <a:gs pos="83000">
                  <a:schemeClr val="accent4">
                    <a:lumMod val="70000"/>
                  </a:schemeClr>
                </a:gs>
                <a:gs pos="97000">
                  <a:schemeClr val="accent4">
                    <a:lumMod val="40000"/>
                  </a:schemeClr>
                </a:gs>
              </a:gsLst>
              <a:lin ang="66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lt1"/>
                </a:solidFill>
              </a:endParaRPr>
            </a:p>
          </p:txBody>
        </p:sp>
        <p:sp>
          <p:nvSpPr>
            <p:cNvPr id="276" name="Rectangle: Rounded Corners 57">
              <a:extLst>
                <a:ext uri="{FF2B5EF4-FFF2-40B4-BE49-F238E27FC236}">
                  <a16:creationId xmlns:a16="http://schemas.microsoft.com/office/drawing/2014/main" id="{1175B042-A189-426E-8441-9306AA487046}"/>
                </a:ext>
              </a:extLst>
            </p:cNvPr>
            <p:cNvSpPr/>
            <p:nvPr/>
          </p:nvSpPr>
          <p:spPr>
            <a:xfrm>
              <a:off x="722714" y="2106159"/>
              <a:ext cx="430194" cy="84666"/>
            </a:xfrm>
            <a:prstGeom prst="roundRect">
              <a:avLst>
                <a:gd name="adj" fmla="val 1204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7" name="Rectangle: Rounded Corners 58">
              <a:extLst>
                <a:ext uri="{FF2B5EF4-FFF2-40B4-BE49-F238E27FC236}">
                  <a16:creationId xmlns:a16="http://schemas.microsoft.com/office/drawing/2014/main" id="{6FEE3F74-987F-478C-8066-98560BA40553}"/>
                </a:ext>
              </a:extLst>
            </p:cNvPr>
            <p:cNvSpPr/>
            <p:nvPr/>
          </p:nvSpPr>
          <p:spPr>
            <a:xfrm>
              <a:off x="722714" y="2124834"/>
              <a:ext cx="430194" cy="57071"/>
            </a:xfrm>
            <a:prstGeom prst="roundRect">
              <a:avLst>
                <a:gd name="adj" fmla="val 1204"/>
              </a:avLst>
            </a:prstGeom>
            <a:gradFill>
              <a:gsLst>
                <a:gs pos="57000">
                  <a:srgbClr val="606060">
                    <a:lumMod val="90000"/>
                  </a:srgbClr>
                </a:gs>
                <a:gs pos="43376">
                  <a:srgbClr val="696969">
                    <a:lumMod val="70000"/>
                    <a:lumOff val="30000"/>
                  </a:srgbClr>
                </a:gs>
                <a:gs pos="31000">
                  <a:srgbClr val="4C4C4C">
                    <a:lumMod val="70000"/>
                    <a:lumOff val="30000"/>
                  </a:srgbClr>
                </a:gs>
                <a:gs pos="16000">
                  <a:srgbClr val="676767">
                    <a:lumMod val="100000"/>
                  </a:srgbClr>
                </a:gs>
                <a:gs pos="0">
                  <a:schemeClr val="accent4">
                    <a:lumMod val="80000"/>
                  </a:schemeClr>
                </a:gs>
                <a:gs pos="83000">
                  <a:schemeClr val="accent4">
                    <a:lumMod val="90000"/>
                  </a:schemeClr>
                </a:gs>
                <a:gs pos="97000">
                  <a:schemeClr val="accent4">
                    <a:lumMod val="100000"/>
                  </a:schemeClr>
                </a:gs>
              </a:gsLst>
              <a:lin ang="10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8" name="Rectangle: Rounded Corners 59">
              <a:extLst>
                <a:ext uri="{FF2B5EF4-FFF2-40B4-BE49-F238E27FC236}">
                  <a16:creationId xmlns:a16="http://schemas.microsoft.com/office/drawing/2014/main" id="{B3717169-D48A-4C33-809C-A2A9FAE9DDB4}"/>
                </a:ext>
              </a:extLst>
            </p:cNvPr>
            <p:cNvSpPr/>
            <p:nvPr/>
          </p:nvSpPr>
          <p:spPr>
            <a:xfrm>
              <a:off x="784705" y="2506564"/>
              <a:ext cx="287495" cy="57071"/>
            </a:xfrm>
            <a:prstGeom prst="roundRect">
              <a:avLst>
                <a:gd name="adj" fmla="val 1204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9" name="Rectangle: Rounded Corners 60">
              <a:extLst>
                <a:ext uri="{FF2B5EF4-FFF2-40B4-BE49-F238E27FC236}">
                  <a16:creationId xmlns:a16="http://schemas.microsoft.com/office/drawing/2014/main" id="{A6F549FA-B74B-4CEE-BADF-69ADDF206559}"/>
                </a:ext>
              </a:extLst>
            </p:cNvPr>
            <p:cNvSpPr/>
            <p:nvPr/>
          </p:nvSpPr>
          <p:spPr>
            <a:xfrm>
              <a:off x="784708" y="2190825"/>
              <a:ext cx="287496" cy="353495"/>
            </a:xfrm>
            <a:prstGeom prst="roundRect">
              <a:avLst>
                <a:gd name="adj" fmla="val 1204"/>
              </a:avLst>
            </a:prstGeom>
            <a:gradFill>
              <a:gsLst>
                <a:gs pos="57000">
                  <a:srgbClr val="606060">
                    <a:lumMod val="90000"/>
                  </a:srgbClr>
                </a:gs>
                <a:gs pos="43376">
                  <a:srgbClr val="696969">
                    <a:lumMod val="70000"/>
                    <a:lumOff val="30000"/>
                  </a:srgbClr>
                </a:gs>
                <a:gs pos="31000">
                  <a:srgbClr val="4C4C4C">
                    <a:lumMod val="70000"/>
                    <a:lumOff val="30000"/>
                  </a:srgbClr>
                </a:gs>
                <a:gs pos="16000">
                  <a:srgbClr val="676767">
                    <a:lumMod val="100000"/>
                  </a:srgbClr>
                </a:gs>
                <a:gs pos="0">
                  <a:schemeClr val="accent4">
                    <a:lumMod val="80000"/>
                  </a:schemeClr>
                </a:gs>
                <a:gs pos="83000">
                  <a:schemeClr val="accent4">
                    <a:lumMod val="90000"/>
                  </a:schemeClr>
                </a:gs>
                <a:gs pos="97000">
                  <a:schemeClr val="accent4">
                    <a:lumMod val="100000"/>
                  </a:schemeClr>
                </a:gs>
              </a:gsLst>
              <a:lin ang="10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0" name="Isosceles Triangle 61">
              <a:extLst>
                <a:ext uri="{FF2B5EF4-FFF2-40B4-BE49-F238E27FC236}">
                  <a16:creationId xmlns:a16="http://schemas.microsoft.com/office/drawing/2014/main" id="{F9BE7ABB-5ED5-404A-A043-92DF275A5B6D}"/>
                </a:ext>
              </a:extLst>
            </p:cNvPr>
            <p:cNvSpPr/>
            <p:nvPr/>
          </p:nvSpPr>
          <p:spPr>
            <a:xfrm rot="10800000" flipH="1">
              <a:off x="784701" y="2563634"/>
              <a:ext cx="287495" cy="428490"/>
            </a:xfrm>
            <a:prstGeom prst="triangle">
              <a:avLst/>
            </a:prstGeom>
            <a:gradFill>
              <a:gsLst>
                <a:gs pos="57000">
                  <a:srgbClr val="606060">
                    <a:lumMod val="90000"/>
                  </a:srgbClr>
                </a:gs>
                <a:gs pos="43376">
                  <a:srgbClr val="696969">
                    <a:lumMod val="70000"/>
                    <a:lumOff val="30000"/>
                  </a:srgbClr>
                </a:gs>
                <a:gs pos="31000">
                  <a:srgbClr val="4C4C4C">
                    <a:lumMod val="70000"/>
                    <a:lumOff val="30000"/>
                  </a:srgbClr>
                </a:gs>
                <a:gs pos="16000">
                  <a:srgbClr val="676767">
                    <a:lumMod val="100000"/>
                  </a:srgbClr>
                </a:gs>
                <a:gs pos="0">
                  <a:schemeClr val="accent4">
                    <a:lumMod val="80000"/>
                  </a:schemeClr>
                </a:gs>
                <a:gs pos="83000">
                  <a:schemeClr val="accent4">
                    <a:lumMod val="90000"/>
                  </a:schemeClr>
                </a:gs>
                <a:gs pos="97000">
                  <a:schemeClr val="accent4">
                    <a:lumMod val="100000"/>
                  </a:schemeClr>
                </a:gs>
              </a:gsLst>
              <a:lin ang="10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1" name="Freeform: Shape 62">
              <a:extLst>
                <a:ext uri="{FF2B5EF4-FFF2-40B4-BE49-F238E27FC236}">
                  <a16:creationId xmlns:a16="http://schemas.microsoft.com/office/drawing/2014/main" id="{1AD1408E-E886-4C7B-9025-948ED2D006B5}"/>
                </a:ext>
              </a:extLst>
            </p:cNvPr>
            <p:cNvSpPr/>
            <p:nvPr/>
          </p:nvSpPr>
          <p:spPr>
            <a:xfrm>
              <a:off x="754520" y="1664781"/>
              <a:ext cx="366583" cy="224975"/>
            </a:xfrm>
            <a:custGeom>
              <a:avLst/>
              <a:gdLst/>
              <a:ahLst/>
              <a:cxnLst/>
              <a:rect l="l" t="t" r="r" b="b"/>
              <a:pathLst>
                <a:path w="731155" h="448717">
                  <a:moveTo>
                    <a:pt x="458911" y="76684"/>
                  </a:moveTo>
                  <a:lnTo>
                    <a:pt x="458911" y="371364"/>
                  </a:lnTo>
                  <a:lnTo>
                    <a:pt x="504787" y="371364"/>
                  </a:lnTo>
                  <a:cubicBezTo>
                    <a:pt x="528898" y="371364"/>
                    <a:pt x="549213" y="368238"/>
                    <a:pt x="565732" y="361987"/>
                  </a:cubicBezTo>
                  <a:cubicBezTo>
                    <a:pt x="582252" y="355737"/>
                    <a:pt x="596038" y="346305"/>
                    <a:pt x="607088" y="333691"/>
                  </a:cubicBezTo>
                  <a:cubicBezTo>
                    <a:pt x="618139" y="321078"/>
                    <a:pt x="626399" y="305395"/>
                    <a:pt x="631868" y="286643"/>
                  </a:cubicBezTo>
                  <a:cubicBezTo>
                    <a:pt x="637337" y="267891"/>
                    <a:pt x="640072" y="246013"/>
                    <a:pt x="640072" y="221010"/>
                  </a:cubicBezTo>
                  <a:cubicBezTo>
                    <a:pt x="640072" y="200472"/>
                    <a:pt x="637672" y="181384"/>
                    <a:pt x="632873" y="163748"/>
                  </a:cubicBezTo>
                  <a:cubicBezTo>
                    <a:pt x="628073" y="146112"/>
                    <a:pt x="620371" y="130820"/>
                    <a:pt x="609767" y="117872"/>
                  </a:cubicBezTo>
                  <a:cubicBezTo>
                    <a:pt x="599163" y="104924"/>
                    <a:pt x="585545" y="94822"/>
                    <a:pt x="568914" y="87567"/>
                  </a:cubicBezTo>
                  <a:cubicBezTo>
                    <a:pt x="552282" y="80312"/>
                    <a:pt x="530460" y="76684"/>
                    <a:pt x="503448" y="76684"/>
                  </a:cubicBezTo>
                  <a:close/>
                  <a:moveTo>
                    <a:pt x="397296" y="7702"/>
                  </a:moveTo>
                  <a:lnTo>
                    <a:pt x="508471" y="7702"/>
                  </a:lnTo>
                  <a:cubicBezTo>
                    <a:pt x="547092" y="7702"/>
                    <a:pt x="579853" y="12223"/>
                    <a:pt x="606753" y="21264"/>
                  </a:cubicBezTo>
                  <a:cubicBezTo>
                    <a:pt x="633654" y="30305"/>
                    <a:pt x="656313" y="43700"/>
                    <a:pt x="674730" y="61448"/>
                  </a:cubicBezTo>
                  <a:cubicBezTo>
                    <a:pt x="693148" y="79195"/>
                    <a:pt x="707156" y="101129"/>
                    <a:pt x="716756" y="127248"/>
                  </a:cubicBezTo>
                  <a:cubicBezTo>
                    <a:pt x="726355" y="153368"/>
                    <a:pt x="731155" y="183617"/>
                    <a:pt x="731155" y="217996"/>
                  </a:cubicBezTo>
                  <a:cubicBezTo>
                    <a:pt x="731155" y="257733"/>
                    <a:pt x="725965" y="291722"/>
                    <a:pt x="715584" y="319962"/>
                  </a:cubicBezTo>
                  <a:cubicBezTo>
                    <a:pt x="705203" y="348202"/>
                    <a:pt x="690302" y="371252"/>
                    <a:pt x="670880" y="389111"/>
                  </a:cubicBezTo>
                  <a:cubicBezTo>
                    <a:pt x="651457" y="406971"/>
                    <a:pt x="627850" y="420086"/>
                    <a:pt x="600056" y="428458"/>
                  </a:cubicBezTo>
                  <a:cubicBezTo>
                    <a:pt x="572262" y="436829"/>
                    <a:pt x="539167" y="441015"/>
                    <a:pt x="500769" y="441015"/>
                  </a:cubicBezTo>
                  <a:lnTo>
                    <a:pt x="397296" y="441015"/>
                  </a:lnTo>
                  <a:cubicBezTo>
                    <a:pt x="389929" y="441015"/>
                    <a:pt x="383734" y="438839"/>
                    <a:pt x="378711" y="434485"/>
                  </a:cubicBezTo>
                  <a:cubicBezTo>
                    <a:pt x="373688" y="430132"/>
                    <a:pt x="371177" y="423044"/>
                    <a:pt x="371177" y="413221"/>
                  </a:cubicBezTo>
                  <a:lnTo>
                    <a:pt x="371177" y="35496"/>
                  </a:lnTo>
                  <a:cubicBezTo>
                    <a:pt x="371177" y="25673"/>
                    <a:pt x="373688" y="18585"/>
                    <a:pt x="378711" y="14232"/>
                  </a:cubicBezTo>
                  <a:cubicBezTo>
                    <a:pt x="383734" y="9879"/>
                    <a:pt x="389929" y="7702"/>
                    <a:pt x="397296" y="7702"/>
                  </a:cubicBezTo>
                  <a:close/>
                  <a:moveTo>
                    <a:pt x="139638" y="0"/>
                  </a:moveTo>
                  <a:cubicBezTo>
                    <a:pt x="160622" y="0"/>
                    <a:pt x="179207" y="2456"/>
                    <a:pt x="195392" y="7367"/>
                  </a:cubicBezTo>
                  <a:cubicBezTo>
                    <a:pt x="211577" y="12278"/>
                    <a:pt x="225195" y="19366"/>
                    <a:pt x="236246" y="28631"/>
                  </a:cubicBezTo>
                  <a:cubicBezTo>
                    <a:pt x="247296" y="37895"/>
                    <a:pt x="255668" y="49281"/>
                    <a:pt x="261360" y="62787"/>
                  </a:cubicBezTo>
                  <a:cubicBezTo>
                    <a:pt x="267053" y="76293"/>
                    <a:pt x="269899" y="91529"/>
                    <a:pt x="269899" y="108496"/>
                  </a:cubicBezTo>
                  <a:cubicBezTo>
                    <a:pt x="269899" y="121667"/>
                    <a:pt x="268225" y="133945"/>
                    <a:pt x="264876" y="145331"/>
                  </a:cubicBezTo>
                  <a:cubicBezTo>
                    <a:pt x="261528" y="156716"/>
                    <a:pt x="256617" y="166874"/>
                    <a:pt x="250142" y="175803"/>
                  </a:cubicBezTo>
                  <a:cubicBezTo>
                    <a:pt x="243668" y="184733"/>
                    <a:pt x="235576" y="192323"/>
                    <a:pt x="225865" y="198574"/>
                  </a:cubicBezTo>
                  <a:cubicBezTo>
                    <a:pt x="216154" y="204825"/>
                    <a:pt x="204936" y="209513"/>
                    <a:pt x="192211" y="212638"/>
                  </a:cubicBezTo>
                  <a:lnTo>
                    <a:pt x="192211" y="213643"/>
                  </a:lnTo>
                  <a:cubicBezTo>
                    <a:pt x="207392" y="215429"/>
                    <a:pt x="221009" y="219280"/>
                    <a:pt x="233064" y="225196"/>
                  </a:cubicBezTo>
                  <a:cubicBezTo>
                    <a:pt x="245120" y="231112"/>
                    <a:pt x="255333" y="238534"/>
                    <a:pt x="263704" y="247464"/>
                  </a:cubicBezTo>
                  <a:cubicBezTo>
                    <a:pt x="272076" y="256394"/>
                    <a:pt x="278494" y="266496"/>
                    <a:pt x="282959" y="277769"/>
                  </a:cubicBezTo>
                  <a:cubicBezTo>
                    <a:pt x="287424" y="289043"/>
                    <a:pt x="289656" y="301154"/>
                    <a:pt x="289656" y="314102"/>
                  </a:cubicBezTo>
                  <a:cubicBezTo>
                    <a:pt x="289656" y="335756"/>
                    <a:pt x="285526" y="354955"/>
                    <a:pt x="277266" y="371698"/>
                  </a:cubicBezTo>
                  <a:cubicBezTo>
                    <a:pt x="269006" y="388442"/>
                    <a:pt x="257509" y="402506"/>
                    <a:pt x="242775" y="413891"/>
                  </a:cubicBezTo>
                  <a:cubicBezTo>
                    <a:pt x="228041" y="425277"/>
                    <a:pt x="210405" y="433927"/>
                    <a:pt x="189867" y="439843"/>
                  </a:cubicBezTo>
                  <a:cubicBezTo>
                    <a:pt x="169329" y="445759"/>
                    <a:pt x="146893" y="448717"/>
                    <a:pt x="122560" y="448717"/>
                  </a:cubicBezTo>
                  <a:cubicBezTo>
                    <a:pt x="107826" y="448717"/>
                    <a:pt x="93985" y="447657"/>
                    <a:pt x="81037" y="445536"/>
                  </a:cubicBezTo>
                  <a:cubicBezTo>
                    <a:pt x="68088" y="443415"/>
                    <a:pt x="56647" y="440792"/>
                    <a:pt x="46713" y="437666"/>
                  </a:cubicBezTo>
                  <a:cubicBezTo>
                    <a:pt x="36779" y="434541"/>
                    <a:pt x="28575" y="431304"/>
                    <a:pt x="22101" y="427955"/>
                  </a:cubicBezTo>
                  <a:cubicBezTo>
                    <a:pt x="15627" y="424607"/>
                    <a:pt x="11385" y="422040"/>
                    <a:pt x="9376" y="420254"/>
                  </a:cubicBezTo>
                  <a:cubicBezTo>
                    <a:pt x="7367" y="418468"/>
                    <a:pt x="5860" y="416458"/>
                    <a:pt x="4855" y="414226"/>
                  </a:cubicBezTo>
                  <a:cubicBezTo>
                    <a:pt x="3851" y="411994"/>
                    <a:pt x="2958" y="409371"/>
                    <a:pt x="2176" y="406357"/>
                  </a:cubicBezTo>
                  <a:cubicBezTo>
                    <a:pt x="1395" y="403343"/>
                    <a:pt x="837" y="399548"/>
                    <a:pt x="502" y="394971"/>
                  </a:cubicBezTo>
                  <a:cubicBezTo>
                    <a:pt x="167" y="390395"/>
                    <a:pt x="0" y="384870"/>
                    <a:pt x="0" y="378396"/>
                  </a:cubicBezTo>
                  <a:cubicBezTo>
                    <a:pt x="0" y="367680"/>
                    <a:pt x="893" y="360257"/>
                    <a:pt x="2679" y="356127"/>
                  </a:cubicBezTo>
                  <a:cubicBezTo>
                    <a:pt x="4464" y="351997"/>
                    <a:pt x="7143" y="349932"/>
                    <a:pt x="10715" y="349932"/>
                  </a:cubicBezTo>
                  <a:cubicBezTo>
                    <a:pt x="12948" y="349932"/>
                    <a:pt x="16799" y="351439"/>
                    <a:pt x="22268" y="354453"/>
                  </a:cubicBezTo>
                  <a:cubicBezTo>
                    <a:pt x="27737" y="357467"/>
                    <a:pt x="34714" y="360704"/>
                    <a:pt x="43197" y="364164"/>
                  </a:cubicBezTo>
                  <a:cubicBezTo>
                    <a:pt x="51680" y="367624"/>
                    <a:pt x="61614" y="370861"/>
                    <a:pt x="73000" y="373875"/>
                  </a:cubicBezTo>
                  <a:cubicBezTo>
                    <a:pt x="84385" y="376889"/>
                    <a:pt x="97333" y="378396"/>
                    <a:pt x="111844" y="378396"/>
                  </a:cubicBezTo>
                  <a:cubicBezTo>
                    <a:pt x="124122" y="378396"/>
                    <a:pt x="134950" y="376945"/>
                    <a:pt x="144326" y="374042"/>
                  </a:cubicBezTo>
                  <a:cubicBezTo>
                    <a:pt x="153702" y="371140"/>
                    <a:pt x="161683" y="367066"/>
                    <a:pt x="168268" y="361820"/>
                  </a:cubicBezTo>
                  <a:cubicBezTo>
                    <a:pt x="174854" y="356574"/>
                    <a:pt x="179765" y="350211"/>
                    <a:pt x="183002" y="342733"/>
                  </a:cubicBezTo>
                  <a:cubicBezTo>
                    <a:pt x="186239" y="335254"/>
                    <a:pt x="187858" y="326938"/>
                    <a:pt x="187858" y="317785"/>
                  </a:cubicBezTo>
                  <a:cubicBezTo>
                    <a:pt x="187858" y="307740"/>
                    <a:pt x="185905" y="298698"/>
                    <a:pt x="181998" y="290661"/>
                  </a:cubicBezTo>
                  <a:cubicBezTo>
                    <a:pt x="178091" y="282625"/>
                    <a:pt x="172287" y="275760"/>
                    <a:pt x="164585" y="270067"/>
                  </a:cubicBezTo>
                  <a:cubicBezTo>
                    <a:pt x="156883" y="264375"/>
                    <a:pt x="147172" y="259966"/>
                    <a:pt x="135452" y="256840"/>
                  </a:cubicBezTo>
                  <a:cubicBezTo>
                    <a:pt x="123732" y="253715"/>
                    <a:pt x="109946" y="252152"/>
                    <a:pt x="94096" y="252152"/>
                  </a:cubicBezTo>
                  <a:lnTo>
                    <a:pt x="56592" y="252152"/>
                  </a:lnTo>
                  <a:cubicBezTo>
                    <a:pt x="53689" y="252152"/>
                    <a:pt x="51234" y="251762"/>
                    <a:pt x="49225" y="250980"/>
                  </a:cubicBezTo>
                  <a:cubicBezTo>
                    <a:pt x="47215" y="250199"/>
                    <a:pt x="45541" y="248580"/>
                    <a:pt x="44202" y="246125"/>
                  </a:cubicBezTo>
                  <a:cubicBezTo>
                    <a:pt x="42862" y="243669"/>
                    <a:pt x="41913" y="240265"/>
                    <a:pt x="41355" y="235911"/>
                  </a:cubicBezTo>
                  <a:cubicBezTo>
                    <a:pt x="40797" y="231558"/>
                    <a:pt x="40518" y="225921"/>
                    <a:pt x="40518" y="219001"/>
                  </a:cubicBezTo>
                  <a:cubicBezTo>
                    <a:pt x="40518" y="212527"/>
                    <a:pt x="40797" y="207225"/>
                    <a:pt x="41355" y="203095"/>
                  </a:cubicBezTo>
                  <a:cubicBezTo>
                    <a:pt x="41913" y="198965"/>
                    <a:pt x="42806" y="195784"/>
                    <a:pt x="44034" y="193551"/>
                  </a:cubicBezTo>
                  <a:cubicBezTo>
                    <a:pt x="45262" y="191319"/>
                    <a:pt x="46825" y="189756"/>
                    <a:pt x="48722" y="188863"/>
                  </a:cubicBezTo>
                  <a:cubicBezTo>
                    <a:pt x="50620" y="187970"/>
                    <a:pt x="52908" y="187524"/>
                    <a:pt x="55587" y="187524"/>
                  </a:cubicBezTo>
                  <a:lnTo>
                    <a:pt x="93426" y="187524"/>
                  </a:lnTo>
                  <a:cubicBezTo>
                    <a:pt x="106375" y="187524"/>
                    <a:pt x="117871" y="186017"/>
                    <a:pt x="127917" y="183003"/>
                  </a:cubicBezTo>
                  <a:cubicBezTo>
                    <a:pt x="137963" y="179989"/>
                    <a:pt x="146391" y="175692"/>
                    <a:pt x="153200" y="170111"/>
                  </a:cubicBezTo>
                  <a:cubicBezTo>
                    <a:pt x="160008" y="164530"/>
                    <a:pt x="165199" y="157777"/>
                    <a:pt x="168771" y="149851"/>
                  </a:cubicBezTo>
                  <a:cubicBezTo>
                    <a:pt x="172343" y="141926"/>
                    <a:pt x="174129" y="133164"/>
                    <a:pt x="174129" y="123565"/>
                  </a:cubicBezTo>
                  <a:cubicBezTo>
                    <a:pt x="174129" y="116198"/>
                    <a:pt x="172901" y="109221"/>
                    <a:pt x="170445" y="102636"/>
                  </a:cubicBezTo>
                  <a:cubicBezTo>
                    <a:pt x="167989" y="96050"/>
                    <a:pt x="164362" y="90357"/>
                    <a:pt x="159562" y="85558"/>
                  </a:cubicBezTo>
                  <a:cubicBezTo>
                    <a:pt x="154762" y="80758"/>
                    <a:pt x="148567" y="76963"/>
                    <a:pt x="140977" y="74172"/>
                  </a:cubicBezTo>
                  <a:cubicBezTo>
                    <a:pt x="133387" y="71382"/>
                    <a:pt x="124457" y="69987"/>
                    <a:pt x="114188" y="69987"/>
                  </a:cubicBezTo>
                  <a:cubicBezTo>
                    <a:pt x="102579" y="69987"/>
                    <a:pt x="91641" y="71717"/>
                    <a:pt x="81371" y="75177"/>
                  </a:cubicBezTo>
                  <a:cubicBezTo>
                    <a:pt x="71102" y="78637"/>
                    <a:pt x="61894" y="82432"/>
                    <a:pt x="53745" y="86562"/>
                  </a:cubicBezTo>
                  <a:cubicBezTo>
                    <a:pt x="45597" y="90692"/>
                    <a:pt x="38676" y="94543"/>
                    <a:pt x="32984" y="98115"/>
                  </a:cubicBezTo>
                  <a:cubicBezTo>
                    <a:pt x="27291" y="101687"/>
                    <a:pt x="23105" y="103473"/>
                    <a:pt x="20426" y="103473"/>
                  </a:cubicBezTo>
                  <a:cubicBezTo>
                    <a:pt x="18640" y="103473"/>
                    <a:pt x="17078" y="103082"/>
                    <a:pt x="15738" y="102301"/>
                  </a:cubicBezTo>
                  <a:cubicBezTo>
                    <a:pt x="14399" y="101520"/>
                    <a:pt x="13283" y="100013"/>
                    <a:pt x="12390" y="97780"/>
                  </a:cubicBezTo>
                  <a:cubicBezTo>
                    <a:pt x="11497" y="95548"/>
                    <a:pt x="10827" y="92311"/>
                    <a:pt x="10380" y="88069"/>
                  </a:cubicBezTo>
                  <a:cubicBezTo>
                    <a:pt x="9934" y="83828"/>
                    <a:pt x="9711" y="78358"/>
                    <a:pt x="9711" y="71661"/>
                  </a:cubicBezTo>
                  <a:cubicBezTo>
                    <a:pt x="9711" y="66080"/>
                    <a:pt x="9822" y="61448"/>
                    <a:pt x="10046" y="57764"/>
                  </a:cubicBezTo>
                  <a:cubicBezTo>
                    <a:pt x="10269" y="54081"/>
                    <a:pt x="10715" y="51011"/>
                    <a:pt x="11385" y="48555"/>
                  </a:cubicBezTo>
                  <a:cubicBezTo>
                    <a:pt x="12055" y="46100"/>
                    <a:pt x="12892" y="43979"/>
                    <a:pt x="13896" y="42193"/>
                  </a:cubicBezTo>
                  <a:cubicBezTo>
                    <a:pt x="14901" y="40407"/>
                    <a:pt x="16520" y="38454"/>
                    <a:pt x="18752" y="36333"/>
                  </a:cubicBezTo>
                  <a:cubicBezTo>
                    <a:pt x="20984" y="34212"/>
                    <a:pt x="25561" y="31031"/>
                    <a:pt x="32481" y="26789"/>
                  </a:cubicBezTo>
                  <a:cubicBezTo>
                    <a:pt x="39402" y="22548"/>
                    <a:pt x="48108" y="18418"/>
                    <a:pt x="58601" y="14399"/>
                  </a:cubicBezTo>
                  <a:cubicBezTo>
                    <a:pt x="69093" y="10381"/>
                    <a:pt x="81204" y="6976"/>
                    <a:pt x="94933" y="4186"/>
                  </a:cubicBezTo>
                  <a:cubicBezTo>
                    <a:pt x="108663" y="1395"/>
                    <a:pt x="123564" y="0"/>
                    <a:pt x="139638" y="0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4">
                    <a:lumMod val="90000"/>
                    <a:lumOff val="10000"/>
                  </a:schemeClr>
                </a:gs>
                <a:gs pos="48000">
                  <a:schemeClr val="accent4">
                    <a:lumMod val="90000"/>
                    <a:lumOff val="10000"/>
                  </a:schemeClr>
                </a:gs>
                <a:gs pos="100000">
                  <a:schemeClr val="accent4">
                    <a:lumMod val="80000"/>
                    <a:lumOff val="20000"/>
                  </a:schemeClr>
                </a:gs>
              </a:gsLst>
              <a:lin ang="5400000" scaled="0"/>
              <a:tileRect/>
            </a:gradFill>
            <a:ln w="635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82" name="Oval 7">
            <a:extLst>
              <a:ext uri="{FF2B5EF4-FFF2-40B4-BE49-F238E27FC236}">
                <a16:creationId xmlns:a16="http://schemas.microsoft.com/office/drawing/2014/main" id="{2D27AAB4-2C20-40BB-87A7-3F8A80059392}"/>
              </a:ext>
            </a:extLst>
          </p:cNvPr>
          <p:cNvSpPr/>
          <p:nvPr/>
        </p:nvSpPr>
        <p:spPr>
          <a:xfrm>
            <a:off x="3456238" y="3052341"/>
            <a:ext cx="357706" cy="357704"/>
          </a:xfrm>
          <a:prstGeom prst="ellipse">
            <a:avLst/>
          </a:prstGeom>
          <a:solidFill>
            <a:schemeClr val="bg1"/>
          </a:solidFill>
          <a:ln w="635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283" name="TextBox 282">
            <a:extLst>
              <a:ext uri="{FF2B5EF4-FFF2-40B4-BE49-F238E27FC236}">
                <a16:creationId xmlns:a16="http://schemas.microsoft.com/office/drawing/2014/main" id="{60EA4CEF-D546-4992-93AB-BDF7A8E0402C}"/>
              </a:ext>
            </a:extLst>
          </p:cNvPr>
          <p:cNvSpPr txBox="1"/>
          <p:nvPr/>
        </p:nvSpPr>
        <p:spPr>
          <a:xfrm>
            <a:off x="3095030" y="3493832"/>
            <a:ext cx="1080120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2"/>
                </a:solidFill>
                <a:cs typeface="Arial" pitchFamily="34" charset="0"/>
              </a:rPr>
              <a:t>2017</a:t>
            </a:r>
            <a:endParaRPr lang="ko-KR" altLang="en-US" sz="24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284" name="Oval 9">
            <a:extLst>
              <a:ext uri="{FF2B5EF4-FFF2-40B4-BE49-F238E27FC236}">
                <a16:creationId xmlns:a16="http://schemas.microsoft.com/office/drawing/2014/main" id="{E911D043-F7DE-4541-8506-FE3DC9C54CD5}"/>
              </a:ext>
            </a:extLst>
          </p:cNvPr>
          <p:cNvSpPr/>
          <p:nvPr/>
        </p:nvSpPr>
        <p:spPr>
          <a:xfrm>
            <a:off x="5537236" y="3052341"/>
            <a:ext cx="357706" cy="357704"/>
          </a:xfrm>
          <a:prstGeom prst="ellipse">
            <a:avLst/>
          </a:prstGeom>
          <a:solidFill>
            <a:schemeClr val="bg1"/>
          </a:solidFill>
          <a:ln w="635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285" name="TextBox 284">
            <a:extLst>
              <a:ext uri="{FF2B5EF4-FFF2-40B4-BE49-F238E27FC236}">
                <a16:creationId xmlns:a16="http://schemas.microsoft.com/office/drawing/2014/main" id="{8EAA57D4-6014-43A6-9FF6-43572EC8B88D}"/>
              </a:ext>
            </a:extLst>
          </p:cNvPr>
          <p:cNvSpPr txBox="1"/>
          <p:nvPr/>
        </p:nvSpPr>
        <p:spPr>
          <a:xfrm>
            <a:off x="5176028" y="3493832"/>
            <a:ext cx="1080120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3"/>
                </a:solidFill>
                <a:cs typeface="Arial" pitchFamily="34" charset="0"/>
              </a:rPr>
              <a:t>2018</a:t>
            </a:r>
            <a:endParaRPr lang="ko-KR" altLang="en-US" sz="24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286" name="Oval 11">
            <a:extLst>
              <a:ext uri="{FF2B5EF4-FFF2-40B4-BE49-F238E27FC236}">
                <a16:creationId xmlns:a16="http://schemas.microsoft.com/office/drawing/2014/main" id="{45555D25-923A-4339-8CA6-03883215EDD5}"/>
              </a:ext>
            </a:extLst>
          </p:cNvPr>
          <p:cNvSpPr/>
          <p:nvPr/>
        </p:nvSpPr>
        <p:spPr>
          <a:xfrm>
            <a:off x="7618234" y="3052341"/>
            <a:ext cx="357706" cy="357704"/>
          </a:xfrm>
          <a:prstGeom prst="ellipse">
            <a:avLst/>
          </a:prstGeom>
          <a:solidFill>
            <a:schemeClr val="bg1"/>
          </a:solidFill>
          <a:ln w="635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287" name="TextBox 286">
            <a:extLst>
              <a:ext uri="{FF2B5EF4-FFF2-40B4-BE49-F238E27FC236}">
                <a16:creationId xmlns:a16="http://schemas.microsoft.com/office/drawing/2014/main" id="{3B72FB88-17F6-4587-8763-3246A873A1FC}"/>
              </a:ext>
            </a:extLst>
          </p:cNvPr>
          <p:cNvSpPr txBox="1"/>
          <p:nvPr/>
        </p:nvSpPr>
        <p:spPr>
          <a:xfrm>
            <a:off x="7257026" y="3493832"/>
            <a:ext cx="1080120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2"/>
                </a:solidFill>
                <a:cs typeface="Arial" pitchFamily="34" charset="0"/>
              </a:rPr>
              <a:t>2019</a:t>
            </a:r>
            <a:endParaRPr lang="ko-KR" altLang="en-US" sz="24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288" name="Oval 13">
            <a:extLst>
              <a:ext uri="{FF2B5EF4-FFF2-40B4-BE49-F238E27FC236}">
                <a16:creationId xmlns:a16="http://schemas.microsoft.com/office/drawing/2014/main" id="{2E12F59A-50D6-43FF-ADF2-569C5D04131A}"/>
              </a:ext>
            </a:extLst>
          </p:cNvPr>
          <p:cNvSpPr/>
          <p:nvPr/>
        </p:nvSpPr>
        <p:spPr>
          <a:xfrm>
            <a:off x="9699232" y="3052341"/>
            <a:ext cx="357706" cy="357704"/>
          </a:xfrm>
          <a:prstGeom prst="ellipse">
            <a:avLst/>
          </a:prstGeom>
          <a:solidFill>
            <a:schemeClr val="bg1"/>
          </a:solidFill>
          <a:ln w="635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289" name="TextBox 288">
            <a:extLst>
              <a:ext uri="{FF2B5EF4-FFF2-40B4-BE49-F238E27FC236}">
                <a16:creationId xmlns:a16="http://schemas.microsoft.com/office/drawing/2014/main" id="{4FF83F9A-E8F5-44E8-B5DF-E53F850D8246}"/>
              </a:ext>
            </a:extLst>
          </p:cNvPr>
          <p:cNvSpPr txBox="1"/>
          <p:nvPr/>
        </p:nvSpPr>
        <p:spPr>
          <a:xfrm>
            <a:off x="9338024" y="3493832"/>
            <a:ext cx="1080120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3"/>
                </a:solidFill>
                <a:cs typeface="Arial" pitchFamily="34" charset="0"/>
              </a:rPr>
              <a:t>2020</a:t>
            </a:r>
            <a:endParaRPr lang="ko-KR" altLang="en-US" sz="2400" b="1" dirty="0">
              <a:solidFill>
                <a:schemeClr val="accent3"/>
              </a:solidFill>
              <a:cs typeface="Arial" pitchFamily="34" charset="0"/>
            </a:endParaRPr>
          </a:p>
        </p:txBody>
      </p:sp>
      <p:grpSp>
        <p:nvGrpSpPr>
          <p:cNvPr id="290" name="Group 15">
            <a:extLst>
              <a:ext uri="{FF2B5EF4-FFF2-40B4-BE49-F238E27FC236}">
                <a16:creationId xmlns:a16="http://schemas.microsoft.com/office/drawing/2014/main" id="{0511D3C7-57D3-4A77-80D6-163EC40A8922}"/>
              </a:ext>
            </a:extLst>
          </p:cNvPr>
          <p:cNvGrpSpPr/>
          <p:nvPr/>
        </p:nvGrpSpPr>
        <p:grpSpPr>
          <a:xfrm>
            <a:off x="2581259" y="1983376"/>
            <a:ext cx="2107662" cy="894132"/>
            <a:chOff x="7026501" y="4509120"/>
            <a:chExt cx="1499710" cy="894132"/>
          </a:xfrm>
        </p:grpSpPr>
        <p:sp>
          <p:nvSpPr>
            <p:cNvPr id="291" name="TextBox 290">
              <a:extLst>
                <a:ext uri="{FF2B5EF4-FFF2-40B4-BE49-F238E27FC236}">
                  <a16:creationId xmlns:a16="http://schemas.microsoft.com/office/drawing/2014/main" id="{498DC463-96DE-4C74-A435-94EE3A2D0FD6}"/>
                </a:ext>
              </a:extLst>
            </p:cNvPr>
            <p:cNvSpPr txBox="1"/>
            <p:nvPr/>
          </p:nvSpPr>
          <p:spPr>
            <a:xfrm>
              <a:off x="7026501" y="4509120"/>
              <a:ext cx="149971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92" name="TextBox 291">
              <a:extLst>
                <a:ext uri="{FF2B5EF4-FFF2-40B4-BE49-F238E27FC236}">
                  <a16:creationId xmlns:a16="http://schemas.microsoft.com/office/drawing/2014/main" id="{4A38F728-E370-445D-9263-8CE6E972B341}"/>
                </a:ext>
              </a:extLst>
            </p:cNvPr>
            <p:cNvSpPr txBox="1"/>
            <p:nvPr/>
          </p:nvSpPr>
          <p:spPr>
            <a:xfrm>
              <a:off x="7026501" y="4756921"/>
              <a:ext cx="149971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93" name="Group 18">
            <a:extLst>
              <a:ext uri="{FF2B5EF4-FFF2-40B4-BE49-F238E27FC236}">
                <a16:creationId xmlns:a16="http://schemas.microsoft.com/office/drawing/2014/main" id="{1CE11136-0FBE-41A9-93B0-B87116317855}"/>
              </a:ext>
            </a:extLst>
          </p:cNvPr>
          <p:cNvGrpSpPr/>
          <p:nvPr/>
        </p:nvGrpSpPr>
        <p:grpSpPr>
          <a:xfrm>
            <a:off x="4662257" y="1983376"/>
            <a:ext cx="2107662" cy="894132"/>
            <a:chOff x="7026501" y="4509120"/>
            <a:chExt cx="1499710" cy="894132"/>
          </a:xfrm>
        </p:grpSpPr>
        <p:sp>
          <p:nvSpPr>
            <p:cNvPr id="294" name="TextBox 293">
              <a:extLst>
                <a:ext uri="{FF2B5EF4-FFF2-40B4-BE49-F238E27FC236}">
                  <a16:creationId xmlns:a16="http://schemas.microsoft.com/office/drawing/2014/main" id="{2EC146A4-533B-4573-8635-347FF6285B59}"/>
                </a:ext>
              </a:extLst>
            </p:cNvPr>
            <p:cNvSpPr txBox="1"/>
            <p:nvPr/>
          </p:nvSpPr>
          <p:spPr>
            <a:xfrm>
              <a:off x="7026501" y="4509120"/>
              <a:ext cx="149971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95" name="TextBox 294">
              <a:extLst>
                <a:ext uri="{FF2B5EF4-FFF2-40B4-BE49-F238E27FC236}">
                  <a16:creationId xmlns:a16="http://schemas.microsoft.com/office/drawing/2014/main" id="{DEA2BC69-2BFF-458D-8AC8-7C15458F4463}"/>
                </a:ext>
              </a:extLst>
            </p:cNvPr>
            <p:cNvSpPr txBox="1"/>
            <p:nvPr/>
          </p:nvSpPr>
          <p:spPr>
            <a:xfrm>
              <a:off x="7026501" y="4756921"/>
              <a:ext cx="149971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96" name="Group 21">
            <a:extLst>
              <a:ext uri="{FF2B5EF4-FFF2-40B4-BE49-F238E27FC236}">
                <a16:creationId xmlns:a16="http://schemas.microsoft.com/office/drawing/2014/main" id="{3C01C441-FA4A-45A8-9986-D8B9CFC04006}"/>
              </a:ext>
            </a:extLst>
          </p:cNvPr>
          <p:cNvGrpSpPr/>
          <p:nvPr/>
        </p:nvGrpSpPr>
        <p:grpSpPr>
          <a:xfrm>
            <a:off x="6743255" y="1983376"/>
            <a:ext cx="2107662" cy="894132"/>
            <a:chOff x="7026501" y="4509120"/>
            <a:chExt cx="1499710" cy="894132"/>
          </a:xfrm>
        </p:grpSpPr>
        <p:sp>
          <p:nvSpPr>
            <p:cNvPr id="297" name="TextBox 296">
              <a:extLst>
                <a:ext uri="{FF2B5EF4-FFF2-40B4-BE49-F238E27FC236}">
                  <a16:creationId xmlns:a16="http://schemas.microsoft.com/office/drawing/2014/main" id="{7D505D1B-283B-42E4-967D-C51322A9E2C4}"/>
                </a:ext>
              </a:extLst>
            </p:cNvPr>
            <p:cNvSpPr txBox="1"/>
            <p:nvPr/>
          </p:nvSpPr>
          <p:spPr>
            <a:xfrm>
              <a:off x="7026501" y="4509120"/>
              <a:ext cx="149971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98" name="TextBox 297">
              <a:extLst>
                <a:ext uri="{FF2B5EF4-FFF2-40B4-BE49-F238E27FC236}">
                  <a16:creationId xmlns:a16="http://schemas.microsoft.com/office/drawing/2014/main" id="{7E0F166F-2AB3-43F4-91F5-FBBD8EF083AC}"/>
                </a:ext>
              </a:extLst>
            </p:cNvPr>
            <p:cNvSpPr txBox="1"/>
            <p:nvPr/>
          </p:nvSpPr>
          <p:spPr>
            <a:xfrm>
              <a:off x="7026501" y="4756921"/>
              <a:ext cx="149971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99" name="Group 24">
            <a:extLst>
              <a:ext uri="{FF2B5EF4-FFF2-40B4-BE49-F238E27FC236}">
                <a16:creationId xmlns:a16="http://schemas.microsoft.com/office/drawing/2014/main" id="{B51181BA-AC40-4867-84A4-1E5A9EC8C63A}"/>
              </a:ext>
            </a:extLst>
          </p:cNvPr>
          <p:cNvGrpSpPr/>
          <p:nvPr/>
        </p:nvGrpSpPr>
        <p:grpSpPr>
          <a:xfrm>
            <a:off x="8824253" y="1983376"/>
            <a:ext cx="2107662" cy="894132"/>
            <a:chOff x="7026501" y="4509120"/>
            <a:chExt cx="1499710" cy="894132"/>
          </a:xfrm>
        </p:grpSpPr>
        <p:sp>
          <p:nvSpPr>
            <p:cNvPr id="300" name="TextBox 299">
              <a:extLst>
                <a:ext uri="{FF2B5EF4-FFF2-40B4-BE49-F238E27FC236}">
                  <a16:creationId xmlns:a16="http://schemas.microsoft.com/office/drawing/2014/main" id="{1EC5A55D-7ED6-457B-A016-976C1B89A598}"/>
                </a:ext>
              </a:extLst>
            </p:cNvPr>
            <p:cNvSpPr txBox="1"/>
            <p:nvPr/>
          </p:nvSpPr>
          <p:spPr>
            <a:xfrm>
              <a:off x="7026501" y="4509120"/>
              <a:ext cx="149971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01" name="TextBox 300">
              <a:extLst>
                <a:ext uri="{FF2B5EF4-FFF2-40B4-BE49-F238E27FC236}">
                  <a16:creationId xmlns:a16="http://schemas.microsoft.com/office/drawing/2014/main" id="{417C7331-0033-4975-8339-7BEA5A158889}"/>
                </a:ext>
              </a:extLst>
            </p:cNvPr>
            <p:cNvSpPr txBox="1"/>
            <p:nvPr/>
          </p:nvSpPr>
          <p:spPr>
            <a:xfrm>
              <a:off x="7026501" y="4756921"/>
              <a:ext cx="149971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02" name="Oval 27">
            <a:extLst>
              <a:ext uri="{FF2B5EF4-FFF2-40B4-BE49-F238E27FC236}">
                <a16:creationId xmlns:a16="http://schemas.microsoft.com/office/drawing/2014/main" id="{EA9EEC61-4F7C-42B4-9509-E1F31B1C98F3}"/>
              </a:ext>
            </a:extLst>
          </p:cNvPr>
          <p:cNvSpPr/>
          <p:nvPr/>
        </p:nvSpPr>
        <p:spPr>
          <a:xfrm>
            <a:off x="3456238" y="5177432"/>
            <a:ext cx="357706" cy="357704"/>
          </a:xfrm>
          <a:prstGeom prst="ellipse">
            <a:avLst/>
          </a:prstGeom>
          <a:solidFill>
            <a:schemeClr val="bg1"/>
          </a:solidFill>
          <a:ln w="635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303" name="TextBox 302">
            <a:extLst>
              <a:ext uri="{FF2B5EF4-FFF2-40B4-BE49-F238E27FC236}">
                <a16:creationId xmlns:a16="http://schemas.microsoft.com/office/drawing/2014/main" id="{DE44D101-698D-41EE-B9B6-D82B491BB4EE}"/>
              </a:ext>
            </a:extLst>
          </p:cNvPr>
          <p:cNvSpPr txBox="1"/>
          <p:nvPr/>
        </p:nvSpPr>
        <p:spPr>
          <a:xfrm>
            <a:off x="3095030" y="5618923"/>
            <a:ext cx="1080120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3"/>
                </a:solidFill>
                <a:cs typeface="Arial" pitchFamily="34" charset="0"/>
              </a:rPr>
              <a:t>2024</a:t>
            </a:r>
            <a:endParaRPr lang="ko-KR" altLang="en-US" sz="24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304" name="Oval 29">
            <a:extLst>
              <a:ext uri="{FF2B5EF4-FFF2-40B4-BE49-F238E27FC236}">
                <a16:creationId xmlns:a16="http://schemas.microsoft.com/office/drawing/2014/main" id="{B2985EE0-9F41-40D9-AF12-42A98D35161D}"/>
              </a:ext>
            </a:extLst>
          </p:cNvPr>
          <p:cNvSpPr/>
          <p:nvPr/>
        </p:nvSpPr>
        <p:spPr>
          <a:xfrm>
            <a:off x="5537236" y="5177432"/>
            <a:ext cx="357706" cy="357704"/>
          </a:xfrm>
          <a:prstGeom prst="ellipse">
            <a:avLst/>
          </a:prstGeom>
          <a:solidFill>
            <a:schemeClr val="bg1"/>
          </a:solidFill>
          <a:ln w="635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305" name="TextBox 304">
            <a:extLst>
              <a:ext uri="{FF2B5EF4-FFF2-40B4-BE49-F238E27FC236}">
                <a16:creationId xmlns:a16="http://schemas.microsoft.com/office/drawing/2014/main" id="{E2327946-A6D4-4717-9698-26ABBB7EBEAB}"/>
              </a:ext>
            </a:extLst>
          </p:cNvPr>
          <p:cNvSpPr txBox="1"/>
          <p:nvPr/>
        </p:nvSpPr>
        <p:spPr>
          <a:xfrm>
            <a:off x="5176028" y="5618923"/>
            <a:ext cx="1080120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2"/>
                </a:solidFill>
                <a:cs typeface="Arial" pitchFamily="34" charset="0"/>
              </a:rPr>
              <a:t>2023</a:t>
            </a:r>
            <a:endParaRPr lang="ko-KR" altLang="en-US" sz="24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306" name="Oval 31">
            <a:extLst>
              <a:ext uri="{FF2B5EF4-FFF2-40B4-BE49-F238E27FC236}">
                <a16:creationId xmlns:a16="http://schemas.microsoft.com/office/drawing/2014/main" id="{0E5386D0-BC05-42F7-8368-22D7FB0FF829}"/>
              </a:ext>
            </a:extLst>
          </p:cNvPr>
          <p:cNvSpPr/>
          <p:nvPr/>
        </p:nvSpPr>
        <p:spPr>
          <a:xfrm>
            <a:off x="7618234" y="5177432"/>
            <a:ext cx="357706" cy="357704"/>
          </a:xfrm>
          <a:prstGeom prst="ellipse">
            <a:avLst/>
          </a:prstGeom>
          <a:solidFill>
            <a:schemeClr val="bg1"/>
          </a:solidFill>
          <a:ln w="635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307" name="TextBox 306">
            <a:extLst>
              <a:ext uri="{FF2B5EF4-FFF2-40B4-BE49-F238E27FC236}">
                <a16:creationId xmlns:a16="http://schemas.microsoft.com/office/drawing/2014/main" id="{0BFF5BBE-F8AE-4203-A9C2-FF3F145FBDF1}"/>
              </a:ext>
            </a:extLst>
          </p:cNvPr>
          <p:cNvSpPr txBox="1"/>
          <p:nvPr/>
        </p:nvSpPr>
        <p:spPr>
          <a:xfrm>
            <a:off x="7257026" y="5618923"/>
            <a:ext cx="1080120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3"/>
                </a:solidFill>
                <a:cs typeface="Arial" pitchFamily="34" charset="0"/>
              </a:rPr>
              <a:t>2022</a:t>
            </a:r>
            <a:endParaRPr lang="ko-KR" altLang="en-US" sz="24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308" name="Oval 33">
            <a:extLst>
              <a:ext uri="{FF2B5EF4-FFF2-40B4-BE49-F238E27FC236}">
                <a16:creationId xmlns:a16="http://schemas.microsoft.com/office/drawing/2014/main" id="{304AF4A6-5124-4726-BD20-1444B11F8331}"/>
              </a:ext>
            </a:extLst>
          </p:cNvPr>
          <p:cNvSpPr/>
          <p:nvPr/>
        </p:nvSpPr>
        <p:spPr>
          <a:xfrm>
            <a:off x="9699232" y="5177432"/>
            <a:ext cx="357706" cy="357704"/>
          </a:xfrm>
          <a:prstGeom prst="ellipse">
            <a:avLst/>
          </a:prstGeom>
          <a:solidFill>
            <a:schemeClr val="bg1"/>
          </a:solidFill>
          <a:ln w="635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309" name="TextBox 308">
            <a:extLst>
              <a:ext uri="{FF2B5EF4-FFF2-40B4-BE49-F238E27FC236}">
                <a16:creationId xmlns:a16="http://schemas.microsoft.com/office/drawing/2014/main" id="{32E7D0F9-8339-40CA-BF2E-B97D74130048}"/>
              </a:ext>
            </a:extLst>
          </p:cNvPr>
          <p:cNvSpPr txBox="1"/>
          <p:nvPr/>
        </p:nvSpPr>
        <p:spPr>
          <a:xfrm>
            <a:off x="9338024" y="5618923"/>
            <a:ext cx="1080120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2"/>
                </a:solidFill>
                <a:cs typeface="Arial" pitchFamily="34" charset="0"/>
              </a:rPr>
              <a:t>2021</a:t>
            </a:r>
            <a:endParaRPr lang="ko-KR" altLang="en-US" sz="2400" b="1" dirty="0">
              <a:solidFill>
                <a:schemeClr val="accent2"/>
              </a:solidFill>
              <a:cs typeface="Arial" pitchFamily="34" charset="0"/>
            </a:endParaRPr>
          </a:p>
        </p:txBody>
      </p:sp>
      <p:grpSp>
        <p:nvGrpSpPr>
          <p:cNvPr id="310" name="Group 35">
            <a:extLst>
              <a:ext uri="{FF2B5EF4-FFF2-40B4-BE49-F238E27FC236}">
                <a16:creationId xmlns:a16="http://schemas.microsoft.com/office/drawing/2014/main" id="{CB656A66-BEAD-45BE-92CB-37C586EF904F}"/>
              </a:ext>
            </a:extLst>
          </p:cNvPr>
          <p:cNvGrpSpPr/>
          <p:nvPr/>
        </p:nvGrpSpPr>
        <p:grpSpPr>
          <a:xfrm>
            <a:off x="2581259" y="4143309"/>
            <a:ext cx="2107662" cy="894132"/>
            <a:chOff x="7026501" y="4509120"/>
            <a:chExt cx="1499710" cy="894132"/>
          </a:xfrm>
        </p:grpSpPr>
        <p:sp>
          <p:nvSpPr>
            <p:cNvPr id="311" name="TextBox 310">
              <a:extLst>
                <a:ext uri="{FF2B5EF4-FFF2-40B4-BE49-F238E27FC236}">
                  <a16:creationId xmlns:a16="http://schemas.microsoft.com/office/drawing/2014/main" id="{E1502300-4133-48D8-BFEF-E68A968FC760}"/>
                </a:ext>
              </a:extLst>
            </p:cNvPr>
            <p:cNvSpPr txBox="1"/>
            <p:nvPr/>
          </p:nvSpPr>
          <p:spPr>
            <a:xfrm>
              <a:off x="7026501" y="4509120"/>
              <a:ext cx="149971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12" name="TextBox 311">
              <a:extLst>
                <a:ext uri="{FF2B5EF4-FFF2-40B4-BE49-F238E27FC236}">
                  <a16:creationId xmlns:a16="http://schemas.microsoft.com/office/drawing/2014/main" id="{0E9E84F6-568A-4C0C-8F5B-2A19F2B5B8B0}"/>
                </a:ext>
              </a:extLst>
            </p:cNvPr>
            <p:cNvSpPr txBox="1"/>
            <p:nvPr/>
          </p:nvSpPr>
          <p:spPr>
            <a:xfrm>
              <a:off x="7026501" y="4756921"/>
              <a:ext cx="149971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13" name="Group 38">
            <a:extLst>
              <a:ext uri="{FF2B5EF4-FFF2-40B4-BE49-F238E27FC236}">
                <a16:creationId xmlns:a16="http://schemas.microsoft.com/office/drawing/2014/main" id="{DEAB358E-2A24-48E2-9BB3-D5339F3B063A}"/>
              </a:ext>
            </a:extLst>
          </p:cNvPr>
          <p:cNvGrpSpPr/>
          <p:nvPr/>
        </p:nvGrpSpPr>
        <p:grpSpPr>
          <a:xfrm>
            <a:off x="4662257" y="4143309"/>
            <a:ext cx="2107662" cy="894132"/>
            <a:chOff x="7026501" y="4509120"/>
            <a:chExt cx="1499710" cy="894132"/>
          </a:xfrm>
        </p:grpSpPr>
        <p:sp>
          <p:nvSpPr>
            <p:cNvPr id="314" name="TextBox 313">
              <a:extLst>
                <a:ext uri="{FF2B5EF4-FFF2-40B4-BE49-F238E27FC236}">
                  <a16:creationId xmlns:a16="http://schemas.microsoft.com/office/drawing/2014/main" id="{B5469166-D11A-4DA4-BC79-FBF310A2C93D}"/>
                </a:ext>
              </a:extLst>
            </p:cNvPr>
            <p:cNvSpPr txBox="1"/>
            <p:nvPr/>
          </p:nvSpPr>
          <p:spPr>
            <a:xfrm>
              <a:off x="7026501" y="4509120"/>
              <a:ext cx="149971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15" name="TextBox 314">
              <a:extLst>
                <a:ext uri="{FF2B5EF4-FFF2-40B4-BE49-F238E27FC236}">
                  <a16:creationId xmlns:a16="http://schemas.microsoft.com/office/drawing/2014/main" id="{0B7C66A2-E2B9-422C-BBBE-89F89A48D8A2}"/>
                </a:ext>
              </a:extLst>
            </p:cNvPr>
            <p:cNvSpPr txBox="1"/>
            <p:nvPr/>
          </p:nvSpPr>
          <p:spPr>
            <a:xfrm>
              <a:off x="7026501" y="4756921"/>
              <a:ext cx="149971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16" name="Group 41">
            <a:extLst>
              <a:ext uri="{FF2B5EF4-FFF2-40B4-BE49-F238E27FC236}">
                <a16:creationId xmlns:a16="http://schemas.microsoft.com/office/drawing/2014/main" id="{5AF162B3-0CE4-4ACA-BA0B-D85D7A0EEE73}"/>
              </a:ext>
            </a:extLst>
          </p:cNvPr>
          <p:cNvGrpSpPr/>
          <p:nvPr/>
        </p:nvGrpSpPr>
        <p:grpSpPr>
          <a:xfrm>
            <a:off x="6743255" y="4143309"/>
            <a:ext cx="2107662" cy="894132"/>
            <a:chOff x="7026501" y="4509120"/>
            <a:chExt cx="1499710" cy="894132"/>
          </a:xfrm>
        </p:grpSpPr>
        <p:sp>
          <p:nvSpPr>
            <p:cNvPr id="317" name="TextBox 316">
              <a:extLst>
                <a:ext uri="{FF2B5EF4-FFF2-40B4-BE49-F238E27FC236}">
                  <a16:creationId xmlns:a16="http://schemas.microsoft.com/office/drawing/2014/main" id="{C22639BD-9FDC-4490-A52F-D81949EEB8DB}"/>
                </a:ext>
              </a:extLst>
            </p:cNvPr>
            <p:cNvSpPr txBox="1"/>
            <p:nvPr/>
          </p:nvSpPr>
          <p:spPr>
            <a:xfrm>
              <a:off x="7026501" y="4509120"/>
              <a:ext cx="149971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18" name="TextBox 317">
              <a:extLst>
                <a:ext uri="{FF2B5EF4-FFF2-40B4-BE49-F238E27FC236}">
                  <a16:creationId xmlns:a16="http://schemas.microsoft.com/office/drawing/2014/main" id="{9172B79A-D57F-47DA-A07D-AFEA9CC37A7E}"/>
                </a:ext>
              </a:extLst>
            </p:cNvPr>
            <p:cNvSpPr txBox="1"/>
            <p:nvPr/>
          </p:nvSpPr>
          <p:spPr>
            <a:xfrm>
              <a:off x="7026501" y="4756921"/>
              <a:ext cx="149971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19" name="Group 44">
            <a:extLst>
              <a:ext uri="{FF2B5EF4-FFF2-40B4-BE49-F238E27FC236}">
                <a16:creationId xmlns:a16="http://schemas.microsoft.com/office/drawing/2014/main" id="{AACA267E-AFC8-40B7-8B1B-6D17B14DB633}"/>
              </a:ext>
            </a:extLst>
          </p:cNvPr>
          <p:cNvGrpSpPr/>
          <p:nvPr/>
        </p:nvGrpSpPr>
        <p:grpSpPr>
          <a:xfrm>
            <a:off x="8824253" y="4143309"/>
            <a:ext cx="2107662" cy="894132"/>
            <a:chOff x="7026501" y="4509120"/>
            <a:chExt cx="1499710" cy="894132"/>
          </a:xfrm>
        </p:grpSpPr>
        <p:sp>
          <p:nvSpPr>
            <p:cNvPr id="320" name="TextBox 319">
              <a:extLst>
                <a:ext uri="{FF2B5EF4-FFF2-40B4-BE49-F238E27FC236}">
                  <a16:creationId xmlns:a16="http://schemas.microsoft.com/office/drawing/2014/main" id="{909F6541-22BD-41DE-AB66-00E1B1982327}"/>
                </a:ext>
              </a:extLst>
            </p:cNvPr>
            <p:cNvSpPr txBox="1"/>
            <p:nvPr/>
          </p:nvSpPr>
          <p:spPr>
            <a:xfrm>
              <a:off x="7026501" y="4509120"/>
              <a:ext cx="149971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21" name="TextBox 320">
              <a:extLst>
                <a:ext uri="{FF2B5EF4-FFF2-40B4-BE49-F238E27FC236}">
                  <a16:creationId xmlns:a16="http://schemas.microsoft.com/office/drawing/2014/main" id="{663AC8F0-E009-4E70-AB5B-EE8B79EDFC95}"/>
                </a:ext>
              </a:extLst>
            </p:cNvPr>
            <p:cNvSpPr txBox="1"/>
            <p:nvPr/>
          </p:nvSpPr>
          <p:spPr>
            <a:xfrm>
              <a:off x="7026501" y="4756921"/>
              <a:ext cx="149971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22" name="Group 64">
            <a:extLst>
              <a:ext uri="{FF2B5EF4-FFF2-40B4-BE49-F238E27FC236}">
                <a16:creationId xmlns:a16="http://schemas.microsoft.com/office/drawing/2014/main" id="{F82EE857-D3E9-4614-AD5E-80D0D5D2DDAB}"/>
              </a:ext>
            </a:extLst>
          </p:cNvPr>
          <p:cNvGrpSpPr/>
          <p:nvPr/>
        </p:nvGrpSpPr>
        <p:grpSpPr>
          <a:xfrm>
            <a:off x="500261" y="4889069"/>
            <a:ext cx="1779207" cy="1016839"/>
            <a:chOff x="-61374" y="3754985"/>
            <a:chExt cx="4220320" cy="2411966"/>
          </a:xfrm>
        </p:grpSpPr>
        <p:sp>
          <p:nvSpPr>
            <p:cNvPr id="323" name="TextBox 322">
              <a:extLst>
                <a:ext uri="{FF2B5EF4-FFF2-40B4-BE49-F238E27FC236}">
                  <a16:creationId xmlns:a16="http://schemas.microsoft.com/office/drawing/2014/main" id="{8FBDAFB3-729B-4D38-A171-E8836926D42D}"/>
                </a:ext>
              </a:extLst>
            </p:cNvPr>
            <p:cNvSpPr txBox="1"/>
            <p:nvPr/>
          </p:nvSpPr>
          <p:spPr>
            <a:xfrm>
              <a:off x="-61374" y="3855749"/>
              <a:ext cx="1846217" cy="2311202"/>
            </a:xfrm>
            <a:custGeom>
              <a:avLst/>
              <a:gdLst/>
              <a:ahLst/>
              <a:cxnLst/>
              <a:rect l="l" t="t" r="r" b="b"/>
              <a:pathLst>
                <a:path w="720923" h="902494">
                  <a:moveTo>
                    <a:pt x="353020" y="0"/>
                  </a:moveTo>
                  <a:cubicBezTo>
                    <a:pt x="466923" y="0"/>
                    <a:pt x="549275" y="21233"/>
                    <a:pt x="600074" y="63699"/>
                  </a:cubicBezTo>
                  <a:cubicBezTo>
                    <a:pt x="650874" y="106164"/>
                    <a:pt x="676274" y="159544"/>
                    <a:pt x="676274" y="223838"/>
                  </a:cubicBezTo>
                  <a:cubicBezTo>
                    <a:pt x="676274" y="261541"/>
                    <a:pt x="665956" y="295672"/>
                    <a:pt x="645318" y="326232"/>
                  </a:cubicBezTo>
                  <a:cubicBezTo>
                    <a:pt x="624681" y="356791"/>
                    <a:pt x="593526" y="383580"/>
                    <a:pt x="551854" y="406599"/>
                  </a:cubicBezTo>
                  <a:cubicBezTo>
                    <a:pt x="585588" y="414933"/>
                    <a:pt x="611385" y="424657"/>
                    <a:pt x="629245" y="435769"/>
                  </a:cubicBezTo>
                  <a:cubicBezTo>
                    <a:pt x="658217" y="453628"/>
                    <a:pt x="680739" y="477143"/>
                    <a:pt x="696813" y="506314"/>
                  </a:cubicBezTo>
                  <a:cubicBezTo>
                    <a:pt x="712886" y="535484"/>
                    <a:pt x="720923" y="570310"/>
                    <a:pt x="720923" y="610791"/>
                  </a:cubicBezTo>
                  <a:cubicBezTo>
                    <a:pt x="720923" y="661591"/>
                    <a:pt x="707628" y="710307"/>
                    <a:pt x="681037" y="756940"/>
                  </a:cubicBezTo>
                  <a:cubicBezTo>
                    <a:pt x="654446" y="803573"/>
                    <a:pt x="616148" y="839490"/>
                    <a:pt x="566142" y="864692"/>
                  </a:cubicBezTo>
                  <a:cubicBezTo>
                    <a:pt x="516135" y="889893"/>
                    <a:pt x="450453" y="902494"/>
                    <a:pt x="369093" y="902494"/>
                  </a:cubicBezTo>
                  <a:cubicBezTo>
                    <a:pt x="289718" y="902494"/>
                    <a:pt x="227111" y="893167"/>
                    <a:pt x="181272" y="874514"/>
                  </a:cubicBezTo>
                  <a:cubicBezTo>
                    <a:pt x="135433" y="855861"/>
                    <a:pt x="97730" y="828576"/>
                    <a:pt x="68163" y="792659"/>
                  </a:cubicBezTo>
                  <a:cubicBezTo>
                    <a:pt x="38596" y="756742"/>
                    <a:pt x="15875" y="711597"/>
                    <a:pt x="0" y="657225"/>
                  </a:cubicBezTo>
                  <a:lnTo>
                    <a:pt x="242292" y="625078"/>
                  </a:lnTo>
                  <a:cubicBezTo>
                    <a:pt x="251817" y="673894"/>
                    <a:pt x="266600" y="707728"/>
                    <a:pt x="286642" y="726579"/>
                  </a:cubicBezTo>
                  <a:cubicBezTo>
                    <a:pt x="306685" y="745431"/>
                    <a:pt x="332184" y="754856"/>
                    <a:pt x="363140" y="754856"/>
                  </a:cubicBezTo>
                  <a:cubicBezTo>
                    <a:pt x="395684" y="754856"/>
                    <a:pt x="422771" y="742950"/>
                    <a:pt x="444400" y="719138"/>
                  </a:cubicBezTo>
                  <a:cubicBezTo>
                    <a:pt x="466030" y="695325"/>
                    <a:pt x="476845" y="663575"/>
                    <a:pt x="476845" y="623888"/>
                  </a:cubicBezTo>
                  <a:cubicBezTo>
                    <a:pt x="476845" y="583407"/>
                    <a:pt x="466427" y="552053"/>
                    <a:pt x="445591" y="529828"/>
                  </a:cubicBezTo>
                  <a:cubicBezTo>
                    <a:pt x="424755" y="507603"/>
                    <a:pt x="396478" y="496491"/>
                    <a:pt x="360759" y="496491"/>
                  </a:cubicBezTo>
                  <a:cubicBezTo>
                    <a:pt x="341709" y="496491"/>
                    <a:pt x="315515" y="501253"/>
                    <a:pt x="282178" y="510778"/>
                  </a:cubicBezTo>
                  <a:lnTo>
                    <a:pt x="294679" y="337542"/>
                  </a:lnTo>
                  <a:cubicBezTo>
                    <a:pt x="308173" y="339527"/>
                    <a:pt x="318690" y="340519"/>
                    <a:pt x="326231" y="340519"/>
                  </a:cubicBezTo>
                  <a:cubicBezTo>
                    <a:pt x="357981" y="340519"/>
                    <a:pt x="384472" y="330399"/>
                    <a:pt x="405705" y="310158"/>
                  </a:cubicBezTo>
                  <a:cubicBezTo>
                    <a:pt x="426938" y="289917"/>
                    <a:pt x="437554" y="265907"/>
                    <a:pt x="437554" y="238125"/>
                  </a:cubicBezTo>
                  <a:cubicBezTo>
                    <a:pt x="437554" y="211535"/>
                    <a:pt x="429617" y="190302"/>
                    <a:pt x="413742" y="174427"/>
                  </a:cubicBezTo>
                  <a:cubicBezTo>
                    <a:pt x="397867" y="158552"/>
                    <a:pt x="376039" y="150614"/>
                    <a:pt x="348257" y="150614"/>
                  </a:cubicBezTo>
                  <a:cubicBezTo>
                    <a:pt x="319682" y="150614"/>
                    <a:pt x="296465" y="159246"/>
                    <a:pt x="278606" y="176510"/>
                  </a:cubicBezTo>
                  <a:cubicBezTo>
                    <a:pt x="260746" y="193775"/>
                    <a:pt x="248642" y="224036"/>
                    <a:pt x="242292" y="267296"/>
                  </a:cubicBezTo>
                  <a:lnTo>
                    <a:pt x="13097" y="226219"/>
                  </a:lnTo>
                  <a:cubicBezTo>
                    <a:pt x="32147" y="153194"/>
                    <a:pt x="68758" y="97235"/>
                    <a:pt x="122932" y="58341"/>
                  </a:cubicBezTo>
                  <a:cubicBezTo>
                    <a:pt x="177105" y="19447"/>
                    <a:pt x="253801" y="0"/>
                    <a:pt x="353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scene3d>
              <a:camera prst="isometricLeftDown">
                <a:rot lat="2100000" lon="3000000" rev="0"/>
              </a:camera>
              <a:lightRig rig="threePt" dir="t"/>
            </a:scene3d>
            <a:sp3d extrusionH="317500">
              <a:bevelT/>
              <a:extrusionClr>
                <a:schemeClr val="accent1"/>
              </a:extrusionClr>
              <a:contourClr>
                <a:schemeClr val="accent1">
                  <a:lumMod val="50000"/>
                </a:schemeClr>
              </a:contourClr>
            </a:sp3d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>
                <a:defRPr sz="9600" b="1">
                  <a:latin typeface="Agency FB" panose="020B0503020202020204" pitchFamily="34" charset="0"/>
                  <a:cs typeface="Arial" pitchFamily="34" charset="0"/>
                </a:defRPr>
              </a:lvl1pPr>
            </a:lstStyle>
            <a:p>
              <a:endParaRPr lang="ko-KR" altLang="en-US" dirty="0"/>
            </a:p>
          </p:txBody>
        </p:sp>
        <p:sp>
          <p:nvSpPr>
            <p:cNvPr id="324" name="TextBox 323">
              <a:extLst>
                <a:ext uri="{FF2B5EF4-FFF2-40B4-BE49-F238E27FC236}">
                  <a16:creationId xmlns:a16="http://schemas.microsoft.com/office/drawing/2014/main" id="{BD847505-1779-456A-A7A8-94226C8EBE44}"/>
                </a:ext>
              </a:extLst>
            </p:cNvPr>
            <p:cNvSpPr txBox="1"/>
            <p:nvPr/>
          </p:nvSpPr>
          <p:spPr>
            <a:xfrm>
              <a:off x="1939480" y="3754985"/>
              <a:ext cx="2219466" cy="2411966"/>
            </a:xfrm>
            <a:custGeom>
              <a:avLst/>
              <a:gdLst/>
              <a:ahLst/>
              <a:cxnLst/>
              <a:rect l="l" t="t" r="r" b="b"/>
              <a:pathLst>
                <a:path w="803076" h="872728">
                  <a:moveTo>
                    <a:pt x="269676" y="197644"/>
                  </a:moveTo>
                  <a:lnTo>
                    <a:pt x="269676" y="674489"/>
                  </a:lnTo>
                  <a:lnTo>
                    <a:pt x="335756" y="674489"/>
                  </a:lnTo>
                  <a:cubicBezTo>
                    <a:pt x="392112" y="674489"/>
                    <a:pt x="432197" y="668238"/>
                    <a:pt x="456009" y="655737"/>
                  </a:cubicBezTo>
                  <a:cubicBezTo>
                    <a:pt x="479822" y="643235"/>
                    <a:pt x="498475" y="621407"/>
                    <a:pt x="511969" y="590252"/>
                  </a:cubicBezTo>
                  <a:cubicBezTo>
                    <a:pt x="525462" y="559098"/>
                    <a:pt x="532209" y="508595"/>
                    <a:pt x="532209" y="438745"/>
                  </a:cubicBezTo>
                  <a:cubicBezTo>
                    <a:pt x="532209" y="346274"/>
                    <a:pt x="517128" y="282972"/>
                    <a:pt x="486965" y="248841"/>
                  </a:cubicBezTo>
                  <a:cubicBezTo>
                    <a:pt x="456803" y="214709"/>
                    <a:pt x="406797" y="197644"/>
                    <a:pt x="336947" y="197644"/>
                  </a:cubicBezTo>
                  <a:close/>
                  <a:moveTo>
                    <a:pt x="0" y="0"/>
                  </a:moveTo>
                  <a:lnTo>
                    <a:pt x="400645" y="0"/>
                  </a:lnTo>
                  <a:cubicBezTo>
                    <a:pt x="479623" y="0"/>
                    <a:pt x="543421" y="10716"/>
                    <a:pt x="592038" y="32147"/>
                  </a:cubicBezTo>
                  <a:cubicBezTo>
                    <a:pt x="640655" y="53578"/>
                    <a:pt x="680839" y="84336"/>
                    <a:pt x="712589" y="124420"/>
                  </a:cubicBezTo>
                  <a:cubicBezTo>
                    <a:pt x="744339" y="164505"/>
                    <a:pt x="767358" y="211138"/>
                    <a:pt x="781645" y="264319"/>
                  </a:cubicBezTo>
                  <a:cubicBezTo>
                    <a:pt x="795933" y="317500"/>
                    <a:pt x="803076" y="373856"/>
                    <a:pt x="803076" y="433388"/>
                  </a:cubicBezTo>
                  <a:cubicBezTo>
                    <a:pt x="803076" y="526653"/>
                    <a:pt x="792460" y="598984"/>
                    <a:pt x="771227" y="650379"/>
                  </a:cubicBezTo>
                  <a:cubicBezTo>
                    <a:pt x="749994" y="701774"/>
                    <a:pt x="720526" y="744835"/>
                    <a:pt x="682823" y="779562"/>
                  </a:cubicBezTo>
                  <a:cubicBezTo>
                    <a:pt x="645120" y="814288"/>
                    <a:pt x="604639" y="837406"/>
                    <a:pt x="561379" y="848916"/>
                  </a:cubicBezTo>
                  <a:cubicBezTo>
                    <a:pt x="502245" y="864791"/>
                    <a:pt x="448667" y="872728"/>
                    <a:pt x="400645" y="872728"/>
                  </a:cubicBezTo>
                  <a:lnTo>
                    <a:pt x="0" y="872728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scene3d>
              <a:camera prst="isometricOffAxis2Right">
                <a:rot lat="1080000" lon="18600000" rev="0"/>
              </a:camera>
              <a:lightRig rig="threePt" dir="t"/>
            </a:scene3d>
            <a:sp3d extrusionH="317500">
              <a:bevelT/>
              <a:extrusionClr>
                <a:schemeClr val="accent1"/>
              </a:extrusionClr>
              <a:contourClr>
                <a:schemeClr val="accent1">
                  <a:lumMod val="50000"/>
                </a:schemeClr>
              </a:contourClr>
            </a:sp3d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>
                <a:defRPr sz="9600" b="1">
                  <a:latin typeface="Agency FB" panose="020B0503020202020204" pitchFamily="34" charset="0"/>
                  <a:cs typeface="Arial" pitchFamily="34" charset="0"/>
                </a:defRPr>
              </a:lvl1pPr>
            </a:lstStyle>
            <a:p>
              <a:endParaRPr lang="ko-KR" alt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DC3539"/>
      </a:accent1>
      <a:accent2>
        <a:srgbClr val="F1CF01"/>
      </a:accent2>
      <a:accent3>
        <a:srgbClr val="449074"/>
      </a:accent3>
      <a:accent4>
        <a:srgbClr val="1764B9"/>
      </a:accent4>
      <a:accent5>
        <a:srgbClr val="8B62A8"/>
      </a:accent5>
      <a:accent6>
        <a:srgbClr val="FDB53E"/>
      </a:accent6>
      <a:hlink>
        <a:srgbClr val="FFFFFF"/>
      </a:hlink>
      <a:folHlink>
        <a:srgbClr val="00000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11181</TotalTime>
  <Words>124</Words>
  <Application>Microsoft Office PowerPoint</Application>
  <PresentationFormat>와이드스크린</PresentationFormat>
  <Paragraphs>27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Agency FB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18</cp:revision>
  <dcterms:created xsi:type="dcterms:W3CDTF">2018-02-18T19:39:47Z</dcterms:created>
  <dcterms:modified xsi:type="dcterms:W3CDTF">2022-10-27T04:33:45Z</dcterms:modified>
</cp:coreProperties>
</file>