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30" name="직선 연결선 29">
            <a:extLst>
              <a:ext uri="{FF2B5EF4-FFF2-40B4-BE49-F238E27FC236}">
                <a16:creationId xmlns:a16="http://schemas.microsoft.com/office/drawing/2014/main" id="{2AF38144-305D-4F0D-8266-6FB75D23214D}"/>
              </a:ext>
            </a:extLst>
          </p:cNvPr>
          <p:cNvCxnSpPr>
            <a:cxnSpLocks/>
          </p:cNvCxnSpPr>
          <p:nvPr/>
        </p:nvCxnSpPr>
        <p:spPr>
          <a:xfrm>
            <a:off x="0" y="3988275"/>
            <a:ext cx="12258392" cy="16988"/>
          </a:xfrm>
          <a:prstGeom prst="line">
            <a:avLst/>
          </a:prstGeom>
          <a:ln w="60325">
            <a:solidFill>
              <a:schemeClr val="bg1">
                <a:lumMod val="8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그룹 30">
            <a:extLst>
              <a:ext uri="{FF2B5EF4-FFF2-40B4-BE49-F238E27FC236}">
                <a16:creationId xmlns:a16="http://schemas.microsoft.com/office/drawing/2014/main" id="{38017A96-A18F-435E-ABE3-CC511B527E2D}"/>
              </a:ext>
            </a:extLst>
          </p:cNvPr>
          <p:cNvGrpSpPr/>
          <p:nvPr/>
        </p:nvGrpSpPr>
        <p:grpSpPr>
          <a:xfrm>
            <a:off x="1002545" y="1922966"/>
            <a:ext cx="2628955" cy="2194904"/>
            <a:chOff x="3195441" y="1922966"/>
            <a:chExt cx="2628955" cy="2194904"/>
          </a:xfrm>
        </p:grpSpPr>
        <p:sp>
          <p:nvSpPr>
            <p:cNvPr id="32" name="타원 31">
              <a:extLst>
                <a:ext uri="{FF2B5EF4-FFF2-40B4-BE49-F238E27FC236}">
                  <a16:creationId xmlns:a16="http://schemas.microsoft.com/office/drawing/2014/main" id="{DBB7224E-49FA-48D5-923B-62E65036D270}"/>
                </a:ext>
              </a:extLst>
            </p:cNvPr>
            <p:cNvSpPr/>
            <p:nvPr/>
          </p:nvSpPr>
          <p:spPr>
            <a:xfrm>
              <a:off x="3195441" y="3891533"/>
              <a:ext cx="226337" cy="226337"/>
            </a:xfrm>
            <a:prstGeom prst="ellipse">
              <a:avLst/>
            </a:prstGeom>
            <a:solidFill>
              <a:schemeClr val="accent6"/>
            </a:solidFill>
            <a:ln w="66675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3" name="화살표: 갈매기형 수장 32">
              <a:extLst>
                <a:ext uri="{FF2B5EF4-FFF2-40B4-BE49-F238E27FC236}">
                  <a16:creationId xmlns:a16="http://schemas.microsoft.com/office/drawing/2014/main" id="{EDC5D57F-ACE3-4200-ADA5-AFBD33FB0C02}"/>
                </a:ext>
              </a:extLst>
            </p:cNvPr>
            <p:cNvSpPr/>
            <p:nvPr/>
          </p:nvSpPr>
          <p:spPr>
            <a:xfrm>
              <a:off x="3545702" y="3375855"/>
              <a:ext cx="226337" cy="372055"/>
            </a:xfrm>
            <a:prstGeom prst="chevron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cxnSp>
          <p:nvCxnSpPr>
            <p:cNvPr id="34" name="직선 연결선 33">
              <a:extLst>
                <a:ext uri="{FF2B5EF4-FFF2-40B4-BE49-F238E27FC236}">
                  <a16:creationId xmlns:a16="http://schemas.microsoft.com/office/drawing/2014/main" id="{BA1BBA68-02A5-49F0-A15D-FE416AEFB092}"/>
                </a:ext>
              </a:extLst>
            </p:cNvPr>
            <p:cNvCxnSpPr>
              <a:cxnSpLocks/>
            </p:cNvCxnSpPr>
            <p:nvPr/>
          </p:nvCxnSpPr>
          <p:spPr>
            <a:xfrm>
              <a:off x="3308610" y="2199533"/>
              <a:ext cx="0" cy="1692000"/>
            </a:xfrm>
            <a:prstGeom prst="line">
              <a:avLst/>
            </a:prstGeom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타원 34">
              <a:extLst>
                <a:ext uri="{FF2B5EF4-FFF2-40B4-BE49-F238E27FC236}">
                  <a16:creationId xmlns:a16="http://schemas.microsoft.com/office/drawing/2014/main" id="{F104CBB3-0C3C-41E2-96AF-158ACF435A12}"/>
                </a:ext>
              </a:extLst>
            </p:cNvPr>
            <p:cNvSpPr/>
            <p:nvPr/>
          </p:nvSpPr>
          <p:spPr>
            <a:xfrm>
              <a:off x="3223733" y="2800593"/>
              <a:ext cx="169753" cy="169753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5CBBA373-7177-49C3-9CF4-676B4182A00A}"/>
                </a:ext>
              </a:extLst>
            </p:cNvPr>
            <p:cNvSpPr txBox="1"/>
            <p:nvPr/>
          </p:nvSpPr>
          <p:spPr>
            <a:xfrm>
              <a:off x="3545702" y="2560640"/>
              <a:ext cx="22786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7" name="타원 36">
              <a:extLst>
                <a:ext uri="{FF2B5EF4-FFF2-40B4-BE49-F238E27FC236}">
                  <a16:creationId xmlns:a16="http://schemas.microsoft.com/office/drawing/2014/main" id="{1E969BBE-6820-4881-88E2-3270C558F60E}"/>
                </a:ext>
              </a:extLst>
            </p:cNvPr>
            <p:cNvSpPr/>
            <p:nvPr/>
          </p:nvSpPr>
          <p:spPr>
            <a:xfrm>
              <a:off x="3223733" y="2068921"/>
              <a:ext cx="169753" cy="169753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8E3DE54F-6BD2-44B7-81C7-E6C8D5C55392}"/>
                </a:ext>
              </a:extLst>
            </p:cNvPr>
            <p:cNvSpPr txBox="1"/>
            <p:nvPr/>
          </p:nvSpPr>
          <p:spPr>
            <a:xfrm>
              <a:off x="3545702" y="1922966"/>
              <a:ext cx="22786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15D8171C-F3C9-4A69-9D76-5F626825977A}"/>
                </a:ext>
              </a:extLst>
            </p:cNvPr>
            <p:cNvSpPr txBox="1"/>
            <p:nvPr/>
          </p:nvSpPr>
          <p:spPr>
            <a:xfrm>
              <a:off x="3783537" y="3361828"/>
              <a:ext cx="10592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2020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0" name="그룹 39">
            <a:extLst>
              <a:ext uri="{FF2B5EF4-FFF2-40B4-BE49-F238E27FC236}">
                <a16:creationId xmlns:a16="http://schemas.microsoft.com/office/drawing/2014/main" id="{7C1722C6-F289-4E33-9485-AD27E688763B}"/>
              </a:ext>
            </a:extLst>
          </p:cNvPr>
          <p:cNvGrpSpPr/>
          <p:nvPr/>
        </p:nvGrpSpPr>
        <p:grpSpPr>
          <a:xfrm>
            <a:off x="2980741" y="3903979"/>
            <a:ext cx="2628955" cy="2194904"/>
            <a:chOff x="1192663" y="3903979"/>
            <a:chExt cx="2628955" cy="2194904"/>
          </a:xfrm>
        </p:grpSpPr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2C88E141-10E2-4E17-843B-AF3C0F1F389B}"/>
                </a:ext>
              </a:extLst>
            </p:cNvPr>
            <p:cNvSpPr txBox="1"/>
            <p:nvPr/>
          </p:nvSpPr>
          <p:spPr>
            <a:xfrm>
              <a:off x="1769261" y="4259911"/>
              <a:ext cx="10592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2021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2" name="타원 41">
              <a:extLst>
                <a:ext uri="{FF2B5EF4-FFF2-40B4-BE49-F238E27FC236}">
                  <a16:creationId xmlns:a16="http://schemas.microsoft.com/office/drawing/2014/main" id="{A41D218B-112A-4F64-8187-536A5711E6C9}"/>
                </a:ext>
              </a:extLst>
            </p:cNvPr>
            <p:cNvSpPr/>
            <p:nvPr/>
          </p:nvSpPr>
          <p:spPr>
            <a:xfrm>
              <a:off x="1192663" y="3903979"/>
              <a:ext cx="226337" cy="226337"/>
            </a:xfrm>
            <a:prstGeom prst="ellipse">
              <a:avLst/>
            </a:prstGeom>
            <a:solidFill>
              <a:schemeClr val="accent1"/>
            </a:solidFill>
            <a:ln w="66675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화살표: 갈매기형 수장 42">
              <a:extLst>
                <a:ext uri="{FF2B5EF4-FFF2-40B4-BE49-F238E27FC236}">
                  <a16:creationId xmlns:a16="http://schemas.microsoft.com/office/drawing/2014/main" id="{E0D1853B-EEB6-4676-B30A-FF8764C41B78}"/>
                </a:ext>
              </a:extLst>
            </p:cNvPr>
            <p:cNvSpPr/>
            <p:nvPr/>
          </p:nvSpPr>
          <p:spPr>
            <a:xfrm>
              <a:off x="1542924" y="4273939"/>
              <a:ext cx="226337" cy="372055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cxnSp>
          <p:nvCxnSpPr>
            <p:cNvPr id="44" name="직선 연결선 43">
              <a:extLst>
                <a:ext uri="{FF2B5EF4-FFF2-40B4-BE49-F238E27FC236}">
                  <a16:creationId xmlns:a16="http://schemas.microsoft.com/office/drawing/2014/main" id="{AC7B7956-2986-49EF-9B0C-FD2BE41BD8FA}"/>
                </a:ext>
              </a:extLst>
            </p:cNvPr>
            <p:cNvCxnSpPr>
              <a:cxnSpLocks/>
            </p:cNvCxnSpPr>
            <p:nvPr/>
          </p:nvCxnSpPr>
          <p:spPr>
            <a:xfrm>
              <a:off x="1305832" y="4130316"/>
              <a:ext cx="0" cy="1692000"/>
            </a:xfrm>
            <a:prstGeom prst="line">
              <a:avLst/>
            </a:prstGeom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타원 44">
              <a:extLst>
                <a:ext uri="{FF2B5EF4-FFF2-40B4-BE49-F238E27FC236}">
                  <a16:creationId xmlns:a16="http://schemas.microsoft.com/office/drawing/2014/main" id="{0090D26F-6B49-4C2D-AA28-DEB7B44546AB}"/>
                </a:ext>
              </a:extLst>
            </p:cNvPr>
            <p:cNvSpPr/>
            <p:nvPr/>
          </p:nvSpPr>
          <p:spPr>
            <a:xfrm>
              <a:off x="1220955" y="5051503"/>
              <a:ext cx="169753" cy="16975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349C34B0-4B0D-4FEE-927B-10B9529BF45B}"/>
                </a:ext>
              </a:extLst>
            </p:cNvPr>
            <p:cNvSpPr txBox="1"/>
            <p:nvPr/>
          </p:nvSpPr>
          <p:spPr>
            <a:xfrm>
              <a:off x="1542924" y="4814878"/>
              <a:ext cx="22786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" name="타원 46">
              <a:extLst>
                <a:ext uri="{FF2B5EF4-FFF2-40B4-BE49-F238E27FC236}">
                  <a16:creationId xmlns:a16="http://schemas.microsoft.com/office/drawing/2014/main" id="{8142772D-E550-46F5-9B5D-61DDE4378708}"/>
                </a:ext>
              </a:extLst>
            </p:cNvPr>
            <p:cNvSpPr/>
            <p:nvPr/>
          </p:nvSpPr>
          <p:spPr>
            <a:xfrm>
              <a:off x="1220955" y="5783175"/>
              <a:ext cx="169753" cy="16975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3DB2EAE5-1B9E-44AB-944D-D2CDBB789870}"/>
                </a:ext>
              </a:extLst>
            </p:cNvPr>
            <p:cNvSpPr txBox="1"/>
            <p:nvPr/>
          </p:nvSpPr>
          <p:spPr>
            <a:xfrm>
              <a:off x="1542924" y="5637218"/>
              <a:ext cx="22786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9" name="그룹 48">
            <a:extLst>
              <a:ext uri="{FF2B5EF4-FFF2-40B4-BE49-F238E27FC236}">
                <a16:creationId xmlns:a16="http://schemas.microsoft.com/office/drawing/2014/main" id="{E8F0FEE7-7941-4A45-988D-B17212CD5D9D}"/>
              </a:ext>
            </a:extLst>
          </p:cNvPr>
          <p:cNvGrpSpPr/>
          <p:nvPr/>
        </p:nvGrpSpPr>
        <p:grpSpPr>
          <a:xfrm>
            <a:off x="4958937" y="1922966"/>
            <a:ext cx="2628955" cy="2194904"/>
            <a:chOff x="3195441" y="1922966"/>
            <a:chExt cx="2628955" cy="2194904"/>
          </a:xfrm>
        </p:grpSpPr>
        <p:sp>
          <p:nvSpPr>
            <p:cNvPr id="50" name="타원 49">
              <a:extLst>
                <a:ext uri="{FF2B5EF4-FFF2-40B4-BE49-F238E27FC236}">
                  <a16:creationId xmlns:a16="http://schemas.microsoft.com/office/drawing/2014/main" id="{380E1842-FE7A-4217-A035-A38ACD22291A}"/>
                </a:ext>
              </a:extLst>
            </p:cNvPr>
            <p:cNvSpPr/>
            <p:nvPr/>
          </p:nvSpPr>
          <p:spPr>
            <a:xfrm>
              <a:off x="3195441" y="3891533"/>
              <a:ext cx="226337" cy="226337"/>
            </a:xfrm>
            <a:prstGeom prst="ellipse">
              <a:avLst/>
            </a:prstGeom>
            <a:solidFill>
              <a:schemeClr val="accent2"/>
            </a:solidFill>
            <a:ln w="66675"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화살표: 갈매기형 수장 50">
              <a:extLst>
                <a:ext uri="{FF2B5EF4-FFF2-40B4-BE49-F238E27FC236}">
                  <a16:creationId xmlns:a16="http://schemas.microsoft.com/office/drawing/2014/main" id="{3F571649-BBCD-4ED7-8637-71267372CD3F}"/>
                </a:ext>
              </a:extLst>
            </p:cNvPr>
            <p:cNvSpPr/>
            <p:nvPr/>
          </p:nvSpPr>
          <p:spPr>
            <a:xfrm>
              <a:off x="3545702" y="3375855"/>
              <a:ext cx="226337" cy="372055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cxnSp>
          <p:nvCxnSpPr>
            <p:cNvPr id="52" name="직선 연결선 51">
              <a:extLst>
                <a:ext uri="{FF2B5EF4-FFF2-40B4-BE49-F238E27FC236}">
                  <a16:creationId xmlns:a16="http://schemas.microsoft.com/office/drawing/2014/main" id="{702EEC66-275B-42D2-9EA8-5C0DC0730A15}"/>
                </a:ext>
              </a:extLst>
            </p:cNvPr>
            <p:cNvCxnSpPr>
              <a:cxnSpLocks/>
            </p:cNvCxnSpPr>
            <p:nvPr/>
          </p:nvCxnSpPr>
          <p:spPr>
            <a:xfrm>
              <a:off x="3308610" y="2199533"/>
              <a:ext cx="0" cy="1692000"/>
            </a:xfrm>
            <a:prstGeom prst="line">
              <a:avLst/>
            </a:prstGeom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타원 54">
              <a:extLst>
                <a:ext uri="{FF2B5EF4-FFF2-40B4-BE49-F238E27FC236}">
                  <a16:creationId xmlns:a16="http://schemas.microsoft.com/office/drawing/2014/main" id="{E32F83F4-2FCA-43D7-AB52-FC44F2502024}"/>
                </a:ext>
              </a:extLst>
            </p:cNvPr>
            <p:cNvSpPr/>
            <p:nvPr/>
          </p:nvSpPr>
          <p:spPr>
            <a:xfrm>
              <a:off x="3223733" y="2800593"/>
              <a:ext cx="169753" cy="16975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616BCD46-4AAA-4207-8F86-D414D1C16DB5}"/>
                </a:ext>
              </a:extLst>
            </p:cNvPr>
            <p:cNvSpPr txBox="1"/>
            <p:nvPr/>
          </p:nvSpPr>
          <p:spPr>
            <a:xfrm>
              <a:off x="3545702" y="2560640"/>
              <a:ext cx="22786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7" name="타원 56">
              <a:extLst>
                <a:ext uri="{FF2B5EF4-FFF2-40B4-BE49-F238E27FC236}">
                  <a16:creationId xmlns:a16="http://schemas.microsoft.com/office/drawing/2014/main" id="{DD07506F-75FF-40BE-807C-B5AC1B779CB9}"/>
                </a:ext>
              </a:extLst>
            </p:cNvPr>
            <p:cNvSpPr/>
            <p:nvPr/>
          </p:nvSpPr>
          <p:spPr>
            <a:xfrm>
              <a:off x="3223733" y="2068921"/>
              <a:ext cx="169753" cy="16975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E2D02CB9-E06C-4B86-99FF-602ECA980FD6}"/>
                </a:ext>
              </a:extLst>
            </p:cNvPr>
            <p:cNvSpPr txBox="1"/>
            <p:nvPr/>
          </p:nvSpPr>
          <p:spPr>
            <a:xfrm>
              <a:off x="3545702" y="1922966"/>
              <a:ext cx="22786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6F6DB91D-820F-4298-8518-E75A504318C4}"/>
                </a:ext>
              </a:extLst>
            </p:cNvPr>
            <p:cNvSpPr txBox="1"/>
            <p:nvPr/>
          </p:nvSpPr>
          <p:spPr>
            <a:xfrm>
              <a:off x="3783537" y="3361828"/>
              <a:ext cx="10592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2022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" name="그룹 59">
            <a:extLst>
              <a:ext uri="{FF2B5EF4-FFF2-40B4-BE49-F238E27FC236}">
                <a16:creationId xmlns:a16="http://schemas.microsoft.com/office/drawing/2014/main" id="{D317FEB7-EA8A-4562-9C12-572AD5A51B49}"/>
              </a:ext>
            </a:extLst>
          </p:cNvPr>
          <p:cNvGrpSpPr/>
          <p:nvPr/>
        </p:nvGrpSpPr>
        <p:grpSpPr>
          <a:xfrm>
            <a:off x="6937133" y="3903979"/>
            <a:ext cx="2628955" cy="2194904"/>
            <a:chOff x="1192663" y="3903979"/>
            <a:chExt cx="2628955" cy="2194904"/>
          </a:xfrm>
        </p:grpSpPr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DB631812-34BE-48A9-BEA9-DC758A18042A}"/>
                </a:ext>
              </a:extLst>
            </p:cNvPr>
            <p:cNvSpPr txBox="1"/>
            <p:nvPr/>
          </p:nvSpPr>
          <p:spPr>
            <a:xfrm>
              <a:off x="1769261" y="4259911"/>
              <a:ext cx="10592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2023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" name="타원 61">
              <a:extLst>
                <a:ext uri="{FF2B5EF4-FFF2-40B4-BE49-F238E27FC236}">
                  <a16:creationId xmlns:a16="http://schemas.microsoft.com/office/drawing/2014/main" id="{B83A361C-88F7-4933-917B-5B07360FCCF5}"/>
                </a:ext>
              </a:extLst>
            </p:cNvPr>
            <p:cNvSpPr/>
            <p:nvPr/>
          </p:nvSpPr>
          <p:spPr>
            <a:xfrm>
              <a:off x="1192663" y="3903979"/>
              <a:ext cx="226337" cy="226337"/>
            </a:xfrm>
            <a:prstGeom prst="ellipse">
              <a:avLst/>
            </a:prstGeom>
            <a:solidFill>
              <a:schemeClr val="accent3"/>
            </a:solidFill>
            <a:ln w="66675">
              <a:solidFill>
                <a:schemeClr val="accent3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3" name="화살표: 갈매기형 수장 62">
              <a:extLst>
                <a:ext uri="{FF2B5EF4-FFF2-40B4-BE49-F238E27FC236}">
                  <a16:creationId xmlns:a16="http://schemas.microsoft.com/office/drawing/2014/main" id="{A7935030-FF19-4305-959C-FC0702744FDA}"/>
                </a:ext>
              </a:extLst>
            </p:cNvPr>
            <p:cNvSpPr/>
            <p:nvPr/>
          </p:nvSpPr>
          <p:spPr>
            <a:xfrm>
              <a:off x="1542924" y="4273939"/>
              <a:ext cx="226337" cy="372055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cxnSp>
          <p:nvCxnSpPr>
            <p:cNvPr id="64" name="직선 연결선 63">
              <a:extLst>
                <a:ext uri="{FF2B5EF4-FFF2-40B4-BE49-F238E27FC236}">
                  <a16:creationId xmlns:a16="http://schemas.microsoft.com/office/drawing/2014/main" id="{B82B173A-30BF-4392-A591-D7C5184BDE56}"/>
                </a:ext>
              </a:extLst>
            </p:cNvPr>
            <p:cNvCxnSpPr>
              <a:cxnSpLocks/>
            </p:cNvCxnSpPr>
            <p:nvPr/>
          </p:nvCxnSpPr>
          <p:spPr>
            <a:xfrm>
              <a:off x="1305832" y="4130316"/>
              <a:ext cx="0" cy="1692000"/>
            </a:xfrm>
            <a:prstGeom prst="line">
              <a:avLst/>
            </a:prstGeom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타원 64">
              <a:extLst>
                <a:ext uri="{FF2B5EF4-FFF2-40B4-BE49-F238E27FC236}">
                  <a16:creationId xmlns:a16="http://schemas.microsoft.com/office/drawing/2014/main" id="{8D37D6CC-7483-44C8-AC1F-97C3A604AEFA}"/>
                </a:ext>
              </a:extLst>
            </p:cNvPr>
            <p:cNvSpPr/>
            <p:nvPr/>
          </p:nvSpPr>
          <p:spPr>
            <a:xfrm>
              <a:off x="1220955" y="5051503"/>
              <a:ext cx="169753" cy="16975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88463093-5366-4BAD-9465-871F54630A36}"/>
                </a:ext>
              </a:extLst>
            </p:cNvPr>
            <p:cNvSpPr txBox="1"/>
            <p:nvPr/>
          </p:nvSpPr>
          <p:spPr>
            <a:xfrm>
              <a:off x="1542924" y="4814878"/>
              <a:ext cx="22786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7" name="타원 66">
              <a:extLst>
                <a:ext uri="{FF2B5EF4-FFF2-40B4-BE49-F238E27FC236}">
                  <a16:creationId xmlns:a16="http://schemas.microsoft.com/office/drawing/2014/main" id="{7A93147C-0DB4-4791-A7CE-34B8D260FBA5}"/>
                </a:ext>
              </a:extLst>
            </p:cNvPr>
            <p:cNvSpPr/>
            <p:nvPr/>
          </p:nvSpPr>
          <p:spPr>
            <a:xfrm>
              <a:off x="1220955" y="5783175"/>
              <a:ext cx="169753" cy="16975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CE63D7AE-1C43-4632-BEF1-C91DA7BB70F7}"/>
                </a:ext>
              </a:extLst>
            </p:cNvPr>
            <p:cNvSpPr txBox="1"/>
            <p:nvPr/>
          </p:nvSpPr>
          <p:spPr>
            <a:xfrm>
              <a:off x="1542924" y="5637218"/>
              <a:ext cx="22786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9" name="그룹 68">
            <a:extLst>
              <a:ext uri="{FF2B5EF4-FFF2-40B4-BE49-F238E27FC236}">
                <a16:creationId xmlns:a16="http://schemas.microsoft.com/office/drawing/2014/main" id="{D487E8C8-0C0D-4E34-8E09-5B55222F9E6C}"/>
              </a:ext>
            </a:extLst>
          </p:cNvPr>
          <p:cNvGrpSpPr/>
          <p:nvPr/>
        </p:nvGrpSpPr>
        <p:grpSpPr>
          <a:xfrm>
            <a:off x="8915331" y="1922966"/>
            <a:ext cx="2628955" cy="2194904"/>
            <a:chOff x="3195441" y="1922966"/>
            <a:chExt cx="2628955" cy="2194904"/>
          </a:xfrm>
        </p:grpSpPr>
        <p:sp>
          <p:nvSpPr>
            <p:cNvPr id="70" name="타원 69">
              <a:extLst>
                <a:ext uri="{FF2B5EF4-FFF2-40B4-BE49-F238E27FC236}">
                  <a16:creationId xmlns:a16="http://schemas.microsoft.com/office/drawing/2014/main" id="{391ED88E-23D2-4FDB-A2BC-1B5A9E021605}"/>
                </a:ext>
              </a:extLst>
            </p:cNvPr>
            <p:cNvSpPr/>
            <p:nvPr/>
          </p:nvSpPr>
          <p:spPr>
            <a:xfrm>
              <a:off x="3195441" y="3891533"/>
              <a:ext cx="226337" cy="226337"/>
            </a:xfrm>
            <a:prstGeom prst="ellipse">
              <a:avLst/>
            </a:prstGeom>
            <a:solidFill>
              <a:schemeClr val="accent4"/>
            </a:solidFill>
            <a:ln w="66675">
              <a:solidFill>
                <a:schemeClr val="accent4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1" name="화살표: 갈매기형 수장 70">
              <a:extLst>
                <a:ext uri="{FF2B5EF4-FFF2-40B4-BE49-F238E27FC236}">
                  <a16:creationId xmlns:a16="http://schemas.microsoft.com/office/drawing/2014/main" id="{EBE05C17-DF39-479B-A70E-61678E86B6A3}"/>
                </a:ext>
              </a:extLst>
            </p:cNvPr>
            <p:cNvSpPr/>
            <p:nvPr/>
          </p:nvSpPr>
          <p:spPr>
            <a:xfrm>
              <a:off x="3545702" y="3375855"/>
              <a:ext cx="226337" cy="372055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cxnSp>
          <p:nvCxnSpPr>
            <p:cNvPr id="72" name="직선 연결선 71">
              <a:extLst>
                <a:ext uri="{FF2B5EF4-FFF2-40B4-BE49-F238E27FC236}">
                  <a16:creationId xmlns:a16="http://schemas.microsoft.com/office/drawing/2014/main" id="{EEAE6CEA-1226-425C-AB1A-C767457E7483}"/>
                </a:ext>
              </a:extLst>
            </p:cNvPr>
            <p:cNvCxnSpPr>
              <a:cxnSpLocks/>
            </p:cNvCxnSpPr>
            <p:nvPr/>
          </p:nvCxnSpPr>
          <p:spPr>
            <a:xfrm>
              <a:off x="3308610" y="2199533"/>
              <a:ext cx="0" cy="1692000"/>
            </a:xfrm>
            <a:prstGeom prst="line">
              <a:avLst/>
            </a:prstGeom>
            <a:solidFill>
              <a:schemeClr val="accent4"/>
            </a:solidFill>
            <a:ln w="25400"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타원 72">
              <a:extLst>
                <a:ext uri="{FF2B5EF4-FFF2-40B4-BE49-F238E27FC236}">
                  <a16:creationId xmlns:a16="http://schemas.microsoft.com/office/drawing/2014/main" id="{BC70EFB5-C97D-4EF5-BCCE-3BC15CDFC6E1}"/>
                </a:ext>
              </a:extLst>
            </p:cNvPr>
            <p:cNvSpPr/>
            <p:nvPr/>
          </p:nvSpPr>
          <p:spPr>
            <a:xfrm>
              <a:off x="3223733" y="2800593"/>
              <a:ext cx="169753" cy="16975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D9E79440-65B3-42B8-AF9E-C53A8AC3E0DD}"/>
                </a:ext>
              </a:extLst>
            </p:cNvPr>
            <p:cNvSpPr txBox="1"/>
            <p:nvPr/>
          </p:nvSpPr>
          <p:spPr>
            <a:xfrm>
              <a:off x="3545702" y="2560640"/>
              <a:ext cx="227869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 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5" name="타원 74">
              <a:extLst>
                <a:ext uri="{FF2B5EF4-FFF2-40B4-BE49-F238E27FC236}">
                  <a16:creationId xmlns:a16="http://schemas.microsoft.com/office/drawing/2014/main" id="{AD7E3500-D8AF-4B3F-B5F7-0FAF3147F27F}"/>
                </a:ext>
              </a:extLst>
            </p:cNvPr>
            <p:cNvSpPr/>
            <p:nvPr/>
          </p:nvSpPr>
          <p:spPr>
            <a:xfrm>
              <a:off x="3223733" y="2068921"/>
              <a:ext cx="169753" cy="16975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85AFB7ED-7017-48BC-972B-1799444FC356}"/>
                </a:ext>
              </a:extLst>
            </p:cNvPr>
            <p:cNvSpPr txBox="1"/>
            <p:nvPr/>
          </p:nvSpPr>
          <p:spPr>
            <a:xfrm>
              <a:off x="3545702" y="1922966"/>
              <a:ext cx="22786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EC4DDF1C-D228-4BC1-A6F0-67C1CC1A1E6D}"/>
                </a:ext>
              </a:extLst>
            </p:cNvPr>
            <p:cNvSpPr txBox="1"/>
            <p:nvPr/>
          </p:nvSpPr>
          <p:spPr>
            <a:xfrm>
              <a:off x="3783537" y="3361828"/>
              <a:ext cx="105925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2024</a:t>
              </a:r>
              <a:endParaRPr lang="ko-KR" alt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64230"/>
      </a:accent1>
      <a:accent2>
        <a:srgbClr val="2CB091"/>
      </a:accent2>
      <a:accent3>
        <a:srgbClr val="E97D03"/>
      </a:accent3>
      <a:accent4>
        <a:srgbClr val="8A52FF"/>
      </a:accent4>
      <a:accent5>
        <a:srgbClr val="F5C402"/>
      </a:accent5>
      <a:accent6>
        <a:srgbClr val="1581BD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120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15</cp:revision>
  <dcterms:created xsi:type="dcterms:W3CDTF">2018-02-18T19:39:47Z</dcterms:created>
  <dcterms:modified xsi:type="dcterms:W3CDTF">2022-11-02T07:08:23Z</dcterms:modified>
</cp:coreProperties>
</file>