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854" name="그룹 1853">
            <a:extLst>
              <a:ext uri="{FF2B5EF4-FFF2-40B4-BE49-F238E27FC236}">
                <a16:creationId xmlns:a16="http://schemas.microsoft.com/office/drawing/2014/main" id="{27C352EE-22F0-4BFC-9A89-9DA8A2884864}"/>
              </a:ext>
            </a:extLst>
          </p:cNvPr>
          <p:cNvGrpSpPr/>
          <p:nvPr/>
        </p:nvGrpSpPr>
        <p:grpSpPr>
          <a:xfrm>
            <a:off x="4663590" y="2462184"/>
            <a:ext cx="2864820" cy="2880118"/>
            <a:chOff x="4370962" y="2291265"/>
            <a:chExt cx="2864820" cy="2880118"/>
          </a:xfrm>
        </p:grpSpPr>
        <p:sp>
          <p:nvSpPr>
            <p:cNvPr id="1855" name="화살표: 굽음 1854">
              <a:extLst>
                <a:ext uri="{FF2B5EF4-FFF2-40B4-BE49-F238E27FC236}">
                  <a16:creationId xmlns:a16="http://schemas.microsoft.com/office/drawing/2014/main" id="{A97637D0-2CE9-44B3-8C3E-84B22DF09604}"/>
                </a:ext>
              </a:extLst>
            </p:cNvPr>
            <p:cNvSpPr/>
            <p:nvPr/>
          </p:nvSpPr>
          <p:spPr>
            <a:xfrm>
              <a:off x="4557285" y="2291265"/>
              <a:ext cx="2159950" cy="724249"/>
            </a:xfrm>
            <a:prstGeom prst="bentArrow">
              <a:avLst>
                <a:gd name="adj1" fmla="val 50333"/>
                <a:gd name="adj2" fmla="val 50000"/>
                <a:gd name="adj3" fmla="val 36798"/>
                <a:gd name="adj4" fmla="val 6808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856" name="화살표: 굽음 1855">
              <a:extLst>
                <a:ext uri="{FF2B5EF4-FFF2-40B4-BE49-F238E27FC236}">
                  <a16:creationId xmlns:a16="http://schemas.microsoft.com/office/drawing/2014/main" id="{5393D885-C2FE-43DD-A4C8-1983BE43FCD6}"/>
                </a:ext>
              </a:extLst>
            </p:cNvPr>
            <p:cNvSpPr/>
            <p:nvPr/>
          </p:nvSpPr>
          <p:spPr>
            <a:xfrm rot="16200000">
              <a:off x="3653112" y="3535188"/>
              <a:ext cx="2159950" cy="724249"/>
            </a:xfrm>
            <a:prstGeom prst="bentArrow">
              <a:avLst>
                <a:gd name="adj1" fmla="val 50333"/>
                <a:gd name="adj2" fmla="val 50000"/>
                <a:gd name="adj3" fmla="val 36798"/>
                <a:gd name="adj4" fmla="val 68087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857" name="화살표: 굽음 1856">
              <a:extLst>
                <a:ext uri="{FF2B5EF4-FFF2-40B4-BE49-F238E27FC236}">
                  <a16:creationId xmlns:a16="http://schemas.microsoft.com/office/drawing/2014/main" id="{8F1A9786-A88F-4D99-BE1A-5F225A2CE41F}"/>
                </a:ext>
              </a:extLst>
            </p:cNvPr>
            <p:cNvSpPr/>
            <p:nvPr/>
          </p:nvSpPr>
          <p:spPr>
            <a:xfrm rot="10800000">
              <a:off x="4889511" y="4447134"/>
              <a:ext cx="2159950" cy="724249"/>
            </a:xfrm>
            <a:prstGeom prst="bentArrow">
              <a:avLst>
                <a:gd name="adj1" fmla="val 50333"/>
                <a:gd name="adj2" fmla="val 50000"/>
                <a:gd name="adj3" fmla="val 36798"/>
                <a:gd name="adj4" fmla="val 68087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858" name="자유형: 도형 1857">
              <a:extLst>
                <a:ext uri="{FF2B5EF4-FFF2-40B4-BE49-F238E27FC236}">
                  <a16:creationId xmlns:a16="http://schemas.microsoft.com/office/drawing/2014/main" id="{8E356F2A-C3EB-4374-AE3C-BC849F75A2FE}"/>
                </a:ext>
              </a:extLst>
            </p:cNvPr>
            <p:cNvSpPr/>
            <p:nvPr/>
          </p:nvSpPr>
          <p:spPr>
            <a:xfrm rot="5400000">
              <a:off x="5795397" y="3205901"/>
              <a:ext cx="2156522" cy="724249"/>
            </a:xfrm>
            <a:custGeom>
              <a:avLst/>
              <a:gdLst>
                <a:gd name="connsiteX0" fmla="*/ 0 w 2156522"/>
                <a:gd name="connsiteY0" fmla="*/ 638969 h 724249"/>
                <a:gd name="connsiteX1" fmla="*/ 6591 w 2156522"/>
                <a:gd name="connsiteY1" fmla="*/ 573596 h 724249"/>
                <a:gd name="connsiteX2" fmla="*/ 489691 w 2156522"/>
                <a:gd name="connsiteY2" fmla="*/ 179857 h 724249"/>
                <a:gd name="connsiteX3" fmla="*/ 1890013 w 2156522"/>
                <a:gd name="connsiteY3" fmla="*/ 179856 h 724249"/>
                <a:gd name="connsiteX4" fmla="*/ 1890013 w 2156522"/>
                <a:gd name="connsiteY4" fmla="*/ 0 h 724249"/>
                <a:gd name="connsiteX5" fmla="*/ 2156522 w 2156522"/>
                <a:gd name="connsiteY5" fmla="*/ 362125 h 724249"/>
                <a:gd name="connsiteX6" fmla="*/ 1890013 w 2156522"/>
                <a:gd name="connsiteY6" fmla="*/ 724249 h 724249"/>
                <a:gd name="connsiteX7" fmla="*/ 1890013 w 2156522"/>
                <a:gd name="connsiteY7" fmla="*/ 544393 h 724249"/>
                <a:gd name="connsiteX8" fmla="*/ 489691 w 2156522"/>
                <a:gd name="connsiteY8" fmla="*/ 544393 h 724249"/>
                <a:gd name="connsiteX9" fmla="*/ 371213 w 2156522"/>
                <a:gd name="connsiteY9" fmla="*/ 622926 h 724249"/>
                <a:gd name="connsiteX10" fmla="*/ 362706 w 2156522"/>
                <a:gd name="connsiteY10" fmla="*/ 665063 h 724249"/>
                <a:gd name="connsiteX11" fmla="*/ 163626 w 2156522"/>
                <a:gd name="connsiteY11" fmla="*/ 518548 h 7242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156522" h="724249">
                  <a:moveTo>
                    <a:pt x="0" y="638969"/>
                  </a:moveTo>
                  <a:lnTo>
                    <a:pt x="6591" y="573596"/>
                  </a:lnTo>
                  <a:cubicBezTo>
                    <a:pt x="52572" y="348890"/>
                    <a:pt x="251392" y="179857"/>
                    <a:pt x="489691" y="179857"/>
                  </a:cubicBezTo>
                  <a:lnTo>
                    <a:pt x="1890013" y="179856"/>
                  </a:lnTo>
                  <a:lnTo>
                    <a:pt x="1890013" y="0"/>
                  </a:lnTo>
                  <a:lnTo>
                    <a:pt x="2156522" y="362125"/>
                  </a:lnTo>
                  <a:lnTo>
                    <a:pt x="1890013" y="724249"/>
                  </a:lnTo>
                  <a:lnTo>
                    <a:pt x="1890013" y="544393"/>
                  </a:lnTo>
                  <a:lnTo>
                    <a:pt x="489691" y="544393"/>
                  </a:lnTo>
                  <a:cubicBezTo>
                    <a:pt x="436431" y="544393"/>
                    <a:pt x="390733" y="576776"/>
                    <a:pt x="371213" y="622926"/>
                  </a:cubicBezTo>
                  <a:lnTo>
                    <a:pt x="362706" y="665063"/>
                  </a:lnTo>
                  <a:lnTo>
                    <a:pt x="163626" y="518548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859" name="TextBox 1858">
              <a:extLst>
                <a:ext uri="{FF2B5EF4-FFF2-40B4-BE49-F238E27FC236}">
                  <a16:creationId xmlns:a16="http://schemas.microsoft.com/office/drawing/2014/main" id="{4B324E39-4023-408E-99DF-F19A6A7905EE}"/>
                </a:ext>
              </a:extLst>
            </p:cNvPr>
            <p:cNvSpPr txBox="1"/>
            <p:nvPr/>
          </p:nvSpPr>
          <p:spPr>
            <a:xfrm>
              <a:off x="5161660" y="4663379"/>
              <a:ext cx="155557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860" name="TextBox 1859">
              <a:extLst>
                <a:ext uri="{FF2B5EF4-FFF2-40B4-BE49-F238E27FC236}">
                  <a16:creationId xmlns:a16="http://schemas.microsoft.com/office/drawing/2014/main" id="{F3944EA9-249E-4413-8D06-31802450BC63}"/>
                </a:ext>
              </a:extLst>
            </p:cNvPr>
            <p:cNvSpPr txBox="1"/>
            <p:nvPr/>
          </p:nvSpPr>
          <p:spPr>
            <a:xfrm>
              <a:off x="4885588" y="2515402"/>
              <a:ext cx="155557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861" name="TextBox 1860">
              <a:extLst>
                <a:ext uri="{FF2B5EF4-FFF2-40B4-BE49-F238E27FC236}">
                  <a16:creationId xmlns:a16="http://schemas.microsoft.com/office/drawing/2014/main" id="{69131B3D-AA75-46D0-93D5-97E5505C6F0B}"/>
                </a:ext>
              </a:extLst>
            </p:cNvPr>
            <p:cNvSpPr txBox="1"/>
            <p:nvPr/>
          </p:nvSpPr>
          <p:spPr>
            <a:xfrm rot="5400000">
              <a:off x="3955299" y="3712908"/>
              <a:ext cx="155557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862" name="TextBox 1861">
              <a:extLst>
                <a:ext uri="{FF2B5EF4-FFF2-40B4-BE49-F238E27FC236}">
                  <a16:creationId xmlns:a16="http://schemas.microsoft.com/office/drawing/2014/main" id="{5A42EC8F-A732-4D78-9A0A-8E56B98929CF}"/>
                </a:ext>
              </a:extLst>
            </p:cNvPr>
            <p:cNvSpPr txBox="1"/>
            <p:nvPr/>
          </p:nvSpPr>
          <p:spPr>
            <a:xfrm rot="5400000">
              <a:off x="6103585" y="3457327"/>
              <a:ext cx="155557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863" name="사각형: 둥근 모서리 1862">
              <a:extLst>
                <a:ext uri="{FF2B5EF4-FFF2-40B4-BE49-F238E27FC236}">
                  <a16:creationId xmlns:a16="http://schemas.microsoft.com/office/drawing/2014/main" id="{3B415A2F-336D-40AE-A5E6-A1F66DA1929C}"/>
                </a:ext>
              </a:extLst>
            </p:cNvPr>
            <p:cNvSpPr/>
            <p:nvPr/>
          </p:nvSpPr>
          <p:spPr>
            <a:xfrm>
              <a:off x="5326552" y="3231759"/>
              <a:ext cx="978530" cy="978530"/>
            </a:xfrm>
            <a:prstGeom prst="round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864" name="Oval 10">
            <a:extLst>
              <a:ext uri="{FF2B5EF4-FFF2-40B4-BE49-F238E27FC236}">
                <a16:creationId xmlns:a16="http://schemas.microsoft.com/office/drawing/2014/main" id="{920CDD61-2683-4AF7-8801-DDDAA8059045}"/>
              </a:ext>
            </a:extLst>
          </p:cNvPr>
          <p:cNvSpPr/>
          <p:nvPr/>
        </p:nvSpPr>
        <p:spPr>
          <a:xfrm>
            <a:off x="5789191" y="3551975"/>
            <a:ext cx="645792" cy="765286"/>
          </a:xfrm>
          <a:custGeom>
            <a:avLst/>
            <a:gdLst/>
            <a:ahLst/>
            <a:cxnLst/>
            <a:rect l="l" t="t" r="r" b="b"/>
            <a:pathLst>
              <a:path w="3310915" h="3923570">
                <a:moveTo>
                  <a:pt x="2634572" y="2782060"/>
                </a:moveTo>
                <a:cubicBezTo>
                  <a:pt x="2877724" y="2784696"/>
                  <a:pt x="3073074" y="2923910"/>
                  <a:pt x="3310915" y="3050983"/>
                </a:cubicBezTo>
                <a:lnTo>
                  <a:pt x="3113550" y="3840011"/>
                </a:lnTo>
                <a:lnTo>
                  <a:pt x="2637706" y="3668957"/>
                </a:lnTo>
                <a:cubicBezTo>
                  <a:pt x="2327360" y="3767940"/>
                  <a:pt x="1829375" y="3988492"/>
                  <a:pt x="1579811" y="3905123"/>
                </a:cubicBezTo>
                <a:cubicBezTo>
                  <a:pt x="1320906" y="3775288"/>
                  <a:pt x="642145" y="3366355"/>
                  <a:pt x="472751" y="3203771"/>
                </a:cubicBezTo>
                <a:cubicBezTo>
                  <a:pt x="303357" y="3041187"/>
                  <a:pt x="403652" y="2893777"/>
                  <a:pt x="563448" y="2929619"/>
                </a:cubicBezTo>
                <a:cubicBezTo>
                  <a:pt x="702634" y="2937547"/>
                  <a:pt x="1160012" y="3199482"/>
                  <a:pt x="1284082" y="3253983"/>
                </a:cubicBezTo>
                <a:cubicBezTo>
                  <a:pt x="1127104" y="3587742"/>
                  <a:pt x="1741057" y="3563487"/>
                  <a:pt x="1955231" y="3541261"/>
                </a:cubicBezTo>
                <a:cubicBezTo>
                  <a:pt x="2131253" y="3488686"/>
                  <a:pt x="2214010" y="3505589"/>
                  <a:pt x="2306401" y="3383364"/>
                </a:cubicBezTo>
                <a:cubicBezTo>
                  <a:pt x="2155860" y="3427865"/>
                  <a:pt x="2163213" y="3429679"/>
                  <a:pt x="1912247" y="3471537"/>
                </a:cubicBezTo>
                <a:cubicBezTo>
                  <a:pt x="1482134" y="3531123"/>
                  <a:pt x="1135709" y="3364234"/>
                  <a:pt x="1413085" y="3236383"/>
                </a:cubicBezTo>
                <a:cubicBezTo>
                  <a:pt x="1557848" y="3164554"/>
                  <a:pt x="1721108" y="3222221"/>
                  <a:pt x="1929297" y="3121321"/>
                </a:cubicBezTo>
                <a:cubicBezTo>
                  <a:pt x="2128589" y="3010789"/>
                  <a:pt x="2187815" y="2818332"/>
                  <a:pt x="2527174" y="2789726"/>
                </a:cubicBezTo>
                <a:cubicBezTo>
                  <a:pt x="2564125" y="2784095"/>
                  <a:pt x="2599836" y="2781684"/>
                  <a:pt x="2634572" y="2782060"/>
                </a:cubicBezTo>
                <a:close/>
                <a:moveTo>
                  <a:pt x="2169165" y="2259549"/>
                </a:moveTo>
                <a:cubicBezTo>
                  <a:pt x="2305163" y="2320579"/>
                  <a:pt x="2430502" y="2400997"/>
                  <a:pt x="2542352" y="2496872"/>
                </a:cubicBezTo>
                <a:cubicBezTo>
                  <a:pt x="2303978" y="2744099"/>
                  <a:pt x="1979593" y="2907447"/>
                  <a:pt x="1617206" y="2939204"/>
                </a:cubicBezTo>
                <a:lnTo>
                  <a:pt x="1588575" y="2925411"/>
                </a:lnTo>
                <a:cubicBezTo>
                  <a:pt x="1835671" y="2758142"/>
                  <a:pt x="2037335" y="2529257"/>
                  <a:pt x="2169165" y="2259549"/>
                </a:cubicBezTo>
                <a:close/>
                <a:moveTo>
                  <a:pt x="797309" y="2254509"/>
                </a:moveTo>
                <a:cubicBezTo>
                  <a:pt x="928512" y="2525684"/>
                  <a:pt x="1129977" y="2756161"/>
                  <a:pt x="1376879" y="2925229"/>
                </a:cubicBezTo>
                <a:cubicBezTo>
                  <a:pt x="1367940" y="2931748"/>
                  <a:pt x="1358086" y="2936536"/>
                  <a:pt x="1348086" y="2941055"/>
                </a:cubicBezTo>
                <a:cubicBezTo>
                  <a:pt x="981929" y="2910776"/>
                  <a:pt x="654006" y="2746454"/>
                  <a:pt x="413461" y="2497054"/>
                </a:cubicBezTo>
                <a:cubicBezTo>
                  <a:pt x="528278" y="2398621"/>
                  <a:pt x="657289" y="2316447"/>
                  <a:pt x="797309" y="2254509"/>
                </a:cubicBezTo>
                <a:close/>
                <a:moveTo>
                  <a:pt x="1426305" y="2108791"/>
                </a:moveTo>
                <a:lnTo>
                  <a:pt x="1426305" y="2824067"/>
                </a:lnTo>
                <a:cubicBezTo>
                  <a:pt x="1203050" y="2668305"/>
                  <a:pt x="1020431" y="2458508"/>
                  <a:pt x="899682" y="2212532"/>
                </a:cubicBezTo>
                <a:cubicBezTo>
                  <a:pt x="1063835" y="2148883"/>
                  <a:pt x="1241204" y="2112683"/>
                  <a:pt x="1426305" y="2108791"/>
                </a:cubicBezTo>
                <a:close/>
                <a:moveTo>
                  <a:pt x="1527809" y="2108695"/>
                </a:moveTo>
                <a:cubicBezTo>
                  <a:pt x="1717707" y="2112557"/>
                  <a:pt x="1899494" y="2150291"/>
                  <a:pt x="2067336" y="2216559"/>
                </a:cubicBezTo>
                <a:cubicBezTo>
                  <a:pt x="1943936" y="2466549"/>
                  <a:pt x="1756622" y="2679032"/>
                  <a:pt x="1527809" y="2835300"/>
                </a:cubicBezTo>
                <a:close/>
                <a:moveTo>
                  <a:pt x="2354776" y="1530125"/>
                </a:moveTo>
                <a:lnTo>
                  <a:pt x="2955077" y="1530125"/>
                </a:lnTo>
                <a:cubicBezTo>
                  <a:pt x="2942393" y="1866074"/>
                  <a:pt x="2817414" y="2173186"/>
                  <a:pt x="2615767" y="2414127"/>
                </a:cubicBezTo>
                <a:cubicBezTo>
                  <a:pt x="2496453" y="2311434"/>
                  <a:pt x="2362630" y="2225327"/>
                  <a:pt x="2217376" y="2159975"/>
                </a:cubicBezTo>
                <a:cubicBezTo>
                  <a:pt x="2300477" y="1965771"/>
                  <a:pt x="2348521" y="1753185"/>
                  <a:pt x="2354776" y="1530125"/>
                </a:cubicBezTo>
                <a:close/>
                <a:moveTo>
                  <a:pt x="1527809" y="1530125"/>
                </a:moveTo>
                <a:lnTo>
                  <a:pt x="2244039" y="1530125"/>
                </a:lnTo>
                <a:cubicBezTo>
                  <a:pt x="2237819" y="1737690"/>
                  <a:pt x="2192963" y="1935525"/>
                  <a:pt x="2115825" y="2116496"/>
                </a:cubicBezTo>
                <a:cubicBezTo>
                  <a:pt x="1933189" y="2043464"/>
                  <a:pt x="1735000" y="2001899"/>
                  <a:pt x="1527809" y="1997958"/>
                </a:cubicBezTo>
                <a:close/>
                <a:moveTo>
                  <a:pt x="725097" y="1530125"/>
                </a:moveTo>
                <a:lnTo>
                  <a:pt x="1426305" y="1530125"/>
                </a:lnTo>
                <a:lnTo>
                  <a:pt x="1426305" y="1998054"/>
                </a:lnTo>
                <a:cubicBezTo>
                  <a:pt x="1224105" y="2002029"/>
                  <a:pt x="1030504" y="2041966"/>
                  <a:pt x="851699" y="2112283"/>
                </a:cubicBezTo>
                <a:cubicBezTo>
                  <a:pt x="775482" y="1932518"/>
                  <a:pt x="731260" y="1736112"/>
                  <a:pt x="725097" y="1530125"/>
                </a:cubicBezTo>
                <a:close/>
                <a:moveTo>
                  <a:pt x="934" y="1530125"/>
                </a:moveTo>
                <a:lnTo>
                  <a:pt x="614360" y="1530125"/>
                </a:lnTo>
                <a:cubicBezTo>
                  <a:pt x="620543" y="1751166"/>
                  <a:pt x="667772" y="1961919"/>
                  <a:pt x="749235" y="2154869"/>
                </a:cubicBezTo>
                <a:cubicBezTo>
                  <a:pt x="599936" y="2221117"/>
                  <a:pt x="462426" y="2308980"/>
                  <a:pt x="340129" y="2414234"/>
                </a:cubicBezTo>
                <a:cubicBezTo>
                  <a:pt x="138582" y="2173144"/>
                  <a:pt x="13619" y="1866051"/>
                  <a:pt x="934" y="1530125"/>
                </a:cubicBezTo>
                <a:close/>
                <a:moveTo>
                  <a:pt x="883886" y="768586"/>
                </a:moveTo>
                <a:cubicBezTo>
                  <a:pt x="1053566" y="831753"/>
                  <a:pt x="1236128" y="867407"/>
                  <a:pt x="1426305" y="871035"/>
                </a:cubicBezTo>
                <a:lnTo>
                  <a:pt x="1426305" y="1428622"/>
                </a:lnTo>
                <a:lnTo>
                  <a:pt x="724559" y="1428622"/>
                </a:lnTo>
                <a:cubicBezTo>
                  <a:pt x="730221" y="1192426"/>
                  <a:pt x="785872" y="968634"/>
                  <a:pt x="883886" y="768586"/>
                </a:cubicBezTo>
                <a:close/>
                <a:moveTo>
                  <a:pt x="2083288" y="764501"/>
                </a:moveTo>
                <a:cubicBezTo>
                  <a:pt x="2182501" y="965616"/>
                  <a:pt x="2238869" y="1190833"/>
                  <a:pt x="2244577" y="1428622"/>
                </a:cubicBezTo>
                <a:lnTo>
                  <a:pt x="1527809" y="1428622"/>
                </a:lnTo>
                <a:lnTo>
                  <a:pt x="1527809" y="871130"/>
                </a:lnTo>
                <a:cubicBezTo>
                  <a:pt x="1722835" y="867528"/>
                  <a:pt x="1909881" y="830382"/>
                  <a:pt x="2083288" y="764501"/>
                </a:cubicBezTo>
                <a:close/>
                <a:moveTo>
                  <a:pt x="375750" y="484510"/>
                </a:moveTo>
                <a:cubicBezTo>
                  <a:pt x="497688" y="583858"/>
                  <a:pt x="633678" y="666438"/>
                  <a:pt x="780212" y="729142"/>
                </a:cubicBezTo>
                <a:cubicBezTo>
                  <a:pt x="677519" y="941475"/>
                  <a:pt x="619429" y="1178562"/>
                  <a:pt x="613822" y="1428622"/>
                </a:cubicBezTo>
                <a:lnTo>
                  <a:pt x="0" y="1428622"/>
                </a:lnTo>
                <a:cubicBezTo>
                  <a:pt x="9263" y="1065848"/>
                  <a:pt x="149371" y="735691"/>
                  <a:pt x="375750" y="484510"/>
                </a:cubicBezTo>
                <a:close/>
                <a:moveTo>
                  <a:pt x="2580304" y="484479"/>
                </a:moveTo>
                <a:cubicBezTo>
                  <a:pt x="2806628" y="735651"/>
                  <a:pt x="2946750" y="1065827"/>
                  <a:pt x="2956013" y="1428622"/>
                </a:cubicBezTo>
                <a:lnTo>
                  <a:pt x="2355314" y="1428622"/>
                </a:lnTo>
                <a:cubicBezTo>
                  <a:pt x="2349636" y="1176504"/>
                  <a:pt x="2290630" y="937573"/>
                  <a:pt x="2186241" y="724113"/>
                </a:cubicBezTo>
                <a:cubicBezTo>
                  <a:pt x="2328935" y="662418"/>
                  <a:pt x="2461323" y="581449"/>
                  <a:pt x="2580304" y="484479"/>
                </a:cubicBezTo>
                <a:close/>
                <a:moveTo>
                  <a:pt x="1426305" y="124032"/>
                </a:moveTo>
                <a:lnTo>
                  <a:pt x="1426305" y="760298"/>
                </a:lnTo>
                <a:cubicBezTo>
                  <a:pt x="1253727" y="756791"/>
                  <a:pt x="1087879" y="724966"/>
                  <a:pt x="933247" y="668842"/>
                </a:cubicBezTo>
                <a:cubicBezTo>
                  <a:pt x="1054039" y="451822"/>
                  <a:pt x="1223389" y="265609"/>
                  <a:pt x="1426305" y="124032"/>
                </a:cubicBezTo>
                <a:close/>
                <a:moveTo>
                  <a:pt x="1527809" y="112799"/>
                </a:moveTo>
                <a:cubicBezTo>
                  <a:pt x="1736145" y="255085"/>
                  <a:pt x="1910079" y="443973"/>
                  <a:pt x="2033951" y="664748"/>
                </a:cubicBezTo>
                <a:cubicBezTo>
                  <a:pt x="1875578" y="723616"/>
                  <a:pt x="1705238" y="756901"/>
                  <a:pt x="1527809" y="760394"/>
                </a:cubicBezTo>
                <a:close/>
                <a:moveTo>
                  <a:pt x="1632157" y="1693"/>
                </a:moveTo>
                <a:cubicBezTo>
                  <a:pt x="1969090" y="34839"/>
                  <a:pt x="2272411" y="181752"/>
                  <a:pt x="2502559" y="404493"/>
                </a:cubicBezTo>
                <a:cubicBezTo>
                  <a:pt x="2392455" y="493535"/>
                  <a:pt x="2270018" y="567692"/>
                  <a:pt x="2138287" y="624414"/>
                </a:cubicBezTo>
                <a:cubicBezTo>
                  <a:pt x="2004803" y="382989"/>
                  <a:pt x="1815448" y="176841"/>
                  <a:pt x="1587368" y="23269"/>
                </a:cubicBezTo>
                <a:close/>
                <a:moveTo>
                  <a:pt x="1333466" y="0"/>
                </a:moveTo>
                <a:lnTo>
                  <a:pt x="1376468" y="23177"/>
                </a:lnTo>
                <a:cubicBezTo>
                  <a:pt x="1149236" y="178863"/>
                  <a:pt x="960516" y="386575"/>
                  <a:pt x="827965" y="629347"/>
                </a:cubicBezTo>
                <a:cubicBezTo>
                  <a:pt x="692459" y="571593"/>
                  <a:pt x="566467" y="495851"/>
                  <a:pt x="453430" y="404475"/>
                </a:cubicBezTo>
                <a:cubicBezTo>
                  <a:pt x="685742" y="179438"/>
                  <a:pt x="992667" y="31629"/>
                  <a:pt x="133346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pSp>
        <p:nvGrpSpPr>
          <p:cNvPr id="1865" name="Group 7">
            <a:extLst>
              <a:ext uri="{FF2B5EF4-FFF2-40B4-BE49-F238E27FC236}">
                <a16:creationId xmlns:a16="http://schemas.microsoft.com/office/drawing/2014/main" id="{BA143620-20A4-4B01-8773-631785B7AC35}"/>
              </a:ext>
            </a:extLst>
          </p:cNvPr>
          <p:cNvGrpSpPr/>
          <p:nvPr/>
        </p:nvGrpSpPr>
        <p:grpSpPr>
          <a:xfrm>
            <a:off x="416690" y="1939111"/>
            <a:ext cx="3928651" cy="738664"/>
            <a:chOff x="3017859" y="4283314"/>
            <a:chExt cx="1890849" cy="738664"/>
          </a:xfrm>
        </p:grpSpPr>
        <p:sp>
          <p:nvSpPr>
            <p:cNvPr id="1866" name="TextBox 1865">
              <a:extLst>
                <a:ext uri="{FF2B5EF4-FFF2-40B4-BE49-F238E27FC236}">
                  <a16:creationId xmlns:a16="http://schemas.microsoft.com/office/drawing/2014/main" id="{96A9C719-117F-44A0-84C9-CFB893A216DD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67" name="TextBox 1866">
              <a:extLst>
                <a:ext uri="{FF2B5EF4-FFF2-40B4-BE49-F238E27FC236}">
                  <a16:creationId xmlns:a16="http://schemas.microsoft.com/office/drawing/2014/main" id="{DD819B54-437D-4F98-B65E-68C50A18A6BF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868" name="Group 7">
            <a:extLst>
              <a:ext uri="{FF2B5EF4-FFF2-40B4-BE49-F238E27FC236}">
                <a16:creationId xmlns:a16="http://schemas.microsoft.com/office/drawing/2014/main" id="{81497027-0C61-4AD7-989E-6FDE62D71DC4}"/>
              </a:ext>
            </a:extLst>
          </p:cNvPr>
          <p:cNvGrpSpPr/>
          <p:nvPr/>
        </p:nvGrpSpPr>
        <p:grpSpPr>
          <a:xfrm>
            <a:off x="416690" y="5127769"/>
            <a:ext cx="3928651" cy="738664"/>
            <a:chOff x="3017859" y="4283314"/>
            <a:chExt cx="1890849" cy="738664"/>
          </a:xfrm>
        </p:grpSpPr>
        <p:sp>
          <p:nvSpPr>
            <p:cNvPr id="1869" name="TextBox 1868">
              <a:extLst>
                <a:ext uri="{FF2B5EF4-FFF2-40B4-BE49-F238E27FC236}">
                  <a16:creationId xmlns:a16="http://schemas.microsoft.com/office/drawing/2014/main" id="{727B6DB7-C461-4186-8E8C-47285F3F8BE7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70" name="TextBox 1869">
              <a:extLst>
                <a:ext uri="{FF2B5EF4-FFF2-40B4-BE49-F238E27FC236}">
                  <a16:creationId xmlns:a16="http://schemas.microsoft.com/office/drawing/2014/main" id="{F674FB4C-EDC0-4AEE-AA32-7272EF6386B2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871" name="Group 7">
            <a:extLst>
              <a:ext uri="{FF2B5EF4-FFF2-40B4-BE49-F238E27FC236}">
                <a16:creationId xmlns:a16="http://schemas.microsoft.com/office/drawing/2014/main" id="{8A9DF3C7-3411-472E-9B37-E50C92C5DCF7}"/>
              </a:ext>
            </a:extLst>
          </p:cNvPr>
          <p:cNvGrpSpPr/>
          <p:nvPr/>
        </p:nvGrpSpPr>
        <p:grpSpPr>
          <a:xfrm>
            <a:off x="7846660" y="1939111"/>
            <a:ext cx="3928651" cy="738664"/>
            <a:chOff x="3017859" y="4283314"/>
            <a:chExt cx="1890849" cy="738664"/>
          </a:xfrm>
        </p:grpSpPr>
        <p:sp>
          <p:nvSpPr>
            <p:cNvPr id="1872" name="TextBox 1871">
              <a:extLst>
                <a:ext uri="{FF2B5EF4-FFF2-40B4-BE49-F238E27FC236}">
                  <a16:creationId xmlns:a16="http://schemas.microsoft.com/office/drawing/2014/main" id="{FD5CD789-6D18-4730-8A60-0635C1E0D8BB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73" name="TextBox 1872">
              <a:extLst>
                <a:ext uri="{FF2B5EF4-FFF2-40B4-BE49-F238E27FC236}">
                  <a16:creationId xmlns:a16="http://schemas.microsoft.com/office/drawing/2014/main" id="{B4778548-3E5D-420A-8EB3-FFB19C1D42F6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874" name="Group 7">
            <a:extLst>
              <a:ext uri="{FF2B5EF4-FFF2-40B4-BE49-F238E27FC236}">
                <a16:creationId xmlns:a16="http://schemas.microsoft.com/office/drawing/2014/main" id="{A9D80841-9D4B-4FED-97D9-AE55FF3C6FEB}"/>
              </a:ext>
            </a:extLst>
          </p:cNvPr>
          <p:cNvGrpSpPr/>
          <p:nvPr/>
        </p:nvGrpSpPr>
        <p:grpSpPr>
          <a:xfrm>
            <a:off x="7846660" y="5127769"/>
            <a:ext cx="3928651" cy="738664"/>
            <a:chOff x="3017859" y="4283314"/>
            <a:chExt cx="1890849" cy="738664"/>
          </a:xfrm>
        </p:grpSpPr>
        <p:sp>
          <p:nvSpPr>
            <p:cNvPr id="1875" name="TextBox 1874">
              <a:extLst>
                <a:ext uri="{FF2B5EF4-FFF2-40B4-BE49-F238E27FC236}">
                  <a16:creationId xmlns:a16="http://schemas.microsoft.com/office/drawing/2014/main" id="{A6C3B647-15D9-4A46-9BB6-500BCAD5CA56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76" name="TextBox 1875">
              <a:extLst>
                <a:ext uri="{FF2B5EF4-FFF2-40B4-BE49-F238E27FC236}">
                  <a16:creationId xmlns:a16="http://schemas.microsoft.com/office/drawing/2014/main" id="{D0932134-D8FC-4AA7-988C-79F77BB4CC8A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33E97C"/>
      </a:accent1>
      <a:accent2>
        <a:srgbClr val="2FC5FA"/>
      </a:accent2>
      <a:accent3>
        <a:srgbClr val="F2AC30"/>
      </a:accent3>
      <a:accent4>
        <a:srgbClr val="FE3FE4"/>
      </a:accent4>
      <a:accent5>
        <a:srgbClr val="FE4D3B"/>
      </a:accent5>
      <a:accent6>
        <a:srgbClr val="CBCBCB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11281</TotalTime>
  <Words>112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65</cp:revision>
  <dcterms:created xsi:type="dcterms:W3CDTF">2018-02-18T19:39:47Z</dcterms:created>
  <dcterms:modified xsi:type="dcterms:W3CDTF">2022-10-27T06:47:33Z</dcterms:modified>
</cp:coreProperties>
</file>