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56" name="자유형: 도형 955">
            <a:extLst>
              <a:ext uri="{FF2B5EF4-FFF2-40B4-BE49-F238E27FC236}">
                <a16:creationId xmlns:a16="http://schemas.microsoft.com/office/drawing/2014/main" id="{FF6CE282-9FAD-48F6-B63D-E53119B2D566}"/>
              </a:ext>
            </a:extLst>
          </p:cNvPr>
          <p:cNvSpPr/>
          <p:nvPr/>
        </p:nvSpPr>
        <p:spPr>
          <a:xfrm>
            <a:off x="4403899" y="2741719"/>
            <a:ext cx="1934080" cy="1924257"/>
          </a:xfrm>
          <a:custGeom>
            <a:avLst/>
            <a:gdLst/>
            <a:ahLst/>
            <a:cxnLst/>
            <a:rect l="l" t="t" r="r" b="b"/>
            <a:pathLst>
              <a:path w="1934080" h="1924257">
                <a:moveTo>
                  <a:pt x="214659" y="1721697"/>
                </a:moveTo>
                <a:lnTo>
                  <a:pt x="208992" y="1724041"/>
                </a:lnTo>
                <a:lnTo>
                  <a:pt x="186784" y="1766692"/>
                </a:lnTo>
                <a:lnTo>
                  <a:pt x="288890" y="1819857"/>
                </a:lnTo>
                <a:lnTo>
                  <a:pt x="296161" y="1818362"/>
                </a:lnTo>
                <a:lnTo>
                  <a:pt x="192445" y="1764359"/>
                </a:lnTo>
                <a:close/>
                <a:moveTo>
                  <a:pt x="185901" y="1638115"/>
                </a:moveTo>
                <a:lnTo>
                  <a:pt x="285246" y="1689843"/>
                </a:lnTo>
                <a:lnTo>
                  <a:pt x="272725" y="1701666"/>
                </a:lnTo>
                <a:lnTo>
                  <a:pt x="173202" y="1649845"/>
                </a:lnTo>
                <a:close/>
                <a:moveTo>
                  <a:pt x="134073" y="1623165"/>
                </a:moveTo>
                <a:lnTo>
                  <a:pt x="127503" y="1624860"/>
                </a:lnTo>
                <a:cubicBezTo>
                  <a:pt x="124017" y="1626031"/>
                  <a:pt x="121057" y="1627338"/>
                  <a:pt x="118622" y="1628780"/>
                </a:cubicBezTo>
                <a:cubicBezTo>
                  <a:pt x="108885" y="1634550"/>
                  <a:pt x="98570" y="1647894"/>
                  <a:pt x="87678" y="1668812"/>
                </a:cubicBezTo>
                <a:lnTo>
                  <a:pt x="81527" y="1681159"/>
                </a:lnTo>
                <a:lnTo>
                  <a:pt x="70392" y="1702019"/>
                </a:lnTo>
                <a:lnTo>
                  <a:pt x="68513" y="1705109"/>
                </a:lnTo>
                <a:lnTo>
                  <a:pt x="160111" y="1752803"/>
                </a:lnTo>
                <a:lnTo>
                  <a:pt x="162274" y="1748649"/>
                </a:lnTo>
                <a:lnTo>
                  <a:pt x="73952" y="1702661"/>
                </a:lnTo>
                <a:lnTo>
                  <a:pt x="78834" y="1692410"/>
                </a:lnTo>
                <a:cubicBezTo>
                  <a:pt x="83510" y="1682223"/>
                  <a:pt x="88259" y="1672500"/>
                  <a:pt x="93080" y="1663240"/>
                </a:cubicBezTo>
                <a:cubicBezTo>
                  <a:pt x="101161" y="1647720"/>
                  <a:pt x="110396" y="1636395"/>
                  <a:pt x="120786" y="1629264"/>
                </a:cubicBezTo>
                <a:close/>
                <a:moveTo>
                  <a:pt x="120488" y="1540684"/>
                </a:moveTo>
                <a:cubicBezTo>
                  <a:pt x="131921" y="1558633"/>
                  <a:pt x="139913" y="1571102"/>
                  <a:pt x="144463" y="1578090"/>
                </a:cubicBezTo>
                <a:cubicBezTo>
                  <a:pt x="149012" y="1585078"/>
                  <a:pt x="157158" y="1595332"/>
                  <a:pt x="168899" y="1608854"/>
                </a:cubicBezTo>
                <a:lnTo>
                  <a:pt x="173066" y="1617989"/>
                </a:lnTo>
                <a:cubicBezTo>
                  <a:pt x="166427" y="1618345"/>
                  <a:pt x="160313" y="1618837"/>
                  <a:pt x="154725" y="1619465"/>
                </a:cubicBezTo>
                <a:lnTo>
                  <a:pt x="142006" y="1621383"/>
                </a:lnTo>
                <a:lnTo>
                  <a:pt x="155417" y="1620454"/>
                </a:lnTo>
                <a:cubicBezTo>
                  <a:pt x="142336" y="1628323"/>
                  <a:pt x="132675" y="1635525"/>
                  <a:pt x="126433" y="1642059"/>
                </a:cubicBezTo>
                <a:cubicBezTo>
                  <a:pt x="120191" y="1648594"/>
                  <a:pt x="112747" y="1660163"/>
                  <a:pt x="104101" y="1676768"/>
                </a:cubicBezTo>
                <a:cubicBezTo>
                  <a:pt x="101033" y="1682660"/>
                  <a:pt x="98136" y="1688901"/>
                  <a:pt x="95411" y="1695492"/>
                </a:cubicBezTo>
                <a:lnTo>
                  <a:pt x="169787" y="1734219"/>
                </a:lnTo>
                <a:lnTo>
                  <a:pt x="183233" y="1708397"/>
                </a:lnTo>
                <a:lnTo>
                  <a:pt x="168214" y="1648916"/>
                </a:lnTo>
                <a:lnTo>
                  <a:pt x="266675" y="1700183"/>
                </a:lnTo>
                <a:lnTo>
                  <a:pt x="233842" y="1713763"/>
                </a:lnTo>
                <a:lnTo>
                  <a:pt x="237271" y="1713497"/>
                </a:lnTo>
                <a:lnTo>
                  <a:pt x="214389" y="1757443"/>
                </a:lnTo>
                <a:lnTo>
                  <a:pt x="300527" y="1802294"/>
                </a:lnTo>
                <a:lnTo>
                  <a:pt x="372647" y="1791889"/>
                </a:lnTo>
                <a:lnTo>
                  <a:pt x="304574" y="1922626"/>
                </a:lnTo>
                <a:lnTo>
                  <a:pt x="286078" y="1922922"/>
                </a:lnTo>
                <a:lnTo>
                  <a:pt x="347300" y="1805344"/>
                </a:lnTo>
                <a:lnTo>
                  <a:pt x="318837" y="1813701"/>
                </a:lnTo>
                <a:lnTo>
                  <a:pt x="337124" y="1809942"/>
                </a:lnTo>
                <a:lnTo>
                  <a:pt x="277602" y="1924257"/>
                </a:lnTo>
                <a:lnTo>
                  <a:pt x="261428" y="1871422"/>
                </a:lnTo>
                <a:lnTo>
                  <a:pt x="175676" y="1826772"/>
                </a:lnTo>
                <a:cubicBezTo>
                  <a:pt x="172157" y="1833529"/>
                  <a:pt x="172025" y="1843907"/>
                  <a:pt x="175280" y="1857905"/>
                </a:cubicBezTo>
                <a:lnTo>
                  <a:pt x="162085" y="1861656"/>
                </a:lnTo>
                <a:cubicBezTo>
                  <a:pt x="155163" y="1845438"/>
                  <a:pt x="154848" y="1831288"/>
                  <a:pt x="161140" y="1819204"/>
                </a:cubicBezTo>
                <a:lnTo>
                  <a:pt x="159425" y="1818311"/>
                </a:lnTo>
                <a:cubicBezTo>
                  <a:pt x="159170" y="1818705"/>
                  <a:pt x="158794" y="1819380"/>
                  <a:pt x="158296" y="1820337"/>
                </a:cubicBezTo>
                <a:cubicBezTo>
                  <a:pt x="152101" y="1832234"/>
                  <a:pt x="151329" y="1846988"/>
                  <a:pt x="155979" y="1864599"/>
                </a:cubicBezTo>
                <a:lnTo>
                  <a:pt x="145986" y="1865262"/>
                </a:lnTo>
                <a:cubicBezTo>
                  <a:pt x="128335" y="1846927"/>
                  <a:pt x="124178" y="1826779"/>
                  <a:pt x="133513" y="1804819"/>
                </a:cubicBezTo>
                <a:lnTo>
                  <a:pt x="49004" y="1760816"/>
                </a:lnTo>
                <a:lnTo>
                  <a:pt x="0" y="1772084"/>
                </a:lnTo>
                <a:close/>
                <a:moveTo>
                  <a:pt x="146180" y="1533222"/>
                </a:moveTo>
                <a:cubicBezTo>
                  <a:pt x="160821" y="1567206"/>
                  <a:pt x="177241" y="1592875"/>
                  <a:pt x="195441" y="1610228"/>
                </a:cubicBezTo>
                <a:lnTo>
                  <a:pt x="183974" y="1619065"/>
                </a:lnTo>
                <a:cubicBezTo>
                  <a:pt x="161714" y="1600287"/>
                  <a:pt x="145036" y="1573197"/>
                  <a:pt x="133941" y="1537797"/>
                </a:cubicBezTo>
                <a:close/>
                <a:moveTo>
                  <a:pt x="296464" y="1374775"/>
                </a:moveTo>
                <a:cubicBezTo>
                  <a:pt x="270637" y="1375955"/>
                  <a:pt x="251529" y="1385993"/>
                  <a:pt x="239141" y="1404890"/>
                </a:cubicBezTo>
                <a:cubicBezTo>
                  <a:pt x="211190" y="1447525"/>
                  <a:pt x="235871" y="1494186"/>
                  <a:pt x="313185" y="1544871"/>
                </a:cubicBezTo>
                <a:cubicBezTo>
                  <a:pt x="357716" y="1574064"/>
                  <a:pt x="393704" y="1585939"/>
                  <a:pt x="421149" y="1580494"/>
                </a:cubicBezTo>
                <a:lnTo>
                  <a:pt x="433079" y="1576365"/>
                </a:lnTo>
                <a:lnTo>
                  <a:pt x="422022" y="1578529"/>
                </a:lnTo>
                <a:cubicBezTo>
                  <a:pt x="411729" y="1579687"/>
                  <a:pt x="401578" y="1579101"/>
                  <a:pt x="391567" y="1576773"/>
                </a:cubicBezTo>
                <a:cubicBezTo>
                  <a:pt x="371546" y="1572117"/>
                  <a:pt x="347943" y="1560878"/>
                  <a:pt x="320758" y="1543056"/>
                </a:cubicBezTo>
                <a:cubicBezTo>
                  <a:pt x="243217" y="1492222"/>
                  <a:pt x="218233" y="1445775"/>
                  <a:pt x="245807" y="1403714"/>
                </a:cubicBezTo>
                <a:cubicBezTo>
                  <a:pt x="258536" y="1384298"/>
                  <a:pt x="276859" y="1375481"/>
                  <a:pt x="300779" y="1377262"/>
                </a:cubicBezTo>
                <a:lnTo>
                  <a:pt x="292620" y="1384965"/>
                </a:lnTo>
                <a:cubicBezTo>
                  <a:pt x="277073" y="1393057"/>
                  <a:pt x="266016" y="1402111"/>
                  <a:pt x="259449" y="1412128"/>
                </a:cubicBezTo>
                <a:cubicBezTo>
                  <a:pt x="238110" y="1444678"/>
                  <a:pt x="260920" y="1482901"/>
                  <a:pt x="327879" y="1526798"/>
                </a:cubicBezTo>
                <a:cubicBezTo>
                  <a:pt x="377539" y="1559354"/>
                  <a:pt x="418325" y="1570394"/>
                  <a:pt x="450237" y="1559918"/>
                </a:cubicBezTo>
                <a:lnTo>
                  <a:pt x="451465" y="1563863"/>
                </a:lnTo>
                <a:lnTo>
                  <a:pt x="461325" y="1551989"/>
                </a:lnTo>
                <a:cubicBezTo>
                  <a:pt x="473950" y="1532732"/>
                  <a:pt x="474355" y="1511836"/>
                  <a:pt x="462541" y="1489302"/>
                </a:cubicBezTo>
                <a:cubicBezTo>
                  <a:pt x="450727" y="1466767"/>
                  <a:pt x="426308" y="1443364"/>
                  <a:pt x="389283" y="1419091"/>
                </a:cubicBezTo>
                <a:cubicBezTo>
                  <a:pt x="347397" y="1391632"/>
                  <a:pt x="316457" y="1376859"/>
                  <a:pt x="296464" y="1374775"/>
                </a:cubicBezTo>
                <a:close/>
                <a:moveTo>
                  <a:pt x="348560" y="1313679"/>
                </a:moveTo>
                <a:cubicBezTo>
                  <a:pt x="379331" y="1317358"/>
                  <a:pt x="409754" y="1329057"/>
                  <a:pt x="439830" y="1348774"/>
                </a:cubicBezTo>
                <a:cubicBezTo>
                  <a:pt x="484158" y="1377834"/>
                  <a:pt x="512646" y="1412794"/>
                  <a:pt x="525294" y="1453653"/>
                </a:cubicBezTo>
                <a:cubicBezTo>
                  <a:pt x="537942" y="1494513"/>
                  <a:pt x="532060" y="1533561"/>
                  <a:pt x="507648" y="1570798"/>
                </a:cubicBezTo>
                <a:cubicBezTo>
                  <a:pt x="491974" y="1594707"/>
                  <a:pt x="468584" y="1611971"/>
                  <a:pt x="437477" y="1622591"/>
                </a:cubicBezTo>
                <a:lnTo>
                  <a:pt x="430265" y="1617863"/>
                </a:lnTo>
                <a:lnTo>
                  <a:pt x="441930" y="1607615"/>
                </a:lnTo>
                <a:lnTo>
                  <a:pt x="456559" y="1600178"/>
                </a:lnTo>
                <a:lnTo>
                  <a:pt x="483507" y="1571087"/>
                </a:lnTo>
                <a:lnTo>
                  <a:pt x="492726" y="1562987"/>
                </a:lnTo>
                <a:cubicBezTo>
                  <a:pt x="514084" y="1530410"/>
                  <a:pt x="519333" y="1495575"/>
                  <a:pt x="508474" y="1458482"/>
                </a:cubicBezTo>
                <a:cubicBezTo>
                  <a:pt x="497614" y="1421390"/>
                  <a:pt x="472875" y="1390185"/>
                  <a:pt x="434254" y="1364866"/>
                </a:cubicBezTo>
                <a:cubicBezTo>
                  <a:pt x="405418" y="1345961"/>
                  <a:pt x="377085" y="1334287"/>
                  <a:pt x="349258" y="1329843"/>
                </a:cubicBezTo>
                <a:lnTo>
                  <a:pt x="309824" y="1332092"/>
                </a:lnTo>
                <a:lnTo>
                  <a:pt x="305773" y="1331653"/>
                </a:lnTo>
                <a:lnTo>
                  <a:pt x="301017" y="1332594"/>
                </a:lnTo>
                <a:lnTo>
                  <a:pt x="290261" y="1333208"/>
                </a:lnTo>
                <a:lnTo>
                  <a:pt x="282406" y="1336279"/>
                </a:lnTo>
                <a:lnTo>
                  <a:pt x="301017" y="1332594"/>
                </a:lnTo>
                <a:lnTo>
                  <a:pt x="309824" y="1332092"/>
                </a:lnTo>
                <a:lnTo>
                  <a:pt x="365609" y="1338144"/>
                </a:lnTo>
                <a:cubicBezTo>
                  <a:pt x="385966" y="1344215"/>
                  <a:pt x="406736" y="1354194"/>
                  <a:pt x="427919" y="1368081"/>
                </a:cubicBezTo>
                <a:cubicBezTo>
                  <a:pt x="468064" y="1394399"/>
                  <a:pt x="493655" y="1425537"/>
                  <a:pt x="504693" y="1461496"/>
                </a:cubicBezTo>
                <a:cubicBezTo>
                  <a:pt x="515730" y="1497454"/>
                  <a:pt x="510102" y="1532437"/>
                  <a:pt x="487807" y="1566445"/>
                </a:cubicBezTo>
                <a:lnTo>
                  <a:pt x="483507" y="1571087"/>
                </a:lnTo>
                <a:lnTo>
                  <a:pt x="441930" y="1607615"/>
                </a:lnTo>
                <a:lnTo>
                  <a:pt x="415461" y="1621071"/>
                </a:lnTo>
                <a:cubicBezTo>
                  <a:pt x="370404" y="1635146"/>
                  <a:pt x="323431" y="1626158"/>
                  <a:pt x="274542" y="1594108"/>
                </a:cubicBezTo>
                <a:cubicBezTo>
                  <a:pt x="232864" y="1566785"/>
                  <a:pt x="206466" y="1534498"/>
                  <a:pt x="195349" y="1497249"/>
                </a:cubicBezTo>
                <a:cubicBezTo>
                  <a:pt x="184232" y="1460000"/>
                  <a:pt x="190312" y="1423622"/>
                  <a:pt x="213590" y="1388116"/>
                </a:cubicBezTo>
                <a:cubicBezTo>
                  <a:pt x="224785" y="1371039"/>
                  <a:pt x="238064" y="1357795"/>
                  <a:pt x="253428" y="1348385"/>
                </a:cubicBezTo>
                <a:lnTo>
                  <a:pt x="271790" y="1339998"/>
                </a:lnTo>
                <a:lnTo>
                  <a:pt x="263509" y="1334569"/>
                </a:lnTo>
                <a:cubicBezTo>
                  <a:pt x="289438" y="1316963"/>
                  <a:pt x="317789" y="1309999"/>
                  <a:pt x="348560" y="1313679"/>
                </a:cubicBezTo>
                <a:close/>
                <a:moveTo>
                  <a:pt x="492813" y="1106843"/>
                </a:moveTo>
                <a:cubicBezTo>
                  <a:pt x="466975" y="1105958"/>
                  <a:pt x="447127" y="1114440"/>
                  <a:pt x="433271" y="1132288"/>
                </a:cubicBezTo>
                <a:cubicBezTo>
                  <a:pt x="402007" y="1172558"/>
                  <a:pt x="422887" y="1221039"/>
                  <a:pt x="495911" y="1277731"/>
                </a:cubicBezTo>
                <a:cubicBezTo>
                  <a:pt x="537971" y="1310384"/>
                  <a:pt x="572897" y="1325091"/>
                  <a:pt x="600689" y="1321854"/>
                </a:cubicBezTo>
                <a:lnTo>
                  <a:pt x="612910" y="1318690"/>
                </a:lnTo>
                <a:lnTo>
                  <a:pt x="601715" y="1319965"/>
                </a:lnTo>
                <a:cubicBezTo>
                  <a:pt x="591363" y="1320297"/>
                  <a:pt x="581290" y="1318904"/>
                  <a:pt x="571498" y="1315785"/>
                </a:cubicBezTo>
                <a:cubicBezTo>
                  <a:pt x="551912" y="1309547"/>
                  <a:pt x="529281" y="1296460"/>
                  <a:pt x="503604" y="1276526"/>
                </a:cubicBezTo>
                <a:cubicBezTo>
                  <a:pt x="430366" y="1219668"/>
                  <a:pt x="409167" y="1171375"/>
                  <a:pt x="440009" y="1131649"/>
                </a:cubicBezTo>
                <a:cubicBezTo>
                  <a:pt x="454246" y="1113310"/>
                  <a:pt x="473215" y="1105982"/>
                  <a:pt x="496916" y="1109667"/>
                </a:cubicBezTo>
                <a:lnTo>
                  <a:pt x="488169" y="1116694"/>
                </a:lnTo>
                <a:cubicBezTo>
                  <a:pt x="472026" y="1123519"/>
                  <a:pt x="460282" y="1131663"/>
                  <a:pt x="452936" y="1141124"/>
                </a:cubicBezTo>
                <a:cubicBezTo>
                  <a:pt x="429069" y="1171868"/>
                  <a:pt x="448756" y="1211789"/>
                  <a:pt x="512000" y="1260888"/>
                </a:cubicBezTo>
                <a:cubicBezTo>
                  <a:pt x="558904" y="1297302"/>
                  <a:pt x="598679" y="1311561"/>
                  <a:pt x="631325" y="1303664"/>
                </a:cubicBezTo>
                <a:lnTo>
                  <a:pt x="632235" y="1307695"/>
                </a:lnTo>
                <a:lnTo>
                  <a:pt x="643010" y="1296645"/>
                </a:lnTo>
                <a:cubicBezTo>
                  <a:pt x="657131" y="1278456"/>
                  <a:pt x="659203" y="1257659"/>
                  <a:pt x="649224" y="1234254"/>
                </a:cubicBezTo>
                <a:cubicBezTo>
                  <a:pt x="639246" y="1210849"/>
                  <a:pt x="616771" y="1185572"/>
                  <a:pt x="581801" y="1158423"/>
                </a:cubicBezTo>
                <a:cubicBezTo>
                  <a:pt x="542239" y="1127709"/>
                  <a:pt x="512576" y="1110516"/>
                  <a:pt x="492813" y="1106843"/>
                </a:cubicBezTo>
                <a:close/>
                <a:moveTo>
                  <a:pt x="505221" y="1049015"/>
                </a:moveTo>
                <a:cubicBezTo>
                  <a:pt x="519629" y="1046676"/>
                  <a:pt x="534428" y="1047037"/>
                  <a:pt x="549617" y="1050098"/>
                </a:cubicBezTo>
                <a:cubicBezTo>
                  <a:pt x="579997" y="1056221"/>
                  <a:pt x="609390" y="1070309"/>
                  <a:pt x="637797" y="1092363"/>
                </a:cubicBezTo>
                <a:cubicBezTo>
                  <a:pt x="679665" y="1124867"/>
                  <a:pt x="705273" y="1161988"/>
                  <a:pt x="714621" y="1203726"/>
                </a:cubicBezTo>
                <a:cubicBezTo>
                  <a:pt x="723969" y="1245464"/>
                  <a:pt x="714990" y="1283919"/>
                  <a:pt x="687685" y="1319090"/>
                </a:cubicBezTo>
                <a:cubicBezTo>
                  <a:pt x="670154" y="1341672"/>
                  <a:pt x="645461" y="1357015"/>
                  <a:pt x="613606" y="1365120"/>
                </a:cubicBezTo>
                <a:lnTo>
                  <a:pt x="606794" y="1359831"/>
                </a:lnTo>
                <a:cubicBezTo>
                  <a:pt x="633436" y="1349595"/>
                  <a:pt x="655649" y="1333022"/>
                  <a:pt x="673434" y="1310113"/>
                </a:cubicBezTo>
                <a:cubicBezTo>
                  <a:pt x="697323" y="1279343"/>
                  <a:pt x="705334" y="1245038"/>
                  <a:pt x="697469" y="1207198"/>
                </a:cubicBezTo>
                <a:cubicBezTo>
                  <a:pt x="689604" y="1169357"/>
                  <a:pt x="667432" y="1136278"/>
                  <a:pt x="630955" y="1107959"/>
                </a:cubicBezTo>
                <a:cubicBezTo>
                  <a:pt x="603718" y="1086814"/>
                  <a:pt x="576408" y="1072916"/>
                  <a:pt x="549023" y="1066266"/>
                </a:cubicBezTo>
                <a:lnTo>
                  <a:pt x="509533" y="1065362"/>
                </a:lnTo>
                <a:lnTo>
                  <a:pt x="505533" y="1064601"/>
                </a:lnTo>
                <a:lnTo>
                  <a:pt x="500720" y="1065160"/>
                </a:lnTo>
                <a:lnTo>
                  <a:pt x="489947" y="1064913"/>
                </a:lnTo>
                <a:lnTo>
                  <a:pt x="481871" y="1067348"/>
                </a:lnTo>
                <a:lnTo>
                  <a:pt x="500720" y="1065160"/>
                </a:lnTo>
                <a:lnTo>
                  <a:pt x="509533" y="1065362"/>
                </a:lnTo>
                <a:lnTo>
                  <a:pt x="564660" y="1075845"/>
                </a:lnTo>
                <a:cubicBezTo>
                  <a:pt x="584468" y="1083521"/>
                  <a:pt x="604376" y="1095126"/>
                  <a:pt x="624383" y="1110658"/>
                </a:cubicBezTo>
                <a:cubicBezTo>
                  <a:pt x="662301" y="1140095"/>
                  <a:pt x="685326" y="1173176"/>
                  <a:pt x="693460" y="1209900"/>
                </a:cubicBezTo>
                <a:cubicBezTo>
                  <a:pt x="701593" y="1246624"/>
                  <a:pt x="693192" y="1281047"/>
                  <a:pt x="668255" y="1313167"/>
                </a:cubicBezTo>
                <a:cubicBezTo>
                  <a:pt x="648626" y="1338451"/>
                  <a:pt x="623135" y="1354678"/>
                  <a:pt x="591781" y="1361848"/>
                </a:cubicBezTo>
                <a:cubicBezTo>
                  <a:pt x="545745" y="1372283"/>
                  <a:pt x="499639" y="1359576"/>
                  <a:pt x="453463" y="1323728"/>
                </a:cubicBezTo>
                <a:cubicBezTo>
                  <a:pt x="414097" y="1293166"/>
                  <a:pt x="390360" y="1258877"/>
                  <a:pt x="382250" y="1220860"/>
                </a:cubicBezTo>
                <a:cubicBezTo>
                  <a:pt x="374140" y="1182842"/>
                  <a:pt x="383103" y="1147066"/>
                  <a:pt x="409139" y="1113529"/>
                </a:cubicBezTo>
                <a:cubicBezTo>
                  <a:pt x="421661" y="1097400"/>
                  <a:pt x="435955" y="1085258"/>
                  <a:pt x="452020" y="1077103"/>
                </a:cubicBezTo>
                <a:lnTo>
                  <a:pt x="470992" y="1070208"/>
                </a:lnTo>
                <a:lnTo>
                  <a:pt x="463171" y="1064136"/>
                </a:lnTo>
                <a:cubicBezTo>
                  <a:pt x="476797" y="1056395"/>
                  <a:pt x="490813" y="1051355"/>
                  <a:pt x="505221" y="1049015"/>
                </a:cubicBezTo>
                <a:close/>
                <a:moveTo>
                  <a:pt x="696534" y="834344"/>
                </a:moveTo>
                <a:lnTo>
                  <a:pt x="687331" y="838200"/>
                </a:lnTo>
                <a:cubicBezTo>
                  <a:pt x="682118" y="841677"/>
                  <a:pt x="676776" y="846501"/>
                  <a:pt x="671306" y="852672"/>
                </a:cubicBezTo>
                <a:cubicBezTo>
                  <a:pt x="666677" y="857894"/>
                  <a:pt x="662208" y="863431"/>
                  <a:pt x="657900" y="869281"/>
                </a:cubicBezTo>
                <a:lnTo>
                  <a:pt x="659127" y="867898"/>
                </a:lnTo>
                <a:lnTo>
                  <a:pt x="850008" y="1037099"/>
                </a:lnTo>
                <a:lnTo>
                  <a:pt x="853040" y="1037152"/>
                </a:lnTo>
                <a:lnTo>
                  <a:pt x="662830" y="868545"/>
                </a:lnTo>
                <a:lnTo>
                  <a:pt x="676503" y="852383"/>
                </a:lnTo>
                <a:cubicBezTo>
                  <a:pt x="681155" y="847135"/>
                  <a:pt x="685540" y="842734"/>
                  <a:pt x="689656" y="839180"/>
                </a:cubicBezTo>
                <a:close/>
                <a:moveTo>
                  <a:pt x="741897" y="756743"/>
                </a:moveTo>
                <a:cubicBezTo>
                  <a:pt x="746270" y="776073"/>
                  <a:pt x="756765" y="801342"/>
                  <a:pt x="773382" y="832548"/>
                </a:cubicBezTo>
                <a:lnTo>
                  <a:pt x="774631" y="837927"/>
                </a:lnTo>
                <a:lnTo>
                  <a:pt x="760486" y="841952"/>
                </a:lnTo>
                <a:lnTo>
                  <a:pt x="756513" y="836628"/>
                </a:lnTo>
                <a:cubicBezTo>
                  <a:pt x="739548" y="805755"/>
                  <a:pt x="729820" y="781518"/>
                  <a:pt x="727329" y="763917"/>
                </a:cubicBezTo>
                <a:lnTo>
                  <a:pt x="728038" y="758200"/>
                </a:lnTo>
                <a:close/>
                <a:moveTo>
                  <a:pt x="716956" y="755093"/>
                </a:moveTo>
                <a:cubicBezTo>
                  <a:pt x="721366" y="761483"/>
                  <a:pt x="723711" y="765006"/>
                  <a:pt x="723991" y="765662"/>
                </a:cubicBezTo>
                <a:lnTo>
                  <a:pt x="734013" y="796051"/>
                </a:lnTo>
                <a:cubicBezTo>
                  <a:pt x="738509" y="807855"/>
                  <a:pt x="744812" y="820485"/>
                  <a:pt x="752921" y="833939"/>
                </a:cubicBezTo>
                <a:lnTo>
                  <a:pt x="754618" y="839642"/>
                </a:lnTo>
                <a:lnTo>
                  <a:pt x="745739" y="844155"/>
                </a:lnTo>
                <a:lnTo>
                  <a:pt x="742071" y="842155"/>
                </a:lnTo>
                <a:cubicBezTo>
                  <a:pt x="737969" y="840039"/>
                  <a:pt x="734070" y="838236"/>
                  <a:pt x="730374" y="836747"/>
                </a:cubicBezTo>
                <a:lnTo>
                  <a:pt x="727347" y="835728"/>
                </a:lnTo>
                <a:lnTo>
                  <a:pt x="707864" y="846151"/>
                </a:lnTo>
                <a:cubicBezTo>
                  <a:pt x="700953" y="850866"/>
                  <a:pt x="694923" y="856129"/>
                  <a:pt x="689773" y="861938"/>
                </a:cubicBezTo>
                <a:cubicBezTo>
                  <a:pt x="687637" y="864348"/>
                  <a:pt x="686275" y="866002"/>
                  <a:pt x="685687" y="866902"/>
                </a:cubicBezTo>
                <a:lnTo>
                  <a:pt x="863690" y="1023400"/>
                </a:lnTo>
                <a:lnTo>
                  <a:pt x="928013" y="1029063"/>
                </a:lnTo>
                <a:lnTo>
                  <a:pt x="841131" y="1127077"/>
                </a:lnTo>
                <a:lnTo>
                  <a:pt x="823525" y="1122413"/>
                </a:lnTo>
                <a:lnTo>
                  <a:pt x="900318" y="1035781"/>
                </a:lnTo>
                <a:lnTo>
                  <a:pt x="881262" y="1037642"/>
                </a:lnTo>
                <a:lnTo>
                  <a:pt x="893863" y="1037861"/>
                </a:lnTo>
                <a:lnTo>
                  <a:pt x="813912" y="1128056"/>
                </a:lnTo>
                <a:lnTo>
                  <a:pt x="809745" y="1079147"/>
                </a:lnTo>
                <a:lnTo>
                  <a:pt x="635171" y="924401"/>
                </a:lnTo>
                <a:lnTo>
                  <a:pt x="626999" y="933498"/>
                </a:lnTo>
                <a:cubicBezTo>
                  <a:pt x="616904" y="944887"/>
                  <a:pt x="611953" y="954706"/>
                  <a:pt x="612146" y="962956"/>
                </a:cubicBezTo>
                <a:cubicBezTo>
                  <a:pt x="612339" y="971206"/>
                  <a:pt x="618764" y="981896"/>
                  <a:pt x="631421" y="995027"/>
                </a:cubicBezTo>
                <a:lnTo>
                  <a:pt x="620837" y="1006968"/>
                </a:lnTo>
                <a:cubicBezTo>
                  <a:pt x="604382" y="989857"/>
                  <a:pt x="596011" y="975208"/>
                  <a:pt x="595723" y="963023"/>
                </a:cubicBezTo>
                <a:cubicBezTo>
                  <a:pt x="595435" y="950837"/>
                  <a:pt x="600769" y="938564"/>
                  <a:pt x="611726" y="926203"/>
                </a:cubicBezTo>
                <a:lnTo>
                  <a:pt x="624674" y="912008"/>
                </a:lnTo>
                <a:lnTo>
                  <a:pt x="623112" y="913712"/>
                </a:lnTo>
                <a:lnTo>
                  <a:pt x="621245" y="912056"/>
                </a:lnTo>
                <a:cubicBezTo>
                  <a:pt x="617230" y="915637"/>
                  <a:pt x="612900" y="920047"/>
                  <a:pt x="608258" y="925285"/>
                </a:cubicBezTo>
                <a:cubicBezTo>
                  <a:pt x="595419" y="939769"/>
                  <a:pt x="589107" y="952607"/>
                  <a:pt x="589322" y="963798"/>
                </a:cubicBezTo>
                <a:cubicBezTo>
                  <a:pt x="589538" y="974990"/>
                  <a:pt x="597495" y="988243"/>
                  <a:pt x="613194" y="1003559"/>
                </a:cubicBezTo>
                <a:lnTo>
                  <a:pt x="605578" y="1012151"/>
                </a:lnTo>
                <a:cubicBezTo>
                  <a:pt x="582204" y="1001568"/>
                  <a:pt x="555545" y="992602"/>
                  <a:pt x="525600" y="985252"/>
                </a:cubicBezTo>
                <a:lnTo>
                  <a:pt x="517250" y="980388"/>
                </a:lnTo>
                <a:close/>
                <a:moveTo>
                  <a:pt x="1041583" y="737254"/>
                </a:moveTo>
                <a:lnTo>
                  <a:pt x="1037540" y="741290"/>
                </a:lnTo>
                <a:cubicBezTo>
                  <a:pt x="1023428" y="738831"/>
                  <a:pt x="1010969" y="740133"/>
                  <a:pt x="1000163" y="745197"/>
                </a:cubicBezTo>
                <a:cubicBezTo>
                  <a:pt x="989358" y="750261"/>
                  <a:pt x="976090" y="760646"/>
                  <a:pt x="960359" y="776351"/>
                </a:cubicBezTo>
                <a:lnTo>
                  <a:pt x="950249" y="787179"/>
                </a:lnTo>
                <a:lnTo>
                  <a:pt x="1023202" y="860251"/>
                </a:lnTo>
                <a:lnTo>
                  <a:pt x="1026429" y="857029"/>
                </a:lnTo>
                <a:lnTo>
                  <a:pt x="1048672" y="833234"/>
                </a:lnTo>
                <a:cubicBezTo>
                  <a:pt x="1076595" y="801093"/>
                  <a:pt x="1077144" y="771588"/>
                  <a:pt x="1050318" y="744718"/>
                </a:cubicBezTo>
                <a:close/>
                <a:moveTo>
                  <a:pt x="1001121" y="724924"/>
                </a:moveTo>
                <a:cubicBezTo>
                  <a:pt x="985118" y="728550"/>
                  <a:pt x="962943" y="744513"/>
                  <a:pt x="934596" y="772813"/>
                </a:cubicBezTo>
                <a:cubicBezTo>
                  <a:pt x="931894" y="775511"/>
                  <a:pt x="927877" y="779888"/>
                  <a:pt x="922545" y="785944"/>
                </a:cubicBezTo>
                <a:lnTo>
                  <a:pt x="1009944" y="873487"/>
                </a:lnTo>
                <a:lnTo>
                  <a:pt x="1011514" y="871920"/>
                </a:lnTo>
                <a:lnTo>
                  <a:pt x="927919" y="788187"/>
                </a:lnTo>
                <a:cubicBezTo>
                  <a:pt x="937807" y="776690"/>
                  <a:pt x="944373" y="769322"/>
                  <a:pt x="947617" y="766084"/>
                </a:cubicBezTo>
                <a:cubicBezTo>
                  <a:pt x="967007" y="746725"/>
                  <a:pt x="983180" y="734393"/>
                  <a:pt x="996136" y="729086"/>
                </a:cubicBezTo>
                <a:lnTo>
                  <a:pt x="1017131" y="726392"/>
                </a:lnTo>
                <a:lnTo>
                  <a:pt x="1020256" y="726679"/>
                </a:lnTo>
                <a:lnTo>
                  <a:pt x="1026816" y="727925"/>
                </a:lnTo>
                <a:lnTo>
                  <a:pt x="1025423" y="727152"/>
                </a:lnTo>
                <a:lnTo>
                  <a:pt x="1020256" y="726679"/>
                </a:lnTo>
                <a:lnTo>
                  <a:pt x="1018097" y="726268"/>
                </a:lnTo>
                <a:lnTo>
                  <a:pt x="1017131" y="726392"/>
                </a:lnTo>
                <a:close/>
                <a:moveTo>
                  <a:pt x="935007" y="643145"/>
                </a:moveTo>
                <a:lnTo>
                  <a:pt x="921717" y="649840"/>
                </a:lnTo>
                <a:cubicBezTo>
                  <a:pt x="901358" y="645776"/>
                  <a:pt x="883895" y="651016"/>
                  <a:pt x="869327" y="665560"/>
                </a:cubicBezTo>
                <a:cubicBezTo>
                  <a:pt x="861234" y="673640"/>
                  <a:pt x="856361" y="682280"/>
                  <a:pt x="854708" y="691481"/>
                </a:cubicBezTo>
                <a:lnTo>
                  <a:pt x="915048" y="751920"/>
                </a:lnTo>
                <a:lnTo>
                  <a:pt x="918575" y="748404"/>
                </a:lnTo>
                <a:cubicBezTo>
                  <a:pt x="939697" y="727316"/>
                  <a:pt x="951836" y="708517"/>
                  <a:pt x="954993" y="692004"/>
                </a:cubicBezTo>
                <a:cubicBezTo>
                  <a:pt x="958149" y="675492"/>
                  <a:pt x="952853" y="660351"/>
                  <a:pt x="939106" y="646581"/>
                </a:cubicBezTo>
                <a:close/>
                <a:moveTo>
                  <a:pt x="897669" y="629574"/>
                </a:moveTo>
                <a:cubicBezTo>
                  <a:pt x="882082" y="630293"/>
                  <a:pt x="867574" y="637356"/>
                  <a:pt x="854145" y="650762"/>
                </a:cubicBezTo>
                <a:cubicBezTo>
                  <a:pt x="842191" y="662697"/>
                  <a:pt x="834194" y="676911"/>
                  <a:pt x="830155" y="693402"/>
                </a:cubicBezTo>
                <a:lnTo>
                  <a:pt x="901721" y="765086"/>
                </a:lnTo>
                <a:lnTo>
                  <a:pt x="904088" y="762970"/>
                </a:lnTo>
                <a:cubicBezTo>
                  <a:pt x="904413" y="762602"/>
                  <a:pt x="904169" y="762806"/>
                  <a:pt x="903355" y="763582"/>
                </a:cubicBezTo>
                <a:lnTo>
                  <a:pt x="834751" y="694866"/>
                </a:lnTo>
                <a:cubicBezTo>
                  <a:pt x="841018" y="677920"/>
                  <a:pt x="849076" y="664531"/>
                  <a:pt x="858924" y="654699"/>
                </a:cubicBezTo>
                <a:cubicBezTo>
                  <a:pt x="870305" y="643337"/>
                  <a:pt x="881540" y="636372"/>
                  <a:pt x="892630" y="633805"/>
                </a:cubicBezTo>
                <a:cubicBezTo>
                  <a:pt x="900948" y="631880"/>
                  <a:pt x="911211" y="633030"/>
                  <a:pt x="923418" y="637256"/>
                </a:cubicBezTo>
                <a:lnTo>
                  <a:pt x="932316" y="640890"/>
                </a:lnTo>
                <a:lnTo>
                  <a:pt x="929746" y="638736"/>
                </a:lnTo>
                <a:cubicBezTo>
                  <a:pt x="920052" y="632089"/>
                  <a:pt x="909360" y="629035"/>
                  <a:pt x="897669" y="629574"/>
                </a:cubicBezTo>
                <a:close/>
                <a:moveTo>
                  <a:pt x="929583" y="569571"/>
                </a:moveTo>
                <a:cubicBezTo>
                  <a:pt x="957910" y="565937"/>
                  <a:pt x="981609" y="573672"/>
                  <a:pt x="1000681" y="592776"/>
                </a:cubicBezTo>
                <a:cubicBezTo>
                  <a:pt x="1027071" y="619209"/>
                  <a:pt x="1031599" y="649511"/>
                  <a:pt x="1014264" y="683681"/>
                </a:cubicBezTo>
                <a:cubicBezTo>
                  <a:pt x="1021025" y="680059"/>
                  <a:pt x="1028171" y="677776"/>
                  <a:pt x="1035703" y="676833"/>
                </a:cubicBezTo>
                <a:lnTo>
                  <a:pt x="1056813" y="677889"/>
                </a:lnTo>
                <a:lnTo>
                  <a:pt x="1051251" y="676857"/>
                </a:lnTo>
                <a:lnTo>
                  <a:pt x="1052327" y="666748"/>
                </a:lnTo>
                <a:cubicBezTo>
                  <a:pt x="1077638" y="662853"/>
                  <a:pt x="1100445" y="671073"/>
                  <a:pt x="1120746" y="691408"/>
                </a:cubicBezTo>
                <a:cubicBezTo>
                  <a:pt x="1141047" y="711741"/>
                  <a:pt x="1150696" y="735782"/>
                  <a:pt x="1149694" y="763529"/>
                </a:cubicBezTo>
                <a:cubicBezTo>
                  <a:pt x="1148703" y="790323"/>
                  <a:pt x="1134887" y="817019"/>
                  <a:pt x="1108246" y="843615"/>
                </a:cubicBezTo>
                <a:lnTo>
                  <a:pt x="990012" y="961655"/>
                </a:lnTo>
                <a:lnTo>
                  <a:pt x="974051" y="954602"/>
                </a:lnTo>
                <a:lnTo>
                  <a:pt x="1085465" y="843371"/>
                </a:lnTo>
                <a:cubicBezTo>
                  <a:pt x="1108473" y="820400"/>
                  <a:pt x="1122654" y="801678"/>
                  <a:pt x="1128007" y="787205"/>
                </a:cubicBezTo>
                <a:cubicBezTo>
                  <a:pt x="1139646" y="755430"/>
                  <a:pt x="1132943" y="727000"/>
                  <a:pt x="1107897" y="701912"/>
                </a:cubicBezTo>
                <a:lnTo>
                  <a:pt x="1089868" y="691955"/>
                </a:lnTo>
                <a:lnTo>
                  <a:pt x="1082814" y="686609"/>
                </a:lnTo>
                <a:lnTo>
                  <a:pt x="1074955" y="683719"/>
                </a:lnTo>
                <a:lnTo>
                  <a:pt x="1068236" y="680009"/>
                </a:lnTo>
                <a:lnTo>
                  <a:pt x="1061423" y="678744"/>
                </a:lnTo>
                <a:lnTo>
                  <a:pt x="1074955" y="683719"/>
                </a:lnTo>
                <a:lnTo>
                  <a:pt x="1089868" y="691955"/>
                </a:lnTo>
                <a:lnTo>
                  <a:pt x="1103068" y="701960"/>
                </a:lnTo>
                <a:cubicBezTo>
                  <a:pt x="1121082" y="720004"/>
                  <a:pt x="1128966" y="740967"/>
                  <a:pt x="1126720" y="764849"/>
                </a:cubicBezTo>
                <a:cubicBezTo>
                  <a:pt x="1124473" y="788730"/>
                  <a:pt x="1112641" y="811363"/>
                  <a:pt x="1091223" y="832746"/>
                </a:cubicBezTo>
                <a:lnTo>
                  <a:pt x="965202" y="958560"/>
                </a:lnTo>
                <a:lnTo>
                  <a:pt x="963657" y="909809"/>
                </a:lnTo>
                <a:lnTo>
                  <a:pt x="894748" y="840787"/>
                </a:lnTo>
                <a:cubicBezTo>
                  <a:pt x="890690" y="844838"/>
                  <a:pt x="883816" y="853067"/>
                  <a:pt x="874125" y="865475"/>
                </a:cubicBezTo>
                <a:lnTo>
                  <a:pt x="860374" y="856296"/>
                </a:lnTo>
                <a:cubicBezTo>
                  <a:pt x="871618" y="842400"/>
                  <a:pt x="879274" y="833421"/>
                  <a:pt x="883341" y="829361"/>
                </a:cubicBezTo>
                <a:lnTo>
                  <a:pt x="881251" y="827268"/>
                </a:lnTo>
                <a:lnTo>
                  <a:pt x="880463" y="828055"/>
                </a:lnTo>
                <a:cubicBezTo>
                  <a:pt x="874269" y="834239"/>
                  <a:pt x="865523" y="843881"/>
                  <a:pt x="854226" y="856980"/>
                </a:cubicBezTo>
                <a:lnTo>
                  <a:pt x="839650" y="824794"/>
                </a:lnTo>
                <a:lnTo>
                  <a:pt x="845063" y="819842"/>
                </a:lnTo>
                <a:cubicBezTo>
                  <a:pt x="849329" y="816192"/>
                  <a:pt x="852768" y="813063"/>
                  <a:pt x="855381" y="810454"/>
                </a:cubicBezTo>
                <a:cubicBezTo>
                  <a:pt x="859014" y="806828"/>
                  <a:pt x="860701" y="805485"/>
                  <a:pt x="860442" y="806425"/>
                </a:cubicBezTo>
                <a:lnTo>
                  <a:pt x="801852" y="747739"/>
                </a:lnTo>
                <a:lnTo>
                  <a:pt x="770483" y="754974"/>
                </a:lnTo>
                <a:cubicBezTo>
                  <a:pt x="778785" y="705726"/>
                  <a:pt x="800174" y="663892"/>
                  <a:pt x="834652" y="629471"/>
                </a:cubicBezTo>
                <a:cubicBezTo>
                  <a:pt x="859983" y="604182"/>
                  <a:pt x="886607" y="589179"/>
                  <a:pt x="914526" y="584461"/>
                </a:cubicBezTo>
                <a:cubicBezTo>
                  <a:pt x="942446" y="579743"/>
                  <a:pt x="965700" y="586694"/>
                  <a:pt x="984289" y="605314"/>
                </a:cubicBezTo>
                <a:cubicBezTo>
                  <a:pt x="1003018" y="624074"/>
                  <a:pt x="1009355" y="645580"/>
                  <a:pt x="1003302" y="669833"/>
                </a:cubicBezTo>
                <a:lnTo>
                  <a:pt x="995811" y="688348"/>
                </a:lnTo>
                <a:lnTo>
                  <a:pt x="998027" y="687184"/>
                </a:lnTo>
                <a:cubicBezTo>
                  <a:pt x="1006543" y="673279"/>
                  <a:pt x="1009922" y="658716"/>
                  <a:pt x="1008165" y="643493"/>
                </a:cubicBezTo>
                <a:cubicBezTo>
                  <a:pt x="1006408" y="628271"/>
                  <a:pt x="999506" y="614626"/>
                  <a:pt x="987459" y="602558"/>
                </a:cubicBezTo>
                <a:cubicBezTo>
                  <a:pt x="972309" y="587383"/>
                  <a:pt x="951831" y="580153"/>
                  <a:pt x="926025" y="580867"/>
                </a:cubicBezTo>
                <a:lnTo>
                  <a:pt x="919987" y="574819"/>
                </a:lnTo>
                <a:close/>
                <a:moveTo>
                  <a:pt x="1184805" y="565378"/>
                </a:moveTo>
                <a:cubicBezTo>
                  <a:pt x="1186787" y="567945"/>
                  <a:pt x="1189749" y="573894"/>
                  <a:pt x="1193693" y="583227"/>
                </a:cubicBezTo>
                <a:lnTo>
                  <a:pt x="1203758" y="607090"/>
                </a:lnTo>
                <a:cubicBezTo>
                  <a:pt x="1208827" y="619285"/>
                  <a:pt x="1214080" y="628542"/>
                  <a:pt x="1219515" y="634860"/>
                </a:cubicBezTo>
                <a:cubicBezTo>
                  <a:pt x="1224978" y="641209"/>
                  <a:pt x="1230477" y="645513"/>
                  <a:pt x="1236012" y="647771"/>
                </a:cubicBezTo>
                <a:lnTo>
                  <a:pt x="1237396" y="648143"/>
                </a:lnTo>
                <a:lnTo>
                  <a:pt x="1234987" y="646655"/>
                </a:lnTo>
                <a:cubicBezTo>
                  <a:pt x="1231361" y="643795"/>
                  <a:pt x="1227837" y="640374"/>
                  <a:pt x="1224412" y="636394"/>
                </a:cubicBezTo>
                <a:cubicBezTo>
                  <a:pt x="1213214" y="623378"/>
                  <a:pt x="1202583" y="600711"/>
                  <a:pt x="1192521" y="568394"/>
                </a:cubicBezTo>
                <a:close/>
                <a:moveTo>
                  <a:pt x="1162418" y="451685"/>
                </a:moveTo>
                <a:lnTo>
                  <a:pt x="1188019" y="514310"/>
                </a:lnTo>
                <a:cubicBezTo>
                  <a:pt x="1189100" y="514126"/>
                  <a:pt x="1189811" y="514106"/>
                  <a:pt x="1190153" y="514252"/>
                </a:cubicBezTo>
                <a:lnTo>
                  <a:pt x="1201016" y="516425"/>
                </a:lnTo>
                <a:cubicBezTo>
                  <a:pt x="1206030" y="516775"/>
                  <a:pt x="1211599" y="517537"/>
                  <a:pt x="1217724" y="518710"/>
                </a:cubicBezTo>
                <a:lnTo>
                  <a:pt x="1237376" y="523374"/>
                </a:lnTo>
                <a:lnTo>
                  <a:pt x="1236246" y="511763"/>
                </a:lnTo>
                <a:cubicBezTo>
                  <a:pt x="1236257" y="506847"/>
                  <a:pt x="1236723" y="501578"/>
                  <a:pt x="1237644" y="495957"/>
                </a:cubicBezTo>
                <a:close/>
                <a:moveTo>
                  <a:pt x="1135828" y="437574"/>
                </a:moveTo>
                <a:lnTo>
                  <a:pt x="1172926" y="531604"/>
                </a:lnTo>
                <a:cubicBezTo>
                  <a:pt x="1188992" y="532692"/>
                  <a:pt x="1204439" y="535002"/>
                  <a:pt x="1219266" y="538535"/>
                </a:cubicBezTo>
                <a:lnTo>
                  <a:pt x="1235505" y="542461"/>
                </a:lnTo>
                <a:lnTo>
                  <a:pt x="1235465" y="540586"/>
                </a:lnTo>
                <a:cubicBezTo>
                  <a:pt x="1235405" y="539690"/>
                  <a:pt x="1235693" y="539002"/>
                  <a:pt x="1236328" y="538524"/>
                </a:cubicBezTo>
                <a:cubicBezTo>
                  <a:pt x="1218574" y="534050"/>
                  <a:pt x="1198768" y="531164"/>
                  <a:pt x="1176907" y="529866"/>
                </a:cubicBezTo>
                <a:lnTo>
                  <a:pt x="1146223" y="446768"/>
                </a:lnTo>
                <a:close/>
                <a:moveTo>
                  <a:pt x="1176217" y="337176"/>
                </a:moveTo>
                <a:lnTo>
                  <a:pt x="1178006" y="376679"/>
                </a:lnTo>
                <a:lnTo>
                  <a:pt x="1254102" y="418933"/>
                </a:lnTo>
                <a:lnTo>
                  <a:pt x="1255267" y="411560"/>
                </a:lnTo>
                <a:cubicBezTo>
                  <a:pt x="1256517" y="404898"/>
                  <a:pt x="1258349" y="398807"/>
                  <a:pt x="1260762" y="393286"/>
                </a:cubicBezTo>
                <a:cubicBezTo>
                  <a:pt x="1278488" y="405215"/>
                  <a:pt x="1296860" y="415424"/>
                  <a:pt x="1315879" y="423912"/>
                </a:cubicBezTo>
                <a:cubicBezTo>
                  <a:pt x="1309233" y="429108"/>
                  <a:pt x="1305232" y="432290"/>
                  <a:pt x="1303875" y="433457"/>
                </a:cubicBezTo>
                <a:cubicBezTo>
                  <a:pt x="1293125" y="442706"/>
                  <a:pt x="1286872" y="449962"/>
                  <a:pt x="1285117" y="455225"/>
                </a:cubicBezTo>
                <a:lnTo>
                  <a:pt x="1392024" y="513573"/>
                </a:lnTo>
                <a:lnTo>
                  <a:pt x="1395269" y="513765"/>
                </a:lnTo>
                <a:lnTo>
                  <a:pt x="1289794" y="454667"/>
                </a:lnTo>
                <a:cubicBezTo>
                  <a:pt x="1294447" y="447202"/>
                  <a:pt x="1299601" y="441037"/>
                  <a:pt x="1305255" y="436172"/>
                </a:cubicBezTo>
                <a:lnTo>
                  <a:pt x="1322194" y="424181"/>
                </a:lnTo>
                <a:lnTo>
                  <a:pt x="1295414" y="411713"/>
                </a:lnTo>
                <a:cubicBezTo>
                  <a:pt x="1286328" y="406603"/>
                  <a:pt x="1277854" y="400896"/>
                  <a:pt x="1269991" y="394593"/>
                </a:cubicBezTo>
                <a:lnTo>
                  <a:pt x="1287119" y="388459"/>
                </a:lnTo>
                <a:cubicBezTo>
                  <a:pt x="1300076" y="397719"/>
                  <a:pt x="1321651" y="408895"/>
                  <a:pt x="1351845" y="421985"/>
                </a:cubicBezTo>
                <a:cubicBezTo>
                  <a:pt x="1345877" y="426486"/>
                  <a:pt x="1342769" y="428844"/>
                  <a:pt x="1342520" y="429058"/>
                </a:cubicBezTo>
                <a:lnTo>
                  <a:pt x="1326579" y="440547"/>
                </a:lnTo>
                <a:cubicBezTo>
                  <a:pt x="1322957" y="443135"/>
                  <a:pt x="1319889" y="445379"/>
                  <a:pt x="1317374" y="447278"/>
                </a:cubicBezTo>
                <a:lnTo>
                  <a:pt x="1311818" y="451684"/>
                </a:lnTo>
                <a:lnTo>
                  <a:pt x="1406590" y="501372"/>
                </a:lnTo>
                <a:lnTo>
                  <a:pt x="1484161" y="507593"/>
                </a:lnTo>
                <a:lnTo>
                  <a:pt x="1372154" y="603959"/>
                </a:lnTo>
                <a:lnTo>
                  <a:pt x="1356329" y="596112"/>
                </a:lnTo>
                <a:lnTo>
                  <a:pt x="1453615" y="512412"/>
                </a:lnTo>
                <a:lnTo>
                  <a:pt x="1421434" y="515306"/>
                </a:lnTo>
                <a:lnTo>
                  <a:pt x="1443452" y="516604"/>
                </a:lnTo>
                <a:lnTo>
                  <a:pt x="1343270" y="602795"/>
                </a:lnTo>
                <a:lnTo>
                  <a:pt x="1346083" y="554923"/>
                </a:lnTo>
                <a:lnTo>
                  <a:pt x="1286244" y="521779"/>
                </a:lnTo>
                <a:cubicBezTo>
                  <a:pt x="1286680" y="543306"/>
                  <a:pt x="1288555" y="564118"/>
                  <a:pt x="1291867" y="584216"/>
                </a:cubicBezTo>
                <a:lnTo>
                  <a:pt x="1279865" y="590244"/>
                </a:lnTo>
                <a:cubicBezTo>
                  <a:pt x="1277226" y="579366"/>
                  <a:pt x="1275449" y="567735"/>
                  <a:pt x="1274533" y="555351"/>
                </a:cubicBezTo>
                <a:lnTo>
                  <a:pt x="1274374" y="516011"/>
                </a:lnTo>
                <a:lnTo>
                  <a:pt x="1270536" y="513614"/>
                </a:lnTo>
                <a:cubicBezTo>
                  <a:pt x="1268632" y="534830"/>
                  <a:pt x="1269200" y="558785"/>
                  <a:pt x="1272240" y="585479"/>
                </a:cubicBezTo>
                <a:lnTo>
                  <a:pt x="1259554" y="584098"/>
                </a:lnTo>
                <a:cubicBezTo>
                  <a:pt x="1251984" y="581750"/>
                  <a:pt x="1243805" y="579462"/>
                  <a:pt x="1235017" y="577233"/>
                </a:cubicBezTo>
                <a:lnTo>
                  <a:pt x="1208764" y="571171"/>
                </a:lnTo>
                <a:lnTo>
                  <a:pt x="1221213" y="601220"/>
                </a:lnTo>
                <a:cubicBezTo>
                  <a:pt x="1226078" y="610712"/>
                  <a:pt x="1231210" y="618595"/>
                  <a:pt x="1236608" y="624869"/>
                </a:cubicBezTo>
                <a:cubicBezTo>
                  <a:pt x="1242779" y="632042"/>
                  <a:pt x="1249220" y="637041"/>
                  <a:pt x="1255930" y="639866"/>
                </a:cubicBezTo>
                <a:cubicBezTo>
                  <a:pt x="1262641" y="642691"/>
                  <a:pt x="1276155" y="645947"/>
                  <a:pt x="1296472" y="649633"/>
                </a:cubicBezTo>
                <a:cubicBezTo>
                  <a:pt x="1298317" y="649994"/>
                  <a:pt x="1303169" y="652299"/>
                  <a:pt x="1311029" y="656548"/>
                </a:cubicBezTo>
                <a:lnTo>
                  <a:pt x="1206237" y="746706"/>
                </a:lnTo>
                <a:lnTo>
                  <a:pt x="1190161" y="739076"/>
                </a:lnTo>
                <a:lnTo>
                  <a:pt x="1279349" y="662343"/>
                </a:lnTo>
                <a:lnTo>
                  <a:pt x="1275086" y="661458"/>
                </a:lnTo>
                <a:lnTo>
                  <a:pt x="1178383" y="744657"/>
                </a:lnTo>
                <a:cubicBezTo>
                  <a:pt x="1185049" y="715597"/>
                  <a:pt x="1186954" y="689376"/>
                  <a:pt x="1184097" y="665993"/>
                </a:cubicBezTo>
                <a:cubicBezTo>
                  <a:pt x="1181954" y="648456"/>
                  <a:pt x="1175639" y="625922"/>
                  <a:pt x="1165151" y="598392"/>
                </a:cubicBezTo>
                <a:lnTo>
                  <a:pt x="1153680" y="570200"/>
                </a:lnTo>
                <a:lnTo>
                  <a:pt x="1147497" y="571265"/>
                </a:lnTo>
                <a:cubicBezTo>
                  <a:pt x="1139946" y="573381"/>
                  <a:pt x="1130541" y="578265"/>
                  <a:pt x="1119282" y="585916"/>
                </a:cubicBezTo>
                <a:cubicBezTo>
                  <a:pt x="1114858" y="566707"/>
                  <a:pt x="1109780" y="548929"/>
                  <a:pt x="1104048" y="532582"/>
                </a:cubicBezTo>
                <a:cubicBezTo>
                  <a:pt x="1110675" y="530898"/>
                  <a:pt x="1114877" y="530113"/>
                  <a:pt x="1116654" y="530226"/>
                </a:cubicBezTo>
                <a:lnTo>
                  <a:pt x="1133056" y="531951"/>
                </a:lnTo>
                <a:cubicBezTo>
                  <a:pt x="1136127" y="531395"/>
                  <a:pt x="1139016" y="531747"/>
                  <a:pt x="1141722" y="533006"/>
                </a:cubicBezTo>
                <a:lnTo>
                  <a:pt x="1140229" y="528737"/>
                </a:lnTo>
                <a:lnTo>
                  <a:pt x="1137723" y="529451"/>
                </a:lnTo>
                <a:cubicBezTo>
                  <a:pt x="1127642" y="529340"/>
                  <a:pt x="1119356" y="529412"/>
                  <a:pt x="1112865" y="529666"/>
                </a:cubicBezTo>
                <a:lnTo>
                  <a:pt x="1106817" y="528807"/>
                </a:lnTo>
                <a:lnTo>
                  <a:pt x="1105236" y="515296"/>
                </a:lnTo>
                <a:cubicBezTo>
                  <a:pt x="1117977" y="512660"/>
                  <a:pt x="1128231" y="512446"/>
                  <a:pt x="1135998" y="514655"/>
                </a:cubicBezTo>
                <a:lnTo>
                  <a:pt x="1103772" y="431147"/>
                </a:lnTo>
                <a:lnTo>
                  <a:pt x="1062417" y="422357"/>
                </a:lnTo>
                <a:lnTo>
                  <a:pt x="1154535" y="343103"/>
                </a:lnTo>
                <a:lnTo>
                  <a:pt x="1158023" y="385697"/>
                </a:lnTo>
                <a:lnTo>
                  <a:pt x="1251005" y="436753"/>
                </a:lnTo>
                <a:lnTo>
                  <a:pt x="1250806" y="433439"/>
                </a:lnTo>
                <a:lnTo>
                  <a:pt x="1162405" y="385534"/>
                </a:lnTo>
                <a:lnTo>
                  <a:pt x="1162692" y="341186"/>
                </a:lnTo>
                <a:close/>
                <a:moveTo>
                  <a:pt x="1388461" y="161209"/>
                </a:moveTo>
                <a:lnTo>
                  <a:pt x="1384406" y="213700"/>
                </a:lnTo>
                <a:lnTo>
                  <a:pt x="1532521" y="416801"/>
                </a:lnTo>
                <a:lnTo>
                  <a:pt x="1529459" y="419034"/>
                </a:lnTo>
                <a:lnTo>
                  <a:pt x="1535023" y="415629"/>
                </a:lnTo>
                <a:lnTo>
                  <a:pt x="1385635" y="210782"/>
                </a:lnTo>
                <a:lnTo>
                  <a:pt x="1394328" y="168300"/>
                </a:lnTo>
                <a:lnTo>
                  <a:pt x="1406948" y="172610"/>
                </a:lnTo>
                <a:lnTo>
                  <a:pt x="1402828" y="206748"/>
                </a:lnTo>
                <a:lnTo>
                  <a:pt x="1548578" y="406606"/>
                </a:lnTo>
                <a:cubicBezTo>
                  <a:pt x="1551575" y="404806"/>
                  <a:pt x="1555870" y="401866"/>
                  <a:pt x="1561465" y="397785"/>
                </a:cubicBezTo>
                <a:cubicBezTo>
                  <a:pt x="1581189" y="383402"/>
                  <a:pt x="1592870" y="368360"/>
                  <a:pt x="1596508" y="352661"/>
                </a:cubicBezTo>
                <a:cubicBezTo>
                  <a:pt x="1600147" y="336963"/>
                  <a:pt x="1596450" y="315986"/>
                  <a:pt x="1585417" y="289733"/>
                </a:cubicBezTo>
                <a:cubicBezTo>
                  <a:pt x="1627757" y="315239"/>
                  <a:pt x="1661788" y="331700"/>
                  <a:pt x="1687511" y="339118"/>
                </a:cubicBezTo>
                <a:lnTo>
                  <a:pt x="1475401" y="493803"/>
                </a:lnTo>
                <a:lnTo>
                  <a:pt x="1481934" y="446161"/>
                </a:lnTo>
                <a:lnTo>
                  <a:pt x="1336158" y="246268"/>
                </a:lnTo>
                <a:lnTo>
                  <a:pt x="1286877" y="235292"/>
                </a:lnTo>
                <a:close/>
                <a:moveTo>
                  <a:pt x="1632236" y="0"/>
                </a:moveTo>
                <a:lnTo>
                  <a:pt x="1623650" y="51942"/>
                </a:lnTo>
                <a:lnTo>
                  <a:pt x="1753620" y="267107"/>
                </a:lnTo>
                <a:lnTo>
                  <a:pt x="1750377" y="269067"/>
                </a:lnTo>
                <a:lnTo>
                  <a:pt x="1756214" y="266157"/>
                </a:lnTo>
                <a:lnTo>
                  <a:pt x="1625127" y="49143"/>
                </a:lnTo>
                <a:lnTo>
                  <a:pt x="1637467" y="7572"/>
                </a:lnTo>
                <a:lnTo>
                  <a:pt x="1649666" y="12960"/>
                </a:lnTo>
                <a:lnTo>
                  <a:pt x="1642605" y="46612"/>
                </a:lnTo>
                <a:lnTo>
                  <a:pt x="1770500" y="258342"/>
                </a:lnTo>
                <a:cubicBezTo>
                  <a:pt x="1773641" y="256808"/>
                  <a:pt x="1778175" y="254250"/>
                  <a:pt x="1784103" y="250670"/>
                </a:cubicBezTo>
                <a:cubicBezTo>
                  <a:pt x="1804997" y="238048"/>
                  <a:pt x="1817937" y="224075"/>
                  <a:pt x="1822921" y="208751"/>
                </a:cubicBezTo>
                <a:cubicBezTo>
                  <a:pt x="1827906" y="193426"/>
                  <a:pt x="1826039" y="172208"/>
                  <a:pt x="1817321" y="145097"/>
                </a:cubicBezTo>
                <a:cubicBezTo>
                  <a:pt x="1857293" y="174174"/>
                  <a:pt x="1889771" y="193521"/>
                  <a:pt x="1914755" y="203139"/>
                </a:cubicBezTo>
                <a:lnTo>
                  <a:pt x="1704229" y="330307"/>
                </a:lnTo>
                <a:lnTo>
                  <a:pt x="1704918" y="333922"/>
                </a:lnTo>
                <a:lnTo>
                  <a:pt x="1917868" y="205290"/>
                </a:lnTo>
                <a:lnTo>
                  <a:pt x="1917448" y="194389"/>
                </a:lnTo>
                <a:cubicBezTo>
                  <a:pt x="1891991" y="185762"/>
                  <a:pt x="1867416" y="172461"/>
                  <a:pt x="1843723" y="154487"/>
                </a:cubicBezTo>
                <a:lnTo>
                  <a:pt x="1838282" y="147469"/>
                </a:lnTo>
                <a:lnTo>
                  <a:pt x="1854680" y="142375"/>
                </a:lnTo>
                <a:lnTo>
                  <a:pt x="1860145" y="146417"/>
                </a:lnTo>
                <a:cubicBezTo>
                  <a:pt x="1881178" y="160881"/>
                  <a:pt x="1903729" y="173109"/>
                  <a:pt x="1927800" y="183101"/>
                </a:cubicBezTo>
                <a:lnTo>
                  <a:pt x="1931044" y="184732"/>
                </a:lnTo>
                <a:lnTo>
                  <a:pt x="1934080" y="214504"/>
                </a:lnTo>
                <a:lnTo>
                  <a:pt x="1713465" y="347766"/>
                </a:lnTo>
                <a:lnTo>
                  <a:pt x="1706811" y="343855"/>
                </a:lnTo>
                <a:lnTo>
                  <a:pt x="1707747" y="348767"/>
                </a:lnTo>
                <a:lnTo>
                  <a:pt x="1499502" y="500634"/>
                </a:lnTo>
                <a:lnTo>
                  <a:pt x="1482803" y="492677"/>
                </a:lnTo>
                <a:lnTo>
                  <a:pt x="1690799" y="340992"/>
                </a:lnTo>
                <a:lnTo>
                  <a:pt x="1690498" y="338601"/>
                </a:lnTo>
                <a:lnTo>
                  <a:pt x="1690046" y="338874"/>
                </a:lnTo>
                <a:lnTo>
                  <a:pt x="1690359" y="337496"/>
                </a:lnTo>
                <a:lnTo>
                  <a:pt x="1689436" y="330168"/>
                </a:lnTo>
                <a:cubicBezTo>
                  <a:pt x="1663328" y="323778"/>
                  <a:pt x="1637694" y="312656"/>
                  <a:pt x="1612532" y="296801"/>
                </a:cubicBezTo>
                <a:lnTo>
                  <a:pt x="1606505" y="290280"/>
                </a:lnTo>
                <a:lnTo>
                  <a:pt x="1622399" y="283785"/>
                </a:lnTo>
                <a:lnTo>
                  <a:pt x="1628194" y="287338"/>
                </a:lnTo>
                <a:lnTo>
                  <a:pt x="1695132" y="316444"/>
                </a:lnTo>
                <a:lnTo>
                  <a:pt x="1700680" y="291976"/>
                </a:lnTo>
                <a:lnTo>
                  <a:pt x="1572763" y="80210"/>
                </a:lnTo>
                <a:lnTo>
                  <a:pt x="1524617" y="6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57" name="자유형: 도형 79">
            <a:extLst>
              <a:ext uri="{FF2B5EF4-FFF2-40B4-BE49-F238E27FC236}">
                <a16:creationId xmlns:a16="http://schemas.microsoft.com/office/drawing/2014/main" id="{180061F5-E800-4A66-BE08-C095447E1E16}"/>
              </a:ext>
            </a:extLst>
          </p:cNvPr>
          <p:cNvSpPr>
            <a:spLocks/>
          </p:cNvSpPr>
          <p:nvPr/>
        </p:nvSpPr>
        <p:spPr bwMode="auto">
          <a:xfrm rot="18838194">
            <a:off x="3758292" y="3465332"/>
            <a:ext cx="4320132" cy="1582969"/>
          </a:xfrm>
          <a:custGeom>
            <a:avLst/>
            <a:gdLst>
              <a:gd name="connsiteX0" fmla="*/ 2864386 w 3441995"/>
              <a:gd name="connsiteY0" fmla="*/ 1282 h 1261205"/>
              <a:gd name="connsiteX1" fmla="*/ 2940907 w 3441995"/>
              <a:gd name="connsiteY1" fmla="*/ 53468 h 1261205"/>
              <a:gd name="connsiteX2" fmla="*/ 3441995 w 3441995"/>
              <a:gd name="connsiteY2" fmla="*/ 630834 h 1261205"/>
              <a:gd name="connsiteX3" fmla="*/ 2940907 w 3441995"/>
              <a:gd name="connsiteY3" fmla="*/ 1207711 h 1261205"/>
              <a:gd name="connsiteX4" fmla="*/ 2864386 w 3441995"/>
              <a:gd name="connsiteY4" fmla="*/ 1259923 h 1261205"/>
              <a:gd name="connsiteX5" fmla="*/ 578937 w 3441995"/>
              <a:gd name="connsiteY5" fmla="*/ 0 h 1261205"/>
              <a:gd name="connsiteX6" fmla="*/ 578937 w 3441995"/>
              <a:gd name="connsiteY6" fmla="*/ 1261205 h 1261205"/>
              <a:gd name="connsiteX7" fmla="*/ 500541 w 3441995"/>
              <a:gd name="connsiteY7" fmla="*/ 1207711 h 1261205"/>
              <a:gd name="connsiteX8" fmla="*/ 0 w 3441995"/>
              <a:gd name="connsiteY8" fmla="*/ 630834 h 1261205"/>
              <a:gd name="connsiteX9" fmla="*/ 500541 w 3441995"/>
              <a:gd name="connsiteY9" fmla="*/ 53468 h 1261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41995" h="1261205">
                <a:moveTo>
                  <a:pt x="2864386" y="1282"/>
                </a:moveTo>
                <a:lnTo>
                  <a:pt x="2940907" y="53468"/>
                </a:lnTo>
                <a:cubicBezTo>
                  <a:pt x="3142834" y="211197"/>
                  <a:pt x="3313463" y="407250"/>
                  <a:pt x="3441995" y="630834"/>
                </a:cubicBezTo>
                <a:cubicBezTo>
                  <a:pt x="3313463" y="854001"/>
                  <a:pt x="3142834" y="1049949"/>
                  <a:pt x="2940907" y="1207711"/>
                </a:cubicBezTo>
                <a:lnTo>
                  <a:pt x="2864386" y="1259923"/>
                </a:lnTo>
                <a:close/>
                <a:moveTo>
                  <a:pt x="578937" y="0"/>
                </a:moveTo>
                <a:lnTo>
                  <a:pt x="578937" y="1261205"/>
                </a:lnTo>
                <a:lnTo>
                  <a:pt x="500541" y="1207711"/>
                </a:lnTo>
                <a:cubicBezTo>
                  <a:pt x="298640" y="1049949"/>
                  <a:pt x="128115" y="854001"/>
                  <a:pt x="0" y="630834"/>
                </a:cubicBezTo>
                <a:cubicBezTo>
                  <a:pt x="128115" y="407250"/>
                  <a:pt x="298640" y="211197"/>
                  <a:pt x="500541" y="5346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4000" dirty="0"/>
          </a:p>
        </p:txBody>
      </p:sp>
      <p:sp>
        <p:nvSpPr>
          <p:cNvPr id="958" name="Freeform 79">
            <a:extLst>
              <a:ext uri="{FF2B5EF4-FFF2-40B4-BE49-F238E27FC236}">
                <a16:creationId xmlns:a16="http://schemas.microsoft.com/office/drawing/2014/main" id="{52D9931C-756B-477F-870B-5FC28299DF78}"/>
              </a:ext>
            </a:extLst>
          </p:cNvPr>
          <p:cNvSpPr>
            <a:spLocks/>
          </p:cNvSpPr>
          <p:nvPr/>
        </p:nvSpPr>
        <p:spPr bwMode="auto">
          <a:xfrm rot="18838194">
            <a:off x="5099630" y="4062102"/>
            <a:ext cx="1637868" cy="389830"/>
          </a:xfrm>
          <a:custGeom>
            <a:avLst/>
            <a:gdLst>
              <a:gd name="connsiteX0" fmla="*/ 121852 w 893763"/>
              <a:gd name="connsiteY0" fmla="*/ 0 h 212725"/>
              <a:gd name="connsiteX1" fmla="*/ 163513 w 893763"/>
              <a:gd name="connsiteY1" fmla="*/ 40266 h 212725"/>
              <a:gd name="connsiteX2" fmla="*/ 163513 w 893763"/>
              <a:gd name="connsiteY2" fmla="*/ 65088 h 212725"/>
              <a:gd name="connsiteX3" fmla="*/ 242888 w 893763"/>
              <a:gd name="connsiteY3" fmla="*/ 65088 h 212725"/>
              <a:gd name="connsiteX4" fmla="*/ 242888 w 893763"/>
              <a:gd name="connsiteY4" fmla="*/ 40266 h 212725"/>
              <a:gd name="connsiteX5" fmla="*/ 284548 w 893763"/>
              <a:gd name="connsiteY5" fmla="*/ 0 h 212725"/>
              <a:gd name="connsiteX6" fmla="*/ 325438 w 893763"/>
              <a:gd name="connsiteY6" fmla="*/ 40266 h 212725"/>
              <a:gd name="connsiteX7" fmla="*/ 325438 w 893763"/>
              <a:gd name="connsiteY7" fmla="*/ 65088 h 212725"/>
              <a:gd name="connsiteX8" fmla="*/ 406400 w 893763"/>
              <a:gd name="connsiteY8" fmla="*/ 65088 h 212725"/>
              <a:gd name="connsiteX9" fmla="*/ 406400 w 893763"/>
              <a:gd name="connsiteY9" fmla="*/ 40266 h 212725"/>
              <a:gd name="connsiteX10" fmla="*/ 446503 w 893763"/>
              <a:gd name="connsiteY10" fmla="*/ 0 h 212725"/>
              <a:gd name="connsiteX11" fmla="*/ 487363 w 893763"/>
              <a:gd name="connsiteY11" fmla="*/ 40266 h 212725"/>
              <a:gd name="connsiteX12" fmla="*/ 487363 w 893763"/>
              <a:gd name="connsiteY12" fmla="*/ 65088 h 212725"/>
              <a:gd name="connsiteX13" fmla="*/ 568325 w 893763"/>
              <a:gd name="connsiteY13" fmla="*/ 65088 h 212725"/>
              <a:gd name="connsiteX14" fmla="*/ 568325 w 893763"/>
              <a:gd name="connsiteY14" fmla="*/ 40266 h 212725"/>
              <a:gd name="connsiteX15" fmla="*/ 609986 w 893763"/>
              <a:gd name="connsiteY15" fmla="*/ 0 h 212725"/>
              <a:gd name="connsiteX16" fmla="*/ 650875 w 893763"/>
              <a:gd name="connsiteY16" fmla="*/ 40266 h 212725"/>
              <a:gd name="connsiteX17" fmla="*/ 650875 w 893763"/>
              <a:gd name="connsiteY17" fmla="*/ 65088 h 212725"/>
              <a:gd name="connsiteX18" fmla="*/ 731838 w 893763"/>
              <a:gd name="connsiteY18" fmla="*/ 65088 h 212725"/>
              <a:gd name="connsiteX19" fmla="*/ 731838 w 893763"/>
              <a:gd name="connsiteY19" fmla="*/ 40266 h 212725"/>
              <a:gd name="connsiteX20" fmla="*/ 772320 w 893763"/>
              <a:gd name="connsiteY20" fmla="*/ 0 h 212725"/>
              <a:gd name="connsiteX21" fmla="*/ 812801 w 893763"/>
              <a:gd name="connsiteY21" fmla="*/ 40266 h 212725"/>
              <a:gd name="connsiteX22" fmla="*/ 812801 w 893763"/>
              <a:gd name="connsiteY22" fmla="*/ 65088 h 212725"/>
              <a:gd name="connsiteX23" fmla="*/ 853414 w 893763"/>
              <a:gd name="connsiteY23" fmla="*/ 65088 h 212725"/>
              <a:gd name="connsiteX24" fmla="*/ 893763 w 893763"/>
              <a:gd name="connsiteY24" fmla="*/ 105570 h 212725"/>
              <a:gd name="connsiteX25" fmla="*/ 853414 w 893763"/>
              <a:gd name="connsiteY25" fmla="*/ 146051 h 212725"/>
              <a:gd name="connsiteX26" fmla="*/ 812801 w 893763"/>
              <a:gd name="connsiteY26" fmla="*/ 146051 h 212725"/>
              <a:gd name="connsiteX27" fmla="*/ 812801 w 893763"/>
              <a:gd name="connsiteY27" fmla="*/ 172459 h 212725"/>
              <a:gd name="connsiteX28" fmla="*/ 772320 w 893763"/>
              <a:gd name="connsiteY28" fmla="*/ 212725 h 212725"/>
              <a:gd name="connsiteX29" fmla="*/ 731838 w 893763"/>
              <a:gd name="connsiteY29" fmla="*/ 172459 h 212725"/>
              <a:gd name="connsiteX30" fmla="*/ 731838 w 893763"/>
              <a:gd name="connsiteY30" fmla="*/ 146051 h 212725"/>
              <a:gd name="connsiteX31" fmla="*/ 650875 w 893763"/>
              <a:gd name="connsiteY31" fmla="*/ 146051 h 212725"/>
              <a:gd name="connsiteX32" fmla="*/ 650875 w 893763"/>
              <a:gd name="connsiteY32" fmla="*/ 172459 h 212725"/>
              <a:gd name="connsiteX33" fmla="*/ 609986 w 893763"/>
              <a:gd name="connsiteY33" fmla="*/ 212725 h 212725"/>
              <a:gd name="connsiteX34" fmla="*/ 568325 w 893763"/>
              <a:gd name="connsiteY34" fmla="*/ 172459 h 212725"/>
              <a:gd name="connsiteX35" fmla="*/ 568325 w 893763"/>
              <a:gd name="connsiteY35" fmla="*/ 146051 h 212725"/>
              <a:gd name="connsiteX36" fmla="*/ 487363 w 893763"/>
              <a:gd name="connsiteY36" fmla="*/ 146051 h 212725"/>
              <a:gd name="connsiteX37" fmla="*/ 487363 w 893763"/>
              <a:gd name="connsiteY37" fmla="*/ 172459 h 212725"/>
              <a:gd name="connsiteX38" fmla="*/ 446503 w 893763"/>
              <a:gd name="connsiteY38" fmla="*/ 212725 h 212725"/>
              <a:gd name="connsiteX39" fmla="*/ 406400 w 893763"/>
              <a:gd name="connsiteY39" fmla="*/ 172459 h 212725"/>
              <a:gd name="connsiteX40" fmla="*/ 406400 w 893763"/>
              <a:gd name="connsiteY40" fmla="*/ 146051 h 212725"/>
              <a:gd name="connsiteX41" fmla="*/ 325438 w 893763"/>
              <a:gd name="connsiteY41" fmla="*/ 146051 h 212725"/>
              <a:gd name="connsiteX42" fmla="*/ 325438 w 893763"/>
              <a:gd name="connsiteY42" fmla="*/ 172459 h 212725"/>
              <a:gd name="connsiteX43" fmla="*/ 284548 w 893763"/>
              <a:gd name="connsiteY43" fmla="*/ 212725 h 212725"/>
              <a:gd name="connsiteX44" fmla="*/ 242888 w 893763"/>
              <a:gd name="connsiteY44" fmla="*/ 172459 h 212725"/>
              <a:gd name="connsiteX45" fmla="*/ 242888 w 893763"/>
              <a:gd name="connsiteY45" fmla="*/ 146051 h 212725"/>
              <a:gd name="connsiteX46" fmla="*/ 163513 w 893763"/>
              <a:gd name="connsiteY46" fmla="*/ 146051 h 212725"/>
              <a:gd name="connsiteX47" fmla="*/ 163513 w 893763"/>
              <a:gd name="connsiteY47" fmla="*/ 172459 h 212725"/>
              <a:gd name="connsiteX48" fmla="*/ 121852 w 893763"/>
              <a:gd name="connsiteY48" fmla="*/ 212725 h 212725"/>
              <a:gd name="connsiteX49" fmla="*/ 80963 w 893763"/>
              <a:gd name="connsiteY49" fmla="*/ 172459 h 212725"/>
              <a:gd name="connsiteX50" fmla="*/ 80963 w 893763"/>
              <a:gd name="connsiteY50" fmla="*/ 146051 h 212725"/>
              <a:gd name="connsiteX51" fmla="*/ 41110 w 893763"/>
              <a:gd name="connsiteY51" fmla="*/ 146051 h 212725"/>
              <a:gd name="connsiteX52" fmla="*/ 0 w 893763"/>
              <a:gd name="connsiteY52" fmla="*/ 105570 h 212725"/>
              <a:gd name="connsiteX53" fmla="*/ 41110 w 893763"/>
              <a:gd name="connsiteY53" fmla="*/ 65088 h 212725"/>
              <a:gd name="connsiteX54" fmla="*/ 80963 w 893763"/>
              <a:gd name="connsiteY54" fmla="*/ 65088 h 212725"/>
              <a:gd name="connsiteX55" fmla="*/ 80963 w 893763"/>
              <a:gd name="connsiteY55" fmla="*/ 40266 h 212725"/>
              <a:gd name="connsiteX56" fmla="*/ 121852 w 893763"/>
              <a:gd name="connsiteY56" fmla="*/ 0 h 212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893763" h="212725">
                <a:moveTo>
                  <a:pt x="121852" y="0"/>
                </a:moveTo>
                <a:cubicBezTo>
                  <a:pt x="144997" y="0"/>
                  <a:pt x="163513" y="18234"/>
                  <a:pt x="163513" y="40266"/>
                </a:cubicBezTo>
                <a:lnTo>
                  <a:pt x="163513" y="65088"/>
                </a:lnTo>
                <a:lnTo>
                  <a:pt x="242888" y="65088"/>
                </a:lnTo>
                <a:lnTo>
                  <a:pt x="242888" y="40266"/>
                </a:lnTo>
                <a:cubicBezTo>
                  <a:pt x="242888" y="18234"/>
                  <a:pt x="261404" y="0"/>
                  <a:pt x="284548" y="0"/>
                </a:cubicBezTo>
                <a:cubicBezTo>
                  <a:pt x="306922" y="0"/>
                  <a:pt x="325438" y="18234"/>
                  <a:pt x="325438" y="40266"/>
                </a:cubicBezTo>
                <a:lnTo>
                  <a:pt x="325438" y="65088"/>
                </a:lnTo>
                <a:lnTo>
                  <a:pt x="406400" y="65088"/>
                </a:lnTo>
                <a:lnTo>
                  <a:pt x="406400" y="40266"/>
                </a:lnTo>
                <a:cubicBezTo>
                  <a:pt x="406400" y="18234"/>
                  <a:pt x="424560" y="0"/>
                  <a:pt x="446503" y="0"/>
                </a:cubicBezTo>
                <a:cubicBezTo>
                  <a:pt x="469203" y="0"/>
                  <a:pt x="487363" y="18234"/>
                  <a:pt x="487363" y="40266"/>
                </a:cubicBezTo>
                <a:lnTo>
                  <a:pt x="487363" y="65088"/>
                </a:lnTo>
                <a:lnTo>
                  <a:pt x="568325" y="65088"/>
                </a:lnTo>
                <a:lnTo>
                  <a:pt x="568325" y="40266"/>
                </a:lnTo>
                <a:cubicBezTo>
                  <a:pt x="568325" y="18234"/>
                  <a:pt x="586841" y="0"/>
                  <a:pt x="609986" y="0"/>
                </a:cubicBezTo>
                <a:cubicBezTo>
                  <a:pt x="632359" y="0"/>
                  <a:pt x="650875" y="18234"/>
                  <a:pt x="650875" y="40266"/>
                </a:cubicBezTo>
                <a:lnTo>
                  <a:pt x="650875" y="65088"/>
                </a:lnTo>
                <a:lnTo>
                  <a:pt x="731838" y="65088"/>
                </a:lnTo>
                <a:lnTo>
                  <a:pt x="731838" y="40266"/>
                </a:lnTo>
                <a:cubicBezTo>
                  <a:pt x="731838" y="18234"/>
                  <a:pt x="749406" y="0"/>
                  <a:pt x="772320" y="0"/>
                </a:cubicBezTo>
                <a:cubicBezTo>
                  <a:pt x="794470" y="0"/>
                  <a:pt x="812801" y="18234"/>
                  <a:pt x="812801" y="40266"/>
                </a:cubicBezTo>
                <a:lnTo>
                  <a:pt x="812801" y="65088"/>
                </a:lnTo>
                <a:lnTo>
                  <a:pt x="853414" y="65088"/>
                </a:lnTo>
                <a:cubicBezTo>
                  <a:pt x="875492" y="65088"/>
                  <a:pt x="893763" y="82656"/>
                  <a:pt x="893763" y="105570"/>
                </a:cubicBezTo>
                <a:cubicBezTo>
                  <a:pt x="893763" y="127720"/>
                  <a:pt x="875492" y="146051"/>
                  <a:pt x="853414" y="146051"/>
                </a:cubicBezTo>
                <a:lnTo>
                  <a:pt x="812801" y="146051"/>
                </a:lnTo>
                <a:lnTo>
                  <a:pt x="812801" y="172459"/>
                </a:lnTo>
                <a:cubicBezTo>
                  <a:pt x="812801" y="194492"/>
                  <a:pt x="794470" y="212725"/>
                  <a:pt x="772320" y="212725"/>
                </a:cubicBezTo>
                <a:cubicBezTo>
                  <a:pt x="749406" y="212725"/>
                  <a:pt x="731838" y="194492"/>
                  <a:pt x="731838" y="172459"/>
                </a:cubicBezTo>
                <a:lnTo>
                  <a:pt x="731838" y="146051"/>
                </a:lnTo>
                <a:lnTo>
                  <a:pt x="650875" y="146051"/>
                </a:lnTo>
                <a:lnTo>
                  <a:pt x="650875" y="172459"/>
                </a:lnTo>
                <a:cubicBezTo>
                  <a:pt x="650875" y="194492"/>
                  <a:pt x="632359" y="212725"/>
                  <a:pt x="609986" y="212725"/>
                </a:cubicBezTo>
                <a:cubicBezTo>
                  <a:pt x="586841" y="212725"/>
                  <a:pt x="568325" y="194492"/>
                  <a:pt x="568325" y="172459"/>
                </a:cubicBezTo>
                <a:lnTo>
                  <a:pt x="568325" y="146051"/>
                </a:lnTo>
                <a:lnTo>
                  <a:pt x="487363" y="146051"/>
                </a:lnTo>
                <a:lnTo>
                  <a:pt x="487363" y="172459"/>
                </a:lnTo>
                <a:cubicBezTo>
                  <a:pt x="487363" y="194492"/>
                  <a:pt x="469203" y="212725"/>
                  <a:pt x="446503" y="212725"/>
                </a:cubicBezTo>
                <a:cubicBezTo>
                  <a:pt x="424560" y="212725"/>
                  <a:pt x="406400" y="194492"/>
                  <a:pt x="406400" y="172459"/>
                </a:cubicBezTo>
                <a:lnTo>
                  <a:pt x="406400" y="146051"/>
                </a:lnTo>
                <a:lnTo>
                  <a:pt x="325438" y="146051"/>
                </a:lnTo>
                <a:lnTo>
                  <a:pt x="325438" y="172459"/>
                </a:lnTo>
                <a:cubicBezTo>
                  <a:pt x="325438" y="194492"/>
                  <a:pt x="306922" y="212725"/>
                  <a:pt x="284548" y="212725"/>
                </a:cubicBezTo>
                <a:cubicBezTo>
                  <a:pt x="261404" y="212725"/>
                  <a:pt x="242888" y="194492"/>
                  <a:pt x="242888" y="172459"/>
                </a:cubicBezTo>
                <a:lnTo>
                  <a:pt x="242888" y="146051"/>
                </a:lnTo>
                <a:lnTo>
                  <a:pt x="163513" y="146051"/>
                </a:lnTo>
                <a:lnTo>
                  <a:pt x="163513" y="172459"/>
                </a:lnTo>
                <a:cubicBezTo>
                  <a:pt x="163513" y="194492"/>
                  <a:pt x="144997" y="212725"/>
                  <a:pt x="121852" y="212725"/>
                </a:cubicBezTo>
                <a:cubicBezTo>
                  <a:pt x="99479" y="212725"/>
                  <a:pt x="80963" y="194492"/>
                  <a:pt x="80963" y="172459"/>
                </a:cubicBezTo>
                <a:lnTo>
                  <a:pt x="80963" y="146051"/>
                </a:lnTo>
                <a:lnTo>
                  <a:pt x="41110" y="146051"/>
                </a:lnTo>
                <a:cubicBezTo>
                  <a:pt x="18271" y="146051"/>
                  <a:pt x="0" y="127720"/>
                  <a:pt x="0" y="105570"/>
                </a:cubicBezTo>
                <a:cubicBezTo>
                  <a:pt x="0" y="82656"/>
                  <a:pt x="18271" y="65088"/>
                  <a:pt x="41110" y="65088"/>
                </a:cubicBezTo>
                <a:lnTo>
                  <a:pt x="80963" y="65088"/>
                </a:lnTo>
                <a:lnTo>
                  <a:pt x="80963" y="40266"/>
                </a:lnTo>
                <a:cubicBezTo>
                  <a:pt x="80963" y="18234"/>
                  <a:pt x="99479" y="0"/>
                  <a:pt x="12185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4000"/>
          </a:p>
        </p:txBody>
      </p:sp>
      <p:sp>
        <p:nvSpPr>
          <p:cNvPr id="959" name="Freeform 303">
            <a:extLst>
              <a:ext uri="{FF2B5EF4-FFF2-40B4-BE49-F238E27FC236}">
                <a16:creationId xmlns:a16="http://schemas.microsoft.com/office/drawing/2014/main" id="{CD845137-4254-46AE-9421-68B899DB1A88}"/>
              </a:ext>
            </a:extLst>
          </p:cNvPr>
          <p:cNvSpPr>
            <a:spLocks noEditPoints="1"/>
          </p:cNvSpPr>
          <p:nvPr/>
        </p:nvSpPr>
        <p:spPr bwMode="auto">
          <a:xfrm rot="18838194">
            <a:off x="4852620" y="3892973"/>
            <a:ext cx="2164429" cy="706932"/>
          </a:xfrm>
          <a:custGeom>
            <a:avLst/>
            <a:gdLst>
              <a:gd name="T0" fmla="*/ 1052 w 1550"/>
              <a:gd name="T1" fmla="*/ 489 h 506"/>
              <a:gd name="T2" fmla="*/ 1185 w 1550"/>
              <a:gd name="T3" fmla="*/ 489 h 506"/>
              <a:gd name="T4" fmla="*/ 904 w 1550"/>
              <a:gd name="T5" fmla="*/ 473 h 506"/>
              <a:gd name="T6" fmla="*/ 1003 w 1550"/>
              <a:gd name="T7" fmla="*/ 506 h 506"/>
              <a:gd name="T8" fmla="*/ 838 w 1550"/>
              <a:gd name="T9" fmla="*/ 473 h 506"/>
              <a:gd name="T10" fmla="*/ 739 w 1550"/>
              <a:gd name="T11" fmla="*/ 506 h 506"/>
              <a:gd name="T12" fmla="*/ 838 w 1550"/>
              <a:gd name="T13" fmla="*/ 473 h 506"/>
              <a:gd name="T14" fmla="*/ 557 w 1550"/>
              <a:gd name="T15" fmla="*/ 489 h 506"/>
              <a:gd name="T16" fmla="*/ 689 w 1550"/>
              <a:gd name="T17" fmla="*/ 489 h 506"/>
              <a:gd name="T18" fmla="*/ 409 w 1550"/>
              <a:gd name="T19" fmla="*/ 473 h 506"/>
              <a:gd name="T20" fmla="*/ 508 w 1550"/>
              <a:gd name="T21" fmla="*/ 506 h 506"/>
              <a:gd name="T22" fmla="*/ 342 w 1550"/>
              <a:gd name="T23" fmla="*/ 473 h 506"/>
              <a:gd name="T24" fmla="*/ 243 w 1550"/>
              <a:gd name="T25" fmla="*/ 506 h 506"/>
              <a:gd name="T26" fmla="*/ 342 w 1550"/>
              <a:gd name="T27" fmla="*/ 473 h 506"/>
              <a:gd name="T28" fmla="*/ 76 w 1550"/>
              <a:gd name="T29" fmla="*/ 433 h 506"/>
              <a:gd name="T30" fmla="*/ 194 w 1550"/>
              <a:gd name="T31" fmla="*/ 489 h 506"/>
              <a:gd name="T32" fmla="*/ 34 w 1550"/>
              <a:gd name="T33" fmla="*/ 299 h 506"/>
              <a:gd name="T34" fmla="*/ 32 w 1550"/>
              <a:gd name="T35" fmla="*/ 402 h 506"/>
              <a:gd name="T36" fmla="*/ 33 w 1550"/>
              <a:gd name="T37" fmla="*/ 234 h 506"/>
              <a:gd name="T38" fmla="*/ 40 w 1550"/>
              <a:gd name="T39" fmla="*/ 122 h 506"/>
              <a:gd name="T40" fmla="*/ 0 w 1550"/>
              <a:gd name="T41" fmla="*/ 234 h 506"/>
              <a:gd name="T42" fmla="*/ 82 w 1550"/>
              <a:gd name="T43" fmla="*/ 93 h 506"/>
              <a:gd name="T44" fmla="*/ 146 w 1550"/>
              <a:gd name="T45" fmla="*/ 12 h 506"/>
              <a:gd name="T46" fmla="*/ 82 w 1550"/>
              <a:gd name="T47" fmla="*/ 93 h 506"/>
              <a:gd name="T48" fmla="*/ 332 w 1550"/>
              <a:gd name="T49" fmla="*/ 17 h 506"/>
              <a:gd name="T50" fmla="*/ 216 w 1550"/>
              <a:gd name="T51" fmla="*/ 0 h 506"/>
              <a:gd name="T52" fmla="*/ 381 w 1550"/>
              <a:gd name="T53" fmla="*/ 34 h 506"/>
              <a:gd name="T54" fmla="*/ 481 w 1550"/>
              <a:gd name="T55" fmla="*/ 0 h 506"/>
              <a:gd name="T56" fmla="*/ 381 w 1550"/>
              <a:gd name="T57" fmla="*/ 34 h 506"/>
              <a:gd name="T58" fmla="*/ 662 w 1550"/>
              <a:gd name="T59" fmla="*/ 17 h 506"/>
              <a:gd name="T60" fmla="*/ 530 w 1550"/>
              <a:gd name="T61" fmla="*/ 17 h 506"/>
              <a:gd name="T62" fmla="*/ 811 w 1550"/>
              <a:gd name="T63" fmla="*/ 34 h 506"/>
              <a:gd name="T64" fmla="*/ 712 w 1550"/>
              <a:gd name="T65" fmla="*/ 0 h 506"/>
              <a:gd name="T66" fmla="*/ 877 w 1550"/>
              <a:gd name="T67" fmla="*/ 34 h 506"/>
              <a:gd name="T68" fmla="*/ 976 w 1550"/>
              <a:gd name="T69" fmla="*/ 0 h 506"/>
              <a:gd name="T70" fmla="*/ 877 w 1550"/>
              <a:gd name="T71" fmla="*/ 34 h 506"/>
              <a:gd name="T72" fmla="*/ 1158 w 1550"/>
              <a:gd name="T73" fmla="*/ 17 h 506"/>
              <a:gd name="T74" fmla="*/ 1025 w 1550"/>
              <a:gd name="T75" fmla="*/ 17 h 506"/>
              <a:gd name="T76" fmla="*/ 1306 w 1550"/>
              <a:gd name="T77" fmla="*/ 34 h 506"/>
              <a:gd name="T78" fmla="*/ 1207 w 1550"/>
              <a:gd name="T79" fmla="*/ 0 h 506"/>
              <a:gd name="T80" fmla="*/ 1369 w 1550"/>
              <a:gd name="T81" fmla="*/ 37 h 506"/>
              <a:gd name="T82" fmla="*/ 1471 w 1550"/>
              <a:gd name="T83" fmla="*/ 50 h 506"/>
              <a:gd name="T84" fmla="*/ 1369 w 1550"/>
              <a:gd name="T85" fmla="*/ 37 h 506"/>
              <a:gd name="T86" fmla="*/ 1534 w 1550"/>
              <a:gd name="T87" fmla="*/ 223 h 506"/>
              <a:gd name="T88" fmla="*/ 1495 w 1550"/>
              <a:gd name="T89" fmla="*/ 99 h 506"/>
              <a:gd name="T90" fmla="*/ 1517 w 1550"/>
              <a:gd name="T91" fmla="*/ 289 h 506"/>
              <a:gd name="T92" fmla="*/ 1532 w 1550"/>
              <a:gd name="T93" fmla="*/ 376 h 506"/>
              <a:gd name="T94" fmla="*/ 1533 w 1550"/>
              <a:gd name="T95" fmla="*/ 256 h 506"/>
              <a:gd name="T96" fmla="*/ 1393 w 1550"/>
              <a:gd name="T97" fmla="*/ 463 h 506"/>
              <a:gd name="T98" fmla="*/ 1493 w 1550"/>
              <a:gd name="T99" fmla="*/ 435 h 506"/>
              <a:gd name="T100" fmla="*/ 1334 w 1550"/>
              <a:gd name="T101" fmla="*/ 473 h 506"/>
              <a:gd name="T102" fmla="*/ 1234 w 1550"/>
              <a:gd name="T103" fmla="*/ 506 h 506"/>
              <a:gd name="T104" fmla="*/ 1351 w 1550"/>
              <a:gd name="T105" fmla="*/ 489 h 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550" h="506">
                <a:moveTo>
                  <a:pt x="1168" y="473"/>
                </a:moveTo>
                <a:lnTo>
                  <a:pt x="1069" y="473"/>
                </a:lnTo>
                <a:cubicBezTo>
                  <a:pt x="1060" y="473"/>
                  <a:pt x="1052" y="480"/>
                  <a:pt x="1052" y="489"/>
                </a:cubicBezTo>
                <a:cubicBezTo>
                  <a:pt x="1052" y="499"/>
                  <a:pt x="1060" y="506"/>
                  <a:pt x="1069" y="506"/>
                </a:cubicBezTo>
                <a:lnTo>
                  <a:pt x="1168" y="506"/>
                </a:lnTo>
                <a:cubicBezTo>
                  <a:pt x="1177" y="506"/>
                  <a:pt x="1185" y="499"/>
                  <a:pt x="1185" y="489"/>
                </a:cubicBezTo>
                <a:cubicBezTo>
                  <a:pt x="1185" y="480"/>
                  <a:pt x="1177" y="473"/>
                  <a:pt x="1168" y="473"/>
                </a:cubicBezTo>
                <a:close/>
                <a:moveTo>
                  <a:pt x="1003" y="473"/>
                </a:moveTo>
                <a:lnTo>
                  <a:pt x="904" y="473"/>
                </a:lnTo>
                <a:cubicBezTo>
                  <a:pt x="895" y="473"/>
                  <a:pt x="887" y="480"/>
                  <a:pt x="887" y="489"/>
                </a:cubicBezTo>
                <a:cubicBezTo>
                  <a:pt x="887" y="499"/>
                  <a:pt x="895" y="506"/>
                  <a:pt x="904" y="506"/>
                </a:cubicBezTo>
                <a:lnTo>
                  <a:pt x="1003" y="506"/>
                </a:lnTo>
                <a:cubicBezTo>
                  <a:pt x="1012" y="506"/>
                  <a:pt x="1020" y="499"/>
                  <a:pt x="1020" y="489"/>
                </a:cubicBezTo>
                <a:cubicBezTo>
                  <a:pt x="1020" y="480"/>
                  <a:pt x="1012" y="473"/>
                  <a:pt x="1003" y="473"/>
                </a:cubicBezTo>
                <a:close/>
                <a:moveTo>
                  <a:pt x="838" y="473"/>
                </a:moveTo>
                <a:lnTo>
                  <a:pt x="739" y="473"/>
                </a:lnTo>
                <a:cubicBezTo>
                  <a:pt x="730" y="473"/>
                  <a:pt x="722" y="480"/>
                  <a:pt x="722" y="489"/>
                </a:cubicBezTo>
                <a:cubicBezTo>
                  <a:pt x="722" y="499"/>
                  <a:pt x="730" y="506"/>
                  <a:pt x="739" y="506"/>
                </a:cubicBezTo>
                <a:lnTo>
                  <a:pt x="838" y="506"/>
                </a:lnTo>
                <a:cubicBezTo>
                  <a:pt x="847" y="506"/>
                  <a:pt x="855" y="499"/>
                  <a:pt x="855" y="489"/>
                </a:cubicBezTo>
                <a:cubicBezTo>
                  <a:pt x="855" y="480"/>
                  <a:pt x="847" y="473"/>
                  <a:pt x="838" y="473"/>
                </a:cubicBezTo>
                <a:close/>
                <a:moveTo>
                  <a:pt x="673" y="473"/>
                </a:moveTo>
                <a:lnTo>
                  <a:pt x="574" y="473"/>
                </a:lnTo>
                <a:cubicBezTo>
                  <a:pt x="564" y="473"/>
                  <a:pt x="557" y="480"/>
                  <a:pt x="557" y="489"/>
                </a:cubicBezTo>
                <a:cubicBezTo>
                  <a:pt x="557" y="499"/>
                  <a:pt x="564" y="506"/>
                  <a:pt x="574" y="506"/>
                </a:cubicBezTo>
                <a:lnTo>
                  <a:pt x="673" y="506"/>
                </a:lnTo>
                <a:cubicBezTo>
                  <a:pt x="682" y="506"/>
                  <a:pt x="689" y="499"/>
                  <a:pt x="689" y="489"/>
                </a:cubicBezTo>
                <a:cubicBezTo>
                  <a:pt x="689" y="480"/>
                  <a:pt x="682" y="473"/>
                  <a:pt x="673" y="473"/>
                </a:cubicBezTo>
                <a:close/>
                <a:moveTo>
                  <a:pt x="508" y="473"/>
                </a:moveTo>
                <a:lnTo>
                  <a:pt x="409" y="473"/>
                </a:lnTo>
                <a:cubicBezTo>
                  <a:pt x="399" y="473"/>
                  <a:pt x="392" y="480"/>
                  <a:pt x="392" y="489"/>
                </a:cubicBezTo>
                <a:cubicBezTo>
                  <a:pt x="392" y="499"/>
                  <a:pt x="399" y="506"/>
                  <a:pt x="409" y="506"/>
                </a:cubicBezTo>
                <a:lnTo>
                  <a:pt x="508" y="506"/>
                </a:lnTo>
                <a:cubicBezTo>
                  <a:pt x="517" y="506"/>
                  <a:pt x="524" y="499"/>
                  <a:pt x="524" y="489"/>
                </a:cubicBezTo>
                <a:cubicBezTo>
                  <a:pt x="524" y="480"/>
                  <a:pt x="517" y="473"/>
                  <a:pt x="508" y="473"/>
                </a:cubicBezTo>
                <a:close/>
                <a:moveTo>
                  <a:pt x="342" y="473"/>
                </a:moveTo>
                <a:lnTo>
                  <a:pt x="243" y="473"/>
                </a:lnTo>
                <a:cubicBezTo>
                  <a:pt x="234" y="473"/>
                  <a:pt x="227" y="480"/>
                  <a:pt x="227" y="489"/>
                </a:cubicBezTo>
                <a:cubicBezTo>
                  <a:pt x="227" y="499"/>
                  <a:pt x="234" y="506"/>
                  <a:pt x="243" y="506"/>
                </a:cubicBezTo>
                <a:lnTo>
                  <a:pt x="342" y="506"/>
                </a:lnTo>
                <a:cubicBezTo>
                  <a:pt x="352" y="506"/>
                  <a:pt x="359" y="499"/>
                  <a:pt x="359" y="489"/>
                </a:cubicBezTo>
                <a:cubicBezTo>
                  <a:pt x="359" y="480"/>
                  <a:pt x="352" y="473"/>
                  <a:pt x="342" y="473"/>
                </a:cubicBezTo>
                <a:close/>
                <a:moveTo>
                  <a:pt x="181" y="469"/>
                </a:moveTo>
                <a:cubicBezTo>
                  <a:pt x="151" y="463"/>
                  <a:pt x="123" y="450"/>
                  <a:pt x="100" y="430"/>
                </a:cubicBezTo>
                <a:cubicBezTo>
                  <a:pt x="93" y="424"/>
                  <a:pt x="82" y="425"/>
                  <a:pt x="76" y="433"/>
                </a:cubicBezTo>
                <a:cubicBezTo>
                  <a:pt x="70" y="440"/>
                  <a:pt x="71" y="450"/>
                  <a:pt x="78" y="456"/>
                </a:cubicBezTo>
                <a:cubicBezTo>
                  <a:pt x="106" y="479"/>
                  <a:pt x="138" y="495"/>
                  <a:pt x="174" y="502"/>
                </a:cubicBezTo>
                <a:cubicBezTo>
                  <a:pt x="183" y="504"/>
                  <a:pt x="192" y="498"/>
                  <a:pt x="194" y="489"/>
                </a:cubicBezTo>
                <a:cubicBezTo>
                  <a:pt x="196" y="480"/>
                  <a:pt x="190" y="471"/>
                  <a:pt x="181" y="469"/>
                </a:cubicBezTo>
                <a:close/>
                <a:moveTo>
                  <a:pt x="60" y="385"/>
                </a:moveTo>
                <a:cubicBezTo>
                  <a:pt x="45" y="359"/>
                  <a:pt x="35" y="330"/>
                  <a:pt x="34" y="299"/>
                </a:cubicBezTo>
                <a:cubicBezTo>
                  <a:pt x="33" y="290"/>
                  <a:pt x="25" y="283"/>
                  <a:pt x="16" y="283"/>
                </a:cubicBezTo>
                <a:cubicBezTo>
                  <a:pt x="7" y="284"/>
                  <a:pt x="0" y="292"/>
                  <a:pt x="0" y="301"/>
                </a:cubicBezTo>
                <a:cubicBezTo>
                  <a:pt x="2" y="338"/>
                  <a:pt x="14" y="372"/>
                  <a:pt x="32" y="402"/>
                </a:cubicBezTo>
                <a:cubicBezTo>
                  <a:pt x="37" y="410"/>
                  <a:pt x="47" y="412"/>
                  <a:pt x="55" y="408"/>
                </a:cubicBezTo>
                <a:cubicBezTo>
                  <a:pt x="63" y="403"/>
                  <a:pt x="65" y="393"/>
                  <a:pt x="60" y="385"/>
                </a:cubicBezTo>
                <a:close/>
                <a:moveTo>
                  <a:pt x="33" y="234"/>
                </a:moveTo>
                <a:lnTo>
                  <a:pt x="33" y="217"/>
                </a:lnTo>
                <a:cubicBezTo>
                  <a:pt x="33" y="191"/>
                  <a:pt x="39" y="166"/>
                  <a:pt x="49" y="144"/>
                </a:cubicBezTo>
                <a:cubicBezTo>
                  <a:pt x="53" y="135"/>
                  <a:pt x="49" y="126"/>
                  <a:pt x="40" y="122"/>
                </a:cubicBezTo>
                <a:cubicBezTo>
                  <a:pt x="32" y="118"/>
                  <a:pt x="22" y="122"/>
                  <a:pt x="18" y="130"/>
                </a:cubicBezTo>
                <a:cubicBezTo>
                  <a:pt x="7" y="157"/>
                  <a:pt x="0" y="186"/>
                  <a:pt x="0" y="217"/>
                </a:cubicBezTo>
                <a:lnTo>
                  <a:pt x="0" y="234"/>
                </a:lnTo>
                <a:cubicBezTo>
                  <a:pt x="0" y="243"/>
                  <a:pt x="8" y="250"/>
                  <a:pt x="17" y="250"/>
                </a:cubicBezTo>
                <a:cubicBezTo>
                  <a:pt x="26" y="250"/>
                  <a:pt x="33" y="243"/>
                  <a:pt x="33" y="234"/>
                </a:cubicBezTo>
                <a:close/>
                <a:moveTo>
                  <a:pt x="82" y="93"/>
                </a:moveTo>
                <a:cubicBezTo>
                  <a:pt x="102" y="71"/>
                  <a:pt x="128" y="54"/>
                  <a:pt x="157" y="44"/>
                </a:cubicBezTo>
                <a:cubicBezTo>
                  <a:pt x="166" y="41"/>
                  <a:pt x="170" y="31"/>
                  <a:pt x="167" y="23"/>
                </a:cubicBezTo>
                <a:cubicBezTo>
                  <a:pt x="164" y="14"/>
                  <a:pt x="155" y="9"/>
                  <a:pt x="146" y="12"/>
                </a:cubicBezTo>
                <a:cubicBezTo>
                  <a:pt x="112" y="24"/>
                  <a:pt x="81" y="45"/>
                  <a:pt x="57" y="71"/>
                </a:cubicBezTo>
                <a:cubicBezTo>
                  <a:pt x="51" y="78"/>
                  <a:pt x="52" y="88"/>
                  <a:pt x="58" y="94"/>
                </a:cubicBezTo>
                <a:cubicBezTo>
                  <a:pt x="65" y="101"/>
                  <a:pt x="76" y="100"/>
                  <a:pt x="82" y="93"/>
                </a:cubicBezTo>
                <a:close/>
                <a:moveTo>
                  <a:pt x="216" y="34"/>
                </a:moveTo>
                <a:lnTo>
                  <a:pt x="315" y="34"/>
                </a:lnTo>
                <a:cubicBezTo>
                  <a:pt x="325" y="34"/>
                  <a:pt x="332" y="26"/>
                  <a:pt x="332" y="17"/>
                </a:cubicBezTo>
                <a:cubicBezTo>
                  <a:pt x="332" y="8"/>
                  <a:pt x="325" y="0"/>
                  <a:pt x="315" y="0"/>
                </a:cubicBezTo>
                <a:lnTo>
                  <a:pt x="217" y="0"/>
                </a:lnTo>
                <a:lnTo>
                  <a:pt x="216" y="0"/>
                </a:lnTo>
                <a:cubicBezTo>
                  <a:pt x="207" y="0"/>
                  <a:pt x="200" y="8"/>
                  <a:pt x="200" y="17"/>
                </a:cubicBezTo>
                <a:cubicBezTo>
                  <a:pt x="200" y="26"/>
                  <a:pt x="207" y="34"/>
                  <a:pt x="216" y="34"/>
                </a:cubicBezTo>
                <a:close/>
                <a:moveTo>
                  <a:pt x="381" y="34"/>
                </a:moveTo>
                <a:lnTo>
                  <a:pt x="481" y="34"/>
                </a:lnTo>
                <a:cubicBezTo>
                  <a:pt x="490" y="34"/>
                  <a:pt x="497" y="26"/>
                  <a:pt x="497" y="17"/>
                </a:cubicBezTo>
                <a:cubicBezTo>
                  <a:pt x="497" y="8"/>
                  <a:pt x="490" y="0"/>
                  <a:pt x="481" y="0"/>
                </a:cubicBezTo>
                <a:lnTo>
                  <a:pt x="381" y="0"/>
                </a:lnTo>
                <a:cubicBezTo>
                  <a:pt x="372" y="0"/>
                  <a:pt x="365" y="8"/>
                  <a:pt x="365" y="17"/>
                </a:cubicBezTo>
                <a:cubicBezTo>
                  <a:pt x="365" y="26"/>
                  <a:pt x="372" y="34"/>
                  <a:pt x="381" y="34"/>
                </a:cubicBezTo>
                <a:close/>
                <a:moveTo>
                  <a:pt x="547" y="34"/>
                </a:moveTo>
                <a:lnTo>
                  <a:pt x="646" y="34"/>
                </a:lnTo>
                <a:cubicBezTo>
                  <a:pt x="655" y="34"/>
                  <a:pt x="662" y="26"/>
                  <a:pt x="662" y="17"/>
                </a:cubicBezTo>
                <a:cubicBezTo>
                  <a:pt x="662" y="8"/>
                  <a:pt x="655" y="0"/>
                  <a:pt x="646" y="0"/>
                </a:cubicBezTo>
                <a:lnTo>
                  <a:pt x="547" y="0"/>
                </a:lnTo>
                <a:cubicBezTo>
                  <a:pt x="537" y="0"/>
                  <a:pt x="530" y="8"/>
                  <a:pt x="530" y="17"/>
                </a:cubicBezTo>
                <a:cubicBezTo>
                  <a:pt x="530" y="26"/>
                  <a:pt x="537" y="34"/>
                  <a:pt x="547" y="34"/>
                </a:cubicBezTo>
                <a:close/>
                <a:moveTo>
                  <a:pt x="712" y="34"/>
                </a:moveTo>
                <a:lnTo>
                  <a:pt x="811" y="34"/>
                </a:lnTo>
                <a:cubicBezTo>
                  <a:pt x="820" y="34"/>
                  <a:pt x="828" y="26"/>
                  <a:pt x="828" y="17"/>
                </a:cubicBezTo>
                <a:cubicBezTo>
                  <a:pt x="828" y="8"/>
                  <a:pt x="820" y="0"/>
                  <a:pt x="811" y="0"/>
                </a:cubicBezTo>
                <a:lnTo>
                  <a:pt x="712" y="0"/>
                </a:lnTo>
                <a:cubicBezTo>
                  <a:pt x="703" y="0"/>
                  <a:pt x="695" y="8"/>
                  <a:pt x="695" y="17"/>
                </a:cubicBezTo>
                <a:cubicBezTo>
                  <a:pt x="695" y="26"/>
                  <a:pt x="703" y="34"/>
                  <a:pt x="712" y="34"/>
                </a:cubicBezTo>
                <a:close/>
                <a:moveTo>
                  <a:pt x="877" y="34"/>
                </a:moveTo>
                <a:lnTo>
                  <a:pt x="976" y="34"/>
                </a:lnTo>
                <a:cubicBezTo>
                  <a:pt x="985" y="34"/>
                  <a:pt x="993" y="26"/>
                  <a:pt x="993" y="17"/>
                </a:cubicBezTo>
                <a:cubicBezTo>
                  <a:pt x="993" y="8"/>
                  <a:pt x="985" y="0"/>
                  <a:pt x="976" y="0"/>
                </a:cubicBezTo>
                <a:lnTo>
                  <a:pt x="877" y="0"/>
                </a:lnTo>
                <a:cubicBezTo>
                  <a:pt x="868" y="0"/>
                  <a:pt x="860" y="8"/>
                  <a:pt x="860" y="17"/>
                </a:cubicBezTo>
                <a:cubicBezTo>
                  <a:pt x="860" y="26"/>
                  <a:pt x="868" y="34"/>
                  <a:pt x="877" y="34"/>
                </a:cubicBezTo>
                <a:close/>
                <a:moveTo>
                  <a:pt x="1042" y="34"/>
                </a:moveTo>
                <a:lnTo>
                  <a:pt x="1141" y="34"/>
                </a:lnTo>
                <a:cubicBezTo>
                  <a:pt x="1150" y="34"/>
                  <a:pt x="1158" y="26"/>
                  <a:pt x="1158" y="17"/>
                </a:cubicBezTo>
                <a:cubicBezTo>
                  <a:pt x="1158" y="8"/>
                  <a:pt x="1150" y="0"/>
                  <a:pt x="1141" y="0"/>
                </a:cubicBezTo>
                <a:lnTo>
                  <a:pt x="1042" y="0"/>
                </a:lnTo>
                <a:cubicBezTo>
                  <a:pt x="1033" y="0"/>
                  <a:pt x="1025" y="8"/>
                  <a:pt x="1025" y="17"/>
                </a:cubicBezTo>
                <a:cubicBezTo>
                  <a:pt x="1025" y="26"/>
                  <a:pt x="1033" y="34"/>
                  <a:pt x="1042" y="34"/>
                </a:cubicBezTo>
                <a:close/>
                <a:moveTo>
                  <a:pt x="1207" y="34"/>
                </a:moveTo>
                <a:lnTo>
                  <a:pt x="1306" y="34"/>
                </a:lnTo>
                <a:cubicBezTo>
                  <a:pt x="1316" y="34"/>
                  <a:pt x="1323" y="26"/>
                  <a:pt x="1323" y="17"/>
                </a:cubicBezTo>
                <a:cubicBezTo>
                  <a:pt x="1323" y="8"/>
                  <a:pt x="1316" y="0"/>
                  <a:pt x="1306" y="0"/>
                </a:cubicBezTo>
                <a:lnTo>
                  <a:pt x="1207" y="0"/>
                </a:lnTo>
                <a:cubicBezTo>
                  <a:pt x="1198" y="0"/>
                  <a:pt x="1191" y="8"/>
                  <a:pt x="1191" y="17"/>
                </a:cubicBezTo>
                <a:cubicBezTo>
                  <a:pt x="1191" y="26"/>
                  <a:pt x="1198" y="34"/>
                  <a:pt x="1207" y="34"/>
                </a:cubicBezTo>
                <a:close/>
                <a:moveTo>
                  <a:pt x="1369" y="37"/>
                </a:moveTo>
                <a:cubicBezTo>
                  <a:pt x="1399" y="43"/>
                  <a:pt x="1427" y="57"/>
                  <a:pt x="1450" y="76"/>
                </a:cubicBezTo>
                <a:cubicBezTo>
                  <a:pt x="1457" y="82"/>
                  <a:pt x="1468" y="81"/>
                  <a:pt x="1474" y="74"/>
                </a:cubicBezTo>
                <a:cubicBezTo>
                  <a:pt x="1479" y="67"/>
                  <a:pt x="1478" y="56"/>
                  <a:pt x="1471" y="50"/>
                </a:cubicBezTo>
                <a:cubicBezTo>
                  <a:pt x="1444" y="28"/>
                  <a:pt x="1411" y="12"/>
                  <a:pt x="1375" y="5"/>
                </a:cubicBezTo>
                <a:cubicBezTo>
                  <a:pt x="1366" y="3"/>
                  <a:pt x="1358" y="9"/>
                  <a:pt x="1356" y="18"/>
                </a:cubicBezTo>
                <a:cubicBezTo>
                  <a:pt x="1354" y="27"/>
                  <a:pt x="1360" y="35"/>
                  <a:pt x="1369" y="37"/>
                </a:cubicBezTo>
                <a:close/>
                <a:moveTo>
                  <a:pt x="1490" y="122"/>
                </a:moveTo>
                <a:cubicBezTo>
                  <a:pt x="1505" y="147"/>
                  <a:pt x="1515" y="176"/>
                  <a:pt x="1516" y="207"/>
                </a:cubicBezTo>
                <a:cubicBezTo>
                  <a:pt x="1517" y="216"/>
                  <a:pt x="1525" y="223"/>
                  <a:pt x="1534" y="223"/>
                </a:cubicBezTo>
                <a:cubicBezTo>
                  <a:pt x="1543" y="222"/>
                  <a:pt x="1550" y="215"/>
                  <a:pt x="1550" y="205"/>
                </a:cubicBezTo>
                <a:cubicBezTo>
                  <a:pt x="1548" y="168"/>
                  <a:pt x="1536" y="134"/>
                  <a:pt x="1518" y="104"/>
                </a:cubicBezTo>
                <a:cubicBezTo>
                  <a:pt x="1513" y="96"/>
                  <a:pt x="1503" y="94"/>
                  <a:pt x="1495" y="99"/>
                </a:cubicBezTo>
                <a:cubicBezTo>
                  <a:pt x="1487" y="103"/>
                  <a:pt x="1485" y="114"/>
                  <a:pt x="1490" y="122"/>
                </a:cubicBezTo>
                <a:close/>
                <a:moveTo>
                  <a:pt x="1517" y="272"/>
                </a:moveTo>
                <a:lnTo>
                  <a:pt x="1517" y="289"/>
                </a:lnTo>
                <a:cubicBezTo>
                  <a:pt x="1517" y="315"/>
                  <a:pt x="1511" y="340"/>
                  <a:pt x="1501" y="362"/>
                </a:cubicBezTo>
                <a:cubicBezTo>
                  <a:pt x="1498" y="371"/>
                  <a:pt x="1502" y="381"/>
                  <a:pt x="1510" y="384"/>
                </a:cubicBezTo>
                <a:cubicBezTo>
                  <a:pt x="1518" y="388"/>
                  <a:pt x="1528" y="384"/>
                  <a:pt x="1532" y="376"/>
                </a:cubicBezTo>
                <a:cubicBezTo>
                  <a:pt x="1544" y="349"/>
                  <a:pt x="1550" y="320"/>
                  <a:pt x="1550" y="289"/>
                </a:cubicBezTo>
                <a:lnTo>
                  <a:pt x="1550" y="272"/>
                </a:lnTo>
                <a:cubicBezTo>
                  <a:pt x="1550" y="263"/>
                  <a:pt x="1543" y="256"/>
                  <a:pt x="1533" y="256"/>
                </a:cubicBezTo>
                <a:cubicBezTo>
                  <a:pt x="1524" y="256"/>
                  <a:pt x="1517" y="263"/>
                  <a:pt x="1517" y="272"/>
                </a:cubicBezTo>
                <a:close/>
                <a:moveTo>
                  <a:pt x="1469" y="413"/>
                </a:moveTo>
                <a:cubicBezTo>
                  <a:pt x="1448" y="435"/>
                  <a:pt x="1422" y="452"/>
                  <a:pt x="1393" y="463"/>
                </a:cubicBezTo>
                <a:cubicBezTo>
                  <a:pt x="1385" y="466"/>
                  <a:pt x="1380" y="475"/>
                  <a:pt x="1383" y="484"/>
                </a:cubicBezTo>
                <a:cubicBezTo>
                  <a:pt x="1386" y="493"/>
                  <a:pt x="1396" y="497"/>
                  <a:pt x="1405" y="494"/>
                </a:cubicBezTo>
                <a:cubicBezTo>
                  <a:pt x="1439" y="482"/>
                  <a:pt x="1469" y="462"/>
                  <a:pt x="1493" y="435"/>
                </a:cubicBezTo>
                <a:cubicBezTo>
                  <a:pt x="1499" y="429"/>
                  <a:pt x="1499" y="418"/>
                  <a:pt x="1492" y="412"/>
                </a:cubicBezTo>
                <a:cubicBezTo>
                  <a:pt x="1485" y="406"/>
                  <a:pt x="1475" y="406"/>
                  <a:pt x="1469" y="413"/>
                </a:cubicBezTo>
                <a:close/>
                <a:moveTo>
                  <a:pt x="1334" y="473"/>
                </a:moveTo>
                <a:lnTo>
                  <a:pt x="1234" y="473"/>
                </a:lnTo>
                <a:cubicBezTo>
                  <a:pt x="1225" y="473"/>
                  <a:pt x="1218" y="480"/>
                  <a:pt x="1218" y="489"/>
                </a:cubicBezTo>
                <a:cubicBezTo>
                  <a:pt x="1218" y="499"/>
                  <a:pt x="1225" y="506"/>
                  <a:pt x="1234" y="506"/>
                </a:cubicBezTo>
                <a:lnTo>
                  <a:pt x="1333" y="506"/>
                </a:lnTo>
                <a:lnTo>
                  <a:pt x="1334" y="506"/>
                </a:lnTo>
                <a:cubicBezTo>
                  <a:pt x="1343" y="506"/>
                  <a:pt x="1351" y="499"/>
                  <a:pt x="1351" y="489"/>
                </a:cubicBezTo>
                <a:cubicBezTo>
                  <a:pt x="1351" y="480"/>
                  <a:pt x="1343" y="473"/>
                  <a:pt x="1334" y="47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000"/>
          </a:p>
        </p:txBody>
      </p:sp>
      <p:sp>
        <p:nvSpPr>
          <p:cNvPr id="960" name="Freeform 81">
            <a:extLst>
              <a:ext uri="{FF2B5EF4-FFF2-40B4-BE49-F238E27FC236}">
                <a16:creationId xmlns:a16="http://schemas.microsoft.com/office/drawing/2014/main" id="{74F6A9A0-208A-49DC-A085-2659AF5DA0C0}"/>
              </a:ext>
            </a:extLst>
          </p:cNvPr>
          <p:cNvSpPr>
            <a:spLocks/>
          </p:cNvSpPr>
          <p:nvPr/>
        </p:nvSpPr>
        <p:spPr bwMode="auto">
          <a:xfrm rot="18838194">
            <a:off x="6731286" y="2333369"/>
            <a:ext cx="311762" cy="1843749"/>
          </a:xfrm>
          <a:custGeom>
            <a:avLst/>
            <a:gdLst>
              <a:gd name="connsiteX0" fmla="*/ 0 w 165100"/>
              <a:gd name="connsiteY0" fmla="*/ 0 h 1026205"/>
              <a:gd name="connsiteX1" fmla="*/ 37130 w 165100"/>
              <a:gd name="connsiteY1" fmla="*/ 18789 h 1026205"/>
              <a:gd name="connsiteX2" fmla="*/ 165100 w 165100"/>
              <a:gd name="connsiteY2" fmla="*/ 106063 h 1026205"/>
              <a:gd name="connsiteX3" fmla="*/ 165100 w 165100"/>
              <a:gd name="connsiteY3" fmla="*/ 920078 h 1026205"/>
              <a:gd name="connsiteX4" fmla="*/ 37130 w 165100"/>
              <a:gd name="connsiteY4" fmla="*/ 1007396 h 1026205"/>
              <a:gd name="connsiteX5" fmla="*/ 0 w 165100"/>
              <a:gd name="connsiteY5" fmla="*/ 1026205 h 1026205"/>
              <a:gd name="connsiteX0" fmla="*/ 0 w 165100"/>
              <a:gd name="connsiteY0" fmla="*/ 0 h 1026205"/>
              <a:gd name="connsiteX1" fmla="*/ 165100 w 165100"/>
              <a:gd name="connsiteY1" fmla="*/ 106063 h 1026205"/>
              <a:gd name="connsiteX2" fmla="*/ 165100 w 165100"/>
              <a:gd name="connsiteY2" fmla="*/ 920078 h 1026205"/>
              <a:gd name="connsiteX3" fmla="*/ 37130 w 165100"/>
              <a:gd name="connsiteY3" fmla="*/ 1007396 h 1026205"/>
              <a:gd name="connsiteX4" fmla="*/ 0 w 165100"/>
              <a:gd name="connsiteY4" fmla="*/ 1026205 h 1026205"/>
              <a:gd name="connsiteX5" fmla="*/ 0 w 165100"/>
              <a:gd name="connsiteY5" fmla="*/ 0 h 1026205"/>
              <a:gd name="connsiteX0" fmla="*/ 0 w 170124"/>
              <a:gd name="connsiteY0" fmla="*/ 0 h 1026205"/>
              <a:gd name="connsiteX1" fmla="*/ 170124 w 170124"/>
              <a:gd name="connsiteY1" fmla="*/ 131184 h 1026205"/>
              <a:gd name="connsiteX2" fmla="*/ 165100 w 170124"/>
              <a:gd name="connsiteY2" fmla="*/ 920078 h 1026205"/>
              <a:gd name="connsiteX3" fmla="*/ 37130 w 170124"/>
              <a:gd name="connsiteY3" fmla="*/ 1007396 h 1026205"/>
              <a:gd name="connsiteX4" fmla="*/ 0 w 170124"/>
              <a:gd name="connsiteY4" fmla="*/ 1026205 h 1026205"/>
              <a:gd name="connsiteX5" fmla="*/ 0 w 170124"/>
              <a:gd name="connsiteY5" fmla="*/ 0 h 1026205"/>
              <a:gd name="connsiteX0" fmla="*/ 0 w 170124"/>
              <a:gd name="connsiteY0" fmla="*/ 0 h 1006108"/>
              <a:gd name="connsiteX1" fmla="*/ 170124 w 170124"/>
              <a:gd name="connsiteY1" fmla="*/ 111087 h 1006108"/>
              <a:gd name="connsiteX2" fmla="*/ 165100 w 170124"/>
              <a:gd name="connsiteY2" fmla="*/ 899981 h 1006108"/>
              <a:gd name="connsiteX3" fmla="*/ 37130 w 170124"/>
              <a:gd name="connsiteY3" fmla="*/ 987299 h 1006108"/>
              <a:gd name="connsiteX4" fmla="*/ 0 w 170124"/>
              <a:gd name="connsiteY4" fmla="*/ 1006108 h 1006108"/>
              <a:gd name="connsiteX5" fmla="*/ 0 w 170124"/>
              <a:gd name="connsiteY5" fmla="*/ 0 h 1006108"/>
              <a:gd name="connsiteX0" fmla="*/ 0 w 170124"/>
              <a:gd name="connsiteY0" fmla="*/ 0 h 1006108"/>
              <a:gd name="connsiteX1" fmla="*/ 170124 w 170124"/>
              <a:gd name="connsiteY1" fmla="*/ 111087 h 1006108"/>
              <a:gd name="connsiteX2" fmla="*/ 165100 w 170124"/>
              <a:gd name="connsiteY2" fmla="*/ 899981 h 1006108"/>
              <a:gd name="connsiteX3" fmla="*/ 37130 w 170124"/>
              <a:gd name="connsiteY3" fmla="*/ 987299 h 1006108"/>
              <a:gd name="connsiteX4" fmla="*/ 0 w 170124"/>
              <a:gd name="connsiteY4" fmla="*/ 1006108 h 1006108"/>
              <a:gd name="connsiteX5" fmla="*/ 0 w 170124"/>
              <a:gd name="connsiteY5" fmla="*/ 0 h 1006108"/>
              <a:gd name="connsiteX0" fmla="*/ 0 w 170124"/>
              <a:gd name="connsiteY0" fmla="*/ 0 h 1006108"/>
              <a:gd name="connsiteX1" fmla="*/ 170124 w 170124"/>
              <a:gd name="connsiteY1" fmla="*/ 111087 h 1006108"/>
              <a:gd name="connsiteX2" fmla="*/ 165100 w 170124"/>
              <a:gd name="connsiteY2" fmla="*/ 899981 h 1006108"/>
              <a:gd name="connsiteX3" fmla="*/ 37130 w 170124"/>
              <a:gd name="connsiteY3" fmla="*/ 987299 h 1006108"/>
              <a:gd name="connsiteX4" fmla="*/ 0 w 170124"/>
              <a:gd name="connsiteY4" fmla="*/ 1006108 h 1006108"/>
              <a:gd name="connsiteX5" fmla="*/ 0 w 170124"/>
              <a:gd name="connsiteY5" fmla="*/ 0 h 1006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0124" h="1006108">
                <a:moveTo>
                  <a:pt x="0" y="0"/>
                </a:moveTo>
                <a:cubicBezTo>
                  <a:pt x="66756" y="37029"/>
                  <a:pt x="113416" y="69034"/>
                  <a:pt x="170124" y="111087"/>
                </a:cubicBezTo>
                <a:cubicBezTo>
                  <a:pt x="168449" y="374052"/>
                  <a:pt x="166775" y="637016"/>
                  <a:pt x="165100" y="899981"/>
                </a:cubicBezTo>
                <a:lnTo>
                  <a:pt x="37130" y="987299"/>
                </a:lnTo>
                <a:lnTo>
                  <a:pt x="0" y="100610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4000" dirty="0"/>
          </a:p>
        </p:txBody>
      </p:sp>
      <p:sp>
        <p:nvSpPr>
          <p:cNvPr id="961" name="Freeform 82">
            <a:extLst>
              <a:ext uri="{FF2B5EF4-FFF2-40B4-BE49-F238E27FC236}">
                <a16:creationId xmlns:a16="http://schemas.microsoft.com/office/drawing/2014/main" id="{261E83D1-AB37-4993-87BD-2FE886141EC5}"/>
              </a:ext>
            </a:extLst>
          </p:cNvPr>
          <p:cNvSpPr>
            <a:spLocks/>
          </p:cNvSpPr>
          <p:nvPr/>
        </p:nvSpPr>
        <p:spPr bwMode="auto">
          <a:xfrm rot="18838194">
            <a:off x="4804577" y="4333894"/>
            <a:ext cx="302554" cy="1843749"/>
          </a:xfrm>
          <a:custGeom>
            <a:avLst/>
            <a:gdLst>
              <a:gd name="connsiteX0" fmla="*/ 165100 w 165100"/>
              <a:gd name="connsiteY0" fmla="*/ 0 h 1003061"/>
              <a:gd name="connsiteX1" fmla="*/ 165100 w 165100"/>
              <a:gd name="connsiteY1" fmla="*/ 1003061 h 1003061"/>
              <a:gd name="connsiteX2" fmla="*/ 150826 w 165100"/>
              <a:gd name="connsiteY2" fmla="*/ 995830 h 1003061"/>
              <a:gd name="connsiteX3" fmla="*/ 5660 w 165100"/>
              <a:gd name="connsiteY3" fmla="*/ 896775 h 1003061"/>
              <a:gd name="connsiteX4" fmla="*/ 0 w 165100"/>
              <a:gd name="connsiteY4" fmla="*/ 891736 h 1003061"/>
              <a:gd name="connsiteX5" fmla="*/ 0 w 165100"/>
              <a:gd name="connsiteY5" fmla="*/ 111268 h 1003061"/>
              <a:gd name="connsiteX6" fmla="*/ 5660 w 165100"/>
              <a:gd name="connsiteY6" fmla="*/ 106229 h 1003061"/>
              <a:gd name="connsiteX7" fmla="*/ 150826 w 165100"/>
              <a:gd name="connsiteY7" fmla="*/ 7223 h 1003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5100" h="1003061">
                <a:moveTo>
                  <a:pt x="165100" y="0"/>
                </a:moveTo>
                <a:lnTo>
                  <a:pt x="165100" y="1003061"/>
                </a:lnTo>
                <a:lnTo>
                  <a:pt x="150826" y="995830"/>
                </a:lnTo>
                <a:cubicBezTo>
                  <a:pt x="100236" y="965903"/>
                  <a:pt x="51754" y="932792"/>
                  <a:pt x="5660" y="896775"/>
                </a:cubicBezTo>
                <a:lnTo>
                  <a:pt x="0" y="891736"/>
                </a:lnTo>
                <a:lnTo>
                  <a:pt x="0" y="111268"/>
                </a:lnTo>
                <a:lnTo>
                  <a:pt x="5660" y="106229"/>
                </a:lnTo>
                <a:cubicBezTo>
                  <a:pt x="51754" y="70219"/>
                  <a:pt x="100236" y="37126"/>
                  <a:pt x="150826" y="7223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4000"/>
          </a:p>
        </p:txBody>
      </p:sp>
      <p:sp>
        <p:nvSpPr>
          <p:cNvPr id="962" name="TextBox 961">
            <a:extLst>
              <a:ext uri="{FF2B5EF4-FFF2-40B4-BE49-F238E27FC236}">
                <a16:creationId xmlns:a16="http://schemas.microsoft.com/office/drawing/2014/main" id="{445967A9-59C5-4DD3-A01C-B401A7DEE2A5}"/>
              </a:ext>
            </a:extLst>
          </p:cNvPr>
          <p:cNvSpPr txBox="1"/>
          <p:nvPr/>
        </p:nvSpPr>
        <p:spPr>
          <a:xfrm rot="8038194">
            <a:off x="5274579" y="4596391"/>
            <a:ext cx="2483110" cy="516356"/>
          </a:xfrm>
          <a:custGeom>
            <a:avLst/>
            <a:gdLst/>
            <a:ahLst/>
            <a:cxnLst/>
            <a:rect l="l" t="t" r="r" b="b"/>
            <a:pathLst>
              <a:path w="2483110" h="516356">
                <a:moveTo>
                  <a:pt x="1944326" y="367002"/>
                </a:moveTo>
                <a:lnTo>
                  <a:pt x="1983150" y="338627"/>
                </a:lnTo>
                <a:lnTo>
                  <a:pt x="2025805" y="94930"/>
                </a:lnTo>
                <a:lnTo>
                  <a:pt x="1999489" y="51841"/>
                </a:lnTo>
                <a:lnTo>
                  <a:pt x="2123335" y="73517"/>
                </a:lnTo>
                <a:lnTo>
                  <a:pt x="2082742" y="107042"/>
                </a:lnTo>
                <a:lnTo>
                  <a:pt x="2039403" y="354650"/>
                </a:lnTo>
                <a:lnTo>
                  <a:pt x="2035670" y="353997"/>
                </a:lnTo>
                <a:lnTo>
                  <a:pt x="2041983" y="355638"/>
                </a:lnTo>
                <a:lnTo>
                  <a:pt x="2085695" y="105901"/>
                </a:lnTo>
                <a:lnTo>
                  <a:pt x="2122305" y="82663"/>
                </a:lnTo>
                <a:lnTo>
                  <a:pt x="2127965" y="94738"/>
                </a:lnTo>
                <a:lnTo>
                  <a:pt x="2100535" y="115474"/>
                </a:lnTo>
                <a:lnTo>
                  <a:pt x="2057888" y="359129"/>
                </a:lnTo>
                <a:cubicBezTo>
                  <a:pt x="2061264" y="360036"/>
                  <a:pt x="2066362" y="361086"/>
                  <a:pt x="2073183" y="362279"/>
                </a:cubicBezTo>
                <a:cubicBezTo>
                  <a:pt x="2097229" y="366488"/>
                  <a:pt x="2116164" y="364452"/>
                  <a:pt x="2129989" y="356171"/>
                </a:cubicBezTo>
                <a:cubicBezTo>
                  <a:pt x="2143813" y="347891"/>
                  <a:pt x="2156344" y="330666"/>
                  <a:pt x="2167578" y="304499"/>
                </a:cubicBezTo>
                <a:cubicBezTo>
                  <a:pt x="2178617" y="352679"/>
                  <a:pt x="2190397" y="388601"/>
                  <a:pt x="2202918" y="412264"/>
                </a:cubicBezTo>
                <a:close/>
                <a:moveTo>
                  <a:pt x="1956143" y="389090"/>
                </a:moveTo>
                <a:lnTo>
                  <a:pt x="1950276" y="371547"/>
                </a:lnTo>
                <a:lnTo>
                  <a:pt x="2203852" y="415931"/>
                </a:lnTo>
                <a:lnTo>
                  <a:pt x="2205363" y="414054"/>
                </a:lnTo>
                <a:lnTo>
                  <a:pt x="2204853" y="413919"/>
                </a:lnTo>
                <a:lnTo>
                  <a:pt x="2206062" y="413187"/>
                </a:lnTo>
                <a:lnTo>
                  <a:pt x="2210695" y="407435"/>
                </a:lnTo>
                <a:cubicBezTo>
                  <a:pt x="2197168" y="384209"/>
                  <a:pt x="2187375" y="358038"/>
                  <a:pt x="2181317" y="328921"/>
                </a:cubicBezTo>
                <a:lnTo>
                  <a:pt x="2181825" y="320056"/>
                </a:lnTo>
                <a:lnTo>
                  <a:pt x="2197535" y="326985"/>
                </a:lnTo>
                <a:lnTo>
                  <a:pt x="2199001" y="333623"/>
                </a:lnTo>
                <a:lnTo>
                  <a:pt x="2224528" y="402006"/>
                </a:lnTo>
                <a:lnTo>
                  <a:pt x="2245989" y="389012"/>
                </a:lnTo>
                <a:lnTo>
                  <a:pt x="2309587" y="149924"/>
                </a:lnTo>
                <a:lnTo>
                  <a:pt x="2287102" y="104719"/>
                </a:lnTo>
                <a:lnTo>
                  <a:pt x="2408606" y="137039"/>
                </a:lnTo>
                <a:lnTo>
                  <a:pt x="2365262" y="166922"/>
                </a:lnTo>
                <a:lnTo>
                  <a:pt x="2300642" y="409847"/>
                </a:lnTo>
                <a:lnTo>
                  <a:pt x="2296980" y="408873"/>
                </a:lnTo>
                <a:lnTo>
                  <a:pt x="2303127" y="411054"/>
                </a:lnTo>
                <a:lnTo>
                  <a:pt x="2368302" y="166041"/>
                </a:lnTo>
                <a:lnTo>
                  <a:pt x="2406788" y="146061"/>
                </a:lnTo>
                <a:lnTo>
                  <a:pt x="2411380" y="158581"/>
                </a:lnTo>
                <a:lnTo>
                  <a:pt x="2382258" y="176863"/>
                </a:lnTo>
                <a:lnTo>
                  <a:pt x="2318670" y="415910"/>
                </a:lnTo>
                <a:cubicBezTo>
                  <a:pt x="2321955" y="417105"/>
                  <a:pt x="2326944" y="418593"/>
                  <a:pt x="2333636" y="420374"/>
                </a:cubicBezTo>
                <a:cubicBezTo>
                  <a:pt x="2357226" y="426648"/>
                  <a:pt x="2376267" y="426260"/>
                  <a:pt x="2390756" y="419207"/>
                </a:cubicBezTo>
                <a:cubicBezTo>
                  <a:pt x="2405246" y="412155"/>
                  <a:pt x="2419221" y="396081"/>
                  <a:pt x="2432680" y="370984"/>
                </a:cubicBezTo>
                <a:cubicBezTo>
                  <a:pt x="2439505" y="419939"/>
                  <a:pt x="2448130" y="456746"/>
                  <a:pt x="2458554" y="481405"/>
                </a:cubicBezTo>
                <a:lnTo>
                  <a:pt x="2220866" y="418179"/>
                </a:lnTo>
                <a:lnTo>
                  <a:pt x="2218742" y="421184"/>
                </a:lnTo>
                <a:lnTo>
                  <a:pt x="2459167" y="485139"/>
                </a:lnTo>
                <a:lnTo>
                  <a:pt x="2466720" y="477268"/>
                </a:lnTo>
                <a:cubicBezTo>
                  <a:pt x="2455255" y="452957"/>
                  <a:pt x="2447766" y="426036"/>
                  <a:pt x="2444252" y="396505"/>
                </a:cubicBezTo>
                <a:lnTo>
                  <a:pt x="2445526" y="387716"/>
                </a:lnTo>
                <a:lnTo>
                  <a:pt x="2460577" y="395981"/>
                </a:lnTo>
                <a:lnTo>
                  <a:pt x="2461462" y="402720"/>
                </a:lnTo>
                <a:cubicBezTo>
                  <a:pt x="2465655" y="427900"/>
                  <a:pt x="2472511" y="452620"/>
                  <a:pt x="2482032" y="476881"/>
                </a:cubicBezTo>
                <a:lnTo>
                  <a:pt x="2483110" y="480349"/>
                </a:lnTo>
                <a:lnTo>
                  <a:pt x="2463791" y="503203"/>
                </a:lnTo>
                <a:lnTo>
                  <a:pt x="2214713" y="436947"/>
                </a:lnTo>
                <a:lnTo>
                  <a:pt x="2212908" y="429443"/>
                </a:lnTo>
                <a:lnTo>
                  <a:pt x="2210023" y="433527"/>
                </a:lnTo>
                <a:close/>
                <a:moveTo>
                  <a:pt x="1757788" y="216225"/>
                </a:moveTo>
                <a:lnTo>
                  <a:pt x="1765360" y="207350"/>
                </a:lnTo>
                <a:cubicBezTo>
                  <a:pt x="1768906" y="203945"/>
                  <a:pt x="1773021" y="200622"/>
                  <a:pt x="1777706" y="197382"/>
                </a:cubicBezTo>
                <a:lnTo>
                  <a:pt x="1757341" y="112505"/>
                </a:lnTo>
                <a:lnTo>
                  <a:pt x="1730043" y="174409"/>
                </a:lnTo>
                <a:cubicBezTo>
                  <a:pt x="1730927" y="175059"/>
                  <a:pt x="1731435" y="175558"/>
                  <a:pt x="1731567" y="175905"/>
                </a:cubicBezTo>
                <a:lnTo>
                  <a:pt x="1737545" y="185232"/>
                </a:lnTo>
                <a:cubicBezTo>
                  <a:pt x="1740774" y="189084"/>
                  <a:pt x="1744093" y="193620"/>
                  <a:pt x="1747500" y="198843"/>
                </a:cubicBezTo>
                <a:close/>
                <a:moveTo>
                  <a:pt x="1742752" y="228130"/>
                </a:moveTo>
                <a:lnTo>
                  <a:pt x="1744073" y="226800"/>
                </a:lnTo>
                <a:cubicBezTo>
                  <a:pt x="1744677" y="226134"/>
                  <a:pt x="1745371" y="225864"/>
                  <a:pt x="1746157" y="225988"/>
                </a:cubicBezTo>
                <a:cubicBezTo>
                  <a:pt x="1737050" y="210105"/>
                  <a:pt x="1725376" y="193847"/>
                  <a:pt x="1711133" y="177212"/>
                </a:cubicBezTo>
                <a:lnTo>
                  <a:pt x="1749636" y="97436"/>
                </a:lnTo>
                <a:lnTo>
                  <a:pt x="1749036" y="83571"/>
                </a:lnTo>
                <a:lnTo>
                  <a:pt x="1707118" y="175554"/>
                </a:lnTo>
                <a:cubicBezTo>
                  <a:pt x="1717490" y="187872"/>
                  <a:pt x="1726551" y="200593"/>
                  <a:pt x="1734303" y="213716"/>
                </a:cubicBezTo>
                <a:close/>
                <a:moveTo>
                  <a:pt x="1668004" y="302864"/>
                </a:moveTo>
                <a:lnTo>
                  <a:pt x="1667403" y="300097"/>
                </a:lnTo>
                <a:cubicBezTo>
                  <a:pt x="1666944" y="295502"/>
                  <a:pt x="1666959" y="290590"/>
                  <a:pt x="1667446" y="285362"/>
                </a:cubicBezTo>
                <a:cubicBezTo>
                  <a:pt x="1669039" y="268266"/>
                  <a:pt x="1677972" y="244878"/>
                  <a:pt x="1694245" y="215199"/>
                </a:cubicBezTo>
                <a:lnTo>
                  <a:pt x="1691058" y="207552"/>
                </a:lnTo>
                <a:cubicBezTo>
                  <a:pt x="1690587" y="210760"/>
                  <a:pt x="1688362" y="217023"/>
                  <a:pt x="1684383" y="226341"/>
                </a:cubicBezTo>
                <a:lnTo>
                  <a:pt x="1674196" y="250152"/>
                </a:lnTo>
                <a:cubicBezTo>
                  <a:pt x="1668939" y="262267"/>
                  <a:pt x="1665924" y="272474"/>
                  <a:pt x="1665150" y="280773"/>
                </a:cubicBezTo>
                <a:cubicBezTo>
                  <a:pt x="1664374" y="289113"/>
                  <a:pt x="1665094" y="296058"/>
                  <a:pt x="1667312" y="301609"/>
                </a:cubicBezTo>
                <a:close/>
                <a:moveTo>
                  <a:pt x="1575435" y="348869"/>
                </a:moveTo>
                <a:lnTo>
                  <a:pt x="1569765" y="332001"/>
                </a:lnTo>
                <a:lnTo>
                  <a:pt x="1686913" y="342916"/>
                </a:lnTo>
                <a:lnTo>
                  <a:pt x="1684590" y="339234"/>
                </a:lnTo>
                <a:lnTo>
                  <a:pt x="1557572" y="327400"/>
                </a:lnTo>
                <a:cubicBezTo>
                  <a:pt x="1583114" y="312021"/>
                  <a:pt x="1603308" y="295188"/>
                  <a:pt x="1618153" y="276897"/>
                </a:cubicBezTo>
                <a:cubicBezTo>
                  <a:pt x="1629288" y="263179"/>
                  <a:pt x="1641121" y="242990"/>
                  <a:pt x="1653653" y="216328"/>
                </a:cubicBezTo>
                <a:lnTo>
                  <a:pt x="1665979" y="188499"/>
                </a:lnTo>
                <a:lnTo>
                  <a:pt x="1660919" y="184788"/>
                </a:lnTo>
                <a:cubicBezTo>
                  <a:pt x="1654153" y="180823"/>
                  <a:pt x="1644109" y="177445"/>
                  <a:pt x="1630786" y="174654"/>
                </a:cubicBezTo>
                <a:cubicBezTo>
                  <a:pt x="1641539" y="158133"/>
                  <a:pt x="1650809" y="142136"/>
                  <a:pt x="1658594" y="126661"/>
                </a:cubicBezTo>
                <a:cubicBezTo>
                  <a:pt x="1664407" y="130261"/>
                  <a:pt x="1667889" y="132740"/>
                  <a:pt x="1669041" y="134098"/>
                </a:cubicBezTo>
                <a:lnTo>
                  <a:pt x="1679187" y="147100"/>
                </a:lnTo>
                <a:cubicBezTo>
                  <a:pt x="1681720" y="148924"/>
                  <a:pt x="1683472" y="151248"/>
                  <a:pt x="1684445" y="154069"/>
                </a:cubicBezTo>
                <a:lnTo>
                  <a:pt x="1686480" y="150031"/>
                </a:lnTo>
                <a:lnTo>
                  <a:pt x="1684227" y="148723"/>
                </a:lnTo>
                <a:cubicBezTo>
                  <a:pt x="1677308" y="141391"/>
                  <a:pt x="1671503" y="135477"/>
                  <a:pt x="1666814" y="130982"/>
                </a:cubicBezTo>
                <a:lnTo>
                  <a:pt x="1663233" y="126033"/>
                </a:lnTo>
                <a:lnTo>
                  <a:pt x="1671860" y="115514"/>
                </a:lnTo>
                <a:cubicBezTo>
                  <a:pt x="1682603" y="122854"/>
                  <a:pt x="1689875" y="130086"/>
                  <a:pt x="1693678" y="137209"/>
                </a:cubicBezTo>
                <a:lnTo>
                  <a:pt x="1731405" y="56038"/>
                </a:lnTo>
                <a:lnTo>
                  <a:pt x="1709020" y="20171"/>
                </a:lnTo>
                <a:lnTo>
                  <a:pt x="1830014" y="31445"/>
                </a:lnTo>
                <a:lnTo>
                  <a:pt x="1801782" y="63527"/>
                </a:lnTo>
                <a:lnTo>
                  <a:pt x="1829592" y="165895"/>
                </a:lnTo>
                <a:lnTo>
                  <a:pt x="1831839" y="163450"/>
                </a:lnTo>
                <a:lnTo>
                  <a:pt x="1804941" y="66568"/>
                </a:lnTo>
                <a:lnTo>
                  <a:pt x="1837057" y="35985"/>
                </a:lnTo>
                <a:lnTo>
                  <a:pt x="1849333" y="42935"/>
                </a:lnTo>
                <a:lnTo>
                  <a:pt x="1822145" y="71649"/>
                </a:lnTo>
                <a:lnTo>
                  <a:pt x="1844567" y="155751"/>
                </a:lnTo>
                <a:lnTo>
                  <a:pt x="1850682" y="151470"/>
                </a:lnTo>
                <a:cubicBezTo>
                  <a:pt x="1856345" y="147745"/>
                  <a:pt x="1862000" y="144835"/>
                  <a:pt x="1867649" y="142738"/>
                </a:cubicBezTo>
                <a:cubicBezTo>
                  <a:pt x="1871370" y="163778"/>
                  <a:pt x="1876778" y="184088"/>
                  <a:pt x="1883874" y="203669"/>
                </a:cubicBezTo>
                <a:cubicBezTo>
                  <a:pt x="1875520" y="202494"/>
                  <a:pt x="1870452" y="201823"/>
                  <a:pt x="1868670" y="201657"/>
                </a:cubicBezTo>
                <a:cubicBezTo>
                  <a:pt x="1854550" y="200341"/>
                  <a:pt x="1844987" y="200879"/>
                  <a:pt x="1839981" y="203270"/>
                </a:cubicBezTo>
                <a:lnTo>
                  <a:pt x="1872210" y="320721"/>
                </a:lnTo>
                <a:lnTo>
                  <a:pt x="1874326" y="323190"/>
                </a:lnTo>
                <a:lnTo>
                  <a:pt x="1843629" y="206248"/>
                </a:lnTo>
                <a:cubicBezTo>
                  <a:pt x="1852233" y="204414"/>
                  <a:pt x="1860248" y="203843"/>
                  <a:pt x="1867675" y="204535"/>
                </a:cubicBezTo>
                <a:lnTo>
                  <a:pt x="1888065" y="208401"/>
                </a:lnTo>
                <a:lnTo>
                  <a:pt x="1878445" y="180471"/>
                </a:lnTo>
                <a:cubicBezTo>
                  <a:pt x="1875815" y="170384"/>
                  <a:pt x="1874039" y="160323"/>
                  <a:pt x="1873116" y="150288"/>
                </a:cubicBezTo>
                <a:lnTo>
                  <a:pt x="1889423" y="158356"/>
                </a:lnTo>
                <a:cubicBezTo>
                  <a:pt x="1891754" y="174111"/>
                  <a:pt x="1898690" y="197397"/>
                  <a:pt x="1910231" y="228216"/>
                </a:cubicBezTo>
                <a:cubicBezTo>
                  <a:pt x="1902849" y="227046"/>
                  <a:pt x="1898994" y="226446"/>
                  <a:pt x="1898667" y="226415"/>
                </a:cubicBezTo>
                <a:lnTo>
                  <a:pt x="1879331" y="222920"/>
                </a:lnTo>
                <a:cubicBezTo>
                  <a:pt x="1874953" y="222110"/>
                  <a:pt x="1871208" y="221459"/>
                  <a:pt x="1868095" y="220968"/>
                </a:cubicBezTo>
                <a:lnTo>
                  <a:pt x="1861067" y="220028"/>
                </a:lnTo>
                <a:lnTo>
                  <a:pt x="1891105" y="322733"/>
                </a:lnTo>
                <a:lnTo>
                  <a:pt x="1940483" y="382880"/>
                </a:lnTo>
                <a:lnTo>
                  <a:pt x="1793364" y="369174"/>
                </a:lnTo>
                <a:lnTo>
                  <a:pt x="1788025" y="352337"/>
                </a:lnTo>
                <a:lnTo>
                  <a:pt x="1915808" y="364242"/>
                </a:lnTo>
                <a:lnTo>
                  <a:pt x="1891382" y="343091"/>
                </a:lnTo>
                <a:lnTo>
                  <a:pt x="1905735" y="359838"/>
                </a:lnTo>
                <a:lnTo>
                  <a:pt x="1774148" y="347578"/>
                </a:lnTo>
                <a:lnTo>
                  <a:pt x="1810555" y="316365"/>
                </a:lnTo>
                <a:lnTo>
                  <a:pt x="1792864" y="250288"/>
                </a:lnTo>
                <a:cubicBezTo>
                  <a:pt x="1777674" y="265547"/>
                  <a:pt x="1763996" y="281346"/>
                  <a:pt x="1751832" y="297684"/>
                </a:cubicBezTo>
                <a:lnTo>
                  <a:pt x="1739160" y="293231"/>
                </a:lnTo>
                <a:cubicBezTo>
                  <a:pt x="1745158" y="283779"/>
                  <a:pt x="1752294" y="274425"/>
                  <a:pt x="1760571" y="265168"/>
                </a:cubicBezTo>
                <a:lnTo>
                  <a:pt x="1788774" y="237740"/>
                </a:lnTo>
                <a:lnTo>
                  <a:pt x="1787834" y="233314"/>
                </a:lnTo>
                <a:cubicBezTo>
                  <a:pt x="1771243" y="246674"/>
                  <a:pt x="1754397" y="263714"/>
                  <a:pt x="1737296" y="284435"/>
                </a:cubicBezTo>
                <a:lnTo>
                  <a:pt x="1729482" y="274346"/>
                </a:lnTo>
                <a:cubicBezTo>
                  <a:pt x="1725916" y="267267"/>
                  <a:pt x="1721885" y="259792"/>
                  <a:pt x="1717388" y="251920"/>
                </a:cubicBezTo>
                <a:lnTo>
                  <a:pt x="1703523" y="228817"/>
                </a:lnTo>
                <a:lnTo>
                  <a:pt x="1690540" y="258639"/>
                </a:lnTo>
                <a:cubicBezTo>
                  <a:pt x="1687087" y="268730"/>
                  <a:pt x="1684976" y="277897"/>
                  <a:pt x="1684208" y="286138"/>
                </a:cubicBezTo>
                <a:cubicBezTo>
                  <a:pt x="1683330" y="295559"/>
                  <a:pt x="1684205" y="303666"/>
                  <a:pt x="1686830" y="310456"/>
                </a:cubicBezTo>
                <a:cubicBezTo>
                  <a:pt x="1689456" y="317247"/>
                  <a:pt x="1696495" y="329234"/>
                  <a:pt x="1707948" y="346416"/>
                </a:cubicBezTo>
                <a:cubicBezTo>
                  <a:pt x="1708969" y="347994"/>
                  <a:pt x="1710679" y="353086"/>
                  <a:pt x="1713077" y="361693"/>
                </a:cubicBezTo>
                <a:close/>
                <a:moveTo>
                  <a:pt x="1369517" y="142919"/>
                </a:moveTo>
                <a:lnTo>
                  <a:pt x="1374496" y="143016"/>
                </a:lnTo>
                <a:cubicBezTo>
                  <a:pt x="1404337" y="143577"/>
                  <a:pt x="1426295" y="139261"/>
                  <a:pt x="1440371" y="130069"/>
                </a:cubicBezTo>
                <a:cubicBezTo>
                  <a:pt x="1454446" y="120877"/>
                  <a:pt x="1461666" y="106553"/>
                  <a:pt x="1462032" y="87098"/>
                </a:cubicBezTo>
                <a:lnTo>
                  <a:pt x="1461659" y="81763"/>
                </a:lnTo>
                <a:lnTo>
                  <a:pt x="1447614" y="76847"/>
                </a:lnTo>
                <a:cubicBezTo>
                  <a:pt x="1436404" y="59373"/>
                  <a:pt x="1420508" y="50442"/>
                  <a:pt x="1399927" y="50055"/>
                </a:cubicBezTo>
                <a:cubicBezTo>
                  <a:pt x="1388492" y="49840"/>
                  <a:pt x="1378891" y="52332"/>
                  <a:pt x="1371122" y="57530"/>
                </a:cubicBezTo>
                <a:close/>
                <a:moveTo>
                  <a:pt x="1350788" y="142468"/>
                </a:moveTo>
                <a:lnTo>
                  <a:pt x="1353954" y="142703"/>
                </a:lnTo>
                <a:cubicBezTo>
                  <a:pt x="1354445" y="142681"/>
                  <a:pt x="1354128" y="142647"/>
                  <a:pt x="1353005" y="142600"/>
                </a:cubicBezTo>
                <a:lnTo>
                  <a:pt x="1354830" y="45517"/>
                </a:lnTo>
                <a:cubicBezTo>
                  <a:pt x="1371377" y="38263"/>
                  <a:pt x="1386607" y="34766"/>
                  <a:pt x="1400521" y="35027"/>
                </a:cubicBezTo>
                <a:cubicBezTo>
                  <a:pt x="1416600" y="35330"/>
                  <a:pt x="1429413" y="38580"/>
                  <a:pt x="1438960" y="44780"/>
                </a:cubicBezTo>
                <a:cubicBezTo>
                  <a:pt x="1446121" y="49429"/>
                  <a:pt x="1452418" y="57614"/>
                  <a:pt x="1457852" y="69334"/>
                </a:cubicBezTo>
                <a:lnTo>
                  <a:pt x="1461413" y="78261"/>
                </a:lnTo>
                <a:lnTo>
                  <a:pt x="1461179" y="74915"/>
                </a:lnTo>
                <a:cubicBezTo>
                  <a:pt x="1459233" y="63324"/>
                  <a:pt x="1454008" y="53509"/>
                  <a:pt x="1445503" y="45469"/>
                </a:cubicBezTo>
                <a:cubicBezTo>
                  <a:pt x="1434164" y="34750"/>
                  <a:pt x="1419008" y="29211"/>
                  <a:pt x="1400036" y="28855"/>
                </a:cubicBezTo>
                <a:cubicBezTo>
                  <a:pt x="1383147" y="28537"/>
                  <a:pt x="1367365" y="32650"/>
                  <a:pt x="1352692" y="41193"/>
                </a:cubicBezTo>
                <a:close/>
                <a:moveTo>
                  <a:pt x="1197410" y="94187"/>
                </a:moveTo>
                <a:lnTo>
                  <a:pt x="1198483" y="87631"/>
                </a:lnTo>
                <a:cubicBezTo>
                  <a:pt x="1208925" y="53987"/>
                  <a:pt x="1219614" y="30159"/>
                  <a:pt x="1230552" y="16146"/>
                </a:cubicBezTo>
                <a:lnTo>
                  <a:pt x="1235159" y="12686"/>
                </a:lnTo>
                <a:lnTo>
                  <a:pt x="1245830" y="21650"/>
                </a:lnTo>
                <a:cubicBezTo>
                  <a:pt x="1234954" y="38217"/>
                  <a:pt x="1224054" y="63314"/>
                  <a:pt x="1213132" y="96940"/>
                </a:cubicBezTo>
                <a:lnTo>
                  <a:pt x="1210127" y="101573"/>
                </a:lnTo>
                <a:close/>
                <a:moveTo>
                  <a:pt x="1366639" y="295970"/>
                </a:moveTo>
                <a:lnTo>
                  <a:pt x="1371198" y="296055"/>
                </a:lnTo>
                <a:lnTo>
                  <a:pt x="1403767" y="295543"/>
                </a:lnTo>
                <a:cubicBezTo>
                  <a:pt x="1446285" y="293325"/>
                  <a:pt x="1467901" y="273235"/>
                  <a:pt x="1468615" y="235273"/>
                </a:cubicBezTo>
                <a:lnTo>
                  <a:pt x="1467922" y="223804"/>
                </a:lnTo>
                <a:lnTo>
                  <a:pt x="1462210" y="223697"/>
                </a:lnTo>
                <a:cubicBezTo>
                  <a:pt x="1454182" y="211832"/>
                  <a:pt x="1444595" y="203770"/>
                  <a:pt x="1433448" y="199509"/>
                </a:cubicBezTo>
                <a:cubicBezTo>
                  <a:pt x="1422302" y="195248"/>
                  <a:pt x="1405617" y="192909"/>
                  <a:pt x="1383392" y="192491"/>
                </a:cubicBezTo>
                <a:lnTo>
                  <a:pt x="1368580" y="192733"/>
                </a:lnTo>
                <a:close/>
                <a:moveTo>
                  <a:pt x="1347908" y="295618"/>
                </a:moveTo>
                <a:lnTo>
                  <a:pt x="1350126" y="295659"/>
                </a:lnTo>
                <a:lnTo>
                  <a:pt x="1352351" y="177362"/>
                </a:lnTo>
                <a:cubicBezTo>
                  <a:pt x="1367491" y="176496"/>
                  <a:pt x="1377352" y="176106"/>
                  <a:pt x="1381934" y="176192"/>
                </a:cubicBezTo>
                <a:cubicBezTo>
                  <a:pt x="1409329" y="176707"/>
                  <a:pt x="1429433" y="179785"/>
                  <a:pt x="1442248" y="185425"/>
                </a:cubicBezTo>
                <a:lnTo>
                  <a:pt x="1458764" y="198666"/>
                </a:lnTo>
                <a:lnTo>
                  <a:pt x="1460726" y="201112"/>
                </a:lnTo>
                <a:lnTo>
                  <a:pt x="1464383" y="206699"/>
                </a:lnTo>
                <a:lnTo>
                  <a:pt x="1463973" y="205160"/>
                </a:lnTo>
                <a:lnTo>
                  <a:pt x="1460726" y="201112"/>
                </a:lnTo>
                <a:lnTo>
                  <a:pt x="1459523" y="199274"/>
                </a:lnTo>
                <a:lnTo>
                  <a:pt x="1458764" y="198666"/>
                </a:lnTo>
                <a:lnTo>
                  <a:pt x="1448704" y="186123"/>
                </a:lnTo>
                <a:cubicBezTo>
                  <a:pt x="1434984" y="177123"/>
                  <a:pt x="1408099" y="172246"/>
                  <a:pt x="1368051" y="171493"/>
                </a:cubicBezTo>
                <a:cubicBezTo>
                  <a:pt x="1364233" y="171422"/>
                  <a:pt x="1358294" y="171569"/>
                  <a:pt x="1350234" y="171936"/>
                </a:cubicBezTo>
                <a:close/>
                <a:moveTo>
                  <a:pt x="1270615" y="342486"/>
                </a:moveTo>
                <a:lnTo>
                  <a:pt x="1264609" y="326101"/>
                </a:lnTo>
                <a:lnTo>
                  <a:pt x="1422016" y="329061"/>
                </a:lnTo>
                <a:cubicBezTo>
                  <a:pt x="1454522" y="329672"/>
                  <a:pt x="1477842" y="326880"/>
                  <a:pt x="1491975" y="320684"/>
                </a:cubicBezTo>
                <a:cubicBezTo>
                  <a:pt x="1522924" y="307000"/>
                  <a:pt x="1538731" y="282437"/>
                  <a:pt x="1539398" y="246994"/>
                </a:cubicBezTo>
                <a:lnTo>
                  <a:pt x="1534047" y="227104"/>
                </a:lnTo>
                <a:lnTo>
                  <a:pt x="1532997" y="218316"/>
                </a:lnTo>
                <a:lnTo>
                  <a:pt x="1529621" y="210655"/>
                </a:lnTo>
                <a:lnTo>
                  <a:pt x="1527627" y="203242"/>
                </a:lnTo>
                <a:lnTo>
                  <a:pt x="1523807" y="197461"/>
                </a:lnTo>
                <a:lnTo>
                  <a:pt x="1529621" y="210655"/>
                </a:lnTo>
                <a:lnTo>
                  <a:pt x="1534047" y="227104"/>
                </a:lnTo>
                <a:lnTo>
                  <a:pt x="1536011" y="243552"/>
                </a:lnTo>
                <a:cubicBezTo>
                  <a:pt x="1535532" y="269044"/>
                  <a:pt x="1525918" y="289272"/>
                  <a:pt x="1507171" y="304236"/>
                </a:cubicBezTo>
                <a:cubicBezTo>
                  <a:pt x="1488423" y="319200"/>
                  <a:pt x="1463920" y="326397"/>
                  <a:pt x="1433660" y="325828"/>
                </a:cubicBezTo>
                <a:lnTo>
                  <a:pt x="1255617" y="322481"/>
                </a:lnTo>
                <a:lnTo>
                  <a:pt x="1289631" y="287522"/>
                </a:lnTo>
                <a:lnTo>
                  <a:pt x="1291464" y="190008"/>
                </a:lnTo>
                <a:cubicBezTo>
                  <a:pt x="1285731" y="189900"/>
                  <a:pt x="1275036" y="190666"/>
                  <a:pt x="1259378" y="192305"/>
                </a:cubicBezTo>
                <a:lnTo>
                  <a:pt x="1256437" y="176036"/>
                </a:lnTo>
                <a:cubicBezTo>
                  <a:pt x="1274245" y="174480"/>
                  <a:pt x="1286022" y="173757"/>
                  <a:pt x="1291768" y="173865"/>
                </a:cubicBezTo>
                <a:lnTo>
                  <a:pt x="1291823" y="170908"/>
                </a:lnTo>
                <a:lnTo>
                  <a:pt x="1290710" y="170887"/>
                </a:lnTo>
                <a:cubicBezTo>
                  <a:pt x="1281959" y="170722"/>
                  <a:pt x="1268948" y="171122"/>
                  <a:pt x="1251676" y="172086"/>
                </a:cubicBezTo>
                <a:lnTo>
                  <a:pt x="1264721" y="139249"/>
                </a:lnTo>
                <a:lnTo>
                  <a:pt x="1272043" y="139707"/>
                </a:lnTo>
                <a:cubicBezTo>
                  <a:pt x="1277632" y="140243"/>
                  <a:pt x="1282271" y="140546"/>
                  <a:pt x="1285963" y="140615"/>
                </a:cubicBezTo>
                <a:cubicBezTo>
                  <a:pt x="1291095" y="140712"/>
                  <a:pt x="1293233" y="140994"/>
                  <a:pt x="1292376" y="141460"/>
                </a:cubicBezTo>
                <a:lnTo>
                  <a:pt x="1293936" y="58548"/>
                </a:lnTo>
                <a:lnTo>
                  <a:pt x="1266950" y="40995"/>
                </a:lnTo>
                <a:cubicBezTo>
                  <a:pt x="1308157" y="12778"/>
                  <a:pt x="1353116" y="-872"/>
                  <a:pt x="1401826" y="43"/>
                </a:cubicBezTo>
                <a:cubicBezTo>
                  <a:pt x="1437613" y="717"/>
                  <a:pt x="1466896" y="9462"/>
                  <a:pt x="1489675" y="26280"/>
                </a:cubicBezTo>
                <a:cubicBezTo>
                  <a:pt x="1512454" y="43098"/>
                  <a:pt x="1523596" y="64660"/>
                  <a:pt x="1523102" y="90966"/>
                </a:cubicBezTo>
                <a:cubicBezTo>
                  <a:pt x="1522603" y="117470"/>
                  <a:pt x="1511525" y="136962"/>
                  <a:pt x="1489868" y="149444"/>
                </a:cubicBezTo>
                <a:lnTo>
                  <a:pt x="1471341" y="156907"/>
                </a:lnTo>
                <a:lnTo>
                  <a:pt x="1473718" y="157694"/>
                </a:lnTo>
                <a:cubicBezTo>
                  <a:pt x="1489637" y="154169"/>
                  <a:pt x="1502465" y="146491"/>
                  <a:pt x="1512201" y="134657"/>
                </a:cubicBezTo>
                <a:cubicBezTo>
                  <a:pt x="1521937" y="122824"/>
                  <a:pt x="1526965" y="108383"/>
                  <a:pt x="1527286" y="91334"/>
                </a:cubicBezTo>
                <a:cubicBezTo>
                  <a:pt x="1527689" y="69895"/>
                  <a:pt x="1518675" y="50137"/>
                  <a:pt x="1500245" y="32060"/>
                </a:cubicBezTo>
                <a:lnTo>
                  <a:pt x="1500405" y="23516"/>
                </a:lnTo>
                <a:lnTo>
                  <a:pt x="1510845" y="26778"/>
                </a:lnTo>
                <a:cubicBezTo>
                  <a:pt x="1533127" y="44642"/>
                  <a:pt x="1544014" y="67069"/>
                  <a:pt x="1543506" y="94058"/>
                </a:cubicBezTo>
                <a:cubicBezTo>
                  <a:pt x="1542804" y="131403"/>
                  <a:pt x="1524139" y="155700"/>
                  <a:pt x="1487512" y="166948"/>
                </a:cubicBezTo>
                <a:cubicBezTo>
                  <a:pt x="1494812" y="169299"/>
                  <a:pt x="1501417" y="172857"/>
                  <a:pt x="1507325" y="177624"/>
                </a:cubicBezTo>
                <a:lnTo>
                  <a:pt x="1521221" y="193549"/>
                </a:lnTo>
                <a:lnTo>
                  <a:pt x="1518103" y="188830"/>
                </a:lnTo>
                <a:lnTo>
                  <a:pt x="1526125" y="182586"/>
                </a:lnTo>
                <a:cubicBezTo>
                  <a:pt x="1546501" y="198098"/>
                  <a:pt x="1556420" y="220219"/>
                  <a:pt x="1555879" y="248949"/>
                </a:cubicBezTo>
                <a:cubicBezTo>
                  <a:pt x="1555339" y="277676"/>
                  <a:pt x="1544737" y="301311"/>
                  <a:pt x="1524071" y="319855"/>
                </a:cubicBezTo>
                <a:cubicBezTo>
                  <a:pt x="1504099" y="337744"/>
                  <a:pt x="1475294" y="346335"/>
                  <a:pt x="1437656" y="345627"/>
                </a:cubicBezTo>
                <a:close/>
                <a:moveTo>
                  <a:pt x="1121182" y="296323"/>
                </a:moveTo>
                <a:lnTo>
                  <a:pt x="1110471" y="42367"/>
                </a:lnTo>
                <a:lnTo>
                  <a:pt x="1131595" y="40986"/>
                </a:lnTo>
                <a:cubicBezTo>
                  <a:pt x="1138603" y="40691"/>
                  <a:pt x="1144814" y="40791"/>
                  <a:pt x="1150229" y="41286"/>
                </a:cubicBezTo>
                <a:lnTo>
                  <a:pt x="1158485" y="42879"/>
                </a:lnTo>
                <a:lnTo>
                  <a:pt x="1149321" y="38932"/>
                </a:lnTo>
                <a:cubicBezTo>
                  <a:pt x="1143199" y="37594"/>
                  <a:pt x="1136019" y="37099"/>
                  <a:pt x="1127780" y="37447"/>
                </a:cubicBezTo>
                <a:cubicBezTo>
                  <a:pt x="1120807" y="37741"/>
                  <a:pt x="1113720" y="38368"/>
                  <a:pt x="1106518" y="39330"/>
                </a:cubicBezTo>
                <a:lnTo>
                  <a:pt x="1108365" y="39252"/>
                </a:lnTo>
                <a:lnTo>
                  <a:pt x="1119115" y="294103"/>
                </a:lnTo>
                <a:close/>
                <a:moveTo>
                  <a:pt x="1028593" y="331275"/>
                </a:moveTo>
                <a:lnTo>
                  <a:pt x="1060900" y="294319"/>
                </a:lnTo>
                <a:lnTo>
                  <a:pt x="1051068" y="61240"/>
                </a:lnTo>
                <a:lnTo>
                  <a:pt x="1038847" y="61675"/>
                </a:lnTo>
                <a:cubicBezTo>
                  <a:pt x="1023641" y="62317"/>
                  <a:pt x="1013137" y="65570"/>
                  <a:pt x="1007334" y="71437"/>
                </a:cubicBezTo>
                <a:cubicBezTo>
                  <a:pt x="1001530" y="77304"/>
                  <a:pt x="998297" y="89350"/>
                  <a:pt x="997634" y="107576"/>
                </a:cubicBezTo>
                <a:lnTo>
                  <a:pt x="981692" y="108248"/>
                </a:lnTo>
                <a:cubicBezTo>
                  <a:pt x="982583" y="84526"/>
                  <a:pt x="987313" y="68331"/>
                  <a:pt x="995883" y="59663"/>
                </a:cubicBezTo>
                <a:cubicBezTo>
                  <a:pt x="1004454" y="50995"/>
                  <a:pt x="1016990" y="46314"/>
                  <a:pt x="1033493" y="45618"/>
                </a:cubicBezTo>
                <a:lnTo>
                  <a:pt x="1052699" y="45081"/>
                </a:lnTo>
                <a:lnTo>
                  <a:pt x="1050389" y="45140"/>
                </a:lnTo>
                <a:lnTo>
                  <a:pt x="1050284" y="42647"/>
                </a:lnTo>
                <a:cubicBezTo>
                  <a:pt x="1044919" y="42243"/>
                  <a:pt x="1038739" y="42189"/>
                  <a:pt x="1031746" y="42484"/>
                </a:cubicBezTo>
                <a:cubicBezTo>
                  <a:pt x="1012408" y="43300"/>
                  <a:pt x="998787" y="47670"/>
                  <a:pt x="990881" y="55595"/>
                </a:cubicBezTo>
                <a:cubicBezTo>
                  <a:pt x="982976" y="63520"/>
                  <a:pt x="978963" y="78449"/>
                  <a:pt x="978839" y="100381"/>
                </a:cubicBezTo>
                <a:lnTo>
                  <a:pt x="967368" y="100865"/>
                </a:lnTo>
                <a:cubicBezTo>
                  <a:pt x="958756" y="76695"/>
                  <a:pt x="946701" y="51283"/>
                  <a:pt x="931200" y="24629"/>
                </a:cubicBezTo>
                <a:lnTo>
                  <a:pt x="928904" y="15242"/>
                </a:lnTo>
                <a:lnTo>
                  <a:pt x="1229701" y="2554"/>
                </a:lnTo>
                <a:cubicBezTo>
                  <a:pt x="1228164" y="10165"/>
                  <a:pt x="1227257" y="14298"/>
                  <a:pt x="1226978" y="14955"/>
                </a:cubicBezTo>
                <a:lnTo>
                  <a:pt x="1212066" y="43266"/>
                </a:lnTo>
                <a:cubicBezTo>
                  <a:pt x="1206692" y="54698"/>
                  <a:pt x="1201978" y="68003"/>
                  <a:pt x="1197925" y="83179"/>
                </a:cubicBezTo>
                <a:lnTo>
                  <a:pt x="1194998" y="88360"/>
                </a:lnTo>
                <a:lnTo>
                  <a:pt x="1185586" y="85103"/>
                </a:lnTo>
                <a:lnTo>
                  <a:pt x="1184479" y="81075"/>
                </a:lnTo>
                <a:cubicBezTo>
                  <a:pt x="1183154" y="76653"/>
                  <a:pt x="1181745" y="72595"/>
                  <a:pt x="1180250" y="68901"/>
                </a:cubicBezTo>
                <a:lnTo>
                  <a:pt x="1178882" y="66016"/>
                </a:lnTo>
                <a:lnTo>
                  <a:pt x="1157854" y="59230"/>
                </a:lnTo>
                <a:cubicBezTo>
                  <a:pt x="1149662" y="57530"/>
                  <a:pt x="1141688" y="56844"/>
                  <a:pt x="1133932" y="57171"/>
                </a:cubicBezTo>
                <a:cubicBezTo>
                  <a:pt x="1130714" y="57307"/>
                  <a:pt x="1128578" y="57475"/>
                  <a:pt x="1127523" y="57676"/>
                </a:cubicBezTo>
                <a:lnTo>
                  <a:pt x="1138474" y="294439"/>
                </a:lnTo>
                <a:lnTo>
                  <a:pt x="1179056" y="344665"/>
                </a:lnTo>
                <a:lnTo>
                  <a:pt x="1048195" y="350185"/>
                </a:lnTo>
                <a:lnTo>
                  <a:pt x="1039328" y="334275"/>
                </a:lnTo>
                <a:lnTo>
                  <a:pt x="1154994" y="329397"/>
                </a:lnTo>
                <a:lnTo>
                  <a:pt x="1140424" y="316974"/>
                </a:lnTo>
                <a:lnTo>
                  <a:pt x="1149015" y="326195"/>
                </a:lnTo>
                <a:close/>
                <a:moveTo>
                  <a:pt x="741078" y="312367"/>
                </a:moveTo>
                <a:lnTo>
                  <a:pt x="751841" y="318965"/>
                </a:lnTo>
                <a:lnTo>
                  <a:pt x="743150" y="311794"/>
                </a:lnTo>
                <a:cubicBezTo>
                  <a:pt x="735724" y="304574"/>
                  <a:pt x="729734" y="296358"/>
                  <a:pt x="725180" y="287144"/>
                </a:cubicBezTo>
                <a:cubicBezTo>
                  <a:pt x="716072" y="268717"/>
                  <a:pt x="709778" y="243344"/>
                  <a:pt x="706297" y="211024"/>
                </a:cubicBezTo>
                <a:cubicBezTo>
                  <a:pt x="696371" y="118839"/>
                  <a:pt x="716409" y="70053"/>
                  <a:pt x="766413" y="64669"/>
                </a:cubicBezTo>
                <a:cubicBezTo>
                  <a:pt x="789497" y="62183"/>
                  <a:pt x="807940" y="70748"/>
                  <a:pt x="821743" y="90363"/>
                </a:cubicBezTo>
                <a:lnTo>
                  <a:pt x="810613" y="88947"/>
                </a:lnTo>
                <a:cubicBezTo>
                  <a:pt x="794493" y="82068"/>
                  <a:pt x="780478" y="79269"/>
                  <a:pt x="768569" y="80552"/>
                </a:cubicBezTo>
                <a:cubicBezTo>
                  <a:pt x="729872" y="84719"/>
                  <a:pt x="714809" y="126604"/>
                  <a:pt x="723381" y="206210"/>
                </a:cubicBezTo>
                <a:cubicBezTo>
                  <a:pt x="729739" y="265248"/>
                  <a:pt x="747092" y="303774"/>
                  <a:pt x="775440" y="321787"/>
                </a:cubicBezTo>
                <a:lnTo>
                  <a:pt x="773171" y="325240"/>
                </a:lnTo>
                <a:lnTo>
                  <a:pt x="788604" y="325324"/>
                </a:lnTo>
                <a:cubicBezTo>
                  <a:pt x="811499" y="322859"/>
                  <a:pt x="827905" y="309911"/>
                  <a:pt x="837822" y="286479"/>
                </a:cubicBezTo>
                <a:cubicBezTo>
                  <a:pt x="847739" y="263048"/>
                  <a:pt x="850327" y="229324"/>
                  <a:pt x="845587" y="185307"/>
                </a:cubicBezTo>
                <a:cubicBezTo>
                  <a:pt x="840225" y="135509"/>
                  <a:pt x="832005" y="102224"/>
                  <a:pt x="820927" y="85450"/>
                </a:cubicBezTo>
                <a:cubicBezTo>
                  <a:pt x="803625" y="66240"/>
                  <a:pt x="783740" y="57845"/>
                  <a:pt x="761275" y="60264"/>
                </a:cubicBezTo>
                <a:cubicBezTo>
                  <a:pt x="710587" y="65722"/>
                  <a:pt x="690191" y="114409"/>
                  <a:pt x="700089" y="206324"/>
                </a:cubicBezTo>
                <a:cubicBezTo>
                  <a:pt x="705790" y="259265"/>
                  <a:pt x="719453" y="294613"/>
                  <a:pt x="741078" y="312367"/>
                </a:cubicBezTo>
                <a:close/>
                <a:moveTo>
                  <a:pt x="679620" y="311285"/>
                </a:moveTo>
                <a:cubicBezTo>
                  <a:pt x="656243" y="285825"/>
                  <a:pt x="642208" y="251300"/>
                  <a:pt x="637514" y="207708"/>
                </a:cubicBezTo>
                <a:cubicBezTo>
                  <a:pt x="632178" y="158159"/>
                  <a:pt x="640376" y="117269"/>
                  <a:pt x="662107" y="85037"/>
                </a:cubicBezTo>
                <a:cubicBezTo>
                  <a:pt x="683838" y="52806"/>
                  <a:pt x="715809" y="34417"/>
                  <a:pt x="758021" y="29872"/>
                </a:cubicBezTo>
                <a:cubicBezTo>
                  <a:pt x="778323" y="27686"/>
                  <a:pt x="796986" y="29543"/>
                  <a:pt x="814009" y="35444"/>
                </a:cubicBezTo>
                <a:lnTo>
                  <a:pt x="832143" y="44311"/>
                </a:lnTo>
                <a:lnTo>
                  <a:pt x="831084" y="34466"/>
                </a:lnTo>
                <a:cubicBezTo>
                  <a:pt x="861145" y="43331"/>
                  <a:pt x="884519" y="60820"/>
                  <a:pt x="901204" y="86936"/>
                </a:cubicBezTo>
                <a:cubicBezTo>
                  <a:pt x="917890" y="113051"/>
                  <a:pt x="928158" y="143986"/>
                  <a:pt x="932008" y="179743"/>
                </a:cubicBezTo>
                <a:cubicBezTo>
                  <a:pt x="937683" y="232442"/>
                  <a:pt x="928746" y="276645"/>
                  <a:pt x="905197" y="312351"/>
                </a:cubicBezTo>
                <a:cubicBezTo>
                  <a:pt x="881648" y="348056"/>
                  <a:pt x="847738" y="368293"/>
                  <a:pt x="803468" y="373060"/>
                </a:cubicBezTo>
                <a:cubicBezTo>
                  <a:pt x="775044" y="376121"/>
                  <a:pt x="746857" y="369001"/>
                  <a:pt x="718908" y="351702"/>
                </a:cubicBezTo>
                <a:lnTo>
                  <a:pt x="717985" y="343128"/>
                </a:lnTo>
                <a:cubicBezTo>
                  <a:pt x="743849" y="355195"/>
                  <a:pt x="771199" y="359676"/>
                  <a:pt x="800034" y="356571"/>
                </a:cubicBezTo>
                <a:cubicBezTo>
                  <a:pt x="838765" y="352400"/>
                  <a:pt x="869017" y="334349"/>
                  <a:pt x="890790" y="302416"/>
                </a:cubicBezTo>
                <a:cubicBezTo>
                  <a:pt x="912563" y="270484"/>
                  <a:pt x="920977" y="231560"/>
                  <a:pt x="916033" y="185646"/>
                </a:cubicBezTo>
                <a:cubicBezTo>
                  <a:pt x="912341" y="151363"/>
                  <a:pt x="903382" y="122059"/>
                  <a:pt x="889156" y="97733"/>
                </a:cubicBezTo>
                <a:lnTo>
                  <a:pt x="862389" y="68684"/>
                </a:lnTo>
                <a:lnTo>
                  <a:pt x="860160" y="65277"/>
                </a:lnTo>
                <a:lnTo>
                  <a:pt x="856416" y="62201"/>
                </a:lnTo>
                <a:lnTo>
                  <a:pt x="849114" y="54276"/>
                </a:lnTo>
                <a:lnTo>
                  <a:pt x="841755" y="50155"/>
                </a:lnTo>
                <a:lnTo>
                  <a:pt x="856416" y="62201"/>
                </a:lnTo>
                <a:lnTo>
                  <a:pt x="862389" y="68684"/>
                </a:lnTo>
                <a:lnTo>
                  <a:pt x="893118" y="115638"/>
                </a:lnTo>
                <a:cubicBezTo>
                  <a:pt x="901346" y="135223"/>
                  <a:pt x="906816" y="157607"/>
                  <a:pt x="909528" y="182791"/>
                </a:cubicBezTo>
                <a:cubicBezTo>
                  <a:pt x="914667" y="230518"/>
                  <a:pt x="906845" y="270056"/>
                  <a:pt x="886061" y="301407"/>
                </a:cubicBezTo>
                <a:cubicBezTo>
                  <a:pt x="865278" y="332758"/>
                  <a:pt x="834671" y="350610"/>
                  <a:pt x="794241" y="354964"/>
                </a:cubicBezTo>
                <a:cubicBezTo>
                  <a:pt x="762416" y="358390"/>
                  <a:pt x="733039" y="351310"/>
                  <a:pt x="706110" y="333723"/>
                </a:cubicBezTo>
                <a:cubicBezTo>
                  <a:pt x="696242" y="327251"/>
                  <a:pt x="687412" y="319772"/>
                  <a:pt x="679620" y="311285"/>
                </a:cubicBezTo>
                <a:close/>
                <a:moveTo>
                  <a:pt x="430283" y="362720"/>
                </a:moveTo>
                <a:lnTo>
                  <a:pt x="441537" y="368439"/>
                </a:lnTo>
                <a:lnTo>
                  <a:pt x="432303" y="361984"/>
                </a:lnTo>
                <a:cubicBezTo>
                  <a:pt x="424324" y="355380"/>
                  <a:pt x="417698" y="347667"/>
                  <a:pt x="412423" y="338847"/>
                </a:cubicBezTo>
                <a:cubicBezTo>
                  <a:pt x="401874" y="321205"/>
                  <a:pt x="393575" y="296415"/>
                  <a:pt x="387528" y="264476"/>
                </a:cubicBezTo>
                <a:cubicBezTo>
                  <a:pt x="370278" y="173376"/>
                  <a:pt x="386361" y="123147"/>
                  <a:pt x="435776" y="113791"/>
                </a:cubicBezTo>
                <a:cubicBezTo>
                  <a:pt x="458587" y="109472"/>
                  <a:pt x="477655" y="116537"/>
                  <a:pt x="492979" y="134989"/>
                </a:cubicBezTo>
                <a:lnTo>
                  <a:pt x="481771" y="134465"/>
                </a:lnTo>
                <a:cubicBezTo>
                  <a:pt x="465154" y="128894"/>
                  <a:pt x="450960" y="127223"/>
                  <a:pt x="439192" y="129450"/>
                </a:cubicBezTo>
                <a:cubicBezTo>
                  <a:pt x="400950" y="136692"/>
                  <a:pt x="389278" y="179646"/>
                  <a:pt x="404173" y="258313"/>
                </a:cubicBezTo>
                <a:cubicBezTo>
                  <a:pt x="415221" y="316657"/>
                  <a:pt x="435592" y="353675"/>
                  <a:pt x="465287" y="369369"/>
                </a:cubicBezTo>
                <a:lnTo>
                  <a:pt x="463300" y="372992"/>
                </a:lnTo>
                <a:lnTo>
                  <a:pt x="478691" y="371844"/>
                </a:lnTo>
                <a:cubicBezTo>
                  <a:pt x="501316" y="367560"/>
                  <a:pt x="516637" y="353345"/>
                  <a:pt x="524653" y="329197"/>
                </a:cubicBezTo>
                <a:cubicBezTo>
                  <a:pt x="532668" y="305049"/>
                  <a:pt x="532558" y="271226"/>
                  <a:pt x="524322" y="227727"/>
                </a:cubicBezTo>
                <a:cubicBezTo>
                  <a:pt x="515004" y="178517"/>
                  <a:pt x="504154" y="145993"/>
                  <a:pt x="491774" y="130157"/>
                </a:cubicBezTo>
                <a:cubicBezTo>
                  <a:pt x="472994" y="112388"/>
                  <a:pt x="452503" y="105605"/>
                  <a:pt x="430302" y="109809"/>
                </a:cubicBezTo>
                <a:cubicBezTo>
                  <a:pt x="380211" y="119294"/>
                  <a:pt x="363765" y="169453"/>
                  <a:pt x="380964" y="260285"/>
                </a:cubicBezTo>
                <a:cubicBezTo>
                  <a:pt x="390870" y="312603"/>
                  <a:pt x="407310" y="346748"/>
                  <a:pt x="430283" y="362720"/>
                </a:cubicBezTo>
                <a:close/>
                <a:moveTo>
                  <a:pt x="237858" y="218803"/>
                </a:moveTo>
                <a:cubicBezTo>
                  <a:pt x="235918" y="189745"/>
                  <a:pt x="243835" y="158934"/>
                  <a:pt x="261610" y="126371"/>
                </a:cubicBezTo>
                <a:lnTo>
                  <a:pt x="273400" y="132004"/>
                </a:lnTo>
                <a:cubicBezTo>
                  <a:pt x="259106" y="166135"/>
                  <a:pt x="252032" y="195774"/>
                  <a:pt x="252178" y="220921"/>
                </a:cubicBezTo>
                <a:close/>
                <a:moveTo>
                  <a:pt x="368934" y="366545"/>
                </a:moveTo>
                <a:cubicBezTo>
                  <a:pt x="343601" y="343032"/>
                  <a:pt x="326856" y="309736"/>
                  <a:pt x="318699" y="266658"/>
                </a:cubicBezTo>
                <a:cubicBezTo>
                  <a:pt x="309427" y="217692"/>
                  <a:pt x="314337" y="176278"/>
                  <a:pt x="333427" y="142416"/>
                </a:cubicBezTo>
                <a:cubicBezTo>
                  <a:pt x="352516" y="108553"/>
                  <a:pt x="382919" y="87673"/>
                  <a:pt x="424634" y="79774"/>
                </a:cubicBezTo>
                <a:cubicBezTo>
                  <a:pt x="444697" y="75975"/>
                  <a:pt x="463448" y="76338"/>
                  <a:pt x="480888" y="80862"/>
                </a:cubicBezTo>
                <a:lnTo>
                  <a:pt x="499672" y="88254"/>
                </a:lnTo>
                <a:lnTo>
                  <a:pt x="497830" y="78525"/>
                </a:lnTo>
                <a:cubicBezTo>
                  <a:pt x="528504" y="84962"/>
                  <a:pt x="553198" y="100532"/>
                  <a:pt x="571914" y="125232"/>
                </a:cubicBezTo>
                <a:cubicBezTo>
                  <a:pt x="590630" y="149933"/>
                  <a:pt x="603333" y="179951"/>
                  <a:pt x="610023" y="215286"/>
                </a:cubicBezTo>
                <a:cubicBezTo>
                  <a:pt x="619884" y="267365"/>
                  <a:pt x="614503" y="312140"/>
                  <a:pt x="593877" y="349611"/>
                </a:cubicBezTo>
                <a:cubicBezTo>
                  <a:pt x="573252" y="387081"/>
                  <a:pt x="541064" y="409959"/>
                  <a:pt x="497316" y="418242"/>
                </a:cubicBezTo>
                <a:cubicBezTo>
                  <a:pt x="469226" y="423561"/>
                  <a:pt x="440562" y="418713"/>
                  <a:pt x="411322" y="403699"/>
                </a:cubicBezTo>
                <a:lnTo>
                  <a:pt x="409717" y="395226"/>
                </a:lnTo>
                <a:lnTo>
                  <a:pt x="425193" y="396506"/>
                </a:lnTo>
                <a:lnTo>
                  <a:pt x="440701" y="401871"/>
                </a:lnTo>
                <a:lnTo>
                  <a:pt x="480347" y="401068"/>
                </a:lnTo>
                <a:lnTo>
                  <a:pt x="492578" y="402080"/>
                </a:lnTo>
                <a:cubicBezTo>
                  <a:pt x="530852" y="394833"/>
                  <a:pt x="559567" y="374425"/>
                  <a:pt x="578724" y="340858"/>
                </a:cubicBezTo>
                <a:cubicBezTo>
                  <a:pt x="597879" y="307290"/>
                  <a:pt x="603162" y="267819"/>
                  <a:pt x="594570" y="222446"/>
                </a:cubicBezTo>
                <a:cubicBezTo>
                  <a:pt x="588156" y="188567"/>
                  <a:pt x="576887" y="160071"/>
                  <a:pt x="560765" y="136958"/>
                </a:cubicBezTo>
                <a:lnTo>
                  <a:pt x="531768" y="110138"/>
                </a:lnTo>
                <a:lnTo>
                  <a:pt x="529272" y="106918"/>
                </a:lnTo>
                <a:lnTo>
                  <a:pt x="525293" y="104149"/>
                </a:lnTo>
                <a:lnTo>
                  <a:pt x="517383" y="96833"/>
                </a:lnTo>
                <a:lnTo>
                  <a:pt x="509719" y="93312"/>
                </a:lnTo>
                <a:lnTo>
                  <a:pt x="525293" y="104149"/>
                </a:lnTo>
                <a:lnTo>
                  <a:pt x="531768" y="110138"/>
                </a:lnTo>
                <a:lnTo>
                  <a:pt x="566143" y="154488"/>
                </a:lnTo>
                <a:cubicBezTo>
                  <a:pt x="575907" y="173355"/>
                  <a:pt x="583146" y="195232"/>
                  <a:pt x="587858" y="220118"/>
                </a:cubicBezTo>
                <a:cubicBezTo>
                  <a:pt x="596788" y="267283"/>
                  <a:pt x="592146" y="307320"/>
                  <a:pt x="573930" y="340229"/>
                </a:cubicBezTo>
                <a:cubicBezTo>
                  <a:pt x="555713" y="373138"/>
                  <a:pt x="526628" y="393374"/>
                  <a:pt x="486674" y="400940"/>
                </a:cubicBezTo>
                <a:lnTo>
                  <a:pt x="480347" y="401068"/>
                </a:lnTo>
                <a:lnTo>
                  <a:pt x="425193" y="396506"/>
                </a:lnTo>
                <a:lnTo>
                  <a:pt x="397130" y="386798"/>
                </a:lnTo>
                <a:cubicBezTo>
                  <a:pt x="386777" y="381134"/>
                  <a:pt x="377378" y="374383"/>
                  <a:pt x="368934" y="366545"/>
                </a:cubicBezTo>
                <a:close/>
                <a:moveTo>
                  <a:pt x="240027" y="340025"/>
                </a:moveTo>
                <a:lnTo>
                  <a:pt x="208226" y="232420"/>
                </a:lnTo>
                <a:lnTo>
                  <a:pt x="225485" y="233416"/>
                </a:lnTo>
                <a:lnTo>
                  <a:pt x="257229" y="340829"/>
                </a:lnTo>
                <a:close/>
                <a:moveTo>
                  <a:pt x="125038" y="294480"/>
                </a:moveTo>
                <a:lnTo>
                  <a:pt x="129529" y="293153"/>
                </a:lnTo>
                <a:lnTo>
                  <a:pt x="101307" y="197659"/>
                </a:lnTo>
                <a:lnTo>
                  <a:pt x="112074" y="194055"/>
                </a:lnTo>
                <a:cubicBezTo>
                  <a:pt x="122652" y="190349"/>
                  <a:pt x="132947" y="187015"/>
                  <a:pt x="142959" y="184056"/>
                </a:cubicBezTo>
                <a:cubicBezTo>
                  <a:pt x="159739" y="179097"/>
                  <a:pt x="174301" y="177881"/>
                  <a:pt x="186647" y="180407"/>
                </a:cubicBezTo>
                <a:lnTo>
                  <a:pt x="200261" y="185735"/>
                </a:lnTo>
                <a:lnTo>
                  <a:pt x="194480" y="182184"/>
                </a:lnTo>
                <a:cubicBezTo>
                  <a:pt x="191217" y="180488"/>
                  <a:pt x="188221" y="179265"/>
                  <a:pt x="185493" y="178514"/>
                </a:cubicBezTo>
                <a:cubicBezTo>
                  <a:pt x="174580" y="175512"/>
                  <a:pt x="157815" y="177352"/>
                  <a:pt x="135198" y="184037"/>
                </a:cubicBezTo>
                <a:lnTo>
                  <a:pt x="122041" y="188182"/>
                </a:lnTo>
                <a:lnTo>
                  <a:pt x="99297" y="194651"/>
                </a:lnTo>
                <a:lnTo>
                  <a:pt x="95769" y="195444"/>
                </a:lnTo>
                <a:close/>
                <a:moveTo>
                  <a:pt x="166188" y="433717"/>
                </a:moveTo>
                <a:lnTo>
                  <a:pt x="172311" y="437913"/>
                </a:lnTo>
                <a:lnTo>
                  <a:pt x="139170" y="325775"/>
                </a:lnTo>
                <a:lnTo>
                  <a:pt x="185297" y="312143"/>
                </a:lnTo>
                <a:lnTo>
                  <a:pt x="179676" y="309692"/>
                </a:lnTo>
                <a:lnTo>
                  <a:pt x="133561" y="323320"/>
                </a:lnTo>
                <a:close/>
                <a:moveTo>
                  <a:pt x="83213" y="498076"/>
                </a:moveTo>
                <a:lnTo>
                  <a:pt x="110010" y="449754"/>
                </a:lnTo>
                <a:lnTo>
                  <a:pt x="82608" y="357038"/>
                </a:lnTo>
                <a:cubicBezTo>
                  <a:pt x="75302" y="359197"/>
                  <a:pt x="67742" y="366307"/>
                  <a:pt x="59928" y="378368"/>
                </a:cubicBezTo>
                <a:lnTo>
                  <a:pt x="48067" y="371475"/>
                </a:lnTo>
                <a:cubicBezTo>
                  <a:pt x="54933" y="355234"/>
                  <a:pt x="64898" y="345183"/>
                  <a:pt x="77964" y="341321"/>
                </a:cubicBezTo>
                <a:lnTo>
                  <a:pt x="77416" y="339467"/>
                </a:lnTo>
                <a:cubicBezTo>
                  <a:pt x="76955" y="339558"/>
                  <a:pt x="76208" y="339756"/>
                  <a:pt x="75174" y="340062"/>
                </a:cubicBezTo>
                <a:cubicBezTo>
                  <a:pt x="62310" y="343863"/>
                  <a:pt x="51156" y="353551"/>
                  <a:pt x="41709" y="369125"/>
                </a:cubicBezTo>
                <a:lnTo>
                  <a:pt x="34294" y="362393"/>
                </a:lnTo>
                <a:cubicBezTo>
                  <a:pt x="35236" y="336960"/>
                  <a:pt x="46849" y="319979"/>
                  <a:pt x="69136" y="311451"/>
                </a:cubicBezTo>
                <a:lnTo>
                  <a:pt x="42132" y="220080"/>
                </a:lnTo>
                <a:lnTo>
                  <a:pt x="0" y="192634"/>
                </a:lnTo>
                <a:lnTo>
                  <a:pt x="250192" y="118693"/>
                </a:lnTo>
                <a:cubicBezTo>
                  <a:pt x="245211" y="139384"/>
                  <a:pt x="241786" y="153792"/>
                  <a:pt x="239916" y="161918"/>
                </a:cubicBezTo>
                <a:cubicBezTo>
                  <a:pt x="238045" y="170044"/>
                  <a:pt x="236320" y="183026"/>
                  <a:pt x="234740" y="200864"/>
                </a:cubicBezTo>
                <a:lnTo>
                  <a:pt x="231059" y="210205"/>
                </a:lnTo>
                <a:cubicBezTo>
                  <a:pt x="226193" y="205674"/>
                  <a:pt x="221594" y="201615"/>
                  <a:pt x="217263" y="198030"/>
                </a:cubicBezTo>
                <a:lnTo>
                  <a:pt x="207052" y="190208"/>
                </a:lnTo>
                <a:lnTo>
                  <a:pt x="217031" y="199214"/>
                </a:lnTo>
                <a:cubicBezTo>
                  <a:pt x="202286" y="195264"/>
                  <a:pt x="190396" y="193311"/>
                  <a:pt x="181359" y="193355"/>
                </a:cubicBezTo>
                <a:cubicBezTo>
                  <a:pt x="172322" y="193399"/>
                  <a:pt x="158827" y="196074"/>
                  <a:pt x="140874" y="201380"/>
                </a:cubicBezTo>
                <a:cubicBezTo>
                  <a:pt x="134504" y="203262"/>
                  <a:pt x="128001" y="205511"/>
                  <a:pt x="121365" y="208126"/>
                </a:cubicBezTo>
                <a:lnTo>
                  <a:pt x="145131" y="288542"/>
                </a:lnTo>
                <a:lnTo>
                  <a:pt x="173051" y="280291"/>
                </a:lnTo>
                <a:lnTo>
                  <a:pt x="205432" y="228185"/>
                </a:lnTo>
                <a:lnTo>
                  <a:pt x="236894" y="334642"/>
                </a:lnTo>
                <a:lnTo>
                  <a:pt x="204325" y="320440"/>
                </a:lnTo>
                <a:lnTo>
                  <a:pt x="206897" y="322723"/>
                </a:lnTo>
                <a:lnTo>
                  <a:pt x="159383" y="336766"/>
                </a:lnTo>
                <a:lnTo>
                  <a:pt x="186907" y="429899"/>
                </a:lnTo>
                <a:lnTo>
                  <a:pt x="244467" y="474581"/>
                </a:lnTo>
                <a:lnTo>
                  <a:pt x="103114" y="516356"/>
                </a:lnTo>
                <a:lnTo>
                  <a:pt x="90059" y="503250"/>
                </a:lnTo>
                <a:lnTo>
                  <a:pt x="217185" y="465679"/>
                </a:lnTo>
                <a:lnTo>
                  <a:pt x="191410" y="450997"/>
                </a:lnTo>
                <a:lnTo>
                  <a:pt x="206812" y="46154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4000" b="1" dirty="0">
              <a:solidFill>
                <a:schemeClr val="accent1"/>
              </a:solidFill>
              <a:latin typeface="Algerian" panose="04020705040A02060702" pitchFamily="82" charset="0"/>
              <a:ea typeface="HY신명조" panose="02030600000101010101" pitchFamily="18" charset="-127"/>
            </a:endParaRPr>
          </a:p>
        </p:txBody>
      </p:sp>
      <p:sp>
        <p:nvSpPr>
          <p:cNvPr id="963" name="자유형: 도형 108">
            <a:extLst>
              <a:ext uri="{FF2B5EF4-FFF2-40B4-BE49-F238E27FC236}">
                <a16:creationId xmlns:a16="http://schemas.microsoft.com/office/drawing/2014/main" id="{4EE67457-0669-4CB8-B806-19C45B84DEE8}"/>
              </a:ext>
            </a:extLst>
          </p:cNvPr>
          <p:cNvSpPr/>
          <p:nvPr/>
        </p:nvSpPr>
        <p:spPr>
          <a:xfrm rot="21349269">
            <a:off x="7032697" y="4286755"/>
            <a:ext cx="856463" cy="1663476"/>
          </a:xfrm>
          <a:custGeom>
            <a:avLst/>
            <a:gdLst>
              <a:gd name="connsiteX0" fmla="*/ 47611 w 597083"/>
              <a:gd name="connsiteY0" fmla="*/ 164963 h 1159692"/>
              <a:gd name="connsiteX1" fmla="*/ 78613 w 597083"/>
              <a:gd name="connsiteY1" fmla="*/ 179967 h 1159692"/>
              <a:gd name="connsiteX2" fmla="*/ 220124 w 597083"/>
              <a:gd name="connsiteY2" fmla="*/ 338945 h 1159692"/>
              <a:gd name="connsiteX3" fmla="*/ 384960 w 597083"/>
              <a:gd name="connsiteY3" fmla="*/ 280555 h 1159692"/>
              <a:gd name="connsiteX4" fmla="*/ 442403 w 597083"/>
              <a:gd name="connsiteY4" fmla="*/ 307947 h 1159692"/>
              <a:gd name="connsiteX5" fmla="*/ 415012 w 597083"/>
              <a:gd name="connsiteY5" fmla="*/ 365390 h 1159692"/>
              <a:gd name="connsiteX6" fmla="*/ 219889 w 597083"/>
              <a:gd name="connsiteY6" fmla="*/ 434509 h 1159692"/>
              <a:gd name="connsiteX7" fmla="*/ 185495 w 597083"/>
              <a:gd name="connsiteY7" fmla="*/ 432710 h 1159692"/>
              <a:gd name="connsiteX8" fmla="*/ 164104 w 597083"/>
              <a:gd name="connsiteY8" fmla="*/ 408958 h 1159692"/>
              <a:gd name="connsiteX9" fmla="*/ 160328 w 597083"/>
              <a:gd name="connsiteY9" fmla="*/ 407131 h 1159692"/>
              <a:gd name="connsiteX10" fmla="*/ 11387 w 597083"/>
              <a:gd name="connsiteY10" fmla="*/ 239806 h 1159692"/>
              <a:gd name="connsiteX11" fmla="*/ 15080 w 597083"/>
              <a:gd name="connsiteY11" fmla="*/ 176274 h 1159692"/>
              <a:gd name="connsiteX12" fmla="*/ 47611 w 597083"/>
              <a:gd name="connsiteY12" fmla="*/ 164963 h 1159692"/>
              <a:gd name="connsiteX13" fmla="*/ 428951 w 597083"/>
              <a:gd name="connsiteY13" fmla="*/ 233682 h 1159692"/>
              <a:gd name="connsiteX14" fmla="*/ 481657 w 597083"/>
              <a:gd name="connsiteY14" fmla="*/ 343153 h 1159692"/>
              <a:gd name="connsiteX15" fmla="*/ 382604 w 597083"/>
              <a:gd name="connsiteY15" fmla="*/ 626143 h 1159692"/>
              <a:gd name="connsiteX16" fmla="*/ 366582 w 597083"/>
              <a:gd name="connsiteY16" fmla="*/ 653121 h 1159692"/>
              <a:gd name="connsiteX17" fmla="*/ 371948 w 597083"/>
              <a:gd name="connsiteY17" fmla="*/ 661725 h 1159692"/>
              <a:gd name="connsiteX18" fmla="*/ 396441 w 597083"/>
              <a:gd name="connsiteY18" fmla="*/ 808797 h 1159692"/>
              <a:gd name="connsiteX19" fmla="*/ 396254 w 597083"/>
              <a:gd name="connsiteY19" fmla="*/ 814260 h 1159692"/>
              <a:gd name="connsiteX20" fmla="*/ 402309 w 597083"/>
              <a:gd name="connsiteY20" fmla="*/ 819792 h 1159692"/>
              <a:gd name="connsiteX21" fmla="*/ 526090 w 597083"/>
              <a:gd name="connsiteY21" fmla="*/ 1084267 h 1159692"/>
              <a:gd name="connsiteX22" fmla="*/ 501307 w 597083"/>
              <a:gd name="connsiteY22" fmla="*/ 1152657 h 1159692"/>
              <a:gd name="connsiteX23" fmla="*/ 496663 w 597083"/>
              <a:gd name="connsiteY23" fmla="*/ 1154830 h 1159692"/>
              <a:gd name="connsiteX24" fmla="*/ 428273 w 597083"/>
              <a:gd name="connsiteY24" fmla="*/ 1130047 h 1159692"/>
              <a:gd name="connsiteX25" fmla="*/ 304492 w 597083"/>
              <a:gd name="connsiteY25" fmla="*/ 865572 h 1159692"/>
              <a:gd name="connsiteX26" fmla="*/ 299666 w 597083"/>
              <a:gd name="connsiteY26" fmla="*/ 845726 h 1159692"/>
              <a:gd name="connsiteX27" fmla="*/ 300110 w 597083"/>
              <a:gd name="connsiteY27" fmla="*/ 842894 h 1159692"/>
              <a:gd name="connsiteX28" fmla="*/ 289908 w 597083"/>
              <a:gd name="connsiteY28" fmla="*/ 826538 h 1159692"/>
              <a:gd name="connsiteX29" fmla="*/ 269367 w 597083"/>
              <a:gd name="connsiteY29" fmla="*/ 703194 h 1159692"/>
              <a:gd name="connsiteX30" fmla="*/ 218004 w 597083"/>
              <a:gd name="connsiteY30" fmla="*/ 782191 h 1159692"/>
              <a:gd name="connsiteX31" fmla="*/ 218004 w 597083"/>
              <a:gd name="connsiteY31" fmla="*/ 1028772 h 1159692"/>
              <a:gd name="connsiteX32" fmla="*/ 164004 w 597083"/>
              <a:gd name="connsiteY32" fmla="*/ 1082772 h 1159692"/>
              <a:gd name="connsiteX33" fmla="*/ 110004 w 597083"/>
              <a:gd name="connsiteY33" fmla="*/ 1028772 h 1159692"/>
              <a:gd name="connsiteX34" fmla="*/ 110004 w 597083"/>
              <a:gd name="connsiteY34" fmla="*/ 778586 h 1159692"/>
              <a:gd name="connsiteX35" fmla="*/ 110459 w 597083"/>
              <a:gd name="connsiteY35" fmla="*/ 776330 h 1159692"/>
              <a:gd name="connsiteX36" fmla="*/ 110149 w 597083"/>
              <a:gd name="connsiteY36" fmla="*/ 757730 h 1159692"/>
              <a:gd name="connsiteX37" fmla="*/ 118049 w 597083"/>
              <a:gd name="connsiteY37" fmla="*/ 737794 h 1159692"/>
              <a:gd name="connsiteX38" fmla="*/ 216650 w 597083"/>
              <a:gd name="connsiteY38" fmla="*/ 586147 h 1159692"/>
              <a:gd name="connsiteX39" fmla="*/ 217408 w 597083"/>
              <a:gd name="connsiteY39" fmla="*/ 585374 h 1159692"/>
              <a:gd name="connsiteX40" fmla="*/ 220428 w 597083"/>
              <a:gd name="connsiteY40" fmla="*/ 569377 h 1159692"/>
              <a:gd name="connsiteX41" fmla="*/ 261754 w 597083"/>
              <a:gd name="connsiteY41" fmla="*/ 451312 h 1159692"/>
              <a:gd name="connsiteX42" fmla="*/ 414296 w 597083"/>
              <a:gd name="connsiteY42" fmla="*/ 397276 h 1159692"/>
              <a:gd name="connsiteX43" fmla="*/ 460865 w 597083"/>
              <a:gd name="connsiteY43" fmla="*/ 299620 h 1159692"/>
              <a:gd name="connsiteX44" fmla="*/ 363209 w 597083"/>
              <a:gd name="connsiteY44" fmla="*/ 253052 h 1159692"/>
              <a:gd name="connsiteX45" fmla="*/ 332902 w 597083"/>
              <a:gd name="connsiteY45" fmla="*/ 263789 h 1159692"/>
              <a:gd name="connsiteX46" fmla="*/ 336901 w 597083"/>
              <a:gd name="connsiteY46" fmla="*/ 257054 h 1159692"/>
              <a:gd name="connsiteX47" fmla="*/ 428951 w 597083"/>
              <a:gd name="connsiteY47" fmla="*/ 233682 h 1159692"/>
              <a:gd name="connsiteX48" fmla="*/ 191979 w 597083"/>
              <a:gd name="connsiteY48" fmla="*/ 95591 h 1159692"/>
              <a:gd name="connsiteX49" fmla="*/ 218674 w 597083"/>
              <a:gd name="connsiteY49" fmla="*/ 117354 h 1159692"/>
              <a:gd name="connsiteX50" fmla="*/ 309401 w 597083"/>
              <a:gd name="connsiteY50" fmla="*/ 285777 h 1159692"/>
              <a:gd name="connsiteX51" fmla="*/ 309770 w 597083"/>
              <a:gd name="connsiteY51" fmla="*/ 289402 h 1159692"/>
              <a:gd name="connsiteX52" fmla="*/ 222763 w 597083"/>
              <a:gd name="connsiteY52" fmla="*/ 314716 h 1159692"/>
              <a:gd name="connsiteX53" fmla="*/ 139439 w 597083"/>
              <a:gd name="connsiteY53" fmla="*/ 160037 h 1159692"/>
              <a:gd name="connsiteX54" fmla="*/ 157715 w 597083"/>
              <a:gd name="connsiteY54" fmla="*/ 99078 h 1159692"/>
              <a:gd name="connsiteX55" fmla="*/ 191979 w 597083"/>
              <a:gd name="connsiteY55" fmla="*/ 95591 h 1159692"/>
              <a:gd name="connsiteX56" fmla="*/ 508693 w 597083"/>
              <a:gd name="connsiteY56" fmla="*/ 3364 h 1159692"/>
              <a:gd name="connsiteX57" fmla="*/ 593719 w 597083"/>
              <a:gd name="connsiteY57" fmla="*/ 143636 h 1159692"/>
              <a:gd name="connsiteX58" fmla="*/ 453448 w 597083"/>
              <a:gd name="connsiteY58" fmla="*/ 228662 h 1159692"/>
              <a:gd name="connsiteX59" fmla="*/ 368422 w 597083"/>
              <a:gd name="connsiteY59" fmla="*/ 88390 h 1159692"/>
              <a:gd name="connsiteX60" fmla="*/ 508693 w 597083"/>
              <a:gd name="connsiteY60" fmla="*/ 3364 h 115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97083" h="1159692">
                <a:moveTo>
                  <a:pt x="47611" y="164963"/>
                </a:moveTo>
                <a:cubicBezTo>
                  <a:pt x="59108" y="165631"/>
                  <a:pt x="70350" y="170686"/>
                  <a:pt x="78613" y="179967"/>
                </a:cubicBezTo>
                <a:lnTo>
                  <a:pt x="220124" y="338945"/>
                </a:lnTo>
                <a:lnTo>
                  <a:pt x="384960" y="280555"/>
                </a:lnTo>
                <a:cubicBezTo>
                  <a:pt x="408387" y="272256"/>
                  <a:pt x="434105" y="284520"/>
                  <a:pt x="442403" y="307947"/>
                </a:cubicBezTo>
                <a:cubicBezTo>
                  <a:pt x="450702" y="331374"/>
                  <a:pt x="438438" y="357091"/>
                  <a:pt x="415012" y="365390"/>
                </a:cubicBezTo>
                <a:lnTo>
                  <a:pt x="219889" y="434509"/>
                </a:lnTo>
                <a:cubicBezTo>
                  <a:pt x="208176" y="438658"/>
                  <a:pt x="195890" y="437667"/>
                  <a:pt x="185495" y="432710"/>
                </a:cubicBezTo>
                <a:lnTo>
                  <a:pt x="164104" y="408958"/>
                </a:lnTo>
                <a:lnTo>
                  <a:pt x="160328" y="407131"/>
                </a:lnTo>
                <a:lnTo>
                  <a:pt x="11387" y="239806"/>
                </a:lnTo>
                <a:cubicBezTo>
                  <a:pt x="-5137" y="221243"/>
                  <a:pt x="-3484" y="192799"/>
                  <a:pt x="15080" y="176274"/>
                </a:cubicBezTo>
                <a:cubicBezTo>
                  <a:pt x="24362" y="168012"/>
                  <a:pt x="36114" y="164295"/>
                  <a:pt x="47611" y="164963"/>
                </a:cubicBezTo>
                <a:close/>
                <a:moveTo>
                  <a:pt x="428951" y="233682"/>
                </a:moveTo>
                <a:cubicBezTo>
                  <a:pt x="473735" y="249357"/>
                  <a:pt x="497332" y="298369"/>
                  <a:pt x="481657" y="343153"/>
                </a:cubicBezTo>
                <a:cubicBezTo>
                  <a:pt x="448639" y="437483"/>
                  <a:pt x="415621" y="531813"/>
                  <a:pt x="382604" y="626143"/>
                </a:cubicBezTo>
                <a:lnTo>
                  <a:pt x="366582" y="653121"/>
                </a:lnTo>
                <a:lnTo>
                  <a:pt x="371948" y="661725"/>
                </a:lnTo>
                <a:lnTo>
                  <a:pt x="396441" y="808797"/>
                </a:lnTo>
                <a:lnTo>
                  <a:pt x="396254" y="814260"/>
                </a:lnTo>
                <a:lnTo>
                  <a:pt x="402309" y="819792"/>
                </a:lnTo>
                <a:lnTo>
                  <a:pt x="526090" y="1084267"/>
                </a:lnTo>
                <a:cubicBezTo>
                  <a:pt x="538131" y="1109995"/>
                  <a:pt x="527036" y="1140615"/>
                  <a:pt x="501307" y="1152657"/>
                </a:cubicBezTo>
                <a:lnTo>
                  <a:pt x="496663" y="1154830"/>
                </a:lnTo>
                <a:cubicBezTo>
                  <a:pt x="470934" y="1166872"/>
                  <a:pt x="440315" y="1155776"/>
                  <a:pt x="428273" y="1130047"/>
                </a:cubicBezTo>
                <a:lnTo>
                  <a:pt x="304492" y="865572"/>
                </a:lnTo>
                <a:cubicBezTo>
                  <a:pt x="301482" y="859140"/>
                  <a:pt x="299918" y="852402"/>
                  <a:pt x="299666" y="845726"/>
                </a:cubicBezTo>
                <a:lnTo>
                  <a:pt x="300110" y="842894"/>
                </a:lnTo>
                <a:lnTo>
                  <a:pt x="289908" y="826538"/>
                </a:lnTo>
                <a:lnTo>
                  <a:pt x="269367" y="703194"/>
                </a:lnTo>
                <a:lnTo>
                  <a:pt x="218004" y="782191"/>
                </a:lnTo>
                <a:lnTo>
                  <a:pt x="218004" y="1028772"/>
                </a:lnTo>
                <a:cubicBezTo>
                  <a:pt x="218004" y="1058595"/>
                  <a:pt x="193827" y="1082772"/>
                  <a:pt x="164004" y="1082772"/>
                </a:cubicBezTo>
                <a:cubicBezTo>
                  <a:pt x="134181" y="1082772"/>
                  <a:pt x="110004" y="1058595"/>
                  <a:pt x="110004" y="1028772"/>
                </a:cubicBezTo>
                <a:lnTo>
                  <a:pt x="110004" y="778586"/>
                </a:lnTo>
                <a:lnTo>
                  <a:pt x="110459" y="776330"/>
                </a:lnTo>
                <a:lnTo>
                  <a:pt x="110149" y="757730"/>
                </a:lnTo>
                <a:cubicBezTo>
                  <a:pt x="111379" y="750823"/>
                  <a:pt x="113985" y="744045"/>
                  <a:pt x="118049" y="737794"/>
                </a:cubicBezTo>
                <a:lnTo>
                  <a:pt x="216650" y="586147"/>
                </a:lnTo>
                <a:lnTo>
                  <a:pt x="217408" y="585374"/>
                </a:lnTo>
                <a:lnTo>
                  <a:pt x="220428" y="569377"/>
                </a:lnTo>
                <a:lnTo>
                  <a:pt x="261754" y="451312"/>
                </a:lnTo>
                <a:lnTo>
                  <a:pt x="414296" y="397276"/>
                </a:lnTo>
                <a:cubicBezTo>
                  <a:pt x="454123" y="383168"/>
                  <a:pt x="474971" y="339446"/>
                  <a:pt x="460865" y="299620"/>
                </a:cubicBezTo>
                <a:cubicBezTo>
                  <a:pt x="446757" y="259793"/>
                  <a:pt x="403034" y="238945"/>
                  <a:pt x="363209" y="253052"/>
                </a:cubicBezTo>
                <a:lnTo>
                  <a:pt x="332902" y="263789"/>
                </a:lnTo>
                <a:lnTo>
                  <a:pt x="336901" y="257054"/>
                </a:lnTo>
                <a:cubicBezTo>
                  <a:pt x="359398" y="232260"/>
                  <a:pt x="395363" y="221926"/>
                  <a:pt x="428951" y="233682"/>
                </a:cubicBezTo>
                <a:close/>
                <a:moveTo>
                  <a:pt x="191979" y="95591"/>
                </a:moveTo>
                <a:cubicBezTo>
                  <a:pt x="203011" y="98899"/>
                  <a:pt x="212781" y="106414"/>
                  <a:pt x="218674" y="117354"/>
                </a:cubicBezTo>
                <a:lnTo>
                  <a:pt x="309401" y="285777"/>
                </a:lnTo>
                <a:lnTo>
                  <a:pt x="309770" y="289402"/>
                </a:lnTo>
                <a:lnTo>
                  <a:pt x="222763" y="314716"/>
                </a:lnTo>
                <a:lnTo>
                  <a:pt x="139439" y="160037"/>
                </a:lnTo>
                <a:cubicBezTo>
                  <a:pt x="127652" y="138156"/>
                  <a:pt x="135835" y="110864"/>
                  <a:pt x="157715" y="99078"/>
                </a:cubicBezTo>
                <a:cubicBezTo>
                  <a:pt x="168655" y="93184"/>
                  <a:pt x="180949" y="92283"/>
                  <a:pt x="191979" y="95591"/>
                </a:cubicBezTo>
                <a:close/>
                <a:moveTo>
                  <a:pt x="508693" y="3364"/>
                </a:moveTo>
                <a:cubicBezTo>
                  <a:pt x="570907" y="18620"/>
                  <a:pt x="608975" y="81422"/>
                  <a:pt x="593719" y="143636"/>
                </a:cubicBezTo>
                <a:cubicBezTo>
                  <a:pt x="578463" y="205850"/>
                  <a:pt x="515661" y="243917"/>
                  <a:pt x="453448" y="228662"/>
                </a:cubicBezTo>
                <a:cubicBezTo>
                  <a:pt x="391234" y="213406"/>
                  <a:pt x="353166" y="150604"/>
                  <a:pt x="368422" y="88390"/>
                </a:cubicBezTo>
                <a:cubicBezTo>
                  <a:pt x="383677" y="26176"/>
                  <a:pt x="446479" y="-11891"/>
                  <a:pt x="508693" y="3364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64" name="Group 48">
            <a:extLst>
              <a:ext uri="{FF2B5EF4-FFF2-40B4-BE49-F238E27FC236}">
                <a16:creationId xmlns:a16="http://schemas.microsoft.com/office/drawing/2014/main" id="{AA5277E8-9E03-4043-8089-3E37E6AA4278}"/>
              </a:ext>
            </a:extLst>
          </p:cNvPr>
          <p:cNvGrpSpPr/>
          <p:nvPr/>
        </p:nvGrpSpPr>
        <p:grpSpPr>
          <a:xfrm>
            <a:off x="914405" y="4276114"/>
            <a:ext cx="2450290" cy="1846659"/>
            <a:chOff x="2551704" y="4283314"/>
            <a:chExt cx="927764" cy="1846659"/>
          </a:xfrm>
        </p:grpSpPr>
        <p:sp>
          <p:nvSpPr>
            <p:cNvPr id="965" name="TextBox 964">
              <a:extLst>
                <a:ext uri="{FF2B5EF4-FFF2-40B4-BE49-F238E27FC236}">
                  <a16:creationId xmlns:a16="http://schemas.microsoft.com/office/drawing/2014/main" id="{AB8884EE-ABF6-4F77-95C0-6FD1E2386617}"/>
                </a:ext>
              </a:extLst>
            </p:cNvPr>
            <p:cNvSpPr txBox="1"/>
            <p:nvPr/>
          </p:nvSpPr>
          <p:spPr>
            <a:xfrm>
              <a:off x="2551704" y="4560313"/>
              <a:ext cx="92689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</a:t>
              </a:r>
            </a:p>
          </p:txBody>
        </p:sp>
        <p:sp>
          <p:nvSpPr>
            <p:cNvPr id="966" name="TextBox 965">
              <a:extLst>
                <a:ext uri="{FF2B5EF4-FFF2-40B4-BE49-F238E27FC236}">
                  <a16:creationId xmlns:a16="http://schemas.microsoft.com/office/drawing/2014/main" id="{2043A43D-3A54-4E86-9CF2-0F2B3D1E3E16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solidFill>
              <a:schemeClr val="accent5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67" name="Group 51">
            <a:extLst>
              <a:ext uri="{FF2B5EF4-FFF2-40B4-BE49-F238E27FC236}">
                <a16:creationId xmlns:a16="http://schemas.microsoft.com/office/drawing/2014/main" id="{AA860B49-7153-44A9-AA5A-92C535FA5BC3}"/>
              </a:ext>
            </a:extLst>
          </p:cNvPr>
          <p:cNvGrpSpPr/>
          <p:nvPr/>
        </p:nvGrpSpPr>
        <p:grpSpPr>
          <a:xfrm>
            <a:off x="914403" y="1828041"/>
            <a:ext cx="2448002" cy="1846659"/>
            <a:chOff x="2551704" y="4283314"/>
            <a:chExt cx="926898" cy="1846659"/>
          </a:xfrm>
        </p:grpSpPr>
        <p:sp>
          <p:nvSpPr>
            <p:cNvPr id="968" name="TextBox 967">
              <a:extLst>
                <a:ext uri="{FF2B5EF4-FFF2-40B4-BE49-F238E27FC236}">
                  <a16:creationId xmlns:a16="http://schemas.microsoft.com/office/drawing/2014/main" id="{682180A3-2C06-4F19-9426-E8E40579F854}"/>
                </a:ext>
              </a:extLst>
            </p:cNvPr>
            <p:cNvSpPr txBox="1"/>
            <p:nvPr/>
          </p:nvSpPr>
          <p:spPr>
            <a:xfrm>
              <a:off x="2551705" y="4560313"/>
              <a:ext cx="92689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</a:t>
              </a:r>
            </a:p>
          </p:txBody>
        </p:sp>
        <p:sp>
          <p:nvSpPr>
            <p:cNvPr id="969" name="TextBox 968">
              <a:extLst>
                <a:ext uri="{FF2B5EF4-FFF2-40B4-BE49-F238E27FC236}">
                  <a16:creationId xmlns:a16="http://schemas.microsoft.com/office/drawing/2014/main" id="{F7B668EB-B375-406D-82A4-A52C76E4FEA2}"/>
                </a:ext>
              </a:extLst>
            </p:cNvPr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0" name="Group 54">
            <a:extLst>
              <a:ext uri="{FF2B5EF4-FFF2-40B4-BE49-F238E27FC236}">
                <a16:creationId xmlns:a16="http://schemas.microsoft.com/office/drawing/2014/main" id="{ECBFD764-8A3A-43E3-A17E-452DE29EF572}"/>
              </a:ext>
            </a:extLst>
          </p:cNvPr>
          <p:cNvGrpSpPr/>
          <p:nvPr/>
        </p:nvGrpSpPr>
        <p:grpSpPr>
          <a:xfrm>
            <a:off x="8806291" y="4276114"/>
            <a:ext cx="2448003" cy="1846659"/>
            <a:chOff x="2551704" y="4283314"/>
            <a:chExt cx="935720" cy="1846659"/>
          </a:xfrm>
        </p:grpSpPr>
        <p:sp>
          <p:nvSpPr>
            <p:cNvPr id="971" name="TextBox 970">
              <a:extLst>
                <a:ext uri="{FF2B5EF4-FFF2-40B4-BE49-F238E27FC236}">
                  <a16:creationId xmlns:a16="http://schemas.microsoft.com/office/drawing/2014/main" id="{F56489F6-EA6C-41FC-AB39-CBF04B48327F}"/>
                </a:ext>
              </a:extLst>
            </p:cNvPr>
            <p:cNvSpPr txBox="1"/>
            <p:nvPr/>
          </p:nvSpPr>
          <p:spPr>
            <a:xfrm>
              <a:off x="2551704" y="4560313"/>
              <a:ext cx="9357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</a:t>
              </a:r>
            </a:p>
          </p:txBody>
        </p:sp>
        <p:sp>
          <p:nvSpPr>
            <p:cNvPr id="972" name="TextBox 971">
              <a:extLst>
                <a:ext uri="{FF2B5EF4-FFF2-40B4-BE49-F238E27FC236}">
                  <a16:creationId xmlns:a16="http://schemas.microsoft.com/office/drawing/2014/main" id="{553AAF26-D474-49A4-912C-93167D0ED5CC}"/>
                </a:ext>
              </a:extLst>
            </p:cNvPr>
            <p:cNvSpPr txBox="1"/>
            <p:nvPr/>
          </p:nvSpPr>
          <p:spPr>
            <a:xfrm>
              <a:off x="2551705" y="4283314"/>
              <a:ext cx="935719" cy="276999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3" name="Group 57">
            <a:extLst>
              <a:ext uri="{FF2B5EF4-FFF2-40B4-BE49-F238E27FC236}">
                <a16:creationId xmlns:a16="http://schemas.microsoft.com/office/drawing/2014/main" id="{622716D4-F5D3-4638-95D9-93D1F707DEF3}"/>
              </a:ext>
            </a:extLst>
          </p:cNvPr>
          <p:cNvGrpSpPr/>
          <p:nvPr/>
        </p:nvGrpSpPr>
        <p:grpSpPr>
          <a:xfrm>
            <a:off x="8806291" y="1828041"/>
            <a:ext cx="2448003" cy="1846659"/>
            <a:chOff x="2551704" y="4283314"/>
            <a:chExt cx="935720" cy="1846659"/>
          </a:xfrm>
        </p:grpSpPr>
        <p:sp>
          <p:nvSpPr>
            <p:cNvPr id="974" name="TextBox 973">
              <a:extLst>
                <a:ext uri="{FF2B5EF4-FFF2-40B4-BE49-F238E27FC236}">
                  <a16:creationId xmlns:a16="http://schemas.microsoft.com/office/drawing/2014/main" id="{E6ACED06-A413-4637-9506-B8409E123B6C}"/>
                </a:ext>
              </a:extLst>
            </p:cNvPr>
            <p:cNvSpPr txBox="1"/>
            <p:nvPr/>
          </p:nvSpPr>
          <p:spPr>
            <a:xfrm>
              <a:off x="2551704" y="4560313"/>
              <a:ext cx="9357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</a:t>
              </a:r>
            </a:p>
          </p:txBody>
        </p:sp>
        <p:sp>
          <p:nvSpPr>
            <p:cNvPr id="975" name="TextBox 974">
              <a:extLst>
                <a:ext uri="{FF2B5EF4-FFF2-40B4-BE49-F238E27FC236}">
                  <a16:creationId xmlns:a16="http://schemas.microsoft.com/office/drawing/2014/main" id="{E8430F67-873A-4176-9430-EBBE95BF13D2}"/>
                </a:ext>
              </a:extLst>
            </p:cNvPr>
            <p:cNvSpPr txBox="1"/>
            <p:nvPr/>
          </p:nvSpPr>
          <p:spPr>
            <a:xfrm>
              <a:off x="2551705" y="4283314"/>
              <a:ext cx="935719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ALLPPT-60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C650"/>
      </a:accent1>
      <a:accent2>
        <a:srgbClr val="5CBE7A"/>
      </a:accent2>
      <a:accent3>
        <a:srgbClr val="2CB8AE"/>
      </a:accent3>
      <a:accent4>
        <a:srgbClr val="24A8C2"/>
      </a:accent4>
      <a:accent5>
        <a:srgbClr val="249ED2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11291</TotalTime>
  <Words>204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Algerian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81</cp:revision>
  <dcterms:created xsi:type="dcterms:W3CDTF">2018-02-18T19:39:47Z</dcterms:created>
  <dcterms:modified xsi:type="dcterms:W3CDTF">2022-10-24T07:50:19Z</dcterms:modified>
</cp:coreProperties>
</file>