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55" name="Group 29">
            <a:extLst>
              <a:ext uri="{FF2B5EF4-FFF2-40B4-BE49-F238E27FC236}">
                <a16:creationId xmlns:a16="http://schemas.microsoft.com/office/drawing/2014/main" id="{D709D83D-2C8E-458E-932A-5E0FEB29C45F}"/>
              </a:ext>
            </a:extLst>
          </p:cNvPr>
          <p:cNvGrpSpPr/>
          <p:nvPr/>
        </p:nvGrpSpPr>
        <p:grpSpPr>
          <a:xfrm>
            <a:off x="2677010" y="2476773"/>
            <a:ext cx="8697593" cy="2363900"/>
            <a:chOff x="1633635" y="1755670"/>
            <a:chExt cx="6682781" cy="1816297"/>
          </a:xfrm>
          <a:solidFill>
            <a:schemeClr val="bg1">
              <a:lumMod val="85000"/>
            </a:schemeClr>
          </a:solidFill>
        </p:grpSpPr>
        <p:sp>
          <p:nvSpPr>
            <p:cNvPr id="1956" name="Block Arc 30">
              <a:extLst>
                <a:ext uri="{FF2B5EF4-FFF2-40B4-BE49-F238E27FC236}">
                  <a16:creationId xmlns:a16="http://schemas.microsoft.com/office/drawing/2014/main" id="{05F63F6C-8090-489F-A5F3-A9F15F6B0F09}"/>
                </a:ext>
              </a:extLst>
            </p:cNvPr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957" name="Rectangle 31">
              <a:extLst>
                <a:ext uri="{FF2B5EF4-FFF2-40B4-BE49-F238E27FC236}">
                  <a16:creationId xmlns:a16="http://schemas.microsoft.com/office/drawing/2014/main" id="{7E5DBAA6-3B0D-4CFA-83A3-BE321AD99495}"/>
                </a:ext>
              </a:extLst>
            </p:cNvPr>
            <p:cNvSpPr/>
            <p:nvPr/>
          </p:nvSpPr>
          <p:spPr>
            <a:xfrm>
              <a:off x="1633635" y="1755670"/>
              <a:ext cx="5808713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958" name="Rectangle 32">
              <a:extLst>
                <a:ext uri="{FF2B5EF4-FFF2-40B4-BE49-F238E27FC236}">
                  <a16:creationId xmlns:a16="http://schemas.microsoft.com/office/drawing/2014/main" id="{A2831AD4-D8FD-4858-9BC7-220BAFE8B054}"/>
                </a:ext>
              </a:extLst>
            </p:cNvPr>
            <p:cNvSpPr/>
            <p:nvPr/>
          </p:nvSpPr>
          <p:spPr>
            <a:xfrm>
              <a:off x="3029770" y="3499967"/>
              <a:ext cx="439802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1959" name="사각형: 둥근 모서리 1958">
            <a:extLst>
              <a:ext uri="{FF2B5EF4-FFF2-40B4-BE49-F238E27FC236}">
                <a16:creationId xmlns:a16="http://schemas.microsoft.com/office/drawing/2014/main" id="{658FE4F2-3EBB-40E4-943C-193CD2F62A32}"/>
              </a:ext>
            </a:extLst>
          </p:cNvPr>
          <p:cNvSpPr/>
          <p:nvPr/>
        </p:nvSpPr>
        <p:spPr>
          <a:xfrm>
            <a:off x="819150" y="2225335"/>
            <a:ext cx="1857860" cy="609600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60" name="그룹 1959">
            <a:extLst>
              <a:ext uri="{FF2B5EF4-FFF2-40B4-BE49-F238E27FC236}">
                <a16:creationId xmlns:a16="http://schemas.microsoft.com/office/drawing/2014/main" id="{ECD0AA1E-A1EE-4262-A8D8-D8CF4286F75F}"/>
              </a:ext>
            </a:extLst>
          </p:cNvPr>
          <p:cNvGrpSpPr/>
          <p:nvPr/>
        </p:nvGrpSpPr>
        <p:grpSpPr>
          <a:xfrm>
            <a:off x="3549702" y="1893278"/>
            <a:ext cx="6120145" cy="4244566"/>
            <a:chOff x="3549702" y="1893278"/>
            <a:chExt cx="6120145" cy="4244566"/>
          </a:xfrm>
        </p:grpSpPr>
        <p:grpSp>
          <p:nvGrpSpPr>
            <p:cNvPr id="1961" name="그룹 1960">
              <a:extLst>
                <a:ext uri="{FF2B5EF4-FFF2-40B4-BE49-F238E27FC236}">
                  <a16:creationId xmlns:a16="http://schemas.microsoft.com/office/drawing/2014/main" id="{2A1C9D8C-23B3-4892-91EA-524AEBBA73F2}"/>
                </a:ext>
              </a:extLst>
            </p:cNvPr>
            <p:cNvGrpSpPr/>
            <p:nvPr/>
          </p:nvGrpSpPr>
          <p:grpSpPr>
            <a:xfrm>
              <a:off x="3549702" y="1893278"/>
              <a:ext cx="1663954" cy="1598506"/>
              <a:chOff x="3292527" y="1683728"/>
              <a:chExt cx="1663954" cy="1598506"/>
            </a:xfrm>
          </p:grpSpPr>
          <p:cxnSp>
            <p:nvCxnSpPr>
              <p:cNvPr id="2000" name="직선 연결선 1999">
                <a:extLst>
                  <a:ext uri="{FF2B5EF4-FFF2-40B4-BE49-F238E27FC236}">
                    <a16:creationId xmlns:a16="http://schemas.microsoft.com/office/drawing/2014/main" id="{F08837BE-7E1A-4F7F-809B-4FAC9F4213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4504" y="1952625"/>
                <a:ext cx="0" cy="132960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01" name="사각형: 둥근 모서리 2000">
                <a:extLst>
                  <a:ext uri="{FF2B5EF4-FFF2-40B4-BE49-F238E27FC236}">
                    <a16:creationId xmlns:a16="http://schemas.microsoft.com/office/drawing/2014/main" id="{1EAE3C26-32F2-466F-AEEC-BF369EBD3D4A}"/>
                  </a:ext>
                </a:extLst>
              </p:cNvPr>
              <p:cNvSpPr/>
              <p:nvPr/>
            </p:nvSpPr>
            <p:spPr>
              <a:xfrm>
                <a:off x="3442475" y="2104387"/>
                <a:ext cx="1364060" cy="419380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/>
              </a:p>
            </p:txBody>
          </p:sp>
          <p:sp>
            <p:nvSpPr>
              <p:cNvPr id="2002" name="TextBox 2001">
                <a:extLst>
                  <a:ext uri="{FF2B5EF4-FFF2-40B4-BE49-F238E27FC236}">
                    <a16:creationId xmlns:a16="http://schemas.microsoft.com/office/drawing/2014/main" id="{4086416E-C8D7-4921-A3AC-EA7E30261B49}"/>
                  </a:ext>
                </a:extLst>
              </p:cNvPr>
              <p:cNvSpPr txBox="1"/>
              <p:nvPr/>
            </p:nvSpPr>
            <p:spPr>
              <a:xfrm>
                <a:off x="3442475" y="1683728"/>
                <a:ext cx="1364058" cy="2769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003" name="TextBox 2002">
                <a:extLst>
                  <a:ext uri="{FF2B5EF4-FFF2-40B4-BE49-F238E27FC236}">
                    <a16:creationId xmlns:a16="http://schemas.microsoft.com/office/drawing/2014/main" id="{16CB5EAB-DCC1-449D-B1DE-480A288CBF0F}"/>
                  </a:ext>
                </a:extLst>
              </p:cNvPr>
              <p:cNvSpPr txBox="1"/>
              <p:nvPr/>
            </p:nvSpPr>
            <p:spPr>
              <a:xfrm>
                <a:off x="3292527" y="3042168"/>
                <a:ext cx="1663954" cy="24006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2004" name="TextBox 2003">
                <a:extLst>
                  <a:ext uri="{FF2B5EF4-FFF2-40B4-BE49-F238E27FC236}">
                    <a16:creationId xmlns:a16="http://schemas.microsoft.com/office/drawing/2014/main" id="{82A63D73-91E9-44B7-8CF4-9B5D740BA59D}"/>
                  </a:ext>
                </a:extLst>
              </p:cNvPr>
              <p:cNvSpPr txBox="1"/>
              <p:nvPr/>
            </p:nvSpPr>
            <p:spPr>
              <a:xfrm>
                <a:off x="3532183" y="2137537"/>
                <a:ext cx="11846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005" name="TextBox 2004">
                <a:extLst>
                  <a:ext uri="{FF2B5EF4-FFF2-40B4-BE49-F238E27FC236}">
                    <a16:creationId xmlns:a16="http://schemas.microsoft.com/office/drawing/2014/main" id="{C7E1B25B-F2E2-4EEB-B671-94272662AC8B}"/>
                  </a:ext>
                </a:extLst>
              </p:cNvPr>
              <p:cNvSpPr txBox="1"/>
              <p:nvPr/>
            </p:nvSpPr>
            <p:spPr>
              <a:xfrm>
                <a:off x="3292527" y="2675532"/>
                <a:ext cx="1663954" cy="24006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</p:grpSp>
        <p:grpSp>
          <p:nvGrpSpPr>
            <p:cNvPr id="1962" name="그룹 1961">
              <a:extLst>
                <a:ext uri="{FF2B5EF4-FFF2-40B4-BE49-F238E27FC236}">
                  <a16:creationId xmlns:a16="http://schemas.microsoft.com/office/drawing/2014/main" id="{4480A8EA-6131-4C88-886B-05AE6889371D}"/>
                </a:ext>
              </a:extLst>
            </p:cNvPr>
            <p:cNvGrpSpPr/>
            <p:nvPr/>
          </p:nvGrpSpPr>
          <p:grpSpPr>
            <a:xfrm>
              <a:off x="5777798" y="1893278"/>
              <a:ext cx="1663954" cy="1965141"/>
              <a:chOff x="3292527" y="1683728"/>
              <a:chExt cx="1663954" cy="1965141"/>
            </a:xfrm>
          </p:grpSpPr>
          <p:cxnSp>
            <p:nvCxnSpPr>
              <p:cNvPr id="1993" name="직선 연결선 1992">
                <a:extLst>
                  <a:ext uri="{FF2B5EF4-FFF2-40B4-BE49-F238E27FC236}">
                    <a16:creationId xmlns:a16="http://schemas.microsoft.com/office/drawing/2014/main" id="{A29A50CF-39B4-4453-9C74-5CBDCF6BAF62}"/>
                  </a:ext>
                </a:extLst>
              </p:cNvPr>
              <p:cNvCxnSpPr>
                <a:cxnSpLocks/>
                <a:endCxn id="1997" idx="2"/>
              </p:cNvCxnSpPr>
              <p:nvPr/>
            </p:nvCxnSpPr>
            <p:spPr>
              <a:xfrm>
                <a:off x="4124504" y="1952625"/>
                <a:ext cx="0" cy="1696244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4" name="사각형: 둥근 모서리 1993">
                <a:extLst>
                  <a:ext uri="{FF2B5EF4-FFF2-40B4-BE49-F238E27FC236}">
                    <a16:creationId xmlns:a16="http://schemas.microsoft.com/office/drawing/2014/main" id="{B59A8972-6B48-41F0-8414-9CCB8F5ED00B}"/>
                  </a:ext>
                </a:extLst>
              </p:cNvPr>
              <p:cNvSpPr/>
              <p:nvPr/>
            </p:nvSpPr>
            <p:spPr>
              <a:xfrm>
                <a:off x="3442475" y="2104387"/>
                <a:ext cx="1364060" cy="4193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1995" name="TextBox 1994">
                <a:extLst>
                  <a:ext uri="{FF2B5EF4-FFF2-40B4-BE49-F238E27FC236}">
                    <a16:creationId xmlns:a16="http://schemas.microsoft.com/office/drawing/2014/main" id="{8CCEE4F3-7F6B-4115-8A17-F95CFE4055D5}"/>
                  </a:ext>
                </a:extLst>
              </p:cNvPr>
              <p:cNvSpPr txBox="1"/>
              <p:nvPr/>
            </p:nvSpPr>
            <p:spPr>
              <a:xfrm>
                <a:off x="3442475" y="1683728"/>
                <a:ext cx="1364058" cy="2769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996" name="TextBox 1995">
                <a:extLst>
                  <a:ext uri="{FF2B5EF4-FFF2-40B4-BE49-F238E27FC236}">
                    <a16:creationId xmlns:a16="http://schemas.microsoft.com/office/drawing/2014/main" id="{F202FBBE-4C87-431C-BFC0-CE9C9244FC55}"/>
                  </a:ext>
                </a:extLst>
              </p:cNvPr>
              <p:cNvSpPr txBox="1"/>
              <p:nvPr/>
            </p:nvSpPr>
            <p:spPr>
              <a:xfrm>
                <a:off x="3292527" y="3042168"/>
                <a:ext cx="1663954" cy="24006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997" name="TextBox 1996">
                <a:extLst>
                  <a:ext uri="{FF2B5EF4-FFF2-40B4-BE49-F238E27FC236}">
                    <a16:creationId xmlns:a16="http://schemas.microsoft.com/office/drawing/2014/main" id="{C0E76C98-200B-4E08-9E25-7B5C4C976DDC}"/>
                  </a:ext>
                </a:extLst>
              </p:cNvPr>
              <p:cNvSpPr txBox="1"/>
              <p:nvPr/>
            </p:nvSpPr>
            <p:spPr>
              <a:xfrm>
                <a:off x="3292527" y="3408803"/>
                <a:ext cx="1663954" cy="24006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  <p:sp>
            <p:nvSpPr>
              <p:cNvPr id="1998" name="TextBox 1997">
                <a:extLst>
                  <a:ext uri="{FF2B5EF4-FFF2-40B4-BE49-F238E27FC236}">
                    <a16:creationId xmlns:a16="http://schemas.microsoft.com/office/drawing/2014/main" id="{8AF8733C-DD68-434F-A8FF-61ACBDDF6FE9}"/>
                  </a:ext>
                </a:extLst>
              </p:cNvPr>
              <p:cNvSpPr txBox="1"/>
              <p:nvPr/>
            </p:nvSpPr>
            <p:spPr>
              <a:xfrm>
                <a:off x="3532183" y="2137537"/>
                <a:ext cx="11846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999" name="TextBox 1998">
                <a:extLst>
                  <a:ext uri="{FF2B5EF4-FFF2-40B4-BE49-F238E27FC236}">
                    <a16:creationId xmlns:a16="http://schemas.microsoft.com/office/drawing/2014/main" id="{FDE8104A-8926-4F30-9A8F-F53135AF01FC}"/>
                  </a:ext>
                </a:extLst>
              </p:cNvPr>
              <p:cNvSpPr txBox="1"/>
              <p:nvPr/>
            </p:nvSpPr>
            <p:spPr>
              <a:xfrm>
                <a:off x="3292527" y="2675532"/>
                <a:ext cx="1663954" cy="24006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</p:grpSp>
        <p:grpSp>
          <p:nvGrpSpPr>
            <p:cNvPr id="1963" name="그룹 1962">
              <a:extLst>
                <a:ext uri="{FF2B5EF4-FFF2-40B4-BE49-F238E27FC236}">
                  <a16:creationId xmlns:a16="http://schemas.microsoft.com/office/drawing/2014/main" id="{A416C376-A76B-483F-A855-ED2083B90369}"/>
                </a:ext>
              </a:extLst>
            </p:cNvPr>
            <p:cNvGrpSpPr/>
            <p:nvPr/>
          </p:nvGrpSpPr>
          <p:grpSpPr>
            <a:xfrm>
              <a:off x="8005893" y="1893278"/>
              <a:ext cx="1663954" cy="1965141"/>
              <a:chOff x="3292527" y="1683728"/>
              <a:chExt cx="1663954" cy="1965141"/>
            </a:xfrm>
          </p:grpSpPr>
          <p:cxnSp>
            <p:nvCxnSpPr>
              <p:cNvPr id="1986" name="직선 연결선 1985">
                <a:extLst>
                  <a:ext uri="{FF2B5EF4-FFF2-40B4-BE49-F238E27FC236}">
                    <a16:creationId xmlns:a16="http://schemas.microsoft.com/office/drawing/2014/main" id="{13213084-2B3A-4151-8A1B-BCDEB0DA4864}"/>
                  </a:ext>
                </a:extLst>
              </p:cNvPr>
              <p:cNvCxnSpPr>
                <a:cxnSpLocks/>
                <a:endCxn id="1990" idx="2"/>
              </p:cNvCxnSpPr>
              <p:nvPr/>
            </p:nvCxnSpPr>
            <p:spPr>
              <a:xfrm>
                <a:off x="4124504" y="1952625"/>
                <a:ext cx="0" cy="1696244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7" name="사각형: 둥근 모서리 1986">
                <a:extLst>
                  <a:ext uri="{FF2B5EF4-FFF2-40B4-BE49-F238E27FC236}">
                    <a16:creationId xmlns:a16="http://schemas.microsoft.com/office/drawing/2014/main" id="{2EFFFBE5-FA60-4890-8B95-DA7A986A1418}"/>
                  </a:ext>
                </a:extLst>
              </p:cNvPr>
              <p:cNvSpPr/>
              <p:nvPr/>
            </p:nvSpPr>
            <p:spPr>
              <a:xfrm>
                <a:off x="3442475" y="2104387"/>
                <a:ext cx="1364060" cy="41938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1988" name="TextBox 1987">
                <a:extLst>
                  <a:ext uri="{FF2B5EF4-FFF2-40B4-BE49-F238E27FC236}">
                    <a16:creationId xmlns:a16="http://schemas.microsoft.com/office/drawing/2014/main" id="{52FB9780-73B3-4CAB-95F1-3C433EE25362}"/>
                  </a:ext>
                </a:extLst>
              </p:cNvPr>
              <p:cNvSpPr txBox="1"/>
              <p:nvPr/>
            </p:nvSpPr>
            <p:spPr>
              <a:xfrm>
                <a:off x="3442475" y="1683728"/>
                <a:ext cx="1364058" cy="2769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989" name="TextBox 1988">
                <a:extLst>
                  <a:ext uri="{FF2B5EF4-FFF2-40B4-BE49-F238E27FC236}">
                    <a16:creationId xmlns:a16="http://schemas.microsoft.com/office/drawing/2014/main" id="{5864C26F-4206-4E01-BCCC-E925A67A19FD}"/>
                  </a:ext>
                </a:extLst>
              </p:cNvPr>
              <p:cNvSpPr txBox="1"/>
              <p:nvPr/>
            </p:nvSpPr>
            <p:spPr>
              <a:xfrm>
                <a:off x="3292527" y="3042168"/>
                <a:ext cx="1663954" cy="24006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990" name="TextBox 1989">
                <a:extLst>
                  <a:ext uri="{FF2B5EF4-FFF2-40B4-BE49-F238E27FC236}">
                    <a16:creationId xmlns:a16="http://schemas.microsoft.com/office/drawing/2014/main" id="{1FF4BE19-51B4-4AFC-8462-C85AE8E36232}"/>
                  </a:ext>
                </a:extLst>
              </p:cNvPr>
              <p:cNvSpPr txBox="1"/>
              <p:nvPr/>
            </p:nvSpPr>
            <p:spPr>
              <a:xfrm>
                <a:off x="3292527" y="3408803"/>
                <a:ext cx="1663954" cy="24006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  <p:sp>
            <p:nvSpPr>
              <p:cNvPr id="1991" name="TextBox 1990">
                <a:extLst>
                  <a:ext uri="{FF2B5EF4-FFF2-40B4-BE49-F238E27FC236}">
                    <a16:creationId xmlns:a16="http://schemas.microsoft.com/office/drawing/2014/main" id="{29526890-5E82-4920-AD42-40ACAA4A164A}"/>
                  </a:ext>
                </a:extLst>
              </p:cNvPr>
              <p:cNvSpPr txBox="1"/>
              <p:nvPr/>
            </p:nvSpPr>
            <p:spPr>
              <a:xfrm>
                <a:off x="3532183" y="2137537"/>
                <a:ext cx="11846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992" name="TextBox 1991">
                <a:extLst>
                  <a:ext uri="{FF2B5EF4-FFF2-40B4-BE49-F238E27FC236}">
                    <a16:creationId xmlns:a16="http://schemas.microsoft.com/office/drawing/2014/main" id="{B1507A88-9155-4EB8-B1BF-8B0A3ECED7BA}"/>
                  </a:ext>
                </a:extLst>
              </p:cNvPr>
              <p:cNvSpPr txBox="1"/>
              <p:nvPr/>
            </p:nvSpPr>
            <p:spPr>
              <a:xfrm>
                <a:off x="3292527" y="2675532"/>
                <a:ext cx="1663954" cy="24006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</p:grpSp>
        <p:grpSp>
          <p:nvGrpSpPr>
            <p:cNvPr id="1964" name="그룹 1963">
              <a:extLst>
                <a:ext uri="{FF2B5EF4-FFF2-40B4-BE49-F238E27FC236}">
                  <a16:creationId xmlns:a16="http://schemas.microsoft.com/office/drawing/2014/main" id="{E2E5AB6D-8555-4609-8060-000AEC17DDFB}"/>
                </a:ext>
              </a:extLst>
            </p:cNvPr>
            <p:cNvGrpSpPr/>
            <p:nvPr/>
          </p:nvGrpSpPr>
          <p:grpSpPr>
            <a:xfrm>
              <a:off x="3549702" y="4172703"/>
              <a:ext cx="1663954" cy="1965141"/>
              <a:chOff x="3292527" y="1683728"/>
              <a:chExt cx="1663954" cy="1965141"/>
            </a:xfrm>
          </p:grpSpPr>
          <p:cxnSp>
            <p:nvCxnSpPr>
              <p:cNvPr id="1979" name="직선 연결선 1978">
                <a:extLst>
                  <a:ext uri="{FF2B5EF4-FFF2-40B4-BE49-F238E27FC236}">
                    <a16:creationId xmlns:a16="http://schemas.microsoft.com/office/drawing/2014/main" id="{9E3E3526-7136-4D49-8550-A24F89390BA7}"/>
                  </a:ext>
                </a:extLst>
              </p:cNvPr>
              <p:cNvCxnSpPr>
                <a:cxnSpLocks/>
                <a:endCxn id="1983" idx="2"/>
              </p:cNvCxnSpPr>
              <p:nvPr/>
            </p:nvCxnSpPr>
            <p:spPr>
              <a:xfrm>
                <a:off x="4124504" y="1952625"/>
                <a:ext cx="0" cy="1696244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0" name="사각형: 둥근 모서리 1979">
                <a:extLst>
                  <a:ext uri="{FF2B5EF4-FFF2-40B4-BE49-F238E27FC236}">
                    <a16:creationId xmlns:a16="http://schemas.microsoft.com/office/drawing/2014/main" id="{8D373703-6215-4CC8-91E5-AB14DC9ECB7B}"/>
                  </a:ext>
                </a:extLst>
              </p:cNvPr>
              <p:cNvSpPr/>
              <p:nvPr/>
            </p:nvSpPr>
            <p:spPr>
              <a:xfrm>
                <a:off x="3442475" y="2104387"/>
                <a:ext cx="1364060" cy="419380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1981" name="TextBox 1980">
                <a:extLst>
                  <a:ext uri="{FF2B5EF4-FFF2-40B4-BE49-F238E27FC236}">
                    <a16:creationId xmlns:a16="http://schemas.microsoft.com/office/drawing/2014/main" id="{478ACD06-78C8-4F77-9D90-63815E7283BB}"/>
                  </a:ext>
                </a:extLst>
              </p:cNvPr>
              <p:cNvSpPr txBox="1"/>
              <p:nvPr/>
            </p:nvSpPr>
            <p:spPr>
              <a:xfrm>
                <a:off x="3442475" y="1683728"/>
                <a:ext cx="1364058" cy="2769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982" name="TextBox 1981">
                <a:extLst>
                  <a:ext uri="{FF2B5EF4-FFF2-40B4-BE49-F238E27FC236}">
                    <a16:creationId xmlns:a16="http://schemas.microsoft.com/office/drawing/2014/main" id="{F0426CCF-2F39-4F5B-9E5E-656A5447A88F}"/>
                  </a:ext>
                </a:extLst>
              </p:cNvPr>
              <p:cNvSpPr txBox="1"/>
              <p:nvPr/>
            </p:nvSpPr>
            <p:spPr>
              <a:xfrm>
                <a:off x="3292527" y="3042168"/>
                <a:ext cx="1663954" cy="2400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983" name="TextBox 1982">
                <a:extLst>
                  <a:ext uri="{FF2B5EF4-FFF2-40B4-BE49-F238E27FC236}">
                    <a16:creationId xmlns:a16="http://schemas.microsoft.com/office/drawing/2014/main" id="{6A9C4523-4C01-44DF-808A-28FCDDF11D23}"/>
                  </a:ext>
                </a:extLst>
              </p:cNvPr>
              <p:cNvSpPr txBox="1"/>
              <p:nvPr/>
            </p:nvSpPr>
            <p:spPr>
              <a:xfrm>
                <a:off x="3292527" y="3408803"/>
                <a:ext cx="1663954" cy="2400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  <p:sp>
            <p:nvSpPr>
              <p:cNvPr id="1984" name="TextBox 1983">
                <a:extLst>
                  <a:ext uri="{FF2B5EF4-FFF2-40B4-BE49-F238E27FC236}">
                    <a16:creationId xmlns:a16="http://schemas.microsoft.com/office/drawing/2014/main" id="{14F20C62-CB29-4745-9182-546564EF23E5}"/>
                  </a:ext>
                </a:extLst>
              </p:cNvPr>
              <p:cNvSpPr txBox="1"/>
              <p:nvPr/>
            </p:nvSpPr>
            <p:spPr>
              <a:xfrm>
                <a:off x="3532183" y="2147585"/>
                <a:ext cx="11846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985" name="TextBox 1984">
                <a:extLst>
                  <a:ext uri="{FF2B5EF4-FFF2-40B4-BE49-F238E27FC236}">
                    <a16:creationId xmlns:a16="http://schemas.microsoft.com/office/drawing/2014/main" id="{C409D762-17D9-4A4A-9E9E-DF3A1F129AB2}"/>
                  </a:ext>
                </a:extLst>
              </p:cNvPr>
              <p:cNvSpPr txBox="1"/>
              <p:nvPr/>
            </p:nvSpPr>
            <p:spPr>
              <a:xfrm>
                <a:off x="3292527" y="2675532"/>
                <a:ext cx="1663954" cy="2400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</p:grpSp>
        <p:grpSp>
          <p:nvGrpSpPr>
            <p:cNvPr id="1965" name="그룹 1964">
              <a:extLst>
                <a:ext uri="{FF2B5EF4-FFF2-40B4-BE49-F238E27FC236}">
                  <a16:creationId xmlns:a16="http://schemas.microsoft.com/office/drawing/2014/main" id="{B94619A2-D303-4DD1-972A-ADB0BBC6A1CA}"/>
                </a:ext>
              </a:extLst>
            </p:cNvPr>
            <p:cNvGrpSpPr/>
            <p:nvPr/>
          </p:nvGrpSpPr>
          <p:grpSpPr>
            <a:xfrm>
              <a:off x="5777798" y="4172703"/>
              <a:ext cx="1663954" cy="1598506"/>
              <a:chOff x="3292527" y="1683728"/>
              <a:chExt cx="1663954" cy="1598506"/>
            </a:xfrm>
          </p:grpSpPr>
          <p:cxnSp>
            <p:nvCxnSpPr>
              <p:cNvPr id="1973" name="직선 연결선 1972">
                <a:extLst>
                  <a:ext uri="{FF2B5EF4-FFF2-40B4-BE49-F238E27FC236}">
                    <a16:creationId xmlns:a16="http://schemas.microsoft.com/office/drawing/2014/main" id="{96508FD5-E4E1-4D5D-923F-40827001CE79}"/>
                  </a:ext>
                </a:extLst>
              </p:cNvPr>
              <p:cNvCxnSpPr>
                <a:cxnSpLocks/>
                <a:endCxn id="1978" idx="2"/>
              </p:cNvCxnSpPr>
              <p:nvPr/>
            </p:nvCxnSpPr>
            <p:spPr>
              <a:xfrm>
                <a:off x="4124504" y="1952625"/>
                <a:ext cx="0" cy="132960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4" name="사각형: 둥근 모서리 1973">
                <a:extLst>
                  <a:ext uri="{FF2B5EF4-FFF2-40B4-BE49-F238E27FC236}">
                    <a16:creationId xmlns:a16="http://schemas.microsoft.com/office/drawing/2014/main" id="{95852130-B54C-483E-BD5C-D9167E0CCD26}"/>
                  </a:ext>
                </a:extLst>
              </p:cNvPr>
              <p:cNvSpPr/>
              <p:nvPr/>
            </p:nvSpPr>
            <p:spPr>
              <a:xfrm>
                <a:off x="3442475" y="2104387"/>
                <a:ext cx="1364060" cy="41938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1975" name="TextBox 1974">
                <a:extLst>
                  <a:ext uri="{FF2B5EF4-FFF2-40B4-BE49-F238E27FC236}">
                    <a16:creationId xmlns:a16="http://schemas.microsoft.com/office/drawing/2014/main" id="{53FC4A20-4475-48AA-A60D-573D54757F5E}"/>
                  </a:ext>
                </a:extLst>
              </p:cNvPr>
              <p:cNvSpPr txBox="1"/>
              <p:nvPr/>
            </p:nvSpPr>
            <p:spPr>
              <a:xfrm>
                <a:off x="3442475" y="1683728"/>
                <a:ext cx="1364058" cy="276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976" name="TextBox 1975">
                <a:extLst>
                  <a:ext uri="{FF2B5EF4-FFF2-40B4-BE49-F238E27FC236}">
                    <a16:creationId xmlns:a16="http://schemas.microsoft.com/office/drawing/2014/main" id="{9DFF6C3E-F222-4472-9748-DE3DB5F311C3}"/>
                  </a:ext>
                </a:extLst>
              </p:cNvPr>
              <p:cNvSpPr txBox="1"/>
              <p:nvPr/>
            </p:nvSpPr>
            <p:spPr>
              <a:xfrm>
                <a:off x="3532183" y="2147585"/>
                <a:ext cx="11846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977" name="TextBox 1976">
                <a:extLst>
                  <a:ext uri="{FF2B5EF4-FFF2-40B4-BE49-F238E27FC236}">
                    <a16:creationId xmlns:a16="http://schemas.microsoft.com/office/drawing/2014/main" id="{BCB52025-B33A-49F0-9999-E39AFEFDFC11}"/>
                  </a:ext>
                </a:extLst>
              </p:cNvPr>
              <p:cNvSpPr txBox="1"/>
              <p:nvPr/>
            </p:nvSpPr>
            <p:spPr>
              <a:xfrm>
                <a:off x="3292527" y="2675532"/>
                <a:ext cx="1663954" cy="24006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978" name="TextBox 1977">
                <a:extLst>
                  <a:ext uri="{FF2B5EF4-FFF2-40B4-BE49-F238E27FC236}">
                    <a16:creationId xmlns:a16="http://schemas.microsoft.com/office/drawing/2014/main" id="{B1CD56FD-0A25-4748-9E85-B55FA39D7138}"/>
                  </a:ext>
                </a:extLst>
              </p:cNvPr>
              <p:cNvSpPr txBox="1"/>
              <p:nvPr/>
            </p:nvSpPr>
            <p:spPr>
              <a:xfrm>
                <a:off x="3292527" y="3042168"/>
                <a:ext cx="1663954" cy="24006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grpSp>
          <p:nvGrpSpPr>
            <p:cNvPr id="1966" name="그룹 1965">
              <a:extLst>
                <a:ext uri="{FF2B5EF4-FFF2-40B4-BE49-F238E27FC236}">
                  <a16:creationId xmlns:a16="http://schemas.microsoft.com/office/drawing/2014/main" id="{481D0E06-4658-410B-B8F5-2BEA8E145AC1}"/>
                </a:ext>
              </a:extLst>
            </p:cNvPr>
            <p:cNvGrpSpPr/>
            <p:nvPr/>
          </p:nvGrpSpPr>
          <p:grpSpPr>
            <a:xfrm>
              <a:off x="8005893" y="4172703"/>
              <a:ext cx="1663954" cy="1598506"/>
              <a:chOff x="3292527" y="1683728"/>
              <a:chExt cx="1663954" cy="1598506"/>
            </a:xfrm>
          </p:grpSpPr>
          <p:cxnSp>
            <p:nvCxnSpPr>
              <p:cNvPr id="1967" name="직선 연결선 1966">
                <a:extLst>
                  <a:ext uri="{FF2B5EF4-FFF2-40B4-BE49-F238E27FC236}">
                    <a16:creationId xmlns:a16="http://schemas.microsoft.com/office/drawing/2014/main" id="{CFB427A1-C8F7-4B64-B838-18D881F267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4504" y="1952625"/>
                <a:ext cx="0" cy="132960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68" name="사각형: 둥근 모서리 1967">
                <a:extLst>
                  <a:ext uri="{FF2B5EF4-FFF2-40B4-BE49-F238E27FC236}">
                    <a16:creationId xmlns:a16="http://schemas.microsoft.com/office/drawing/2014/main" id="{8E489D78-D56A-4422-9D2D-47E3FF702710}"/>
                  </a:ext>
                </a:extLst>
              </p:cNvPr>
              <p:cNvSpPr/>
              <p:nvPr/>
            </p:nvSpPr>
            <p:spPr>
              <a:xfrm>
                <a:off x="3442475" y="2104387"/>
                <a:ext cx="1364060" cy="41938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/>
              </a:p>
            </p:txBody>
          </p:sp>
          <p:sp>
            <p:nvSpPr>
              <p:cNvPr id="1969" name="TextBox 1968">
                <a:extLst>
                  <a:ext uri="{FF2B5EF4-FFF2-40B4-BE49-F238E27FC236}">
                    <a16:creationId xmlns:a16="http://schemas.microsoft.com/office/drawing/2014/main" id="{1EAAB08F-D12C-4AF3-A5CD-E499AF8AE8D5}"/>
                  </a:ext>
                </a:extLst>
              </p:cNvPr>
              <p:cNvSpPr txBox="1"/>
              <p:nvPr/>
            </p:nvSpPr>
            <p:spPr>
              <a:xfrm>
                <a:off x="3442475" y="1683728"/>
                <a:ext cx="1364058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970" name="TextBox 1969">
                <a:extLst>
                  <a:ext uri="{FF2B5EF4-FFF2-40B4-BE49-F238E27FC236}">
                    <a16:creationId xmlns:a16="http://schemas.microsoft.com/office/drawing/2014/main" id="{6814C521-BDE7-4708-96CC-4CDBD930B9E6}"/>
                  </a:ext>
                </a:extLst>
              </p:cNvPr>
              <p:cNvSpPr txBox="1"/>
              <p:nvPr/>
            </p:nvSpPr>
            <p:spPr>
              <a:xfrm>
                <a:off x="3292527" y="3042168"/>
                <a:ext cx="1663954" cy="24006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971" name="TextBox 1970">
                <a:extLst>
                  <a:ext uri="{FF2B5EF4-FFF2-40B4-BE49-F238E27FC236}">
                    <a16:creationId xmlns:a16="http://schemas.microsoft.com/office/drawing/2014/main" id="{7D9B6CC3-DC31-4FBA-873E-50AA97B9A64A}"/>
                  </a:ext>
                </a:extLst>
              </p:cNvPr>
              <p:cNvSpPr txBox="1"/>
              <p:nvPr/>
            </p:nvSpPr>
            <p:spPr>
              <a:xfrm>
                <a:off x="3532183" y="2147585"/>
                <a:ext cx="11846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972" name="TextBox 1971">
                <a:extLst>
                  <a:ext uri="{FF2B5EF4-FFF2-40B4-BE49-F238E27FC236}">
                    <a16:creationId xmlns:a16="http://schemas.microsoft.com/office/drawing/2014/main" id="{DA94FED7-ECD2-4425-8C93-AD40FDCC4C8C}"/>
                  </a:ext>
                </a:extLst>
              </p:cNvPr>
              <p:cNvSpPr txBox="1"/>
              <p:nvPr/>
            </p:nvSpPr>
            <p:spPr>
              <a:xfrm>
                <a:off x="3292527" y="2675532"/>
                <a:ext cx="1663954" cy="24006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l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</p:grpSp>
      </p:grpSp>
      <p:sp>
        <p:nvSpPr>
          <p:cNvPr id="2006" name="TextBox 2005">
            <a:extLst>
              <a:ext uri="{FF2B5EF4-FFF2-40B4-BE49-F238E27FC236}">
                <a16:creationId xmlns:a16="http://schemas.microsoft.com/office/drawing/2014/main" id="{024AA8AD-CD01-4B10-8AE6-58FD0C0EB5EC}"/>
              </a:ext>
            </a:extLst>
          </p:cNvPr>
          <p:cNvSpPr txBox="1"/>
          <p:nvPr/>
        </p:nvSpPr>
        <p:spPr>
          <a:xfrm>
            <a:off x="915321" y="2360858"/>
            <a:ext cx="166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11284</TotalTime>
  <Words>74</Words>
  <Application>Microsoft Office PowerPoint</Application>
  <PresentationFormat>와이드스크린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68</cp:revision>
  <dcterms:created xsi:type="dcterms:W3CDTF">2018-02-18T19:39:47Z</dcterms:created>
  <dcterms:modified xsi:type="dcterms:W3CDTF">2022-10-27T06:50:31Z</dcterms:modified>
</cp:coreProperties>
</file>