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04" name="Group 2">
            <a:extLst>
              <a:ext uri="{FF2B5EF4-FFF2-40B4-BE49-F238E27FC236}">
                <a16:creationId xmlns:a16="http://schemas.microsoft.com/office/drawing/2014/main" id="{D39969B4-10ED-4212-909E-FC1211DC66DF}"/>
              </a:ext>
            </a:extLst>
          </p:cNvPr>
          <p:cNvGrpSpPr/>
          <p:nvPr/>
        </p:nvGrpSpPr>
        <p:grpSpPr>
          <a:xfrm>
            <a:off x="608796" y="3329468"/>
            <a:ext cx="5598300" cy="2943255"/>
            <a:chOff x="3039904" y="1822609"/>
            <a:chExt cx="6105525" cy="3209925"/>
          </a:xfrm>
        </p:grpSpPr>
        <p:sp>
          <p:nvSpPr>
            <p:cNvPr id="1205" name="Freeform: Shape 3">
              <a:extLst>
                <a:ext uri="{FF2B5EF4-FFF2-40B4-BE49-F238E27FC236}">
                  <a16:creationId xmlns:a16="http://schemas.microsoft.com/office/drawing/2014/main" id="{F9985CCB-C903-468B-A038-C1506F51A9F3}"/>
                </a:ext>
              </a:extLst>
            </p:cNvPr>
            <p:cNvSpPr/>
            <p:nvPr/>
          </p:nvSpPr>
          <p:spPr>
            <a:xfrm>
              <a:off x="3039904" y="1822609"/>
              <a:ext cx="6105525" cy="3209925"/>
            </a:xfrm>
            <a:custGeom>
              <a:avLst/>
              <a:gdLst>
                <a:gd name="connsiteX0" fmla="*/ 8096 w 6105525"/>
                <a:gd name="connsiteY0" fmla="*/ 1211104 h 3209925"/>
                <a:gd name="connsiteX1" fmla="*/ 104299 w 6105525"/>
                <a:gd name="connsiteY1" fmla="*/ 1123474 h 3209925"/>
                <a:gd name="connsiteX2" fmla="*/ 122396 w 6105525"/>
                <a:gd name="connsiteY2" fmla="*/ 1090136 h 3209925"/>
                <a:gd name="connsiteX3" fmla="*/ 175736 w 6105525"/>
                <a:gd name="connsiteY3" fmla="*/ 931069 h 3209925"/>
                <a:gd name="connsiteX4" fmla="*/ 238601 w 6105525"/>
                <a:gd name="connsiteY4" fmla="*/ 864394 h 3209925"/>
                <a:gd name="connsiteX5" fmla="*/ 715804 w 6105525"/>
                <a:gd name="connsiteY5" fmla="*/ 555784 h 3209925"/>
                <a:gd name="connsiteX6" fmla="*/ 1260634 w 6105525"/>
                <a:gd name="connsiteY6" fmla="*/ 298609 h 3209925"/>
                <a:gd name="connsiteX7" fmla="*/ 1839754 w 6105525"/>
                <a:gd name="connsiteY7" fmla="*/ 267176 h 3209925"/>
                <a:gd name="connsiteX8" fmla="*/ 2172176 w 6105525"/>
                <a:gd name="connsiteY8" fmla="*/ 431006 h 3209925"/>
                <a:gd name="connsiteX9" fmla="*/ 2207419 w 6105525"/>
                <a:gd name="connsiteY9" fmla="*/ 424339 h 3209925"/>
                <a:gd name="connsiteX10" fmla="*/ 2728436 w 6105525"/>
                <a:gd name="connsiteY10" fmla="*/ 81439 h 3209925"/>
                <a:gd name="connsiteX11" fmla="*/ 3192304 w 6105525"/>
                <a:gd name="connsiteY11" fmla="*/ 43339 h 3209925"/>
                <a:gd name="connsiteX12" fmla="*/ 3651409 w 6105525"/>
                <a:gd name="connsiteY12" fmla="*/ 43339 h 3209925"/>
                <a:gd name="connsiteX13" fmla="*/ 3970496 w 6105525"/>
                <a:gd name="connsiteY13" fmla="*/ 12859 h 3209925"/>
                <a:gd name="connsiteX14" fmla="*/ 3984784 w 6105525"/>
                <a:gd name="connsiteY14" fmla="*/ 7144 h 3209925"/>
                <a:gd name="connsiteX15" fmla="*/ 4003834 w 6105525"/>
                <a:gd name="connsiteY15" fmla="*/ 7144 h 3209925"/>
                <a:gd name="connsiteX16" fmla="*/ 4026694 w 6105525"/>
                <a:gd name="connsiteY16" fmla="*/ 27146 h 3209925"/>
                <a:gd name="connsiteX17" fmla="*/ 4870609 w 6105525"/>
                <a:gd name="connsiteY17" fmla="*/ 610076 h 3209925"/>
                <a:gd name="connsiteX18" fmla="*/ 5792629 w 6105525"/>
                <a:gd name="connsiteY18" fmla="*/ 1263491 h 3209925"/>
                <a:gd name="connsiteX19" fmla="*/ 5811679 w 6105525"/>
                <a:gd name="connsiteY19" fmla="*/ 1296829 h 3209925"/>
                <a:gd name="connsiteX20" fmla="*/ 5819299 w 6105525"/>
                <a:gd name="connsiteY20" fmla="*/ 1417796 h 3209925"/>
                <a:gd name="connsiteX21" fmla="*/ 5843111 w 6105525"/>
                <a:gd name="connsiteY21" fmla="*/ 1482566 h 3209925"/>
                <a:gd name="connsiteX22" fmla="*/ 6065997 w 6105525"/>
                <a:gd name="connsiteY22" fmla="*/ 1828324 h 3209925"/>
                <a:gd name="connsiteX23" fmla="*/ 6106954 w 6105525"/>
                <a:gd name="connsiteY23" fmla="*/ 1896904 h 3209925"/>
                <a:gd name="connsiteX24" fmla="*/ 6078379 w 6105525"/>
                <a:gd name="connsiteY24" fmla="*/ 1896904 h 3209925"/>
                <a:gd name="connsiteX25" fmla="*/ 5444966 w 6105525"/>
                <a:gd name="connsiteY25" fmla="*/ 1903571 h 3209925"/>
                <a:gd name="connsiteX26" fmla="*/ 4442937 w 6105525"/>
                <a:gd name="connsiteY26" fmla="*/ 2040731 h 3209925"/>
                <a:gd name="connsiteX27" fmla="*/ 4245769 w 6105525"/>
                <a:gd name="connsiteY27" fmla="*/ 2109311 h 3209925"/>
                <a:gd name="connsiteX28" fmla="*/ 4104799 w 6105525"/>
                <a:gd name="connsiteY28" fmla="*/ 2192179 h 3209925"/>
                <a:gd name="connsiteX29" fmla="*/ 3749516 w 6105525"/>
                <a:gd name="connsiteY29" fmla="*/ 2345531 h 3209925"/>
                <a:gd name="connsiteX30" fmla="*/ 3295174 w 6105525"/>
                <a:gd name="connsiteY30" fmla="*/ 2384584 h 3209925"/>
                <a:gd name="connsiteX31" fmla="*/ 3118009 w 6105525"/>
                <a:gd name="connsiteY31" fmla="*/ 2416016 h 3209925"/>
                <a:gd name="connsiteX32" fmla="*/ 2095024 w 6105525"/>
                <a:gd name="connsiteY32" fmla="*/ 2790349 h 3209925"/>
                <a:gd name="connsiteX33" fmla="*/ 1262539 w 6105525"/>
                <a:gd name="connsiteY33" fmla="*/ 3199924 h 3209925"/>
                <a:gd name="connsiteX34" fmla="*/ 1227296 w 6105525"/>
                <a:gd name="connsiteY34" fmla="*/ 3190399 h 3209925"/>
                <a:gd name="connsiteX35" fmla="*/ 658654 w 6105525"/>
                <a:gd name="connsiteY35" fmla="*/ 2303621 h 3209925"/>
                <a:gd name="connsiteX36" fmla="*/ 20479 w 6105525"/>
                <a:gd name="connsiteY36" fmla="*/ 1255871 h 3209925"/>
                <a:gd name="connsiteX37" fmla="*/ 7144 w 6105525"/>
                <a:gd name="connsiteY37" fmla="*/ 1236821 h 3209925"/>
                <a:gd name="connsiteX38" fmla="*/ 8096 w 6105525"/>
                <a:gd name="connsiteY38" fmla="*/ 1211104 h 3209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6105525" h="3209925">
                  <a:moveTo>
                    <a:pt x="8096" y="1211104"/>
                  </a:moveTo>
                  <a:cubicBezTo>
                    <a:pt x="30956" y="1171099"/>
                    <a:pt x="62389" y="1142524"/>
                    <a:pt x="104299" y="1123474"/>
                  </a:cubicBezTo>
                  <a:cubicBezTo>
                    <a:pt x="119539" y="1116806"/>
                    <a:pt x="120491" y="1102519"/>
                    <a:pt x="122396" y="1090136"/>
                  </a:cubicBezTo>
                  <a:cubicBezTo>
                    <a:pt x="131921" y="1033939"/>
                    <a:pt x="148114" y="980599"/>
                    <a:pt x="175736" y="931069"/>
                  </a:cubicBezTo>
                  <a:cubicBezTo>
                    <a:pt x="190976" y="903446"/>
                    <a:pt x="211931" y="881539"/>
                    <a:pt x="238601" y="864394"/>
                  </a:cubicBezTo>
                  <a:cubicBezTo>
                    <a:pt x="397669" y="761524"/>
                    <a:pt x="553879" y="653891"/>
                    <a:pt x="715804" y="555784"/>
                  </a:cubicBezTo>
                  <a:cubicBezTo>
                    <a:pt x="888206" y="451009"/>
                    <a:pt x="1067276" y="359569"/>
                    <a:pt x="1260634" y="298609"/>
                  </a:cubicBezTo>
                  <a:cubicBezTo>
                    <a:pt x="1451134" y="238601"/>
                    <a:pt x="1643539" y="218599"/>
                    <a:pt x="1839754" y="267176"/>
                  </a:cubicBezTo>
                  <a:cubicBezTo>
                    <a:pt x="1962626" y="297656"/>
                    <a:pt x="2072164" y="354806"/>
                    <a:pt x="2172176" y="431006"/>
                  </a:cubicBezTo>
                  <a:cubicBezTo>
                    <a:pt x="2189321" y="443389"/>
                    <a:pt x="2195989" y="442436"/>
                    <a:pt x="2207419" y="424339"/>
                  </a:cubicBezTo>
                  <a:cubicBezTo>
                    <a:pt x="2333149" y="237649"/>
                    <a:pt x="2510314" y="130016"/>
                    <a:pt x="2728436" y="81439"/>
                  </a:cubicBezTo>
                  <a:cubicBezTo>
                    <a:pt x="2881789" y="47149"/>
                    <a:pt x="3037046" y="43339"/>
                    <a:pt x="3192304" y="43339"/>
                  </a:cubicBezTo>
                  <a:cubicBezTo>
                    <a:pt x="3345656" y="43339"/>
                    <a:pt x="3499009" y="44291"/>
                    <a:pt x="3651409" y="43339"/>
                  </a:cubicBezTo>
                  <a:cubicBezTo>
                    <a:pt x="3759041" y="43339"/>
                    <a:pt x="3865721" y="32861"/>
                    <a:pt x="3970496" y="12859"/>
                  </a:cubicBezTo>
                  <a:cubicBezTo>
                    <a:pt x="3975259" y="11906"/>
                    <a:pt x="3981926" y="13811"/>
                    <a:pt x="3984784" y="7144"/>
                  </a:cubicBezTo>
                  <a:cubicBezTo>
                    <a:pt x="3991451" y="7144"/>
                    <a:pt x="3997166" y="7144"/>
                    <a:pt x="4003834" y="7144"/>
                  </a:cubicBezTo>
                  <a:cubicBezTo>
                    <a:pt x="4008596" y="16669"/>
                    <a:pt x="4018121" y="21431"/>
                    <a:pt x="4026694" y="27146"/>
                  </a:cubicBezTo>
                  <a:cubicBezTo>
                    <a:pt x="4307681" y="221456"/>
                    <a:pt x="4588669" y="416719"/>
                    <a:pt x="4870609" y="610076"/>
                  </a:cubicBezTo>
                  <a:cubicBezTo>
                    <a:pt x="5181124" y="823436"/>
                    <a:pt x="5486877" y="1043464"/>
                    <a:pt x="5792629" y="1263491"/>
                  </a:cubicBezTo>
                  <a:cubicBezTo>
                    <a:pt x="5805011" y="1272064"/>
                    <a:pt x="5810727" y="1281589"/>
                    <a:pt x="5811679" y="1296829"/>
                  </a:cubicBezTo>
                  <a:cubicBezTo>
                    <a:pt x="5813584" y="1336834"/>
                    <a:pt x="5817394" y="1377791"/>
                    <a:pt x="5819299" y="1417796"/>
                  </a:cubicBezTo>
                  <a:cubicBezTo>
                    <a:pt x="5820252" y="1442561"/>
                    <a:pt x="5827872" y="1462564"/>
                    <a:pt x="5843111" y="1482566"/>
                  </a:cubicBezTo>
                  <a:cubicBezTo>
                    <a:pt x="5925979" y="1592104"/>
                    <a:pt x="5995511" y="1710214"/>
                    <a:pt x="6065997" y="1828324"/>
                  </a:cubicBezTo>
                  <a:cubicBezTo>
                    <a:pt x="6078379" y="1850231"/>
                    <a:pt x="6091714" y="1871186"/>
                    <a:pt x="6106954" y="1896904"/>
                  </a:cubicBezTo>
                  <a:cubicBezTo>
                    <a:pt x="6095524" y="1896904"/>
                    <a:pt x="6086952" y="1896904"/>
                    <a:pt x="6078379" y="1896904"/>
                  </a:cubicBezTo>
                  <a:cubicBezTo>
                    <a:pt x="5866924" y="1893094"/>
                    <a:pt x="5656422" y="1893094"/>
                    <a:pt x="5444966" y="1903571"/>
                  </a:cubicBezTo>
                  <a:cubicBezTo>
                    <a:pt x="5106829" y="1919764"/>
                    <a:pt x="4770597" y="1950244"/>
                    <a:pt x="4442937" y="2040731"/>
                  </a:cubicBezTo>
                  <a:cubicBezTo>
                    <a:pt x="4375309" y="2059781"/>
                    <a:pt x="4309587" y="2081689"/>
                    <a:pt x="4245769" y="2109311"/>
                  </a:cubicBezTo>
                  <a:cubicBezTo>
                    <a:pt x="4195287" y="2131219"/>
                    <a:pt x="4148614" y="2158841"/>
                    <a:pt x="4104799" y="2192179"/>
                  </a:cubicBezTo>
                  <a:cubicBezTo>
                    <a:pt x="3999071" y="2272189"/>
                    <a:pt x="3878104" y="2318861"/>
                    <a:pt x="3749516" y="2345531"/>
                  </a:cubicBezTo>
                  <a:cubicBezTo>
                    <a:pt x="3599974" y="2376964"/>
                    <a:pt x="3448526" y="2390299"/>
                    <a:pt x="3295174" y="2384584"/>
                  </a:cubicBezTo>
                  <a:cubicBezTo>
                    <a:pt x="3234214" y="2382679"/>
                    <a:pt x="3176111" y="2401729"/>
                    <a:pt x="3118009" y="2416016"/>
                  </a:cubicBezTo>
                  <a:cubicBezTo>
                    <a:pt x="2762726" y="2501741"/>
                    <a:pt x="2426494" y="2638901"/>
                    <a:pt x="2095024" y="2790349"/>
                  </a:cubicBezTo>
                  <a:cubicBezTo>
                    <a:pt x="1814036" y="2918936"/>
                    <a:pt x="1539716" y="3062764"/>
                    <a:pt x="1262539" y="3199924"/>
                  </a:cubicBezTo>
                  <a:cubicBezTo>
                    <a:pt x="1245394" y="3208496"/>
                    <a:pt x="1237774" y="3206591"/>
                    <a:pt x="1227296" y="3190399"/>
                  </a:cubicBezTo>
                  <a:cubicBezTo>
                    <a:pt x="1031081" y="2898934"/>
                    <a:pt x="843439" y="2602706"/>
                    <a:pt x="658654" y="2303621"/>
                  </a:cubicBezTo>
                  <a:cubicBezTo>
                    <a:pt x="443389" y="1955959"/>
                    <a:pt x="229076" y="1607344"/>
                    <a:pt x="20479" y="1255871"/>
                  </a:cubicBezTo>
                  <a:cubicBezTo>
                    <a:pt x="16669" y="1249204"/>
                    <a:pt x="11906" y="1242536"/>
                    <a:pt x="7144" y="1236821"/>
                  </a:cubicBezTo>
                  <a:cubicBezTo>
                    <a:pt x="8096" y="1227296"/>
                    <a:pt x="8096" y="1219676"/>
                    <a:pt x="8096" y="1211104"/>
                  </a:cubicBezTo>
                  <a:close/>
                </a:path>
              </a:pathLst>
            </a:custGeom>
            <a:solidFill>
              <a:srgbClr val="302F2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6" name="Freeform: Shape 4">
              <a:extLst>
                <a:ext uri="{FF2B5EF4-FFF2-40B4-BE49-F238E27FC236}">
                  <a16:creationId xmlns:a16="http://schemas.microsoft.com/office/drawing/2014/main" id="{65463165-C962-4987-ADA6-4B7805C8FAE5}"/>
                </a:ext>
              </a:extLst>
            </p:cNvPr>
            <p:cNvSpPr/>
            <p:nvPr/>
          </p:nvSpPr>
          <p:spPr>
            <a:xfrm>
              <a:off x="3320099" y="2088356"/>
              <a:ext cx="3238500" cy="2266950"/>
            </a:xfrm>
            <a:custGeom>
              <a:avLst/>
              <a:gdLst>
                <a:gd name="connsiteX0" fmla="*/ 2920682 w 3238500"/>
                <a:gd name="connsiteY0" fmla="*/ 1616869 h 2266950"/>
                <a:gd name="connsiteX1" fmla="*/ 2872104 w 3238500"/>
                <a:gd name="connsiteY1" fmla="*/ 1613059 h 2266950"/>
                <a:gd name="connsiteX2" fmla="*/ 2748279 w 3238500"/>
                <a:gd name="connsiteY2" fmla="*/ 1614964 h 2266950"/>
                <a:gd name="connsiteX3" fmla="*/ 2735896 w 3238500"/>
                <a:gd name="connsiteY3" fmla="*/ 1616869 h 2266950"/>
                <a:gd name="connsiteX4" fmla="*/ 2699701 w 3238500"/>
                <a:gd name="connsiteY4" fmla="*/ 1619726 h 2266950"/>
                <a:gd name="connsiteX5" fmla="*/ 2636836 w 3238500"/>
                <a:gd name="connsiteY5" fmla="*/ 1626394 h 2266950"/>
                <a:gd name="connsiteX6" fmla="*/ 2587307 w 3238500"/>
                <a:gd name="connsiteY6" fmla="*/ 1632109 h 2266950"/>
                <a:gd name="connsiteX7" fmla="*/ 2556826 w 3238500"/>
                <a:gd name="connsiteY7" fmla="*/ 1635919 h 2266950"/>
                <a:gd name="connsiteX8" fmla="*/ 2544444 w 3238500"/>
                <a:gd name="connsiteY8" fmla="*/ 1637824 h 2266950"/>
                <a:gd name="connsiteX9" fmla="*/ 2458719 w 3238500"/>
                <a:gd name="connsiteY9" fmla="*/ 1657826 h 2266950"/>
                <a:gd name="connsiteX10" fmla="*/ 2346324 w 3238500"/>
                <a:gd name="connsiteY10" fmla="*/ 1684496 h 2266950"/>
                <a:gd name="connsiteX11" fmla="*/ 2075814 w 3238500"/>
                <a:gd name="connsiteY11" fmla="*/ 1778794 h 2266950"/>
                <a:gd name="connsiteX12" fmla="*/ 1173796 w 3238500"/>
                <a:gd name="connsiteY12" fmla="*/ 2214086 h 2266950"/>
                <a:gd name="connsiteX13" fmla="*/ 1079499 w 3238500"/>
                <a:gd name="connsiteY13" fmla="*/ 2259806 h 2266950"/>
                <a:gd name="connsiteX14" fmla="*/ 1054734 w 3238500"/>
                <a:gd name="connsiteY14" fmla="*/ 2254091 h 2266950"/>
                <a:gd name="connsiteX15" fmla="*/ 753744 w 3238500"/>
                <a:gd name="connsiteY15" fmla="*/ 1794986 h 2266950"/>
                <a:gd name="connsiteX16" fmla="*/ 227011 w 3238500"/>
                <a:gd name="connsiteY16" fmla="*/ 952976 h 2266950"/>
                <a:gd name="connsiteX17" fmla="*/ 22224 w 3238500"/>
                <a:gd name="connsiteY17" fmla="*/ 650081 h 2266950"/>
                <a:gd name="connsiteX18" fmla="*/ 31749 w 3238500"/>
                <a:gd name="connsiteY18" fmla="*/ 597694 h 2266950"/>
                <a:gd name="connsiteX19" fmla="*/ 657541 w 3238500"/>
                <a:gd name="connsiteY19" fmla="*/ 210026 h 2266950"/>
                <a:gd name="connsiteX20" fmla="*/ 1127124 w 3238500"/>
                <a:gd name="connsiteY20" fmla="*/ 33814 h 2266950"/>
                <a:gd name="connsiteX21" fmla="*/ 1154746 w 3238500"/>
                <a:gd name="connsiteY21" fmla="*/ 27146 h 2266950"/>
                <a:gd name="connsiteX22" fmla="*/ 1168081 w 3238500"/>
                <a:gd name="connsiteY22" fmla="*/ 26194 h 2266950"/>
                <a:gd name="connsiteX23" fmla="*/ 1274761 w 3238500"/>
                <a:gd name="connsiteY23" fmla="*/ 13811 h 2266950"/>
                <a:gd name="connsiteX24" fmla="*/ 1346199 w 3238500"/>
                <a:gd name="connsiteY24" fmla="*/ 9049 h 2266950"/>
                <a:gd name="connsiteX25" fmla="*/ 1390966 w 3238500"/>
                <a:gd name="connsiteY25" fmla="*/ 13811 h 2266950"/>
                <a:gd name="connsiteX26" fmla="*/ 1590991 w 3238500"/>
                <a:gd name="connsiteY26" fmla="*/ 50959 h 2266950"/>
                <a:gd name="connsiteX27" fmla="*/ 1943416 w 3238500"/>
                <a:gd name="connsiteY27" fmla="*/ 259556 h 2266950"/>
                <a:gd name="connsiteX28" fmla="*/ 2672079 w 3238500"/>
                <a:gd name="connsiteY28" fmla="*/ 1063466 h 2266950"/>
                <a:gd name="connsiteX29" fmla="*/ 3227386 w 3238500"/>
                <a:gd name="connsiteY29" fmla="*/ 1674971 h 2266950"/>
                <a:gd name="connsiteX30" fmla="*/ 3235007 w 3238500"/>
                <a:gd name="connsiteY30" fmla="*/ 1691164 h 2266950"/>
                <a:gd name="connsiteX31" fmla="*/ 3002596 w 3238500"/>
                <a:gd name="connsiteY31" fmla="*/ 1628299 h 2266950"/>
                <a:gd name="connsiteX32" fmla="*/ 2994024 w 3238500"/>
                <a:gd name="connsiteY32" fmla="*/ 1627346 h 2266950"/>
                <a:gd name="connsiteX33" fmla="*/ 2950209 w 3238500"/>
                <a:gd name="connsiteY33" fmla="*/ 1623536 h 2266950"/>
                <a:gd name="connsiteX34" fmla="*/ 2920682 w 3238500"/>
                <a:gd name="connsiteY34" fmla="*/ 1616869 h 2266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238500" h="2266950">
                  <a:moveTo>
                    <a:pt x="2920682" y="1616869"/>
                  </a:moveTo>
                  <a:cubicBezTo>
                    <a:pt x="2904489" y="1611154"/>
                    <a:pt x="2888296" y="1612106"/>
                    <a:pt x="2872104" y="1613059"/>
                  </a:cubicBezTo>
                  <a:cubicBezTo>
                    <a:pt x="2831146" y="1616869"/>
                    <a:pt x="2789236" y="1614011"/>
                    <a:pt x="2748279" y="1614964"/>
                  </a:cubicBezTo>
                  <a:cubicBezTo>
                    <a:pt x="2744469" y="1614964"/>
                    <a:pt x="2739707" y="1615916"/>
                    <a:pt x="2735896" y="1616869"/>
                  </a:cubicBezTo>
                  <a:cubicBezTo>
                    <a:pt x="2723514" y="1618774"/>
                    <a:pt x="2711132" y="1615916"/>
                    <a:pt x="2699701" y="1619726"/>
                  </a:cubicBezTo>
                  <a:cubicBezTo>
                    <a:pt x="2678746" y="1621631"/>
                    <a:pt x="2657792" y="1622584"/>
                    <a:pt x="2636836" y="1626394"/>
                  </a:cubicBezTo>
                  <a:cubicBezTo>
                    <a:pt x="2619692" y="1626394"/>
                    <a:pt x="2604451" y="1633061"/>
                    <a:pt x="2587307" y="1632109"/>
                  </a:cubicBezTo>
                  <a:cubicBezTo>
                    <a:pt x="2576829" y="1629251"/>
                    <a:pt x="2566351" y="1631156"/>
                    <a:pt x="2556826" y="1635919"/>
                  </a:cubicBezTo>
                  <a:cubicBezTo>
                    <a:pt x="2553017" y="1640681"/>
                    <a:pt x="2548254" y="1638776"/>
                    <a:pt x="2544444" y="1637824"/>
                  </a:cubicBezTo>
                  <a:cubicBezTo>
                    <a:pt x="2515869" y="1643539"/>
                    <a:pt x="2487294" y="1652111"/>
                    <a:pt x="2458719" y="1657826"/>
                  </a:cubicBezTo>
                  <a:cubicBezTo>
                    <a:pt x="2421571" y="1666399"/>
                    <a:pt x="2382519" y="1673066"/>
                    <a:pt x="2346324" y="1684496"/>
                  </a:cubicBezTo>
                  <a:cubicBezTo>
                    <a:pt x="2254884" y="1713071"/>
                    <a:pt x="2165349" y="1744504"/>
                    <a:pt x="2075814" y="1778794"/>
                  </a:cubicBezTo>
                  <a:cubicBezTo>
                    <a:pt x="1764346" y="1900714"/>
                    <a:pt x="1474786" y="2069306"/>
                    <a:pt x="1173796" y="2214086"/>
                  </a:cubicBezTo>
                  <a:cubicBezTo>
                    <a:pt x="1142364" y="2229326"/>
                    <a:pt x="1110931" y="2243614"/>
                    <a:pt x="1079499" y="2259806"/>
                  </a:cubicBezTo>
                  <a:cubicBezTo>
                    <a:pt x="1068069" y="2265521"/>
                    <a:pt x="1062354" y="2265521"/>
                    <a:pt x="1054734" y="2254091"/>
                  </a:cubicBezTo>
                  <a:cubicBezTo>
                    <a:pt x="952816" y="2102644"/>
                    <a:pt x="850899" y="1950244"/>
                    <a:pt x="753744" y="1794986"/>
                  </a:cubicBezTo>
                  <a:cubicBezTo>
                    <a:pt x="577531" y="1514951"/>
                    <a:pt x="407034" y="1231106"/>
                    <a:pt x="227011" y="952976"/>
                  </a:cubicBezTo>
                  <a:cubicBezTo>
                    <a:pt x="160336" y="851059"/>
                    <a:pt x="92709" y="749141"/>
                    <a:pt x="22224" y="650081"/>
                  </a:cubicBezTo>
                  <a:cubicBezTo>
                    <a:pt x="316" y="619601"/>
                    <a:pt x="1269" y="618649"/>
                    <a:pt x="31749" y="597694"/>
                  </a:cubicBezTo>
                  <a:cubicBezTo>
                    <a:pt x="235584" y="461486"/>
                    <a:pt x="438466" y="321469"/>
                    <a:pt x="657541" y="210026"/>
                  </a:cubicBezTo>
                  <a:cubicBezTo>
                    <a:pt x="807084" y="133826"/>
                    <a:pt x="961389" y="67151"/>
                    <a:pt x="1127124" y="33814"/>
                  </a:cubicBezTo>
                  <a:cubicBezTo>
                    <a:pt x="1136649" y="31909"/>
                    <a:pt x="1146174" y="33814"/>
                    <a:pt x="1154746" y="27146"/>
                  </a:cubicBezTo>
                  <a:cubicBezTo>
                    <a:pt x="1158556" y="23336"/>
                    <a:pt x="1163319" y="24289"/>
                    <a:pt x="1168081" y="26194"/>
                  </a:cubicBezTo>
                  <a:cubicBezTo>
                    <a:pt x="1203324" y="22384"/>
                    <a:pt x="1238566" y="17621"/>
                    <a:pt x="1274761" y="13811"/>
                  </a:cubicBezTo>
                  <a:cubicBezTo>
                    <a:pt x="1297621" y="2381"/>
                    <a:pt x="1322386" y="10001"/>
                    <a:pt x="1346199" y="9049"/>
                  </a:cubicBezTo>
                  <a:cubicBezTo>
                    <a:pt x="1361439" y="8096"/>
                    <a:pt x="1377631" y="3334"/>
                    <a:pt x="1390966" y="13811"/>
                  </a:cubicBezTo>
                  <a:cubicBezTo>
                    <a:pt x="1458594" y="21431"/>
                    <a:pt x="1526221" y="30956"/>
                    <a:pt x="1590991" y="50959"/>
                  </a:cubicBezTo>
                  <a:cubicBezTo>
                    <a:pt x="1725294" y="92869"/>
                    <a:pt x="1841499" y="163354"/>
                    <a:pt x="1943416" y="259556"/>
                  </a:cubicBezTo>
                  <a:cubicBezTo>
                    <a:pt x="2206307" y="509111"/>
                    <a:pt x="2433001" y="792004"/>
                    <a:pt x="2672079" y="1063466"/>
                  </a:cubicBezTo>
                  <a:cubicBezTo>
                    <a:pt x="2854007" y="1270159"/>
                    <a:pt x="3034029" y="1478756"/>
                    <a:pt x="3227386" y="1674971"/>
                  </a:cubicBezTo>
                  <a:cubicBezTo>
                    <a:pt x="3230244" y="1677829"/>
                    <a:pt x="3235007" y="1680686"/>
                    <a:pt x="3235007" y="1691164"/>
                  </a:cubicBezTo>
                  <a:cubicBezTo>
                    <a:pt x="3158807" y="1661636"/>
                    <a:pt x="3082607" y="1638776"/>
                    <a:pt x="3002596" y="1628299"/>
                  </a:cubicBezTo>
                  <a:cubicBezTo>
                    <a:pt x="2999739" y="1630204"/>
                    <a:pt x="2996882" y="1630204"/>
                    <a:pt x="2994024" y="1627346"/>
                  </a:cubicBezTo>
                  <a:cubicBezTo>
                    <a:pt x="2979736" y="1621631"/>
                    <a:pt x="2965449" y="1620679"/>
                    <a:pt x="2950209" y="1623536"/>
                  </a:cubicBezTo>
                  <a:cubicBezTo>
                    <a:pt x="2937826" y="1625441"/>
                    <a:pt x="2929254" y="1619726"/>
                    <a:pt x="2920682" y="161686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7" name="Freeform: Shape 5">
              <a:extLst>
                <a:ext uri="{FF2B5EF4-FFF2-40B4-BE49-F238E27FC236}">
                  <a16:creationId xmlns:a16="http://schemas.microsoft.com/office/drawing/2014/main" id="{3FE62E1B-E3DA-4F9F-AE72-2293E6B92A3C}"/>
                </a:ext>
              </a:extLst>
            </p:cNvPr>
            <p:cNvSpPr/>
            <p:nvPr/>
          </p:nvSpPr>
          <p:spPr>
            <a:xfrm>
              <a:off x="5257132" y="1865716"/>
              <a:ext cx="3524250" cy="1962150"/>
            </a:xfrm>
            <a:custGeom>
              <a:avLst/>
              <a:gdLst>
                <a:gd name="connsiteX0" fmla="*/ 429293 w 3524250"/>
                <a:gd name="connsiteY0" fmla="*/ 101196 h 1962150"/>
                <a:gd name="connsiteX1" fmla="*/ 448343 w 3524250"/>
                <a:gd name="connsiteY1" fmla="*/ 96434 h 1962150"/>
                <a:gd name="connsiteX2" fmla="*/ 500730 w 3524250"/>
                <a:gd name="connsiteY2" fmla="*/ 82146 h 1962150"/>
                <a:gd name="connsiteX3" fmla="*/ 555023 w 3524250"/>
                <a:gd name="connsiteY3" fmla="*/ 69764 h 1962150"/>
                <a:gd name="connsiteX4" fmla="*/ 567405 w 3524250"/>
                <a:gd name="connsiteY4" fmla="*/ 67859 h 1962150"/>
                <a:gd name="connsiteX5" fmla="*/ 586455 w 3524250"/>
                <a:gd name="connsiteY5" fmla="*/ 64049 h 1962150"/>
                <a:gd name="connsiteX6" fmla="*/ 652178 w 3524250"/>
                <a:gd name="connsiteY6" fmla="*/ 50714 h 1962150"/>
                <a:gd name="connsiteX7" fmla="*/ 679800 w 3524250"/>
                <a:gd name="connsiteY7" fmla="*/ 47856 h 1962150"/>
                <a:gd name="connsiteX8" fmla="*/ 751238 w 3524250"/>
                <a:gd name="connsiteY8" fmla="*/ 40236 h 1962150"/>
                <a:gd name="connsiteX9" fmla="*/ 786480 w 3524250"/>
                <a:gd name="connsiteY9" fmla="*/ 38331 h 1962150"/>
                <a:gd name="connsiteX10" fmla="*/ 1327500 w 3524250"/>
                <a:gd name="connsiteY10" fmla="*/ 38331 h 1962150"/>
                <a:gd name="connsiteX11" fmla="*/ 1365600 w 3524250"/>
                <a:gd name="connsiteY11" fmla="*/ 36426 h 1962150"/>
                <a:gd name="connsiteX12" fmla="*/ 1473233 w 3524250"/>
                <a:gd name="connsiteY12" fmla="*/ 35474 h 1962150"/>
                <a:gd name="connsiteX13" fmla="*/ 1518953 w 3524250"/>
                <a:gd name="connsiteY13" fmla="*/ 33569 h 1962150"/>
                <a:gd name="connsiteX14" fmla="*/ 1551338 w 3524250"/>
                <a:gd name="connsiteY14" fmla="*/ 30711 h 1962150"/>
                <a:gd name="connsiteX15" fmla="*/ 1586580 w 3524250"/>
                <a:gd name="connsiteY15" fmla="*/ 27854 h 1962150"/>
                <a:gd name="connsiteX16" fmla="*/ 1617060 w 3524250"/>
                <a:gd name="connsiteY16" fmla="*/ 24996 h 1962150"/>
                <a:gd name="connsiteX17" fmla="*/ 1642778 w 3524250"/>
                <a:gd name="connsiteY17" fmla="*/ 24996 h 1962150"/>
                <a:gd name="connsiteX18" fmla="*/ 1668495 w 3524250"/>
                <a:gd name="connsiteY18" fmla="*/ 21186 h 1962150"/>
                <a:gd name="connsiteX19" fmla="*/ 1709453 w 3524250"/>
                <a:gd name="connsiteY19" fmla="*/ 14519 h 1962150"/>
                <a:gd name="connsiteX20" fmla="*/ 1711358 w 3524250"/>
                <a:gd name="connsiteY20" fmla="*/ 14519 h 1962150"/>
                <a:gd name="connsiteX21" fmla="*/ 1825658 w 3524250"/>
                <a:gd name="connsiteY21" fmla="*/ 42141 h 1962150"/>
                <a:gd name="connsiteX22" fmla="*/ 2593373 w 3524250"/>
                <a:gd name="connsiteY22" fmla="*/ 573636 h 1962150"/>
                <a:gd name="connsiteX23" fmla="*/ 3409665 w 3524250"/>
                <a:gd name="connsiteY23" fmla="*/ 1148946 h 1962150"/>
                <a:gd name="connsiteX24" fmla="*/ 3489675 w 3524250"/>
                <a:gd name="connsiteY24" fmla="*/ 1205144 h 1962150"/>
                <a:gd name="connsiteX25" fmla="*/ 3522060 w 3524250"/>
                <a:gd name="connsiteY25" fmla="*/ 1232766 h 1962150"/>
                <a:gd name="connsiteX26" fmla="*/ 3313463 w 3524250"/>
                <a:gd name="connsiteY26" fmla="*/ 1267056 h 1962150"/>
                <a:gd name="connsiteX27" fmla="*/ 3295365 w 3524250"/>
                <a:gd name="connsiteY27" fmla="*/ 1268961 h 1962150"/>
                <a:gd name="connsiteX28" fmla="*/ 3242025 w 3524250"/>
                <a:gd name="connsiteY28" fmla="*/ 1277534 h 1962150"/>
                <a:gd name="connsiteX29" fmla="*/ 3228690 w 3524250"/>
                <a:gd name="connsiteY29" fmla="*/ 1278486 h 1962150"/>
                <a:gd name="connsiteX30" fmla="*/ 3170588 w 3524250"/>
                <a:gd name="connsiteY30" fmla="*/ 1287059 h 1962150"/>
                <a:gd name="connsiteX31" fmla="*/ 3157253 w 3524250"/>
                <a:gd name="connsiteY31" fmla="*/ 1288011 h 1962150"/>
                <a:gd name="connsiteX32" fmla="*/ 2884838 w 3524250"/>
                <a:gd name="connsiteY32" fmla="*/ 1325159 h 1962150"/>
                <a:gd name="connsiteX33" fmla="*/ 2871503 w 3524250"/>
                <a:gd name="connsiteY33" fmla="*/ 1326111 h 1962150"/>
                <a:gd name="connsiteX34" fmla="*/ 2684813 w 3524250"/>
                <a:gd name="connsiteY34" fmla="*/ 1353734 h 1962150"/>
                <a:gd name="connsiteX35" fmla="*/ 2671478 w 3524250"/>
                <a:gd name="connsiteY35" fmla="*/ 1354686 h 1962150"/>
                <a:gd name="connsiteX36" fmla="*/ 2504790 w 3524250"/>
                <a:gd name="connsiteY36" fmla="*/ 1384214 h 1962150"/>
                <a:gd name="connsiteX37" fmla="*/ 2289525 w 3524250"/>
                <a:gd name="connsiteY37" fmla="*/ 1425171 h 1962150"/>
                <a:gd name="connsiteX38" fmla="*/ 1717073 w 3524250"/>
                <a:gd name="connsiteY38" fmla="*/ 1623291 h 1962150"/>
                <a:gd name="connsiteX39" fmla="*/ 1521810 w 3524250"/>
                <a:gd name="connsiteY39" fmla="*/ 1769024 h 1962150"/>
                <a:gd name="connsiteX40" fmla="*/ 1416083 w 3524250"/>
                <a:gd name="connsiteY40" fmla="*/ 1942379 h 1962150"/>
                <a:gd name="connsiteX41" fmla="*/ 1395128 w 3524250"/>
                <a:gd name="connsiteY41" fmla="*/ 1948094 h 1962150"/>
                <a:gd name="connsiteX42" fmla="*/ 1261778 w 3524250"/>
                <a:gd name="connsiteY42" fmla="*/ 1818554 h 1962150"/>
                <a:gd name="connsiteX43" fmla="*/ 410243 w 3524250"/>
                <a:gd name="connsiteY43" fmla="*/ 856529 h 1962150"/>
                <a:gd name="connsiteX44" fmla="*/ 20670 w 3524250"/>
                <a:gd name="connsiteY44" fmla="*/ 449811 h 1962150"/>
                <a:gd name="connsiteX45" fmla="*/ 15908 w 3524250"/>
                <a:gd name="connsiteY45" fmla="*/ 405044 h 1962150"/>
                <a:gd name="connsiteX46" fmla="*/ 398813 w 3524250"/>
                <a:gd name="connsiteY46" fmla="*/ 110721 h 1962150"/>
                <a:gd name="connsiteX47" fmla="*/ 409290 w 3524250"/>
                <a:gd name="connsiteY47" fmla="*/ 105959 h 1962150"/>
                <a:gd name="connsiteX48" fmla="*/ 429293 w 3524250"/>
                <a:gd name="connsiteY48" fmla="*/ 101196 h 1962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3524250" h="1962150">
                  <a:moveTo>
                    <a:pt x="429293" y="101196"/>
                  </a:moveTo>
                  <a:cubicBezTo>
                    <a:pt x="435960" y="99291"/>
                    <a:pt x="441675" y="97386"/>
                    <a:pt x="448343" y="96434"/>
                  </a:cubicBezTo>
                  <a:cubicBezTo>
                    <a:pt x="464535" y="85956"/>
                    <a:pt x="481680" y="83099"/>
                    <a:pt x="500730" y="82146"/>
                  </a:cubicBezTo>
                  <a:cubicBezTo>
                    <a:pt x="518828" y="78336"/>
                    <a:pt x="536925" y="73574"/>
                    <a:pt x="555023" y="69764"/>
                  </a:cubicBezTo>
                  <a:cubicBezTo>
                    <a:pt x="558833" y="65001"/>
                    <a:pt x="563595" y="66906"/>
                    <a:pt x="567405" y="67859"/>
                  </a:cubicBezTo>
                  <a:cubicBezTo>
                    <a:pt x="574073" y="66906"/>
                    <a:pt x="579788" y="65001"/>
                    <a:pt x="586455" y="64049"/>
                  </a:cubicBezTo>
                  <a:cubicBezTo>
                    <a:pt x="607410" y="54524"/>
                    <a:pt x="630270" y="55476"/>
                    <a:pt x="652178" y="50714"/>
                  </a:cubicBezTo>
                  <a:cubicBezTo>
                    <a:pt x="661703" y="49761"/>
                    <a:pt x="671228" y="50714"/>
                    <a:pt x="679800" y="47856"/>
                  </a:cubicBezTo>
                  <a:cubicBezTo>
                    <a:pt x="703613" y="44046"/>
                    <a:pt x="727425" y="44046"/>
                    <a:pt x="751238" y="40236"/>
                  </a:cubicBezTo>
                  <a:cubicBezTo>
                    <a:pt x="762668" y="37379"/>
                    <a:pt x="775050" y="38331"/>
                    <a:pt x="786480" y="38331"/>
                  </a:cubicBezTo>
                  <a:cubicBezTo>
                    <a:pt x="966503" y="38331"/>
                    <a:pt x="1147478" y="38331"/>
                    <a:pt x="1327500" y="38331"/>
                  </a:cubicBezTo>
                  <a:cubicBezTo>
                    <a:pt x="1339883" y="38331"/>
                    <a:pt x="1353218" y="39284"/>
                    <a:pt x="1365600" y="36426"/>
                  </a:cubicBezTo>
                  <a:cubicBezTo>
                    <a:pt x="1401795" y="35474"/>
                    <a:pt x="1437038" y="41189"/>
                    <a:pt x="1473233" y="35474"/>
                  </a:cubicBezTo>
                  <a:cubicBezTo>
                    <a:pt x="1488473" y="34521"/>
                    <a:pt x="1503713" y="37379"/>
                    <a:pt x="1518953" y="33569"/>
                  </a:cubicBezTo>
                  <a:cubicBezTo>
                    <a:pt x="1529430" y="31664"/>
                    <a:pt x="1540860" y="34521"/>
                    <a:pt x="1551338" y="30711"/>
                  </a:cubicBezTo>
                  <a:cubicBezTo>
                    <a:pt x="1562768" y="28806"/>
                    <a:pt x="1575150" y="31664"/>
                    <a:pt x="1586580" y="27854"/>
                  </a:cubicBezTo>
                  <a:cubicBezTo>
                    <a:pt x="1597058" y="27854"/>
                    <a:pt x="1606583" y="24044"/>
                    <a:pt x="1617060" y="24996"/>
                  </a:cubicBezTo>
                  <a:cubicBezTo>
                    <a:pt x="1625633" y="24044"/>
                    <a:pt x="1634205" y="20234"/>
                    <a:pt x="1642778" y="24996"/>
                  </a:cubicBezTo>
                  <a:cubicBezTo>
                    <a:pt x="1651350" y="25949"/>
                    <a:pt x="1660875" y="25949"/>
                    <a:pt x="1668495" y="21186"/>
                  </a:cubicBezTo>
                  <a:cubicBezTo>
                    <a:pt x="1681830" y="15471"/>
                    <a:pt x="1695165" y="13566"/>
                    <a:pt x="1709453" y="14519"/>
                  </a:cubicBezTo>
                  <a:cubicBezTo>
                    <a:pt x="1710405" y="14519"/>
                    <a:pt x="1711358" y="14519"/>
                    <a:pt x="1711358" y="14519"/>
                  </a:cubicBezTo>
                  <a:cubicBezTo>
                    <a:pt x="1756125" y="-4531"/>
                    <a:pt x="1789463" y="16424"/>
                    <a:pt x="1825658" y="42141"/>
                  </a:cubicBezTo>
                  <a:cubicBezTo>
                    <a:pt x="2080928" y="220259"/>
                    <a:pt x="2338103" y="396471"/>
                    <a:pt x="2593373" y="573636"/>
                  </a:cubicBezTo>
                  <a:cubicBezTo>
                    <a:pt x="2866740" y="763184"/>
                    <a:pt x="3141060" y="952731"/>
                    <a:pt x="3409665" y="1148946"/>
                  </a:cubicBezTo>
                  <a:cubicBezTo>
                    <a:pt x="3435382" y="1167996"/>
                    <a:pt x="3463005" y="1186094"/>
                    <a:pt x="3489675" y="1205144"/>
                  </a:cubicBezTo>
                  <a:cubicBezTo>
                    <a:pt x="3500153" y="1212764"/>
                    <a:pt x="3511582" y="1219431"/>
                    <a:pt x="3522060" y="1232766"/>
                  </a:cubicBezTo>
                  <a:cubicBezTo>
                    <a:pt x="3451575" y="1250864"/>
                    <a:pt x="3381090" y="1251816"/>
                    <a:pt x="3313463" y="1267056"/>
                  </a:cubicBezTo>
                  <a:cubicBezTo>
                    <a:pt x="3307748" y="1271819"/>
                    <a:pt x="3302032" y="1269914"/>
                    <a:pt x="3295365" y="1268961"/>
                  </a:cubicBezTo>
                  <a:cubicBezTo>
                    <a:pt x="3277268" y="1271819"/>
                    <a:pt x="3259170" y="1270866"/>
                    <a:pt x="3242025" y="1277534"/>
                  </a:cubicBezTo>
                  <a:cubicBezTo>
                    <a:pt x="3238215" y="1281344"/>
                    <a:pt x="3233453" y="1280391"/>
                    <a:pt x="3228690" y="1278486"/>
                  </a:cubicBezTo>
                  <a:cubicBezTo>
                    <a:pt x="3208688" y="1280391"/>
                    <a:pt x="3189638" y="1281344"/>
                    <a:pt x="3170588" y="1287059"/>
                  </a:cubicBezTo>
                  <a:cubicBezTo>
                    <a:pt x="3166778" y="1291821"/>
                    <a:pt x="3162015" y="1289916"/>
                    <a:pt x="3157253" y="1288011"/>
                  </a:cubicBezTo>
                  <a:cubicBezTo>
                    <a:pt x="3066765" y="1300394"/>
                    <a:pt x="2975325" y="1308966"/>
                    <a:pt x="2884838" y="1325159"/>
                  </a:cubicBezTo>
                  <a:cubicBezTo>
                    <a:pt x="2881028" y="1329921"/>
                    <a:pt x="2876265" y="1328016"/>
                    <a:pt x="2871503" y="1326111"/>
                  </a:cubicBezTo>
                  <a:cubicBezTo>
                    <a:pt x="2809590" y="1335636"/>
                    <a:pt x="2746725" y="1344209"/>
                    <a:pt x="2684813" y="1353734"/>
                  </a:cubicBezTo>
                  <a:cubicBezTo>
                    <a:pt x="2681003" y="1357544"/>
                    <a:pt x="2676240" y="1356591"/>
                    <a:pt x="2671478" y="1354686"/>
                  </a:cubicBezTo>
                  <a:cubicBezTo>
                    <a:pt x="2616233" y="1364211"/>
                    <a:pt x="2560035" y="1375641"/>
                    <a:pt x="2504790" y="1384214"/>
                  </a:cubicBezTo>
                  <a:cubicBezTo>
                    <a:pt x="2432400" y="1395644"/>
                    <a:pt x="2360963" y="1409931"/>
                    <a:pt x="2289525" y="1425171"/>
                  </a:cubicBezTo>
                  <a:cubicBezTo>
                    <a:pt x="2091405" y="1469939"/>
                    <a:pt x="1897095" y="1526136"/>
                    <a:pt x="1717073" y="1623291"/>
                  </a:cubicBezTo>
                  <a:cubicBezTo>
                    <a:pt x="1644683" y="1662344"/>
                    <a:pt x="1578960" y="1709016"/>
                    <a:pt x="1521810" y="1769024"/>
                  </a:cubicBezTo>
                  <a:cubicBezTo>
                    <a:pt x="1474185" y="1819506"/>
                    <a:pt x="1437990" y="1876656"/>
                    <a:pt x="1416083" y="1942379"/>
                  </a:cubicBezTo>
                  <a:cubicBezTo>
                    <a:pt x="1411320" y="1957619"/>
                    <a:pt x="1406558" y="1959524"/>
                    <a:pt x="1395128" y="1948094"/>
                  </a:cubicBezTo>
                  <a:cubicBezTo>
                    <a:pt x="1351313" y="1905231"/>
                    <a:pt x="1304640" y="1863321"/>
                    <a:pt x="1261778" y="1818554"/>
                  </a:cubicBezTo>
                  <a:cubicBezTo>
                    <a:pt x="965550" y="1508991"/>
                    <a:pt x="693135" y="1177521"/>
                    <a:pt x="410243" y="856529"/>
                  </a:cubicBezTo>
                  <a:cubicBezTo>
                    <a:pt x="286418" y="715559"/>
                    <a:pt x="157830" y="578399"/>
                    <a:pt x="20670" y="449811"/>
                  </a:cubicBezTo>
                  <a:cubicBezTo>
                    <a:pt x="3525" y="433619"/>
                    <a:pt x="3525" y="423141"/>
                    <a:pt x="15908" y="405044"/>
                  </a:cubicBezTo>
                  <a:cubicBezTo>
                    <a:pt x="111158" y="265026"/>
                    <a:pt x="238793" y="166919"/>
                    <a:pt x="398813" y="110721"/>
                  </a:cubicBezTo>
                  <a:cubicBezTo>
                    <a:pt x="402623" y="109769"/>
                    <a:pt x="405480" y="107864"/>
                    <a:pt x="409290" y="105959"/>
                  </a:cubicBezTo>
                  <a:cubicBezTo>
                    <a:pt x="416910" y="102149"/>
                    <a:pt x="422625" y="100244"/>
                    <a:pt x="429293" y="10119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8" name="Freeform: Shape 6">
              <a:extLst>
                <a:ext uri="{FF2B5EF4-FFF2-40B4-BE49-F238E27FC236}">
                  <a16:creationId xmlns:a16="http://schemas.microsoft.com/office/drawing/2014/main" id="{E46A3203-9DA2-4712-A576-2BA7A6EC6483}"/>
                </a:ext>
              </a:extLst>
            </p:cNvPr>
            <p:cNvSpPr/>
            <p:nvPr/>
          </p:nvSpPr>
          <p:spPr>
            <a:xfrm>
              <a:off x="3080269" y="2978944"/>
              <a:ext cx="6000750" cy="2000250"/>
            </a:xfrm>
            <a:custGeom>
              <a:avLst/>
              <a:gdLst>
                <a:gd name="connsiteX0" fmla="*/ 2720456 w 6000750"/>
                <a:gd name="connsiteY0" fmla="*/ 1207294 h 2000250"/>
                <a:gd name="connsiteX1" fmla="*/ 2982393 w 6000750"/>
                <a:gd name="connsiteY1" fmla="*/ 1133951 h 2000250"/>
                <a:gd name="connsiteX2" fmla="*/ 3141461 w 6000750"/>
                <a:gd name="connsiteY2" fmla="*/ 1098709 h 2000250"/>
                <a:gd name="connsiteX3" fmla="*/ 3153843 w 6000750"/>
                <a:gd name="connsiteY3" fmla="*/ 1096804 h 2000250"/>
                <a:gd name="connsiteX4" fmla="*/ 3309101 w 6000750"/>
                <a:gd name="connsiteY4" fmla="*/ 1074896 h 2000250"/>
                <a:gd name="connsiteX5" fmla="*/ 3350058 w 6000750"/>
                <a:gd name="connsiteY5" fmla="*/ 1037749 h 2000250"/>
                <a:gd name="connsiteX6" fmla="*/ 3380538 w 6000750"/>
                <a:gd name="connsiteY6" fmla="*/ 1008221 h 2000250"/>
                <a:gd name="connsiteX7" fmla="*/ 3531033 w 6000750"/>
                <a:gd name="connsiteY7" fmla="*/ 931069 h 2000250"/>
                <a:gd name="connsiteX8" fmla="*/ 3569133 w 6000750"/>
                <a:gd name="connsiteY8" fmla="*/ 921544 h 2000250"/>
                <a:gd name="connsiteX9" fmla="*/ 3783446 w 6000750"/>
                <a:gd name="connsiteY9" fmla="*/ 901541 h 2000250"/>
                <a:gd name="connsiteX10" fmla="*/ 3889173 w 6000750"/>
                <a:gd name="connsiteY10" fmla="*/ 922496 h 2000250"/>
                <a:gd name="connsiteX11" fmla="*/ 3912986 w 6000750"/>
                <a:gd name="connsiteY11" fmla="*/ 921544 h 2000250"/>
                <a:gd name="connsiteX12" fmla="*/ 4386378 w 6000750"/>
                <a:gd name="connsiteY12" fmla="*/ 713899 h 2000250"/>
                <a:gd name="connsiteX13" fmla="*/ 4393046 w 6000750"/>
                <a:gd name="connsiteY13" fmla="*/ 711041 h 2000250"/>
                <a:gd name="connsiteX14" fmla="*/ 4426384 w 6000750"/>
                <a:gd name="connsiteY14" fmla="*/ 701516 h 2000250"/>
                <a:gd name="connsiteX15" fmla="*/ 4684511 w 6000750"/>
                <a:gd name="connsiteY15" fmla="*/ 649129 h 2000250"/>
                <a:gd name="connsiteX16" fmla="*/ 4697846 w 6000750"/>
                <a:gd name="connsiteY16" fmla="*/ 648176 h 2000250"/>
                <a:gd name="connsiteX17" fmla="*/ 4709276 w 6000750"/>
                <a:gd name="connsiteY17" fmla="*/ 645319 h 2000250"/>
                <a:gd name="connsiteX18" fmla="*/ 4726421 w 6000750"/>
                <a:gd name="connsiteY18" fmla="*/ 643414 h 2000250"/>
                <a:gd name="connsiteX19" fmla="*/ 4879774 w 6000750"/>
                <a:gd name="connsiteY19" fmla="*/ 625316 h 2000250"/>
                <a:gd name="connsiteX20" fmla="*/ 4907396 w 6000750"/>
                <a:gd name="connsiteY20" fmla="*/ 624364 h 2000250"/>
                <a:gd name="connsiteX21" fmla="*/ 4956926 w 6000750"/>
                <a:gd name="connsiteY21" fmla="*/ 620554 h 2000250"/>
                <a:gd name="connsiteX22" fmla="*/ 5018838 w 6000750"/>
                <a:gd name="connsiteY22" fmla="*/ 614839 h 2000250"/>
                <a:gd name="connsiteX23" fmla="*/ 5047413 w 6000750"/>
                <a:gd name="connsiteY23" fmla="*/ 612934 h 2000250"/>
                <a:gd name="connsiteX24" fmla="*/ 5083608 w 6000750"/>
                <a:gd name="connsiteY24" fmla="*/ 613886 h 2000250"/>
                <a:gd name="connsiteX25" fmla="*/ 5412221 w 6000750"/>
                <a:gd name="connsiteY25" fmla="*/ 613886 h 2000250"/>
                <a:gd name="connsiteX26" fmla="*/ 5452226 w 6000750"/>
                <a:gd name="connsiteY26" fmla="*/ 611981 h 2000250"/>
                <a:gd name="connsiteX27" fmla="*/ 5650346 w 6000750"/>
                <a:gd name="connsiteY27" fmla="*/ 611981 h 2000250"/>
                <a:gd name="connsiteX28" fmla="*/ 5673206 w 6000750"/>
                <a:gd name="connsiteY28" fmla="*/ 613886 h 2000250"/>
                <a:gd name="connsiteX29" fmla="*/ 5840846 w 6000750"/>
                <a:gd name="connsiteY29" fmla="*/ 613886 h 2000250"/>
                <a:gd name="connsiteX30" fmla="*/ 5850371 w 6000750"/>
                <a:gd name="connsiteY30" fmla="*/ 598646 h 2000250"/>
                <a:gd name="connsiteX31" fmla="*/ 5797031 w 6000750"/>
                <a:gd name="connsiteY31" fmla="*/ 417671 h 2000250"/>
                <a:gd name="connsiteX32" fmla="*/ 5795126 w 6000750"/>
                <a:gd name="connsiteY32" fmla="*/ 405289 h 2000250"/>
                <a:gd name="connsiteX33" fmla="*/ 5793221 w 6000750"/>
                <a:gd name="connsiteY33" fmla="*/ 382429 h 2000250"/>
                <a:gd name="connsiteX34" fmla="*/ 5803699 w 6000750"/>
                <a:gd name="connsiteY34" fmla="*/ 391954 h 2000250"/>
                <a:gd name="connsiteX35" fmla="*/ 5990388 w 6000750"/>
                <a:gd name="connsiteY35" fmla="*/ 684371 h 2000250"/>
                <a:gd name="connsiteX36" fmla="*/ 5980863 w 6000750"/>
                <a:gd name="connsiteY36" fmla="*/ 704374 h 2000250"/>
                <a:gd name="connsiteX37" fmla="*/ 5967529 w 6000750"/>
                <a:gd name="connsiteY37" fmla="*/ 707231 h 2000250"/>
                <a:gd name="connsiteX38" fmla="*/ 5654156 w 6000750"/>
                <a:gd name="connsiteY38" fmla="*/ 707231 h 2000250"/>
                <a:gd name="connsiteX39" fmla="*/ 5644631 w 6000750"/>
                <a:gd name="connsiteY39" fmla="*/ 705326 h 2000250"/>
                <a:gd name="connsiteX40" fmla="*/ 5529379 w 6000750"/>
                <a:gd name="connsiteY40" fmla="*/ 708184 h 2000250"/>
                <a:gd name="connsiteX41" fmla="*/ 5449368 w 6000750"/>
                <a:gd name="connsiteY41" fmla="*/ 709136 h 2000250"/>
                <a:gd name="connsiteX42" fmla="*/ 5139806 w 6000750"/>
                <a:gd name="connsiteY42" fmla="*/ 724376 h 2000250"/>
                <a:gd name="connsiteX43" fmla="*/ 5133138 w 6000750"/>
                <a:gd name="connsiteY43" fmla="*/ 727234 h 2000250"/>
                <a:gd name="connsiteX44" fmla="*/ 5110279 w 6000750"/>
                <a:gd name="connsiteY44" fmla="*/ 728186 h 2000250"/>
                <a:gd name="connsiteX45" fmla="*/ 5075036 w 6000750"/>
                <a:gd name="connsiteY45" fmla="*/ 731996 h 2000250"/>
                <a:gd name="connsiteX46" fmla="*/ 5005504 w 6000750"/>
                <a:gd name="connsiteY46" fmla="*/ 737711 h 2000250"/>
                <a:gd name="connsiteX47" fmla="*/ 4975024 w 6000750"/>
                <a:gd name="connsiteY47" fmla="*/ 740569 h 2000250"/>
                <a:gd name="connsiteX48" fmla="*/ 4917874 w 6000750"/>
                <a:gd name="connsiteY48" fmla="*/ 752951 h 2000250"/>
                <a:gd name="connsiteX49" fmla="*/ 4892156 w 6000750"/>
                <a:gd name="connsiteY49" fmla="*/ 754856 h 2000250"/>
                <a:gd name="connsiteX50" fmla="*/ 4875011 w 6000750"/>
                <a:gd name="connsiteY50" fmla="*/ 756761 h 2000250"/>
                <a:gd name="connsiteX51" fmla="*/ 4857866 w 6000750"/>
                <a:gd name="connsiteY51" fmla="*/ 755809 h 2000250"/>
                <a:gd name="connsiteX52" fmla="*/ 4818813 w 6000750"/>
                <a:gd name="connsiteY52" fmla="*/ 759619 h 2000250"/>
                <a:gd name="connsiteX53" fmla="*/ 4800716 w 6000750"/>
                <a:gd name="connsiteY53" fmla="*/ 761524 h 2000250"/>
                <a:gd name="connsiteX54" fmla="*/ 4752138 w 6000750"/>
                <a:gd name="connsiteY54" fmla="*/ 770096 h 2000250"/>
                <a:gd name="connsiteX55" fmla="*/ 4738803 w 6000750"/>
                <a:gd name="connsiteY55" fmla="*/ 771049 h 2000250"/>
                <a:gd name="connsiteX56" fmla="*/ 4594976 w 6000750"/>
                <a:gd name="connsiteY56" fmla="*/ 797719 h 2000250"/>
                <a:gd name="connsiteX57" fmla="*/ 4582593 w 6000750"/>
                <a:gd name="connsiteY57" fmla="*/ 799624 h 2000250"/>
                <a:gd name="connsiteX58" fmla="*/ 4357803 w 6000750"/>
                <a:gd name="connsiteY58" fmla="*/ 855821 h 2000250"/>
                <a:gd name="connsiteX59" fmla="*/ 4206356 w 6000750"/>
                <a:gd name="connsiteY59" fmla="*/ 909161 h 2000250"/>
                <a:gd name="connsiteX60" fmla="*/ 4048241 w 6000750"/>
                <a:gd name="connsiteY60" fmla="*/ 999649 h 2000250"/>
                <a:gd name="connsiteX61" fmla="*/ 3894888 w 6000750"/>
                <a:gd name="connsiteY61" fmla="*/ 1088231 h 2000250"/>
                <a:gd name="connsiteX62" fmla="*/ 3743441 w 6000750"/>
                <a:gd name="connsiteY62" fmla="*/ 1141571 h 2000250"/>
                <a:gd name="connsiteX63" fmla="*/ 3724391 w 6000750"/>
                <a:gd name="connsiteY63" fmla="*/ 1146334 h 2000250"/>
                <a:gd name="connsiteX64" fmla="*/ 3661526 w 6000750"/>
                <a:gd name="connsiteY64" fmla="*/ 1159669 h 2000250"/>
                <a:gd name="connsiteX65" fmla="*/ 3648191 w 6000750"/>
                <a:gd name="connsiteY65" fmla="*/ 1161574 h 2000250"/>
                <a:gd name="connsiteX66" fmla="*/ 3609138 w 6000750"/>
                <a:gd name="connsiteY66" fmla="*/ 1169194 h 2000250"/>
                <a:gd name="connsiteX67" fmla="*/ 3591041 w 6000750"/>
                <a:gd name="connsiteY67" fmla="*/ 1171099 h 2000250"/>
                <a:gd name="connsiteX68" fmla="*/ 3494838 w 6000750"/>
                <a:gd name="connsiteY68" fmla="*/ 1183481 h 2000250"/>
                <a:gd name="connsiteX69" fmla="*/ 3471978 w 6000750"/>
                <a:gd name="connsiteY69" fmla="*/ 1184434 h 2000250"/>
                <a:gd name="connsiteX70" fmla="*/ 3417686 w 6000750"/>
                <a:gd name="connsiteY70" fmla="*/ 1188244 h 2000250"/>
                <a:gd name="connsiteX71" fmla="*/ 3372918 w 6000750"/>
                <a:gd name="connsiteY71" fmla="*/ 1191101 h 2000250"/>
                <a:gd name="connsiteX72" fmla="*/ 3228138 w 6000750"/>
                <a:gd name="connsiteY72" fmla="*/ 1190149 h 2000250"/>
                <a:gd name="connsiteX73" fmla="*/ 3164321 w 6000750"/>
                <a:gd name="connsiteY73" fmla="*/ 1197769 h 2000250"/>
                <a:gd name="connsiteX74" fmla="*/ 3151938 w 6000750"/>
                <a:gd name="connsiteY74" fmla="*/ 1199674 h 2000250"/>
                <a:gd name="connsiteX75" fmla="*/ 2936673 w 6000750"/>
                <a:gd name="connsiteY75" fmla="*/ 1255871 h 2000250"/>
                <a:gd name="connsiteX76" fmla="*/ 2908098 w 6000750"/>
                <a:gd name="connsiteY76" fmla="*/ 1265396 h 2000250"/>
                <a:gd name="connsiteX77" fmla="*/ 2810943 w 6000750"/>
                <a:gd name="connsiteY77" fmla="*/ 1294924 h 2000250"/>
                <a:gd name="connsiteX78" fmla="*/ 2708073 w 6000750"/>
                <a:gd name="connsiteY78" fmla="*/ 1326356 h 2000250"/>
                <a:gd name="connsiteX79" fmla="*/ 2100378 w 6000750"/>
                <a:gd name="connsiteY79" fmla="*/ 1567339 h 2000250"/>
                <a:gd name="connsiteX80" fmla="*/ 1232651 w 6000750"/>
                <a:gd name="connsiteY80" fmla="*/ 1991201 h 2000250"/>
                <a:gd name="connsiteX81" fmla="*/ 1199313 w 6000750"/>
                <a:gd name="connsiteY81" fmla="*/ 1982629 h 2000250"/>
                <a:gd name="connsiteX82" fmla="*/ 372543 w 6000750"/>
                <a:gd name="connsiteY82" fmla="*/ 675799 h 2000250"/>
                <a:gd name="connsiteX83" fmla="*/ 39168 w 6000750"/>
                <a:gd name="connsiteY83" fmla="*/ 125254 h 2000250"/>
                <a:gd name="connsiteX84" fmla="*/ 14403 w 6000750"/>
                <a:gd name="connsiteY84" fmla="*/ 87154 h 2000250"/>
                <a:gd name="connsiteX85" fmla="*/ 20118 w 6000750"/>
                <a:gd name="connsiteY85" fmla="*/ 40481 h 2000250"/>
                <a:gd name="connsiteX86" fmla="*/ 66791 w 6000750"/>
                <a:gd name="connsiteY86" fmla="*/ 7144 h 2000250"/>
                <a:gd name="connsiteX87" fmla="*/ 84888 w 6000750"/>
                <a:gd name="connsiteY87" fmla="*/ 65246 h 2000250"/>
                <a:gd name="connsiteX88" fmla="*/ 551613 w 6000750"/>
                <a:gd name="connsiteY88" fmla="*/ 787241 h 2000250"/>
                <a:gd name="connsiteX89" fmla="*/ 1250748 w 6000750"/>
                <a:gd name="connsiteY89" fmla="*/ 1860709 h 2000250"/>
                <a:gd name="connsiteX90" fmla="*/ 1265036 w 6000750"/>
                <a:gd name="connsiteY90" fmla="*/ 1879759 h 2000250"/>
                <a:gd name="connsiteX91" fmla="*/ 1280276 w 6000750"/>
                <a:gd name="connsiteY91" fmla="*/ 1882616 h 2000250"/>
                <a:gd name="connsiteX92" fmla="*/ 1498398 w 6000750"/>
                <a:gd name="connsiteY92" fmla="*/ 1772126 h 2000250"/>
                <a:gd name="connsiteX93" fmla="*/ 2211821 w 6000750"/>
                <a:gd name="connsiteY93" fmla="*/ 1406366 h 2000250"/>
                <a:gd name="connsiteX94" fmla="*/ 2677593 w 6000750"/>
                <a:gd name="connsiteY94" fmla="*/ 1217771 h 2000250"/>
                <a:gd name="connsiteX95" fmla="*/ 2690928 w 6000750"/>
                <a:gd name="connsiteY95" fmla="*/ 1212056 h 2000250"/>
                <a:gd name="connsiteX96" fmla="*/ 2720456 w 6000750"/>
                <a:gd name="connsiteY96" fmla="*/ 1207294 h 200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6000750" h="2000250">
                  <a:moveTo>
                    <a:pt x="2720456" y="1207294"/>
                  </a:moveTo>
                  <a:cubicBezTo>
                    <a:pt x="2807133" y="1181576"/>
                    <a:pt x="2893811" y="1153954"/>
                    <a:pt x="2982393" y="1133951"/>
                  </a:cubicBezTo>
                  <a:cubicBezTo>
                    <a:pt x="3035733" y="1122521"/>
                    <a:pt x="3088121" y="1110139"/>
                    <a:pt x="3141461" y="1098709"/>
                  </a:cubicBezTo>
                  <a:cubicBezTo>
                    <a:pt x="3145271" y="1093946"/>
                    <a:pt x="3150033" y="1095851"/>
                    <a:pt x="3153843" y="1096804"/>
                  </a:cubicBezTo>
                  <a:cubicBezTo>
                    <a:pt x="3205278" y="1089184"/>
                    <a:pt x="3256713" y="1081564"/>
                    <a:pt x="3309101" y="1074896"/>
                  </a:cubicBezTo>
                  <a:cubicBezTo>
                    <a:pt x="3332913" y="1072039"/>
                    <a:pt x="3338628" y="1052036"/>
                    <a:pt x="3350058" y="1037749"/>
                  </a:cubicBezTo>
                  <a:cubicBezTo>
                    <a:pt x="3356726" y="1024414"/>
                    <a:pt x="3366251" y="1013936"/>
                    <a:pt x="3380538" y="1008221"/>
                  </a:cubicBezTo>
                  <a:cubicBezTo>
                    <a:pt x="3426258" y="972979"/>
                    <a:pt x="3477693" y="950119"/>
                    <a:pt x="3531033" y="931069"/>
                  </a:cubicBezTo>
                  <a:cubicBezTo>
                    <a:pt x="3542463" y="923449"/>
                    <a:pt x="3554846" y="919639"/>
                    <a:pt x="3569133" y="921544"/>
                  </a:cubicBezTo>
                  <a:cubicBezTo>
                    <a:pt x="3639618" y="906304"/>
                    <a:pt x="3711056" y="899636"/>
                    <a:pt x="3783446" y="901541"/>
                  </a:cubicBezTo>
                  <a:cubicBezTo>
                    <a:pt x="3820593" y="902494"/>
                    <a:pt x="3855836" y="907256"/>
                    <a:pt x="3889173" y="922496"/>
                  </a:cubicBezTo>
                  <a:cubicBezTo>
                    <a:pt x="3898698" y="926306"/>
                    <a:pt x="3905366" y="926306"/>
                    <a:pt x="3912986" y="921544"/>
                  </a:cubicBezTo>
                  <a:cubicBezTo>
                    <a:pt x="4059671" y="828199"/>
                    <a:pt x="4219691" y="764381"/>
                    <a:pt x="4386378" y="713899"/>
                  </a:cubicBezTo>
                  <a:cubicBezTo>
                    <a:pt x="4388284" y="712946"/>
                    <a:pt x="4391141" y="711994"/>
                    <a:pt x="4393046" y="711041"/>
                  </a:cubicBezTo>
                  <a:cubicBezTo>
                    <a:pt x="4402571" y="701516"/>
                    <a:pt x="4414953" y="703421"/>
                    <a:pt x="4426384" y="701516"/>
                  </a:cubicBezTo>
                  <a:cubicBezTo>
                    <a:pt x="4512109" y="681514"/>
                    <a:pt x="4597834" y="665321"/>
                    <a:pt x="4684511" y="649129"/>
                  </a:cubicBezTo>
                  <a:cubicBezTo>
                    <a:pt x="4688321" y="645319"/>
                    <a:pt x="4693084" y="646271"/>
                    <a:pt x="4697846" y="648176"/>
                  </a:cubicBezTo>
                  <a:cubicBezTo>
                    <a:pt x="4701656" y="649129"/>
                    <a:pt x="4705466" y="648176"/>
                    <a:pt x="4709276" y="645319"/>
                  </a:cubicBezTo>
                  <a:cubicBezTo>
                    <a:pt x="4714991" y="639604"/>
                    <a:pt x="4720706" y="642461"/>
                    <a:pt x="4726421" y="643414"/>
                  </a:cubicBezTo>
                  <a:cubicBezTo>
                    <a:pt x="4777856" y="637699"/>
                    <a:pt x="4829291" y="631984"/>
                    <a:pt x="4879774" y="625316"/>
                  </a:cubicBezTo>
                  <a:cubicBezTo>
                    <a:pt x="4888346" y="619601"/>
                    <a:pt x="4897871" y="621506"/>
                    <a:pt x="4907396" y="624364"/>
                  </a:cubicBezTo>
                  <a:cubicBezTo>
                    <a:pt x="4923588" y="624364"/>
                    <a:pt x="4940733" y="626269"/>
                    <a:pt x="4956926" y="620554"/>
                  </a:cubicBezTo>
                  <a:cubicBezTo>
                    <a:pt x="4976929" y="613886"/>
                    <a:pt x="4998836" y="619601"/>
                    <a:pt x="5018838" y="614839"/>
                  </a:cubicBezTo>
                  <a:cubicBezTo>
                    <a:pt x="5028363" y="614839"/>
                    <a:pt x="5037888" y="615791"/>
                    <a:pt x="5047413" y="612934"/>
                  </a:cubicBezTo>
                  <a:cubicBezTo>
                    <a:pt x="5059796" y="612934"/>
                    <a:pt x="5072179" y="611029"/>
                    <a:pt x="5083608" y="613886"/>
                  </a:cubicBezTo>
                  <a:cubicBezTo>
                    <a:pt x="5193146" y="613886"/>
                    <a:pt x="5302683" y="613886"/>
                    <a:pt x="5412221" y="613886"/>
                  </a:cubicBezTo>
                  <a:cubicBezTo>
                    <a:pt x="5425556" y="610076"/>
                    <a:pt x="5438891" y="612934"/>
                    <a:pt x="5452226" y="611981"/>
                  </a:cubicBezTo>
                  <a:cubicBezTo>
                    <a:pt x="5517949" y="611981"/>
                    <a:pt x="5584624" y="611981"/>
                    <a:pt x="5650346" y="611981"/>
                  </a:cubicBezTo>
                  <a:cubicBezTo>
                    <a:pt x="5657966" y="611981"/>
                    <a:pt x="5666538" y="610076"/>
                    <a:pt x="5673206" y="613886"/>
                  </a:cubicBezTo>
                  <a:cubicBezTo>
                    <a:pt x="5729404" y="613886"/>
                    <a:pt x="5785601" y="612934"/>
                    <a:pt x="5840846" y="613886"/>
                  </a:cubicBezTo>
                  <a:cubicBezTo>
                    <a:pt x="5854181" y="613886"/>
                    <a:pt x="5854181" y="609124"/>
                    <a:pt x="5850371" y="598646"/>
                  </a:cubicBezTo>
                  <a:cubicBezTo>
                    <a:pt x="5831321" y="538639"/>
                    <a:pt x="5812271" y="478631"/>
                    <a:pt x="5797031" y="417671"/>
                  </a:cubicBezTo>
                  <a:cubicBezTo>
                    <a:pt x="5792268" y="413861"/>
                    <a:pt x="5794174" y="410051"/>
                    <a:pt x="5795126" y="405289"/>
                  </a:cubicBezTo>
                  <a:cubicBezTo>
                    <a:pt x="5797031" y="397669"/>
                    <a:pt x="5789411" y="390049"/>
                    <a:pt x="5793221" y="382429"/>
                  </a:cubicBezTo>
                  <a:cubicBezTo>
                    <a:pt x="5798936" y="383381"/>
                    <a:pt x="5800841" y="388144"/>
                    <a:pt x="5803699" y="391954"/>
                  </a:cubicBezTo>
                  <a:cubicBezTo>
                    <a:pt x="5869421" y="487204"/>
                    <a:pt x="5932286" y="584359"/>
                    <a:pt x="5990388" y="684371"/>
                  </a:cubicBezTo>
                  <a:cubicBezTo>
                    <a:pt x="5998961" y="699611"/>
                    <a:pt x="5993246" y="702469"/>
                    <a:pt x="5980863" y="704374"/>
                  </a:cubicBezTo>
                  <a:cubicBezTo>
                    <a:pt x="5977054" y="709136"/>
                    <a:pt x="5972291" y="707231"/>
                    <a:pt x="5967529" y="707231"/>
                  </a:cubicBezTo>
                  <a:cubicBezTo>
                    <a:pt x="5862754" y="707231"/>
                    <a:pt x="5757979" y="707231"/>
                    <a:pt x="5654156" y="707231"/>
                  </a:cubicBezTo>
                  <a:cubicBezTo>
                    <a:pt x="5651299" y="707231"/>
                    <a:pt x="5647488" y="707231"/>
                    <a:pt x="5644631" y="705326"/>
                  </a:cubicBezTo>
                  <a:cubicBezTo>
                    <a:pt x="5605579" y="704374"/>
                    <a:pt x="5567479" y="703421"/>
                    <a:pt x="5529379" y="708184"/>
                  </a:cubicBezTo>
                  <a:cubicBezTo>
                    <a:pt x="5502708" y="713899"/>
                    <a:pt x="5476038" y="711994"/>
                    <a:pt x="5449368" y="709136"/>
                  </a:cubicBezTo>
                  <a:cubicBezTo>
                    <a:pt x="5345546" y="709136"/>
                    <a:pt x="5242676" y="715804"/>
                    <a:pt x="5139806" y="724376"/>
                  </a:cubicBezTo>
                  <a:cubicBezTo>
                    <a:pt x="5137901" y="724376"/>
                    <a:pt x="5135996" y="726281"/>
                    <a:pt x="5133138" y="727234"/>
                  </a:cubicBezTo>
                  <a:cubicBezTo>
                    <a:pt x="5125518" y="732949"/>
                    <a:pt x="5117899" y="731044"/>
                    <a:pt x="5110279" y="728186"/>
                  </a:cubicBezTo>
                  <a:cubicBezTo>
                    <a:pt x="5098849" y="728186"/>
                    <a:pt x="5086466" y="726281"/>
                    <a:pt x="5075036" y="731996"/>
                  </a:cubicBezTo>
                  <a:cubicBezTo>
                    <a:pt x="5052176" y="736759"/>
                    <a:pt x="5029316" y="743426"/>
                    <a:pt x="5005504" y="737711"/>
                  </a:cubicBezTo>
                  <a:cubicBezTo>
                    <a:pt x="4995026" y="737711"/>
                    <a:pt x="4984549" y="735806"/>
                    <a:pt x="4975024" y="740569"/>
                  </a:cubicBezTo>
                  <a:cubicBezTo>
                    <a:pt x="4956926" y="748189"/>
                    <a:pt x="4937876" y="751999"/>
                    <a:pt x="4917874" y="752951"/>
                  </a:cubicBezTo>
                  <a:cubicBezTo>
                    <a:pt x="4909301" y="752951"/>
                    <a:pt x="4900729" y="751999"/>
                    <a:pt x="4892156" y="754856"/>
                  </a:cubicBezTo>
                  <a:cubicBezTo>
                    <a:pt x="4886441" y="755809"/>
                    <a:pt x="4880726" y="756761"/>
                    <a:pt x="4875011" y="756761"/>
                  </a:cubicBezTo>
                  <a:cubicBezTo>
                    <a:pt x="4869296" y="755809"/>
                    <a:pt x="4863581" y="756761"/>
                    <a:pt x="4857866" y="755809"/>
                  </a:cubicBezTo>
                  <a:cubicBezTo>
                    <a:pt x="4844531" y="753904"/>
                    <a:pt x="4831196" y="753904"/>
                    <a:pt x="4818813" y="759619"/>
                  </a:cubicBezTo>
                  <a:cubicBezTo>
                    <a:pt x="4813099" y="764381"/>
                    <a:pt x="4807384" y="762476"/>
                    <a:pt x="4800716" y="761524"/>
                  </a:cubicBezTo>
                  <a:cubicBezTo>
                    <a:pt x="4784524" y="764381"/>
                    <a:pt x="4768331" y="767239"/>
                    <a:pt x="4752138" y="770096"/>
                  </a:cubicBezTo>
                  <a:cubicBezTo>
                    <a:pt x="4748328" y="773906"/>
                    <a:pt x="4743566" y="772954"/>
                    <a:pt x="4738803" y="771049"/>
                  </a:cubicBezTo>
                  <a:cubicBezTo>
                    <a:pt x="4690226" y="778669"/>
                    <a:pt x="4641649" y="785336"/>
                    <a:pt x="4594976" y="797719"/>
                  </a:cubicBezTo>
                  <a:cubicBezTo>
                    <a:pt x="4591166" y="802481"/>
                    <a:pt x="4586403" y="800576"/>
                    <a:pt x="4582593" y="799624"/>
                  </a:cubicBezTo>
                  <a:cubicBezTo>
                    <a:pt x="4507346" y="815816"/>
                    <a:pt x="4431146" y="832009"/>
                    <a:pt x="4357803" y="855821"/>
                  </a:cubicBezTo>
                  <a:cubicBezTo>
                    <a:pt x="4307321" y="872014"/>
                    <a:pt x="4255886" y="888206"/>
                    <a:pt x="4206356" y="909161"/>
                  </a:cubicBezTo>
                  <a:cubicBezTo>
                    <a:pt x="4150158" y="932974"/>
                    <a:pt x="4095866" y="959644"/>
                    <a:pt x="4048241" y="999649"/>
                  </a:cubicBezTo>
                  <a:cubicBezTo>
                    <a:pt x="4002521" y="1037749"/>
                    <a:pt x="3948228" y="1063466"/>
                    <a:pt x="3894888" y="1088231"/>
                  </a:cubicBezTo>
                  <a:cubicBezTo>
                    <a:pt x="3846311" y="1110139"/>
                    <a:pt x="3794876" y="1124426"/>
                    <a:pt x="3743441" y="1141571"/>
                  </a:cubicBezTo>
                  <a:cubicBezTo>
                    <a:pt x="3737726" y="1144429"/>
                    <a:pt x="3732011" y="1147286"/>
                    <a:pt x="3724391" y="1146334"/>
                  </a:cubicBezTo>
                  <a:cubicBezTo>
                    <a:pt x="3702483" y="1148239"/>
                    <a:pt x="3682481" y="1153954"/>
                    <a:pt x="3661526" y="1159669"/>
                  </a:cubicBezTo>
                  <a:cubicBezTo>
                    <a:pt x="3657716" y="1164431"/>
                    <a:pt x="3652953" y="1162526"/>
                    <a:pt x="3648191" y="1161574"/>
                  </a:cubicBezTo>
                  <a:cubicBezTo>
                    <a:pt x="3634856" y="1165384"/>
                    <a:pt x="3621521" y="1162526"/>
                    <a:pt x="3609138" y="1169194"/>
                  </a:cubicBezTo>
                  <a:cubicBezTo>
                    <a:pt x="3603423" y="1173956"/>
                    <a:pt x="3597708" y="1172051"/>
                    <a:pt x="3591041" y="1171099"/>
                  </a:cubicBezTo>
                  <a:cubicBezTo>
                    <a:pt x="3558656" y="1174909"/>
                    <a:pt x="3527223" y="1179671"/>
                    <a:pt x="3494838" y="1183481"/>
                  </a:cubicBezTo>
                  <a:cubicBezTo>
                    <a:pt x="3487218" y="1188244"/>
                    <a:pt x="3479598" y="1186339"/>
                    <a:pt x="3471978" y="1184434"/>
                  </a:cubicBezTo>
                  <a:cubicBezTo>
                    <a:pt x="3453881" y="1184434"/>
                    <a:pt x="3435783" y="1182529"/>
                    <a:pt x="3417686" y="1188244"/>
                  </a:cubicBezTo>
                  <a:cubicBezTo>
                    <a:pt x="3403398" y="1194911"/>
                    <a:pt x="3388158" y="1191101"/>
                    <a:pt x="3372918" y="1191101"/>
                  </a:cubicBezTo>
                  <a:cubicBezTo>
                    <a:pt x="3324341" y="1191101"/>
                    <a:pt x="3276716" y="1193006"/>
                    <a:pt x="3228138" y="1190149"/>
                  </a:cubicBezTo>
                  <a:cubicBezTo>
                    <a:pt x="3206231" y="1190149"/>
                    <a:pt x="3185276" y="1192054"/>
                    <a:pt x="3164321" y="1197769"/>
                  </a:cubicBezTo>
                  <a:cubicBezTo>
                    <a:pt x="3160511" y="1202531"/>
                    <a:pt x="3156701" y="1200626"/>
                    <a:pt x="3151938" y="1199674"/>
                  </a:cubicBezTo>
                  <a:cubicBezTo>
                    <a:pt x="3079548" y="1213961"/>
                    <a:pt x="3008111" y="1233964"/>
                    <a:pt x="2936673" y="1255871"/>
                  </a:cubicBezTo>
                  <a:cubicBezTo>
                    <a:pt x="2929053" y="1263491"/>
                    <a:pt x="2917623" y="1261586"/>
                    <a:pt x="2908098" y="1265396"/>
                  </a:cubicBezTo>
                  <a:cubicBezTo>
                    <a:pt x="2873808" y="1271111"/>
                    <a:pt x="2843328" y="1287304"/>
                    <a:pt x="2810943" y="1294924"/>
                  </a:cubicBezTo>
                  <a:cubicBezTo>
                    <a:pt x="2776653" y="1303496"/>
                    <a:pt x="2742363" y="1314926"/>
                    <a:pt x="2708073" y="1326356"/>
                  </a:cubicBezTo>
                  <a:cubicBezTo>
                    <a:pt x="2500428" y="1393984"/>
                    <a:pt x="2299451" y="1478756"/>
                    <a:pt x="2100378" y="1567339"/>
                  </a:cubicBezTo>
                  <a:cubicBezTo>
                    <a:pt x="1806056" y="1698784"/>
                    <a:pt x="1521258" y="1849279"/>
                    <a:pt x="1232651" y="1991201"/>
                  </a:cubicBezTo>
                  <a:cubicBezTo>
                    <a:pt x="1217411" y="1998821"/>
                    <a:pt x="1209791" y="1998821"/>
                    <a:pt x="1199313" y="1982629"/>
                  </a:cubicBezTo>
                  <a:cubicBezTo>
                    <a:pt x="914516" y="1553051"/>
                    <a:pt x="642101" y="1114901"/>
                    <a:pt x="372543" y="675799"/>
                  </a:cubicBezTo>
                  <a:cubicBezTo>
                    <a:pt x="260148" y="492919"/>
                    <a:pt x="149658" y="309086"/>
                    <a:pt x="39168" y="125254"/>
                  </a:cubicBezTo>
                  <a:cubicBezTo>
                    <a:pt x="31548" y="112871"/>
                    <a:pt x="22976" y="100489"/>
                    <a:pt x="14403" y="87154"/>
                  </a:cubicBezTo>
                  <a:cubicBezTo>
                    <a:pt x="3926" y="70009"/>
                    <a:pt x="3926" y="54769"/>
                    <a:pt x="20118" y="40481"/>
                  </a:cubicBezTo>
                  <a:cubicBezTo>
                    <a:pt x="33453" y="28099"/>
                    <a:pt x="46788" y="15716"/>
                    <a:pt x="66791" y="7144"/>
                  </a:cubicBezTo>
                  <a:cubicBezTo>
                    <a:pt x="59171" y="32861"/>
                    <a:pt x="73458" y="48101"/>
                    <a:pt x="84888" y="65246"/>
                  </a:cubicBezTo>
                  <a:cubicBezTo>
                    <a:pt x="244908" y="303371"/>
                    <a:pt x="398261" y="545306"/>
                    <a:pt x="551613" y="787241"/>
                  </a:cubicBezTo>
                  <a:cubicBezTo>
                    <a:pt x="780213" y="1148239"/>
                    <a:pt x="1007861" y="1508284"/>
                    <a:pt x="1250748" y="1860709"/>
                  </a:cubicBezTo>
                  <a:cubicBezTo>
                    <a:pt x="1255511" y="1867376"/>
                    <a:pt x="1260273" y="1873091"/>
                    <a:pt x="1265036" y="1879759"/>
                  </a:cubicBezTo>
                  <a:cubicBezTo>
                    <a:pt x="1269798" y="1883569"/>
                    <a:pt x="1275513" y="1882616"/>
                    <a:pt x="1280276" y="1882616"/>
                  </a:cubicBezTo>
                  <a:cubicBezTo>
                    <a:pt x="1355523" y="1851184"/>
                    <a:pt x="1426008" y="1810226"/>
                    <a:pt x="1498398" y="1772126"/>
                  </a:cubicBezTo>
                  <a:cubicBezTo>
                    <a:pt x="1735571" y="1648301"/>
                    <a:pt x="1968933" y="1518761"/>
                    <a:pt x="2211821" y="1406366"/>
                  </a:cubicBezTo>
                  <a:cubicBezTo>
                    <a:pt x="2364221" y="1335881"/>
                    <a:pt x="2517573" y="1270159"/>
                    <a:pt x="2677593" y="1217771"/>
                  </a:cubicBezTo>
                  <a:cubicBezTo>
                    <a:pt x="2682356" y="1215866"/>
                    <a:pt x="2686166" y="1213961"/>
                    <a:pt x="2690928" y="1212056"/>
                  </a:cubicBezTo>
                  <a:cubicBezTo>
                    <a:pt x="2699501" y="1208246"/>
                    <a:pt x="2710931" y="1208246"/>
                    <a:pt x="2720456" y="1207294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9" name="Freeform: Shape 7">
              <a:extLst>
                <a:ext uri="{FF2B5EF4-FFF2-40B4-BE49-F238E27FC236}">
                  <a16:creationId xmlns:a16="http://schemas.microsoft.com/office/drawing/2014/main" id="{347D7C4D-20BD-49A2-B56D-08F6074A8582}"/>
                </a:ext>
              </a:extLst>
            </p:cNvPr>
            <p:cNvSpPr/>
            <p:nvPr/>
          </p:nvSpPr>
          <p:spPr>
            <a:xfrm>
              <a:off x="4377328" y="3740814"/>
              <a:ext cx="2280732" cy="1081502"/>
            </a:xfrm>
            <a:custGeom>
              <a:avLst/>
              <a:gdLst>
                <a:gd name="connsiteX0" fmla="*/ 2127062 w 2260086"/>
                <a:gd name="connsiteY0" fmla="*/ 103286 h 1087086"/>
                <a:gd name="connsiteX1" fmla="*/ 2129717 w 2260086"/>
                <a:gd name="connsiteY1" fmla="*/ 104536 h 1087086"/>
                <a:gd name="connsiteX2" fmla="*/ 2143052 w 2260086"/>
                <a:gd name="connsiteY2" fmla="*/ 108584 h 1087086"/>
                <a:gd name="connsiteX3" fmla="*/ 2144096 w 2260086"/>
                <a:gd name="connsiteY3" fmla="*/ 108789 h 1087086"/>
                <a:gd name="connsiteX4" fmla="*/ 2135432 w 2260086"/>
                <a:gd name="connsiteY4" fmla="*/ 105489 h 1087086"/>
                <a:gd name="connsiteX5" fmla="*/ 2089194 w 2260086"/>
                <a:gd name="connsiteY5" fmla="*/ 92965 h 1087086"/>
                <a:gd name="connsiteX6" fmla="*/ 2095427 w 2260086"/>
                <a:gd name="connsiteY6" fmla="*/ 94893 h 1087086"/>
                <a:gd name="connsiteX7" fmla="*/ 2096839 w 2260086"/>
                <a:gd name="connsiteY7" fmla="*/ 95050 h 1087086"/>
                <a:gd name="connsiteX8" fmla="*/ 2038927 w 2260086"/>
                <a:gd name="connsiteY8" fmla="*/ 80705 h 1087086"/>
                <a:gd name="connsiteX9" fmla="*/ 2039942 w 2260086"/>
                <a:gd name="connsiteY9" fmla="*/ 80954 h 1087086"/>
                <a:gd name="connsiteX10" fmla="*/ 2039110 w 2260086"/>
                <a:gd name="connsiteY10" fmla="*/ 80724 h 1087086"/>
                <a:gd name="connsiteX11" fmla="*/ 1700139 w 2260086"/>
                <a:gd name="connsiteY11" fmla="*/ 3572 h 1087086"/>
                <a:gd name="connsiteX12" fmla="*/ 1792532 w 2260086"/>
                <a:gd name="connsiteY12" fmla="*/ 3572 h 1087086"/>
                <a:gd name="connsiteX13" fmla="*/ 1842062 w 2260086"/>
                <a:gd name="connsiteY13" fmla="*/ 6429 h 1087086"/>
                <a:gd name="connsiteX14" fmla="*/ 1864922 w 2260086"/>
                <a:gd name="connsiteY14" fmla="*/ 7382 h 1087086"/>
                <a:gd name="connsiteX15" fmla="*/ 1880162 w 2260086"/>
                <a:gd name="connsiteY15" fmla="*/ 10239 h 1087086"/>
                <a:gd name="connsiteX16" fmla="*/ 1898259 w 2260086"/>
                <a:gd name="connsiteY16" fmla="*/ 11192 h 1087086"/>
                <a:gd name="connsiteX17" fmla="*/ 1942075 w 2260086"/>
                <a:gd name="connsiteY17" fmla="*/ 18812 h 1087086"/>
                <a:gd name="connsiteX18" fmla="*/ 1955409 w 2260086"/>
                <a:gd name="connsiteY18" fmla="*/ 19764 h 1087086"/>
                <a:gd name="connsiteX19" fmla="*/ 2186867 w 2260086"/>
                <a:gd name="connsiteY19" fmla="*/ 91202 h 1087086"/>
                <a:gd name="connsiteX20" fmla="*/ 2250685 w 2260086"/>
                <a:gd name="connsiteY20" fmla="*/ 121682 h 1087086"/>
                <a:gd name="connsiteX21" fmla="*/ 2258304 w 2260086"/>
                <a:gd name="connsiteY21" fmla="*/ 132159 h 1087086"/>
                <a:gd name="connsiteX22" fmla="*/ 2243064 w 2260086"/>
                <a:gd name="connsiteY22" fmla="*/ 138827 h 1087086"/>
                <a:gd name="connsiteX23" fmla="*/ 2218300 w 2260086"/>
                <a:gd name="connsiteY23" fmla="*/ 134064 h 1087086"/>
                <a:gd name="connsiteX24" fmla="*/ 2198297 w 2260086"/>
                <a:gd name="connsiteY24" fmla="*/ 128349 h 1087086"/>
                <a:gd name="connsiteX25" fmla="*/ 2184010 w 2260086"/>
                <a:gd name="connsiteY25" fmla="*/ 122634 h 1087086"/>
                <a:gd name="connsiteX26" fmla="*/ 2170674 w 2260086"/>
                <a:gd name="connsiteY26" fmla="*/ 118189 h 1087086"/>
                <a:gd name="connsiteX27" fmla="*/ 2178294 w 2260086"/>
                <a:gd name="connsiteY27" fmla="*/ 121681 h 1087086"/>
                <a:gd name="connsiteX28" fmla="*/ 2196392 w 2260086"/>
                <a:gd name="connsiteY28" fmla="*/ 128349 h 1087086"/>
                <a:gd name="connsiteX29" fmla="*/ 2215442 w 2260086"/>
                <a:gd name="connsiteY29" fmla="*/ 140731 h 1087086"/>
                <a:gd name="connsiteX30" fmla="*/ 2186867 w 2260086"/>
                <a:gd name="connsiteY30" fmla="*/ 150256 h 1087086"/>
                <a:gd name="connsiteX31" fmla="*/ 2175979 w 2260086"/>
                <a:gd name="connsiteY31" fmla="*/ 149349 h 1087086"/>
                <a:gd name="connsiteX32" fmla="*/ 2182105 w 2260086"/>
                <a:gd name="connsiteY32" fmla="*/ 152161 h 1087086"/>
                <a:gd name="connsiteX33" fmla="*/ 2149720 w 2260086"/>
                <a:gd name="connsiteY33" fmla="*/ 156924 h 1087086"/>
                <a:gd name="connsiteX34" fmla="*/ 2128765 w 2260086"/>
                <a:gd name="connsiteY34" fmla="*/ 156924 h 1087086"/>
                <a:gd name="connsiteX35" fmla="*/ 2111355 w 2260086"/>
                <a:gd name="connsiteY35" fmla="*/ 153322 h 1087086"/>
                <a:gd name="connsiteX36" fmla="*/ 2108738 w 2260086"/>
                <a:gd name="connsiteY36" fmla="*/ 156329 h 1087086"/>
                <a:gd name="connsiteX37" fmla="*/ 2128765 w 2260086"/>
                <a:gd name="connsiteY37" fmla="*/ 159781 h 1087086"/>
                <a:gd name="connsiteX38" fmla="*/ 2144005 w 2260086"/>
                <a:gd name="connsiteY38" fmla="*/ 167401 h 1087086"/>
                <a:gd name="connsiteX39" fmla="*/ 2139242 w 2260086"/>
                <a:gd name="connsiteY39" fmla="*/ 180736 h 1087086"/>
                <a:gd name="connsiteX40" fmla="*/ 2116501 w 2260086"/>
                <a:gd name="connsiteY40" fmla="*/ 182165 h 1087086"/>
                <a:gd name="connsiteX41" fmla="*/ 2115194 w 2260086"/>
                <a:gd name="connsiteY41" fmla="*/ 181910 h 1087086"/>
                <a:gd name="connsiteX42" fmla="*/ 2116382 w 2260086"/>
                <a:gd name="connsiteY42" fmla="*/ 182642 h 1087086"/>
                <a:gd name="connsiteX43" fmla="*/ 2083044 w 2260086"/>
                <a:gd name="connsiteY43" fmla="*/ 193119 h 1087086"/>
                <a:gd name="connsiteX44" fmla="*/ 2075572 w 2260086"/>
                <a:gd name="connsiteY44" fmla="*/ 194434 h 1087086"/>
                <a:gd name="connsiteX45" fmla="*/ 2072387 w 2260086"/>
                <a:gd name="connsiteY45" fmla="*/ 198093 h 1087086"/>
                <a:gd name="connsiteX46" fmla="*/ 2083044 w 2260086"/>
                <a:gd name="connsiteY46" fmla="*/ 202644 h 1087086"/>
                <a:gd name="connsiteX47" fmla="*/ 2081139 w 2260086"/>
                <a:gd name="connsiteY47" fmla="*/ 215979 h 1087086"/>
                <a:gd name="connsiteX48" fmla="*/ 2063994 w 2260086"/>
                <a:gd name="connsiteY48" fmla="*/ 219789 h 1087086"/>
                <a:gd name="connsiteX49" fmla="*/ 2054448 w 2260086"/>
                <a:gd name="connsiteY49" fmla="*/ 218704 h 1087086"/>
                <a:gd name="connsiteX50" fmla="*/ 2025013 w 2260086"/>
                <a:gd name="connsiteY50" fmla="*/ 252523 h 1087086"/>
                <a:gd name="connsiteX51" fmla="*/ 2030657 w 2260086"/>
                <a:gd name="connsiteY51" fmla="*/ 258961 h 1087086"/>
                <a:gd name="connsiteX52" fmla="*/ 2023989 w 2260086"/>
                <a:gd name="connsiteY52" fmla="*/ 268366 h 1087086"/>
                <a:gd name="connsiteX53" fmla="*/ 2015893 w 2260086"/>
                <a:gd name="connsiteY53" fmla="*/ 270390 h 1087086"/>
                <a:gd name="connsiteX54" fmla="*/ 2012915 w 2260086"/>
                <a:gd name="connsiteY54" fmla="*/ 269296 h 1087086"/>
                <a:gd name="connsiteX55" fmla="*/ 2019227 w 2260086"/>
                <a:gd name="connsiteY55" fmla="*/ 275034 h 1087086"/>
                <a:gd name="connsiteX56" fmla="*/ 2004940 w 2260086"/>
                <a:gd name="connsiteY56" fmla="*/ 285512 h 1087086"/>
                <a:gd name="connsiteX57" fmla="*/ 1995327 w 2260086"/>
                <a:gd name="connsiteY57" fmla="*/ 283219 h 1087086"/>
                <a:gd name="connsiteX58" fmla="*/ 1989261 w 2260086"/>
                <a:gd name="connsiteY58" fmla="*/ 284303 h 1087086"/>
                <a:gd name="connsiteX59" fmla="*/ 1993510 w 2260086"/>
                <a:gd name="connsiteY59" fmla="*/ 285511 h 1087086"/>
                <a:gd name="connsiteX60" fmla="*/ 1963982 w 2260086"/>
                <a:gd name="connsiteY60" fmla="*/ 295036 h 1087086"/>
                <a:gd name="connsiteX61" fmla="*/ 1829680 w 2260086"/>
                <a:gd name="connsiteY61" fmla="*/ 318849 h 1087086"/>
                <a:gd name="connsiteX62" fmla="*/ 1817297 w 2260086"/>
                <a:gd name="connsiteY62" fmla="*/ 320754 h 1087086"/>
                <a:gd name="connsiteX63" fmla="*/ 1727762 w 2260086"/>
                <a:gd name="connsiteY63" fmla="*/ 338851 h 1087086"/>
                <a:gd name="connsiteX64" fmla="*/ 1707760 w 2260086"/>
                <a:gd name="connsiteY64" fmla="*/ 349329 h 1087086"/>
                <a:gd name="connsiteX65" fmla="*/ 1655372 w 2260086"/>
                <a:gd name="connsiteY65" fmla="*/ 356949 h 1087086"/>
                <a:gd name="connsiteX66" fmla="*/ 1538215 w 2260086"/>
                <a:gd name="connsiteY66" fmla="*/ 386476 h 1087086"/>
                <a:gd name="connsiteX67" fmla="*/ 1446775 w 2260086"/>
                <a:gd name="connsiteY67" fmla="*/ 413146 h 1087086"/>
                <a:gd name="connsiteX68" fmla="*/ 1426772 w 2260086"/>
                <a:gd name="connsiteY68" fmla="*/ 423624 h 1087086"/>
                <a:gd name="connsiteX69" fmla="*/ 1398197 w 2260086"/>
                <a:gd name="connsiteY69" fmla="*/ 429339 h 1087086"/>
                <a:gd name="connsiteX70" fmla="*/ 1163882 w 2260086"/>
                <a:gd name="connsiteY70" fmla="*/ 512206 h 1087086"/>
                <a:gd name="connsiteX71" fmla="*/ 627625 w 2260086"/>
                <a:gd name="connsiteY71" fmla="*/ 768429 h 1087086"/>
                <a:gd name="connsiteX72" fmla="*/ 327587 w 2260086"/>
                <a:gd name="connsiteY72" fmla="*/ 919876 h 1087086"/>
                <a:gd name="connsiteX73" fmla="*/ 320920 w 2260086"/>
                <a:gd name="connsiteY73" fmla="*/ 916066 h 1087086"/>
                <a:gd name="connsiteX74" fmla="*/ 322444 w 2260086"/>
                <a:gd name="connsiteY74" fmla="*/ 912638 h 1087086"/>
                <a:gd name="connsiteX75" fmla="*/ 314252 w 2260086"/>
                <a:gd name="connsiteY75" fmla="*/ 920829 h 1087086"/>
                <a:gd name="connsiteX76" fmla="*/ 306632 w 2260086"/>
                <a:gd name="connsiteY76" fmla="*/ 925592 h 1087086"/>
                <a:gd name="connsiteX77" fmla="*/ 280915 w 2260086"/>
                <a:gd name="connsiteY77" fmla="*/ 937022 h 1087086"/>
                <a:gd name="connsiteX78" fmla="*/ 256150 w 2260086"/>
                <a:gd name="connsiteY78" fmla="*/ 955119 h 1087086"/>
                <a:gd name="connsiteX79" fmla="*/ 236147 w 2260086"/>
                <a:gd name="connsiteY79" fmla="*/ 961787 h 1087086"/>
                <a:gd name="connsiteX80" fmla="*/ 216145 w 2260086"/>
                <a:gd name="connsiteY80" fmla="*/ 969407 h 1087086"/>
                <a:gd name="connsiteX81" fmla="*/ 38980 w 2260086"/>
                <a:gd name="connsiteY81" fmla="*/ 1074182 h 1087086"/>
                <a:gd name="connsiteX82" fmla="*/ 7547 w 2260086"/>
                <a:gd name="connsiteY82" fmla="*/ 1086564 h 1087086"/>
                <a:gd name="connsiteX83" fmla="*/ 3737 w 2260086"/>
                <a:gd name="connsiteY83" fmla="*/ 1060847 h 1087086"/>
                <a:gd name="connsiteX84" fmla="*/ 12310 w 2260086"/>
                <a:gd name="connsiteY84" fmla="*/ 1056084 h 1087086"/>
                <a:gd name="connsiteX85" fmla="*/ 21924 w 2260086"/>
                <a:gd name="connsiteY85" fmla="*/ 1046471 h 1087086"/>
                <a:gd name="connsiteX86" fmla="*/ 16953 w 2260086"/>
                <a:gd name="connsiteY86" fmla="*/ 1049416 h 1087086"/>
                <a:gd name="connsiteX87" fmla="*/ 6594 w 2260086"/>
                <a:gd name="connsiteY87" fmla="*/ 1052274 h 1087086"/>
                <a:gd name="connsiteX88" fmla="*/ 1832 w 2260086"/>
                <a:gd name="connsiteY88" fmla="*/ 1047511 h 1087086"/>
                <a:gd name="connsiteX89" fmla="*/ 1832 w 2260086"/>
                <a:gd name="connsiteY89" fmla="*/ 1044654 h 1087086"/>
                <a:gd name="connsiteX90" fmla="*/ 11357 w 2260086"/>
                <a:gd name="connsiteY90" fmla="*/ 1019889 h 1087086"/>
                <a:gd name="connsiteX91" fmla="*/ 20168 w 2260086"/>
                <a:gd name="connsiteY91" fmla="*/ 1009769 h 1087086"/>
                <a:gd name="connsiteX92" fmla="*/ 24706 w 2260086"/>
                <a:gd name="connsiteY92" fmla="*/ 1006233 h 1087086"/>
                <a:gd name="connsiteX93" fmla="*/ 23382 w 2260086"/>
                <a:gd name="connsiteY93" fmla="*/ 1006554 h 1087086"/>
                <a:gd name="connsiteX94" fmla="*/ 12309 w 2260086"/>
                <a:gd name="connsiteY94" fmla="*/ 1009411 h 1087086"/>
                <a:gd name="connsiteX95" fmla="*/ 3737 w 2260086"/>
                <a:gd name="connsiteY95" fmla="*/ 1006554 h 1087086"/>
                <a:gd name="connsiteX96" fmla="*/ 3737 w 2260086"/>
                <a:gd name="connsiteY96" fmla="*/ 1004649 h 1087086"/>
                <a:gd name="connsiteX97" fmla="*/ 12309 w 2260086"/>
                <a:gd name="connsiteY97" fmla="*/ 960834 h 1087086"/>
                <a:gd name="connsiteX98" fmla="*/ 16120 w 2260086"/>
                <a:gd name="connsiteY98" fmla="*/ 957023 h 1087086"/>
                <a:gd name="connsiteX99" fmla="*/ 17072 w 2260086"/>
                <a:gd name="connsiteY99" fmla="*/ 920829 h 1087086"/>
                <a:gd name="connsiteX100" fmla="*/ 23841 w 2260086"/>
                <a:gd name="connsiteY100" fmla="*/ 914857 h 1087086"/>
                <a:gd name="connsiteX101" fmla="*/ 12309 w 2260086"/>
                <a:gd name="connsiteY101" fmla="*/ 917019 h 1087086"/>
                <a:gd name="connsiteX102" fmla="*/ 17072 w 2260086"/>
                <a:gd name="connsiteY102" fmla="*/ 883682 h 1087086"/>
                <a:gd name="connsiteX103" fmla="*/ 38979 w 2260086"/>
                <a:gd name="connsiteY103" fmla="*/ 865585 h 1087086"/>
                <a:gd name="connsiteX104" fmla="*/ 40854 w 2260086"/>
                <a:gd name="connsiteY104" fmla="*/ 864302 h 1087086"/>
                <a:gd name="connsiteX105" fmla="*/ 40744 w 2260086"/>
                <a:gd name="connsiteY105" fmla="*/ 857449 h 1087086"/>
                <a:gd name="connsiteX106" fmla="*/ 32311 w 2260086"/>
                <a:gd name="connsiteY106" fmla="*/ 860822 h 1087086"/>
                <a:gd name="connsiteX107" fmla="*/ 10404 w 2260086"/>
                <a:gd name="connsiteY107" fmla="*/ 871299 h 1087086"/>
                <a:gd name="connsiteX108" fmla="*/ 10404 w 2260086"/>
                <a:gd name="connsiteY108" fmla="*/ 838914 h 1087086"/>
                <a:gd name="connsiteX109" fmla="*/ 10467 w 2260086"/>
                <a:gd name="connsiteY109" fmla="*/ 838851 h 1087086"/>
                <a:gd name="connsiteX110" fmla="*/ 8500 w 2260086"/>
                <a:gd name="connsiteY110" fmla="*/ 838914 h 1087086"/>
                <a:gd name="connsiteX111" fmla="*/ 4690 w 2260086"/>
                <a:gd name="connsiteY111" fmla="*/ 833199 h 1087086"/>
                <a:gd name="connsiteX112" fmla="*/ 4690 w 2260086"/>
                <a:gd name="connsiteY112" fmla="*/ 811291 h 1087086"/>
                <a:gd name="connsiteX113" fmla="*/ 14215 w 2260086"/>
                <a:gd name="connsiteY113" fmla="*/ 800814 h 1087086"/>
                <a:gd name="connsiteX114" fmla="*/ 29455 w 2260086"/>
                <a:gd name="connsiteY114" fmla="*/ 785574 h 1087086"/>
                <a:gd name="connsiteX115" fmla="*/ 30407 w 2260086"/>
                <a:gd name="connsiteY115" fmla="*/ 786526 h 1087086"/>
                <a:gd name="connsiteX116" fmla="*/ 39548 w 2260086"/>
                <a:gd name="connsiteY116" fmla="*/ 782678 h 1087086"/>
                <a:gd name="connsiteX117" fmla="*/ 39509 w 2260086"/>
                <a:gd name="connsiteY117" fmla="*/ 780243 h 1087086"/>
                <a:gd name="connsiteX118" fmla="*/ 37075 w 2260086"/>
                <a:gd name="connsiteY118" fmla="*/ 781764 h 1087086"/>
                <a:gd name="connsiteX119" fmla="*/ 31360 w 2260086"/>
                <a:gd name="connsiteY119" fmla="*/ 784621 h 1087086"/>
                <a:gd name="connsiteX120" fmla="*/ 11357 w 2260086"/>
                <a:gd name="connsiteY120" fmla="*/ 788431 h 1087086"/>
                <a:gd name="connsiteX121" fmla="*/ 10881 w 2260086"/>
                <a:gd name="connsiteY121" fmla="*/ 768667 h 1087086"/>
                <a:gd name="connsiteX122" fmla="*/ 13943 w 2260086"/>
                <a:gd name="connsiteY122" fmla="*/ 757951 h 1087086"/>
                <a:gd name="connsiteX123" fmla="*/ 13262 w 2260086"/>
                <a:gd name="connsiteY123" fmla="*/ 757951 h 1087086"/>
                <a:gd name="connsiteX124" fmla="*/ 23739 w 2260086"/>
                <a:gd name="connsiteY124" fmla="*/ 713184 h 1087086"/>
                <a:gd name="connsiteX125" fmla="*/ 37074 w 2260086"/>
                <a:gd name="connsiteY125" fmla="*/ 702707 h 1087086"/>
                <a:gd name="connsiteX126" fmla="*/ 38257 w 2260086"/>
                <a:gd name="connsiteY126" fmla="*/ 701984 h 1087086"/>
                <a:gd name="connsiteX127" fmla="*/ 38122 w 2260086"/>
                <a:gd name="connsiteY127" fmla="*/ 693535 h 1087086"/>
                <a:gd name="connsiteX128" fmla="*/ 36182 w 2260086"/>
                <a:gd name="connsiteY128" fmla="*/ 693985 h 1087086"/>
                <a:gd name="connsiteX129" fmla="*/ 14214 w 2260086"/>
                <a:gd name="connsiteY129" fmla="*/ 701754 h 1087086"/>
                <a:gd name="connsiteX130" fmla="*/ 12309 w 2260086"/>
                <a:gd name="connsiteY130" fmla="*/ 660797 h 1087086"/>
                <a:gd name="connsiteX131" fmla="*/ 940997 w 2260086"/>
                <a:gd name="connsiteY131" fmla="*/ 205502 h 1087086"/>
                <a:gd name="connsiteX132" fmla="*/ 1441059 w 2260086"/>
                <a:gd name="connsiteY132" fmla="*/ 39767 h 1087086"/>
                <a:gd name="connsiteX133" fmla="*/ 1541072 w 2260086"/>
                <a:gd name="connsiteY133" fmla="*/ 19764 h 1087086"/>
                <a:gd name="connsiteX134" fmla="*/ 1560122 w 2260086"/>
                <a:gd name="connsiteY134" fmla="*/ 16907 h 1087086"/>
                <a:gd name="connsiteX135" fmla="*/ 1622987 w 2260086"/>
                <a:gd name="connsiteY135" fmla="*/ 8334 h 1087086"/>
                <a:gd name="connsiteX136" fmla="*/ 1645847 w 2260086"/>
                <a:gd name="connsiteY136" fmla="*/ 7382 h 1087086"/>
                <a:gd name="connsiteX137" fmla="*/ 1700139 w 2260086"/>
                <a:gd name="connsiteY137" fmla="*/ 3572 h 1087086"/>
                <a:gd name="connsiteX0" fmla="*/ 2127062 w 2260086"/>
                <a:gd name="connsiteY0" fmla="*/ 103286 h 1087086"/>
                <a:gd name="connsiteX1" fmla="*/ 2129717 w 2260086"/>
                <a:gd name="connsiteY1" fmla="*/ 104536 h 1087086"/>
                <a:gd name="connsiteX2" fmla="*/ 2143052 w 2260086"/>
                <a:gd name="connsiteY2" fmla="*/ 108584 h 1087086"/>
                <a:gd name="connsiteX3" fmla="*/ 2144096 w 2260086"/>
                <a:gd name="connsiteY3" fmla="*/ 108789 h 1087086"/>
                <a:gd name="connsiteX4" fmla="*/ 2135432 w 2260086"/>
                <a:gd name="connsiteY4" fmla="*/ 105489 h 1087086"/>
                <a:gd name="connsiteX5" fmla="*/ 2127062 w 2260086"/>
                <a:gd name="connsiteY5" fmla="*/ 103286 h 1087086"/>
                <a:gd name="connsiteX6" fmla="*/ 2089194 w 2260086"/>
                <a:gd name="connsiteY6" fmla="*/ 92965 h 1087086"/>
                <a:gd name="connsiteX7" fmla="*/ 2095427 w 2260086"/>
                <a:gd name="connsiteY7" fmla="*/ 94893 h 1087086"/>
                <a:gd name="connsiteX8" fmla="*/ 2096839 w 2260086"/>
                <a:gd name="connsiteY8" fmla="*/ 95050 h 1087086"/>
                <a:gd name="connsiteX9" fmla="*/ 2089194 w 2260086"/>
                <a:gd name="connsiteY9" fmla="*/ 92965 h 1087086"/>
                <a:gd name="connsiteX10" fmla="*/ 2038927 w 2260086"/>
                <a:gd name="connsiteY10" fmla="*/ 80705 h 1087086"/>
                <a:gd name="connsiteX11" fmla="*/ 2039942 w 2260086"/>
                <a:gd name="connsiteY11" fmla="*/ 80954 h 1087086"/>
                <a:gd name="connsiteX12" fmla="*/ 2039110 w 2260086"/>
                <a:gd name="connsiteY12" fmla="*/ 80724 h 1087086"/>
                <a:gd name="connsiteX13" fmla="*/ 2038927 w 2260086"/>
                <a:gd name="connsiteY13" fmla="*/ 80705 h 1087086"/>
                <a:gd name="connsiteX14" fmla="*/ 1700139 w 2260086"/>
                <a:gd name="connsiteY14" fmla="*/ 3572 h 1087086"/>
                <a:gd name="connsiteX15" fmla="*/ 1792532 w 2260086"/>
                <a:gd name="connsiteY15" fmla="*/ 3572 h 1087086"/>
                <a:gd name="connsiteX16" fmla="*/ 1842062 w 2260086"/>
                <a:gd name="connsiteY16" fmla="*/ 6429 h 1087086"/>
                <a:gd name="connsiteX17" fmla="*/ 1864922 w 2260086"/>
                <a:gd name="connsiteY17" fmla="*/ 7382 h 1087086"/>
                <a:gd name="connsiteX18" fmla="*/ 1880162 w 2260086"/>
                <a:gd name="connsiteY18" fmla="*/ 10239 h 1087086"/>
                <a:gd name="connsiteX19" fmla="*/ 1898259 w 2260086"/>
                <a:gd name="connsiteY19" fmla="*/ 11192 h 1087086"/>
                <a:gd name="connsiteX20" fmla="*/ 1942075 w 2260086"/>
                <a:gd name="connsiteY20" fmla="*/ 18812 h 1087086"/>
                <a:gd name="connsiteX21" fmla="*/ 1955409 w 2260086"/>
                <a:gd name="connsiteY21" fmla="*/ 19764 h 1087086"/>
                <a:gd name="connsiteX22" fmla="*/ 2186867 w 2260086"/>
                <a:gd name="connsiteY22" fmla="*/ 91202 h 1087086"/>
                <a:gd name="connsiteX23" fmla="*/ 2250685 w 2260086"/>
                <a:gd name="connsiteY23" fmla="*/ 121682 h 1087086"/>
                <a:gd name="connsiteX24" fmla="*/ 2258304 w 2260086"/>
                <a:gd name="connsiteY24" fmla="*/ 132159 h 1087086"/>
                <a:gd name="connsiteX25" fmla="*/ 2243064 w 2260086"/>
                <a:gd name="connsiteY25" fmla="*/ 138827 h 1087086"/>
                <a:gd name="connsiteX26" fmla="*/ 2218300 w 2260086"/>
                <a:gd name="connsiteY26" fmla="*/ 134064 h 1087086"/>
                <a:gd name="connsiteX27" fmla="*/ 2198297 w 2260086"/>
                <a:gd name="connsiteY27" fmla="*/ 128349 h 1087086"/>
                <a:gd name="connsiteX28" fmla="*/ 2184010 w 2260086"/>
                <a:gd name="connsiteY28" fmla="*/ 122634 h 1087086"/>
                <a:gd name="connsiteX29" fmla="*/ 2170674 w 2260086"/>
                <a:gd name="connsiteY29" fmla="*/ 118189 h 1087086"/>
                <a:gd name="connsiteX30" fmla="*/ 2178294 w 2260086"/>
                <a:gd name="connsiteY30" fmla="*/ 121681 h 1087086"/>
                <a:gd name="connsiteX31" fmla="*/ 2196392 w 2260086"/>
                <a:gd name="connsiteY31" fmla="*/ 128349 h 1087086"/>
                <a:gd name="connsiteX32" fmla="*/ 2215442 w 2260086"/>
                <a:gd name="connsiteY32" fmla="*/ 140731 h 1087086"/>
                <a:gd name="connsiteX33" fmla="*/ 2186867 w 2260086"/>
                <a:gd name="connsiteY33" fmla="*/ 150256 h 1087086"/>
                <a:gd name="connsiteX34" fmla="*/ 2175979 w 2260086"/>
                <a:gd name="connsiteY34" fmla="*/ 149349 h 1087086"/>
                <a:gd name="connsiteX35" fmla="*/ 2182105 w 2260086"/>
                <a:gd name="connsiteY35" fmla="*/ 152161 h 1087086"/>
                <a:gd name="connsiteX36" fmla="*/ 2149720 w 2260086"/>
                <a:gd name="connsiteY36" fmla="*/ 156924 h 1087086"/>
                <a:gd name="connsiteX37" fmla="*/ 2128765 w 2260086"/>
                <a:gd name="connsiteY37" fmla="*/ 156924 h 1087086"/>
                <a:gd name="connsiteX38" fmla="*/ 2111355 w 2260086"/>
                <a:gd name="connsiteY38" fmla="*/ 153322 h 1087086"/>
                <a:gd name="connsiteX39" fmla="*/ 2108738 w 2260086"/>
                <a:gd name="connsiteY39" fmla="*/ 156329 h 1087086"/>
                <a:gd name="connsiteX40" fmla="*/ 2128765 w 2260086"/>
                <a:gd name="connsiteY40" fmla="*/ 159781 h 1087086"/>
                <a:gd name="connsiteX41" fmla="*/ 2144005 w 2260086"/>
                <a:gd name="connsiteY41" fmla="*/ 167401 h 1087086"/>
                <a:gd name="connsiteX42" fmla="*/ 2139242 w 2260086"/>
                <a:gd name="connsiteY42" fmla="*/ 180736 h 1087086"/>
                <a:gd name="connsiteX43" fmla="*/ 2116501 w 2260086"/>
                <a:gd name="connsiteY43" fmla="*/ 182165 h 1087086"/>
                <a:gd name="connsiteX44" fmla="*/ 2115194 w 2260086"/>
                <a:gd name="connsiteY44" fmla="*/ 181910 h 1087086"/>
                <a:gd name="connsiteX45" fmla="*/ 2116382 w 2260086"/>
                <a:gd name="connsiteY45" fmla="*/ 182642 h 1087086"/>
                <a:gd name="connsiteX46" fmla="*/ 2083044 w 2260086"/>
                <a:gd name="connsiteY46" fmla="*/ 193119 h 1087086"/>
                <a:gd name="connsiteX47" fmla="*/ 2075572 w 2260086"/>
                <a:gd name="connsiteY47" fmla="*/ 194434 h 1087086"/>
                <a:gd name="connsiteX48" fmla="*/ 2072387 w 2260086"/>
                <a:gd name="connsiteY48" fmla="*/ 198093 h 1087086"/>
                <a:gd name="connsiteX49" fmla="*/ 2083044 w 2260086"/>
                <a:gd name="connsiteY49" fmla="*/ 202644 h 1087086"/>
                <a:gd name="connsiteX50" fmla="*/ 2081139 w 2260086"/>
                <a:gd name="connsiteY50" fmla="*/ 215979 h 1087086"/>
                <a:gd name="connsiteX51" fmla="*/ 2063994 w 2260086"/>
                <a:gd name="connsiteY51" fmla="*/ 219789 h 1087086"/>
                <a:gd name="connsiteX52" fmla="*/ 2054448 w 2260086"/>
                <a:gd name="connsiteY52" fmla="*/ 218704 h 1087086"/>
                <a:gd name="connsiteX53" fmla="*/ 2025013 w 2260086"/>
                <a:gd name="connsiteY53" fmla="*/ 252523 h 1087086"/>
                <a:gd name="connsiteX54" fmla="*/ 2030657 w 2260086"/>
                <a:gd name="connsiteY54" fmla="*/ 258961 h 1087086"/>
                <a:gd name="connsiteX55" fmla="*/ 2023989 w 2260086"/>
                <a:gd name="connsiteY55" fmla="*/ 268366 h 1087086"/>
                <a:gd name="connsiteX56" fmla="*/ 2015893 w 2260086"/>
                <a:gd name="connsiteY56" fmla="*/ 270390 h 1087086"/>
                <a:gd name="connsiteX57" fmla="*/ 2012915 w 2260086"/>
                <a:gd name="connsiteY57" fmla="*/ 269296 h 1087086"/>
                <a:gd name="connsiteX58" fmla="*/ 2019227 w 2260086"/>
                <a:gd name="connsiteY58" fmla="*/ 275034 h 1087086"/>
                <a:gd name="connsiteX59" fmla="*/ 2004940 w 2260086"/>
                <a:gd name="connsiteY59" fmla="*/ 285512 h 1087086"/>
                <a:gd name="connsiteX60" fmla="*/ 1995327 w 2260086"/>
                <a:gd name="connsiteY60" fmla="*/ 283219 h 1087086"/>
                <a:gd name="connsiteX61" fmla="*/ 1989261 w 2260086"/>
                <a:gd name="connsiteY61" fmla="*/ 284303 h 1087086"/>
                <a:gd name="connsiteX62" fmla="*/ 1993510 w 2260086"/>
                <a:gd name="connsiteY62" fmla="*/ 285511 h 1087086"/>
                <a:gd name="connsiteX63" fmla="*/ 1963982 w 2260086"/>
                <a:gd name="connsiteY63" fmla="*/ 295036 h 1087086"/>
                <a:gd name="connsiteX64" fmla="*/ 1829680 w 2260086"/>
                <a:gd name="connsiteY64" fmla="*/ 318849 h 1087086"/>
                <a:gd name="connsiteX65" fmla="*/ 1817297 w 2260086"/>
                <a:gd name="connsiteY65" fmla="*/ 320754 h 1087086"/>
                <a:gd name="connsiteX66" fmla="*/ 1727762 w 2260086"/>
                <a:gd name="connsiteY66" fmla="*/ 338851 h 1087086"/>
                <a:gd name="connsiteX67" fmla="*/ 1707760 w 2260086"/>
                <a:gd name="connsiteY67" fmla="*/ 349329 h 1087086"/>
                <a:gd name="connsiteX68" fmla="*/ 1655372 w 2260086"/>
                <a:gd name="connsiteY68" fmla="*/ 356949 h 1087086"/>
                <a:gd name="connsiteX69" fmla="*/ 1538215 w 2260086"/>
                <a:gd name="connsiteY69" fmla="*/ 386476 h 1087086"/>
                <a:gd name="connsiteX70" fmla="*/ 1446775 w 2260086"/>
                <a:gd name="connsiteY70" fmla="*/ 413146 h 1087086"/>
                <a:gd name="connsiteX71" fmla="*/ 1426772 w 2260086"/>
                <a:gd name="connsiteY71" fmla="*/ 423624 h 1087086"/>
                <a:gd name="connsiteX72" fmla="*/ 1398197 w 2260086"/>
                <a:gd name="connsiteY72" fmla="*/ 429339 h 1087086"/>
                <a:gd name="connsiteX73" fmla="*/ 1163882 w 2260086"/>
                <a:gd name="connsiteY73" fmla="*/ 512206 h 1087086"/>
                <a:gd name="connsiteX74" fmla="*/ 627625 w 2260086"/>
                <a:gd name="connsiteY74" fmla="*/ 768429 h 1087086"/>
                <a:gd name="connsiteX75" fmla="*/ 327587 w 2260086"/>
                <a:gd name="connsiteY75" fmla="*/ 919876 h 1087086"/>
                <a:gd name="connsiteX76" fmla="*/ 320920 w 2260086"/>
                <a:gd name="connsiteY76" fmla="*/ 916066 h 1087086"/>
                <a:gd name="connsiteX77" fmla="*/ 322444 w 2260086"/>
                <a:gd name="connsiteY77" fmla="*/ 912638 h 1087086"/>
                <a:gd name="connsiteX78" fmla="*/ 314252 w 2260086"/>
                <a:gd name="connsiteY78" fmla="*/ 920829 h 1087086"/>
                <a:gd name="connsiteX79" fmla="*/ 280915 w 2260086"/>
                <a:gd name="connsiteY79" fmla="*/ 937022 h 1087086"/>
                <a:gd name="connsiteX80" fmla="*/ 256150 w 2260086"/>
                <a:gd name="connsiteY80" fmla="*/ 955119 h 1087086"/>
                <a:gd name="connsiteX81" fmla="*/ 236147 w 2260086"/>
                <a:gd name="connsiteY81" fmla="*/ 961787 h 1087086"/>
                <a:gd name="connsiteX82" fmla="*/ 216145 w 2260086"/>
                <a:gd name="connsiteY82" fmla="*/ 969407 h 1087086"/>
                <a:gd name="connsiteX83" fmla="*/ 38980 w 2260086"/>
                <a:gd name="connsiteY83" fmla="*/ 1074182 h 1087086"/>
                <a:gd name="connsiteX84" fmla="*/ 7547 w 2260086"/>
                <a:gd name="connsiteY84" fmla="*/ 1086564 h 1087086"/>
                <a:gd name="connsiteX85" fmla="*/ 3737 w 2260086"/>
                <a:gd name="connsiteY85" fmla="*/ 1060847 h 1087086"/>
                <a:gd name="connsiteX86" fmla="*/ 12310 w 2260086"/>
                <a:gd name="connsiteY86" fmla="*/ 1056084 h 1087086"/>
                <a:gd name="connsiteX87" fmla="*/ 21924 w 2260086"/>
                <a:gd name="connsiteY87" fmla="*/ 1046471 h 1087086"/>
                <a:gd name="connsiteX88" fmla="*/ 16953 w 2260086"/>
                <a:gd name="connsiteY88" fmla="*/ 1049416 h 1087086"/>
                <a:gd name="connsiteX89" fmla="*/ 6594 w 2260086"/>
                <a:gd name="connsiteY89" fmla="*/ 1052274 h 1087086"/>
                <a:gd name="connsiteX90" fmla="*/ 1832 w 2260086"/>
                <a:gd name="connsiteY90" fmla="*/ 1047511 h 1087086"/>
                <a:gd name="connsiteX91" fmla="*/ 1832 w 2260086"/>
                <a:gd name="connsiteY91" fmla="*/ 1044654 h 1087086"/>
                <a:gd name="connsiteX92" fmla="*/ 11357 w 2260086"/>
                <a:gd name="connsiteY92" fmla="*/ 1019889 h 1087086"/>
                <a:gd name="connsiteX93" fmla="*/ 20168 w 2260086"/>
                <a:gd name="connsiteY93" fmla="*/ 1009769 h 1087086"/>
                <a:gd name="connsiteX94" fmla="*/ 24706 w 2260086"/>
                <a:gd name="connsiteY94" fmla="*/ 1006233 h 1087086"/>
                <a:gd name="connsiteX95" fmla="*/ 23382 w 2260086"/>
                <a:gd name="connsiteY95" fmla="*/ 1006554 h 1087086"/>
                <a:gd name="connsiteX96" fmla="*/ 12309 w 2260086"/>
                <a:gd name="connsiteY96" fmla="*/ 1009411 h 1087086"/>
                <a:gd name="connsiteX97" fmla="*/ 3737 w 2260086"/>
                <a:gd name="connsiteY97" fmla="*/ 1006554 h 1087086"/>
                <a:gd name="connsiteX98" fmla="*/ 3737 w 2260086"/>
                <a:gd name="connsiteY98" fmla="*/ 1004649 h 1087086"/>
                <a:gd name="connsiteX99" fmla="*/ 12309 w 2260086"/>
                <a:gd name="connsiteY99" fmla="*/ 960834 h 1087086"/>
                <a:gd name="connsiteX100" fmla="*/ 16120 w 2260086"/>
                <a:gd name="connsiteY100" fmla="*/ 957023 h 1087086"/>
                <a:gd name="connsiteX101" fmla="*/ 17072 w 2260086"/>
                <a:gd name="connsiteY101" fmla="*/ 920829 h 1087086"/>
                <a:gd name="connsiteX102" fmla="*/ 23841 w 2260086"/>
                <a:gd name="connsiteY102" fmla="*/ 914857 h 1087086"/>
                <a:gd name="connsiteX103" fmla="*/ 12309 w 2260086"/>
                <a:gd name="connsiteY103" fmla="*/ 917019 h 1087086"/>
                <a:gd name="connsiteX104" fmla="*/ 17072 w 2260086"/>
                <a:gd name="connsiteY104" fmla="*/ 883682 h 1087086"/>
                <a:gd name="connsiteX105" fmla="*/ 38979 w 2260086"/>
                <a:gd name="connsiteY105" fmla="*/ 865585 h 1087086"/>
                <a:gd name="connsiteX106" fmla="*/ 40854 w 2260086"/>
                <a:gd name="connsiteY106" fmla="*/ 864302 h 1087086"/>
                <a:gd name="connsiteX107" fmla="*/ 40744 w 2260086"/>
                <a:gd name="connsiteY107" fmla="*/ 857449 h 1087086"/>
                <a:gd name="connsiteX108" fmla="*/ 32311 w 2260086"/>
                <a:gd name="connsiteY108" fmla="*/ 860822 h 1087086"/>
                <a:gd name="connsiteX109" fmla="*/ 10404 w 2260086"/>
                <a:gd name="connsiteY109" fmla="*/ 871299 h 1087086"/>
                <a:gd name="connsiteX110" fmla="*/ 10404 w 2260086"/>
                <a:gd name="connsiteY110" fmla="*/ 838914 h 1087086"/>
                <a:gd name="connsiteX111" fmla="*/ 10467 w 2260086"/>
                <a:gd name="connsiteY111" fmla="*/ 838851 h 1087086"/>
                <a:gd name="connsiteX112" fmla="*/ 8500 w 2260086"/>
                <a:gd name="connsiteY112" fmla="*/ 838914 h 1087086"/>
                <a:gd name="connsiteX113" fmla="*/ 4690 w 2260086"/>
                <a:gd name="connsiteY113" fmla="*/ 833199 h 1087086"/>
                <a:gd name="connsiteX114" fmla="*/ 4690 w 2260086"/>
                <a:gd name="connsiteY114" fmla="*/ 811291 h 1087086"/>
                <a:gd name="connsiteX115" fmla="*/ 14215 w 2260086"/>
                <a:gd name="connsiteY115" fmla="*/ 800814 h 1087086"/>
                <a:gd name="connsiteX116" fmla="*/ 29455 w 2260086"/>
                <a:gd name="connsiteY116" fmla="*/ 785574 h 1087086"/>
                <a:gd name="connsiteX117" fmla="*/ 30407 w 2260086"/>
                <a:gd name="connsiteY117" fmla="*/ 786526 h 1087086"/>
                <a:gd name="connsiteX118" fmla="*/ 39548 w 2260086"/>
                <a:gd name="connsiteY118" fmla="*/ 782678 h 1087086"/>
                <a:gd name="connsiteX119" fmla="*/ 39509 w 2260086"/>
                <a:gd name="connsiteY119" fmla="*/ 780243 h 1087086"/>
                <a:gd name="connsiteX120" fmla="*/ 37075 w 2260086"/>
                <a:gd name="connsiteY120" fmla="*/ 781764 h 1087086"/>
                <a:gd name="connsiteX121" fmla="*/ 31360 w 2260086"/>
                <a:gd name="connsiteY121" fmla="*/ 784621 h 1087086"/>
                <a:gd name="connsiteX122" fmla="*/ 11357 w 2260086"/>
                <a:gd name="connsiteY122" fmla="*/ 788431 h 1087086"/>
                <a:gd name="connsiteX123" fmla="*/ 10881 w 2260086"/>
                <a:gd name="connsiteY123" fmla="*/ 768667 h 1087086"/>
                <a:gd name="connsiteX124" fmla="*/ 13943 w 2260086"/>
                <a:gd name="connsiteY124" fmla="*/ 757951 h 1087086"/>
                <a:gd name="connsiteX125" fmla="*/ 13262 w 2260086"/>
                <a:gd name="connsiteY125" fmla="*/ 757951 h 1087086"/>
                <a:gd name="connsiteX126" fmla="*/ 23739 w 2260086"/>
                <a:gd name="connsiteY126" fmla="*/ 713184 h 1087086"/>
                <a:gd name="connsiteX127" fmla="*/ 37074 w 2260086"/>
                <a:gd name="connsiteY127" fmla="*/ 702707 h 1087086"/>
                <a:gd name="connsiteX128" fmla="*/ 38257 w 2260086"/>
                <a:gd name="connsiteY128" fmla="*/ 701984 h 1087086"/>
                <a:gd name="connsiteX129" fmla="*/ 38122 w 2260086"/>
                <a:gd name="connsiteY129" fmla="*/ 693535 h 1087086"/>
                <a:gd name="connsiteX130" fmla="*/ 36182 w 2260086"/>
                <a:gd name="connsiteY130" fmla="*/ 693985 h 1087086"/>
                <a:gd name="connsiteX131" fmla="*/ 14214 w 2260086"/>
                <a:gd name="connsiteY131" fmla="*/ 701754 h 1087086"/>
                <a:gd name="connsiteX132" fmla="*/ 12309 w 2260086"/>
                <a:gd name="connsiteY132" fmla="*/ 660797 h 1087086"/>
                <a:gd name="connsiteX133" fmla="*/ 940997 w 2260086"/>
                <a:gd name="connsiteY133" fmla="*/ 205502 h 1087086"/>
                <a:gd name="connsiteX134" fmla="*/ 1441059 w 2260086"/>
                <a:gd name="connsiteY134" fmla="*/ 39767 h 1087086"/>
                <a:gd name="connsiteX135" fmla="*/ 1541072 w 2260086"/>
                <a:gd name="connsiteY135" fmla="*/ 19764 h 1087086"/>
                <a:gd name="connsiteX136" fmla="*/ 1560122 w 2260086"/>
                <a:gd name="connsiteY136" fmla="*/ 16907 h 1087086"/>
                <a:gd name="connsiteX137" fmla="*/ 1622987 w 2260086"/>
                <a:gd name="connsiteY137" fmla="*/ 8334 h 1087086"/>
                <a:gd name="connsiteX138" fmla="*/ 1645847 w 2260086"/>
                <a:gd name="connsiteY138" fmla="*/ 7382 h 1087086"/>
                <a:gd name="connsiteX139" fmla="*/ 1700139 w 2260086"/>
                <a:gd name="connsiteY139" fmla="*/ 3572 h 1087086"/>
                <a:gd name="connsiteX0" fmla="*/ 2127062 w 2260086"/>
                <a:gd name="connsiteY0" fmla="*/ 103286 h 1087086"/>
                <a:gd name="connsiteX1" fmla="*/ 2129717 w 2260086"/>
                <a:gd name="connsiteY1" fmla="*/ 104536 h 1087086"/>
                <a:gd name="connsiteX2" fmla="*/ 2143052 w 2260086"/>
                <a:gd name="connsiteY2" fmla="*/ 108584 h 1087086"/>
                <a:gd name="connsiteX3" fmla="*/ 2144096 w 2260086"/>
                <a:gd name="connsiteY3" fmla="*/ 108789 h 1087086"/>
                <a:gd name="connsiteX4" fmla="*/ 2135432 w 2260086"/>
                <a:gd name="connsiteY4" fmla="*/ 105489 h 1087086"/>
                <a:gd name="connsiteX5" fmla="*/ 2127062 w 2260086"/>
                <a:gd name="connsiteY5" fmla="*/ 103286 h 1087086"/>
                <a:gd name="connsiteX6" fmla="*/ 2089194 w 2260086"/>
                <a:gd name="connsiteY6" fmla="*/ 92965 h 1087086"/>
                <a:gd name="connsiteX7" fmla="*/ 2095427 w 2260086"/>
                <a:gd name="connsiteY7" fmla="*/ 94893 h 1087086"/>
                <a:gd name="connsiteX8" fmla="*/ 2096839 w 2260086"/>
                <a:gd name="connsiteY8" fmla="*/ 95050 h 1087086"/>
                <a:gd name="connsiteX9" fmla="*/ 2089194 w 2260086"/>
                <a:gd name="connsiteY9" fmla="*/ 92965 h 1087086"/>
                <a:gd name="connsiteX10" fmla="*/ 2038927 w 2260086"/>
                <a:gd name="connsiteY10" fmla="*/ 80705 h 1087086"/>
                <a:gd name="connsiteX11" fmla="*/ 2039942 w 2260086"/>
                <a:gd name="connsiteY11" fmla="*/ 80954 h 1087086"/>
                <a:gd name="connsiteX12" fmla="*/ 2039110 w 2260086"/>
                <a:gd name="connsiteY12" fmla="*/ 80724 h 1087086"/>
                <a:gd name="connsiteX13" fmla="*/ 2038927 w 2260086"/>
                <a:gd name="connsiteY13" fmla="*/ 80705 h 1087086"/>
                <a:gd name="connsiteX14" fmla="*/ 1700139 w 2260086"/>
                <a:gd name="connsiteY14" fmla="*/ 3572 h 1087086"/>
                <a:gd name="connsiteX15" fmla="*/ 1792532 w 2260086"/>
                <a:gd name="connsiteY15" fmla="*/ 3572 h 1087086"/>
                <a:gd name="connsiteX16" fmla="*/ 1842062 w 2260086"/>
                <a:gd name="connsiteY16" fmla="*/ 6429 h 1087086"/>
                <a:gd name="connsiteX17" fmla="*/ 1864922 w 2260086"/>
                <a:gd name="connsiteY17" fmla="*/ 7382 h 1087086"/>
                <a:gd name="connsiteX18" fmla="*/ 1880162 w 2260086"/>
                <a:gd name="connsiteY18" fmla="*/ 10239 h 1087086"/>
                <a:gd name="connsiteX19" fmla="*/ 1898259 w 2260086"/>
                <a:gd name="connsiteY19" fmla="*/ 11192 h 1087086"/>
                <a:gd name="connsiteX20" fmla="*/ 1942075 w 2260086"/>
                <a:gd name="connsiteY20" fmla="*/ 18812 h 1087086"/>
                <a:gd name="connsiteX21" fmla="*/ 1955409 w 2260086"/>
                <a:gd name="connsiteY21" fmla="*/ 19764 h 1087086"/>
                <a:gd name="connsiteX22" fmla="*/ 2186867 w 2260086"/>
                <a:gd name="connsiteY22" fmla="*/ 91202 h 1087086"/>
                <a:gd name="connsiteX23" fmla="*/ 2250685 w 2260086"/>
                <a:gd name="connsiteY23" fmla="*/ 121682 h 1087086"/>
                <a:gd name="connsiteX24" fmla="*/ 2258304 w 2260086"/>
                <a:gd name="connsiteY24" fmla="*/ 132159 h 1087086"/>
                <a:gd name="connsiteX25" fmla="*/ 2243064 w 2260086"/>
                <a:gd name="connsiteY25" fmla="*/ 138827 h 1087086"/>
                <a:gd name="connsiteX26" fmla="*/ 2218300 w 2260086"/>
                <a:gd name="connsiteY26" fmla="*/ 134064 h 1087086"/>
                <a:gd name="connsiteX27" fmla="*/ 2198297 w 2260086"/>
                <a:gd name="connsiteY27" fmla="*/ 128349 h 1087086"/>
                <a:gd name="connsiteX28" fmla="*/ 2184010 w 2260086"/>
                <a:gd name="connsiteY28" fmla="*/ 122634 h 1087086"/>
                <a:gd name="connsiteX29" fmla="*/ 2170674 w 2260086"/>
                <a:gd name="connsiteY29" fmla="*/ 118189 h 1087086"/>
                <a:gd name="connsiteX30" fmla="*/ 2178294 w 2260086"/>
                <a:gd name="connsiteY30" fmla="*/ 121681 h 1087086"/>
                <a:gd name="connsiteX31" fmla="*/ 2196392 w 2260086"/>
                <a:gd name="connsiteY31" fmla="*/ 128349 h 1087086"/>
                <a:gd name="connsiteX32" fmla="*/ 2215442 w 2260086"/>
                <a:gd name="connsiteY32" fmla="*/ 140731 h 1087086"/>
                <a:gd name="connsiteX33" fmla="*/ 2186867 w 2260086"/>
                <a:gd name="connsiteY33" fmla="*/ 150256 h 1087086"/>
                <a:gd name="connsiteX34" fmla="*/ 2175979 w 2260086"/>
                <a:gd name="connsiteY34" fmla="*/ 149349 h 1087086"/>
                <a:gd name="connsiteX35" fmla="*/ 2182105 w 2260086"/>
                <a:gd name="connsiteY35" fmla="*/ 152161 h 1087086"/>
                <a:gd name="connsiteX36" fmla="*/ 2149720 w 2260086"/>
                <a:gd name="connsiteY36" fmla="*/ 156924 h 1087086"/>
                <a:gd name="connsiteX37" fmla="*/ 2128765 w 2260086"/>
                <a:gd name="connsiteY37" fmla="*/ 156924 h 1087086"/>
                <a:gd name="connsiteX38" fmla="*/ 2111355 w 2260086"/>
                <a:gd name="connsiteY38" fmla="*/ 153322 h 1087086"/>
                <a:gd name="connsiteX39" fmla="*/ 2108738 w 2260086"/>
                <a:gd name="connsiteY39" fmla="*/ 156329 h 1087086"/>
                <a:gd name="connsiteX40" fmla="*/ 2128765 w 2260086"/>
                <a:gd name="connsiteY40" fmla="*/ 159781 h 1087086"/>
                <a:gd name="connsiteX41" fmla="*/ 2144005 w 2260086"/>
                <a:gd name="connsiteY41" fmla="*/ 167401 h 1087086"/>
                <a:gd name="connsiteX42" fmla="*/ 2139242 w 2260086"/>
                <a:gd name="connsiteY42" fmla="*/ 180736 h 1087086"/>
                <a:gd name="connsiteX43" fmla="*/ 2116501 w 2260086"/>
                <a:gd name="connsiteY43" fmla="*/ 182165 h 1087086"/>
                <a:gd name="connsiteX44" fmla="*/ 2115194 w 2260086"/>
                <a:gd name="connsiteY44" fmla="*/ 181910 h 1087086"/>
                <a:gd name="connsiteX45" fmla="*/ 2116382 w 2260086"/>
                <a:gd name="connsiteY45" fmla="*/ 182642 h 1087086"/>
                <a:gd name="connsiteX46" fmla="*/ 2083044 w 2260086"/>
                <a:gd name="connsiteY46" fmla="*/ 193119 h 1087086"/>
                <a:gd name="connsiteX47" fmla="*/ 2075572 w 2260086"/>
                <a:gd name="connsiteY47" fmla="*/ 194434 h 1087086"/>
                <a:gd name="connsiteX48" fmla="*/ 2072387 w 2260086"/>
                <a:gd name="connsiteY48" fmla="*/ 198093 h 1087086"/>
                <a:gd name="connsiteX49" fmla="*/ 2083044 w 2260086"/>
                <a:gd name="connsiteY49" fmla="*/ 202644 h 1087086"/>
                <a:gd name="connsiteX50" fmla="*/ 2081139 w 2260086"/>
                <a:gd name="connsiteY50" fmla="*/ 215979 h 1087086"/>
                <a:gd name="connsiteX51" fmla="*/ 2063994 w 2260086"/>
                <a:gd name="connsiteY51" fmla="*/ 219789 h 1087086"/>
                <a:gd name="connsiteX52" fmla="*/ 2054448 w 2260086"/>
                <a:gd name="connsiteY52" fmla="*/ 218704 h 1087086"/>
                <a:gd name="connsiteX53" fmla="*/ 2025013 w 2260086"/>
                <a:gd name="connsiteY53" fmla="*/ 252523 h 1087086"/>
                <a:gd name="connsiteX54" fmla="*/ 2030657 w 2260086"/>
                <a:gd name="connsiteY54" fmla="*/ 258961 h 1087086"/>
                <a:gd name="connsiteX55" fmla="*/ 2023989 w 2260086"/>
                <a:gd name="connsiteY55" fmla="*/ 268366 h 1087086"/>
                <a:gd name="connsiteX56" fmla="*/ 2015893 w 2260086"/>
                <a:gd name="connsiteY56" fmla="*/ 270390 h 1087086"/>
                <a:gd name="connsiteX57" fmla="*/ 2012915 w 2260086"/>
                <a:gd name="connsiteY57" fmla="*/ 269296 h 1087086"/>
                <a:gd name="connsiteX58" fmla="*/ 2019227 w 2260086"/>
                <a:gd name="connsiteY58" fmla="*/ 275034 h 1087086"/>
                <a:gd name="connsiteX59" fmla="*/ 2004940 w 2260086"/>
                <a:gd name="connsiteY59" fmla="*/ 285512 h 1087086"/>
                <a:gd name="connsiteX60" fmla="*/ 1995327 w 2260086"/>
                <a:gd name="connsiteY60" fmla="*/ 283219 h 1087086"/>
                <a:gd name="connsiteX61" fmla="*/ 1989261 w 2260086"/>
                <a:gd name="connsiteY61" fmla="*/ 284303 h 1087086"/>
                <a:gd name="connsiteX62" fmla="*/ 1993510 w 2260086"/>
                <a:gd name="connsiteY62" fmla="*/ 285511 h 1087086"/>
                <a:gd name="connsiteX63" fmla="*/ 1963982 w 2260086"/>
                <a:gd name="connsiteY63" fmla="*/ 295036 h 1087086"/>
                <a:gd name="connsiteX64" fmla="*/ 1829680 w 2260086"/>
                <a:gd name="connsiteY64" fmla="*/ 318849 h 1087086"/>
                <a:gd name="connsiteX65" fmla="*/ 1817297 w 2260086"/>
                <a:gd name="connsiteY65" fmla="*/ 320754 h 1087086"/>
                <a:gd name="connsiteX66" fmla="*/ 1727762 w 2260086"/>
                <a:gd name="connsiteY66" fmla="*/ 338851 h 1087086"/>
                <a:gd name="connsiteX67" fmla="*/ 1707760 w 2260086"/>
                <a:gd name="connsiteY67" fmla="*/ 349329 h 1087086"/>
                <a:gd name="connsiteX68" fmla="*/ 1655372 w 2260086"/>
                <a:gd name="connsiteY68" fmla="*/ 356949 h 1087086"/>
                <a:gd name="connsiteX69" fmla="*/ 1538215 w 2260086"/>
                <a:gd name="connsiteY69" fmla="*/ 386476 h 1087086"/>
                <a:gd name="connsiteX70" fmla="*/ 1446775 w 2260086"/>
                <a:gd name="connsiteY70" fmla="*/ 413146 h 1087086"/>
                <a:gd name="connsiteX71" fmla="*/ 1426772 w 2260086"/>
                <a:gd name="connsiteY71" fmla="*/ 423624 h 1087086"/>
                <a:gd name="connsiteX72" fmla="*/ 1398197 w 2260086"/>
                <a:gd name="connsiteY72" fmla="*/ 429339 h 1087086"/>
                <a:gd name="connsiteX73" fmla="*/ 1163882 w 2260086"/>
                <a:gd name="connsiteY73" fmla="*/ 512206 h 1087086"/>
                <a:gd name="connsiteX74" fmla="*/ 627625 w 2260086"/>
                <a:gd name="connsiteY74" fmla="*/ 768429 h 1087086"/>
                <a:gd name="connsiteX75" fmla="*/ 327587 w 2260086"/>
                <a:gd name="connsiteY75" fmla="*/ 919876 h 1087086"/>
                <a:gd name="connsiteX76" fmla="*/ 320920 w 2260086"/>
                <a:gd name="connsiteY76" fmla="*/ 916066 h 1087086"/>
                <a:gd name="connsiteX77" fmla="*/ 322444 w 2260086"/>
                <a:gd name="connsiteY77" fmla="*/ 912638 h 1087086"/>
                <a:gd name="connsiteX78" fmla="*/ 280915 w 2260086"/>
                <a:gd name="connsiteY78" fmla="*/ 937022 h 1087086"/>
                <a:gd name="connsiteX79" fmla="*/ 256150 w 2260086"/>
                <a:gd name="connsiteY79" fmla="*/ 955119 h 1087086"/>
                <a:gd name="connsiteX80" fmla="*/ 236147 w 2260086"/>
                <a:gd name="connsiteY80" fmla="*/ 961787 h 1087086"/>
                <a:gd name="connsiteX81" fmla="*/ 216145 w 2260086"/>
                <a:gd name="connsiteY81" fmla="*/ 969407 h 1087086"/>
                <a:gd name="connsiteX82" fmla="*/ 38980 w 2260086"/>
                <a:gd name="connsiteY82" fmla="*/ 1074182 h 1087086"/>
                <a:gd name="connsiteX83" fmla="*/ 7547 w 2260086"/>
                <a:gd name="connsiteY83" fmla="*/ 1086564 h 1087086"/>
                <a:gd name="connsiteX84" fmla="*/ 3737 w 2260086"/>
                <a:gd name="connsiteY84" fmla="*/ 1060847 h 1087086"/>
                <a:gd name="connsiteX85" fmla="*/ 12310 w 2260086"/>
                <a:gd name="connsiteY85" fmla="*/ 1056084 h 1087086"/>
                <a:gd name="connsiteX86" fmla="*/ 21924 w 2260086"/>
                <a:gd name="connsiteY86" fmla="*/ 1046471 h 1087086"/>
                <a:gd name="connsiteX87" fmla="*/ 16953 w 2260086"/>
                <a:gd name="connsiteY87" fmla="*/ 1049416 h 1087086"/>
                <a:gd name="connsiteX88" fmla="*/ 6594 w 2260086"/>
                <a:gd name="connsiteY88" fmla="*/ 1052274 h 1087086"/>
                <a:gd name="connsiteX89" fmla="*/ 1832 w 2260086"/>
                <a:gd name="connsiteY89" fmla="*/ 1047511 h 1087086"/>
                <a:gd name="connsiteX90" fmla="*/ 1832 w 2260086"/>
                <a:gd name="connsiteY90" fmla="*/ 1044654 h 1087086"/>
                <a:gd name="connsiteX91" fmla="*/ 11357 w 2260086"/>
                <a:gd name="connsiteY91" fmla="*/ 1019889 h 1087086"/>
                <a:gd name="connsiteX92" fmla="*/ 20168 w 2260086"/>
                <a:gd name="connsiteY92" fmla="*/ 1009769 h 1087086"/>
                <a:gd name="connsiteX93" fmla="*/ 24706 w 2260086"/>
                <a:gd name="connsiteY93" fmla="*/ 1006233 h 1087086"/>
                <a:gd name="connsiteX94" fmla="*/ 23382 w 2260086"/>
                <a:gd name="connsiteY94" fmla="*/ 1006554 h 1087086"/>
                <a:gd name="connsiteX95" fmla="*/ 12309 w 2260086"/>
                <a:gd name="connsiteY95" fmla="*/ 1009411 h 1087086"/>
                <a:gd name="connsiteX96" fmla="*/ 3737 w 2260086"/>
                <a:gd name="connsiteY96" fmla="*/ 1006554 h 1087086"/>
                <a:gd name="connsiteX97" fmla="*/ 3737 w 2260086"/>
                <a:gd name="connsiteY97" fmla="*/ 1004649 h 1087086"/>
                <a:gd name="connsiteX98" fmla="*/ 12309 w 2260086"/>
                <a:gd name="connsiteY98" fmla="*/ 960834 h 1087086"/>
                <a:gd name="connsiteX99" fmla="*/ 16120 w 2260086"/>
                <a:gd name="connsiteY99" fmla="*/ 957023 h 1087086"/>
                <a:gd name="connsiteX100" fmla="*/ 17072 w 2260086"/>
                <a:gd name="connsiteY100" fmla="*/ 920829 h 1087086"/>
                <a:gd name="connsiteX101" fmla="*/ 23841 w 2260086"/>
                <a:gd name="connsiteY101" fmla="*/ 914857 h 1087086"/>
                <a:gd name="connsiteX102" fmla="*/ 12309 w 2260086"/>
                <a:gd name="connsiteY102" fmla="*/ 917019 h 1087086"/>
                <a:gd name="connsiteX103" fmla="*/ 17072 w 2260086"/>
                <a:gd name="connsiteY103" fmla="*/ 883682 h 1087086"/>
                <a:gd name="connsiteX104" fmla="*/ 38979 w 2260086"/>
                <a:gd name="connsiteY104" fmla="*/ 865585 h 1087086"/>
                <a:gd name="connsiteX105" fmla="*/ 40854 w 2260086"/>
                <a:gd name="connsiteY105" fmla="*/ 864302 h 1087086"/>
                <a:gd name="connsiteX106" fmla="*/ 40744 w 2260086"/>
                <a:gd name="connsiteY106" fmla="*/ 857449 h 1087086"/>
                <a:gd name="connsiteX107" fmla="*/ 32311 w 2260086"/>
                <a:gd name="connsiteY107" fmla="*/ 860822 h 1087086"/>
                <a:gd name="connsiteX108" fmla="*/ 10404 w 2260086"/>
                <a:gd name="connsiteY108" fmla="*/ 871299 h 1087086"/>
                <a:gd name="connsiteX109" fmla="*/ 10404 w 2260086"/>
                <a:gd name="connsiteY109" fmla="*/ 838914 h 1087086"/>
                <a:gd name="connsiteX110" fmla="*/ 10467 w 2260086"/>
                <a:gd name="connsiteY110" fmla="*/ 838851 h 1087086"/>
                <a:gd name="connsiteX111" fmla="*/ 8500 w 2260086"/>
                <a:gd name="connsiteY111" fmla="*/ 838914 h 1087086"/>
                <a:gd name="connsiteX112" fmla="*/ 4690 w 2260086"/>
                <a:gd name="connsiteY112" fmla="*/ 833199 h 1087086"/>
                <a:gd name="connsiteX113" fmla="*/ 4690 w 2260086"/>
                <a:gd name="connsiteY113" fmla="*/ 811291 h 1087086"/>
                <a:gd name="connsiteX114" fmla="*/ 14215 w 2260086"/>
                <a:gd name="connsiteY114" fmla="*/ 800814 h 1087086"/>
                <a:gd name="connsiteX115" fmla="*/ 29455 w 2260086"/>
                <a:gd name="connsiteY115" fmla="*/ 785574 h 1087086"/>
                <a:gd name="connsiteX116" fmla="*/ 30407 w 2260086"/>
                <a:gd name="connsiteY116" fmla="*/ 786526 h 1087086"/>
                <a:gd name="connsiteX117" fmla="*/ 39548 w 2260086"/>
                <a:gd name="connsiteY117" fmla="*/ 782678 h 1087086"/>
                <a:gd name="connsiteX118" fmla="*/ 39509 w 2260086"/>
                <a:gd name="connsiteY118" fmla="*/ 780243 h 1087086"/>
                <a:gd name="connsiteX119" fmla="*/ 37075 w 2260086"/>
                <a:gd name="connsiteY119" fmla="*/ 781764 h 1087086"/>
                <a:gd name="connsiteX120" fmla="*/ 31360 w 2260086"/>
                <a:gd name="connsiteY120" fmla="*/ 784621 h 1087086"/>
                <a:gd name="connsiteX121" fmla="*/ 11357 w 2260086"/>
                <a:gd name="connsiteY121" fmla="*/ 788431 h 1087086"/>
                <a:gd name="connsiteX122" fmla="*/ 10881 w 2260086"/>
                <a:gd name="connsiteY122" fmla="*/ 768667 h 1087086"/>
                <a:gd name="connsiteX123" fmla="*/ 13943 w 2260086"/>
                <a:gd name="connsiteY123" fmla="*/ 757951 h 1087086"/>
                <a:gd name="connsiteX124" fmla="*/ 13262 w 2260086"/>
                <a:gd name="connsiteY124" fmla="*/ 757951 h 1087086"/>
                <a:gd name="connsiteX125" fmla="*/ 23739 w 2260086"/>
                <a:gd name="connsiteY125" fmla="*/ 713184 h 1087086"/>
                <a:gd name="connsiteX126" fmla="*/ 37074 w 2260086"/>
                <a:gd name="connsiteY126" fmla="*/ 702707 h 1087086"/>
                <a:gd name="connsiteX127" fmla="*/ 38257 w 2260086"/>
                <a:gd name="connsiteY127" fmla="*/ 701984 h 1087086"/>
                <a:gd name="connsiteX128" fmla="*/ 38122 w 2260086"/>
                <a:gd name="connsiteY128" fmla="*/ 693535 h 1087086"/>
                <a:gd name="connsiteX129" fmla="*/ 36182 w 2260086"/>
                <a:gd name="connsiteY129" fmla="*/ 693985 h 1087086"/>
                <a:gd name="connsiteX130" fmla="*/ 14214 w 2260086"/>
                <a:gd name="connsiteY130" fmla="*/ 701754 h 1087086"/>
                <a:gd name="connsiteX131" fmla="*/ 12309 w 2260086"/>
                <a:gd name="connsiteY131" fmla="*/ 660797 h 1087086"/>
                <a:gd name="connsiteX132" fmla="*/ 940997 w 2260086"/>
                <a:gd name="connsiteY132" fmla="*/ 205502 h 1087086"/>
                <a:gd name="connsiteX133" fmla="*/ 1441059 w 2260086"/>
                <a:gd name="connsiteY133" fmla="*/ 39767 h 1087086"/>
                <a:gd name="connsiteX134" fmla="*/ 1541072 w 2260086"/>
                <a:gd name="connsiteY134" fmla="*/ 19764 h 1087086"/>
                <a:gd name="connsiteX135" fmla="*/ 1560122 w 2260086"/>
                <a:gd name="connsiteY135" fmla="*/ 16907 h 1087086"/>
                <a:gd name="connsiteX136" fmla="*/ 1622987 w 2260086"/>
                <a:gd name="connsiteY136" fmla="*/ 8334 h 1087086"/>
                <a:gd name="connsiteX137" fmla="*/ 1645847 w 2260086"/>
                <a:gd name="connsiteY137" fmla="*/ 7382 h 1087086"/>
                <a:gd name="connsiteX138" fmla="*/ 1700139 w 2260086"/>
                <a:gd name="connsiteY138" fmla="*/ 3572 h 1087086"/>
                <a:gd name="connsiteX0" fmla="*/ 2127062 w 2260086"/>
                <a:gd name="connsiteY0" fmla="*/ 103286 h 1087086"/>
                <a:gd name="connsiteX1" fmla="*/ 2129717 w 2260086"/>
                <a:gd name="connsiteY1" fmla="*/ 104536 h 1087086"/>
                <a:gd name="connsiteX2" fmla="*/ 2143052 w 2260086"/>
                <a:gd name="connsiteY2" fmla="*/ 108584 h 1087086"/>
                <a:gd name="connsiteX3" fmla="*/ 2144096 w 2260086"/>
                <a:gd name="connsiteY3" fmla="*/ 108789 h 1087086"/>
                <a:gd name="connsiteX4" fmla="*/ 2135432 w 2260086"/>
                <a:gd name="connsiteY4" fmla="*/ 105489 h 1087086"/>
                <a:gd name="connsiteX5" fmla="*/ 2127062 w 2260086"/>
                <a:gd name="connsiteY5" fmla="*/ 103286 h 1087086"/>
                <a:gd name="connsiteX6" fmla="*/ 2089194 w 2260086"/>
                <a:gd name="connsiteY6" fmla="*/ 92965 h 1087086"/>
                <a:gd name="connsiteX7" fmla="*/ 2095427 w 2260086"/>
                <a:gd name="connsiteY7" fmla="*/ 94893 h 1087086"/>
                <a:gd name="connsiteX8" fmla="*/ 2096839 w 2260086"/>
                <a:gd name="connsiteY8" fmla="*/ 95050 h 1087086"/>
                <a:gd name="connsiteX9" fmla="*/ 2089194 w 2260086"/>
                <a:gd name="connsiteY9" fmla="*/ 92965 h 1087086"/>
                <a:gd name="connsiteX10" fmla="*/ 2038927 w 2260086"/>
                <a:gd name="connsiteY10" fmla="*/ 80705 h 1087086"/>
                <a:gd name="connsiteX11" fmla="*/ 2039942 w 2260086"/>
                <a:gd name="connsiteY11" fmla="*/ 80954 h 1087086"/>
                <a:gd name="connsiteX12" fmla="*/ 2039110 w 2260086"/>
                <a:gd name="connsiteY12" fmla="*/ 80724 h 1087086"/>
                <a:gd name="connsiteX13" fmla="*/ 2038927 w 2260086"/>
                <a:gd name="connsiteY13" fmla="*/ 80705 h 1087086"/>
                <a:gd name="connsiteX14" fmla="*/ 1700139 w 2260086"/>
                <a:gd name="connsiteY14" fmla="*/ 3572 h 1087086"/>
                <a:gd name="connsiteX15" fmla="*/ 1792532 w 2260086"/>
                <a:gd name="connsiteY15" fmla="*/ 3572 h 1087086"/>
                <a:gd name="connsiteX16" fmla="*/ 1842062 w 2260086"/>
                <a:gd name="connsiteY16" fmla="*/ 6429 h 1087086"/>
                <a:gd name="connsiteX17" fmla="*/ 1864922 w 2260086"/>
                <a:gd name="connsiteY17" fmla="*/ 7382 h 1087086"/>
                <a:gd name="connsiteX18" fmla="*/ 1880162 w 2260086"/>
                <a:gd name="connsiteY18" fmla="*/ 10239 h 1087086"/>
                <a:gd name="connsiteX19" fmla="*/ 1898259 w 2260086"/>
                <a:gd name="connsiteY19" fmla="*/ 11192 h 1087086"/>
                <a:gd name="connsiteX20" fmla="*/ 1942075 w 2260086"/>
                <a:gd name="connsiteY20" fmla="*/ 18812 h 1087086"/>
                <a:gd name="connsiteX21" fmla="*/ 1955409 w 2260086"/>
                <a:gd name="connsiteY21" fmla="*/ 19764 h 1087086"/>
                <a:gd name="connsiteX22" fmla="*/ 2186867 w 2260086"/>
                <a:gd name="connsiteY22" fmla="*/ 91202 h 1087086"/>
                <a:gd name="connsiteX23" fmla="*/ 2250685 w 2260086"/>
                <a:gd name="connsiteY23" fmla="*/ 121682 h 1087086"/>
                <a:gd name="connsiteX24" fmla="*/ 2258304 w 2260086"/>
                <a:gd name="connsiteY24" fmla="*/ 132159 h 1087086"/>
                <a:gd name="connsiteX25" fmla="*/ 2243064 w 2260086"/>
                <a:gd name="connsiteY25" fmla="*/ 138827 h 1087086"/>
                <a:gd name="connsiteX26" fmla="*/ 2218300 w 2260086"/>
                <a:gd name="connsiteY26" fmla="*/ 134064 h 1087086"/>
                <a:gd name="connsiteX27" fmla="*/ 2198297 w 2260086"/>
                <a:gd name="connsiteY27" fmla="*/ 128349 h 1087086"/>
                <a:gd name="connsiteX28" fmla="*/ 2184010 w 2260086"/>
                <a:gd name="connsiteY28" fmla="*/ 122634 h 1087086"/>
                <a:gd name="connsiteX29" fmla="*/ 2170674 w 2260086"/>
                <a:gd name="connsiteY29" fmla="*/ 118189 h 1087086"/>
                <a:gd name="connsiteX30" fmla="*/ 2178294 w 2260086"/>
                <a:gd name="connsiteY30" fmla="*/ 121681 h 1087086"/>
                <a:gd name="connsiteX31" fmla="*/ 2196392 w 2260086"/>
                <a:gd name="connsiteY31" fmla="*/ 128349 h 1087086"/>
                <a:gd name="connsiteX32" fmla="*/ 2215442 w 2260086"/>
                <a:gd name="connsiteY32" fmla="*/ 140731 h 1087086"/>
                <a:gd name="connsiteX33" fmla="*/ 2186867 w 2260086"/>
                <a:gd name="connsiteY33" fmla="*/ 150256 h 1087086"/>
                <a:gd name="connsiteX34" fmla="*/ 2175979 w 2260086"/>
                <a:gd name="connsiteY34" fmla="*/ 149349 h 1087086"/>
                <a:gd name="connsiteX35" fmla="*/ 2182105 w 2260086"/>
                <a:gd name="connsiteY35" fmla="*/ 152161 h 1087086"/>
                <a:gd name="connsiteX36" fmla="*/ 2149720 w 2260086"/>
                <a:gd name="connsiteY36" fmla="*/ 156924 h 1087086"/>
                <a:gd name="connsiteX37" fmla="*/ 2128765 w 2260086"/>
                <a:gd name="connsiteY37" fmla="*/ 156924 h 1087086"/>
                <a:gd name="connsiteX38" fmla="*/ 2111355 w 2260086"/>
                <a:gd name="connsiteY38" fmla="*/ 153322 h 1087086"/>
                <a:gd name="connsiteX39" fmla="*/ 2108738 w 2260086"/>
                <a:gd name="connsiteY39" fmla="*/ 156329 h 1087086"/>
                <a:gd name="connsiteX40" fmla="*/ 2128765 w 2260086"/>
                <a:gd name="connsiteY40" fmla="*/ 159781 h 1087086"/>
                <a:gd name="connsiteX41" fmla="*/ 2144005 w 2260086"/>
                <a:gd name="connsiteY41" fmla="*/ 167401 h 1087086"/>
                <a:gd name="connsiteX42" fmla="*/ 2139242 w 2260086"/>
                <a:gd name="connsiteY42" fmla="*/ 180736 h 1087086"/>
                <a:gd name="connsiteX43" fmla="*/ 2116501 w 2260086"/>
                <a:gd name="connsiteY43" fmla="*/ 182165 h 1087086"/>
                <a:gd name="connsiteX44" fmla="*/ 2115194 w 2260086"/>
                <a:gd name="connsiteY44" fmla="*/ 181910 h 1087086"/>
                <a:gd name="connsiteX45" fmla="*/ 2116382 w 2260086"/>
                <a:gd name="connsiteY45" fmla="*/ 182642 h 1087086"/>
                <a:gd name="connsiteX46" fmla="*/ 2083044 w 2260086"/>
                <a:gd name="connsiteY46" fmla="*/ 193119 h 1087086"/>
                <a:gd name="connsiteX47" fmla="*/ 2075572 w 2260086"/>
                <a:gd name="connsiteY47" fmla="*/ 194434 h 1087086"/>
                <a:gd name="connsiteX48" fmla="*/ 2072387 w 2260086"/>
                <a:gd name="connsiteY48" fmla="*/ 198093 h 1087086"/>
                <a:gd name="connsiteX49" fmla="*/ 2083044 w 2260086"/>
                <a:gd name="connsiteY49" fmla="*/ 202644 h 1087086"/>
                <a:gd name="connsiteX50" fmla="*/ 2081139 w 2260086"/>
                <a:gd name="connsiteY50" fmla="*/ 215979 h 1087086"/>
                <a:gd name="connsiteX51" fmla="*/ 2063994 w 2260086"/>
                <a:gd name="connsiteY51" fmla="*/ 219789 h 1087086"/>
                <a:gd name="connsiteX52" fmla="*/ 2054448 w 2260086"/>
                <a:gd name="connsiteY52" fmla="*/ 218704 h 1087086"/>
                <a:gd name="connsiteX53" fmla="*/ 2025013 w 2260086"/>
                <a:gd name="connsiteY53" fmla="*/ 252523 h 1087086"/>
                <a:gd name="connsiteX54" fmla="*/ 2030657 w 2260086"/>
                <a:gd name="connsiteY54" fmla="*/ 258961 h 1087086"/>
                <a:gd name="connsiteX55" fmla="*/ 2023989 w 2260086"/>
                <a:gd name="connsiteY55" fmla="*/ 268366 h 1087086"/>
                <a:gd name="connsiteX56" fmla="*/ 2015893 w 2260086"/>
                <a:gd name="connsiteY56" fmla="*/ 270390 h 1087086"/>
                <a:gd name="connsiteX57" fmla="*/ 2012915 w 2260086"/>
                <a:gd name="connsiteY57" fmla="*/ 269296 h 1087086"/>
                <a:gd name="connsiteX58" fmla="*/ 2019227 w 2260086"/>
                <a:gd name="connsiteY58" fmla="*/ 275034 h 1087086"/>
                <a:gd name="connsiteX59" fmla="*/ 2004940 w 2260086"/>
                <a:gd name="connsiteY59" fmla="*/ 285512 h 1087086"/>
                <a:gd name="connsiteX60" fmla="*/ 1995327 w 2260086"/>
                <a:gd name="connsiteY60" fmla="*/ 283219 h 1087086"/>
                <a:gd name="connsiteX61" fmla="*/ 1989261 w 2260086"/>
                <a:gd name="connsiteY61" fmla="*/ 284303 h 1087086"/>
                <a:gd name="connsiteX62" fmla="*/ 1993510 w 2260086"/>
                <a:gd name="connsiteY62" fmla="*/ 285511 h 1087086"/>
                <a:gd name="connsiteX63" fmla="*/ 1963982 w 2260086"/>
                <a:gd name="connsiteY63" fmla="*/ 295036 h 1087086"/>
                <a:gd name="connsiteX64" fmla="*/ 1829680 w 2260086"/>
                <a:gd name="connsiteY64" fmla="*/ 318849 h 1087086"/>
                <a:gd name="connsiteX65" fmla="*/ 1817297 w 2260086"/>
                <a:gd name="connsiteY65" fmla="*/ 320754 h 1087086"/>
                <a:gd name="connsiteX66" fmla="*/ 1727762 w 2260086"/>
                <a:gd name="connsiteY66" fmla="*/ 338851 h 1087086"/>
                <a:gd name="connsiteX67" fmla="*/ 1707760 w 2260086"/>
                <a:gd name="connsiteY67" fmla="*/ 349329 h 1087086"/>
                <a:gd name="connsiteX68" fmla="*/ 1655372 w 2260086"/>
                <a:gd name="connsiteY68" fmla="*/ 356949 h 1087086"/>
                <a:gd name="connsiteX69" fmla="*/ 1538215 w 2260086"/>
                <a:gd name="connsiteY69" fmla="*/ 386476 h 1087086"/>
                <a:gd name="connsiteX70" fmla="*/ 1446775 w 2260086"/>
                <a:gd name="connsiteY70" fmla="*/ 413146 h 1087086"/>
                <a:gd name="connsiteX71" fmla="*/ 1426772 w 2260086"/>
                <a:gd name="connsiteY71" fmla="*/ 423624 h 1087086"/>
                <a:gd name="connsiteX72" fmla="*/ 1398197 w 2260086"/>
                <a:gd name="connsiteY72" fmla="*/ 429339 h 1087086"/>
                <a:gd name="connsiteX73" fmla="*/ 1163882 w 2260086"/>
                <a:gd name="connsiteY73" fmla="*/ 512206 h 1087086"/>
                <a:gd name="connsiteX74" fmla="*/ 627625 w 2260086"/>
                <a:gd name="connsiteY74" fmla="*/ 768429 h 1087086"/>
                <a:gd name="connsiteX75" fmla="*/ 327587 w 2260086"/>
                <a:gd name="connsiteY75" fmla="*/ 919876 h 1087086"/>
                <a:gd name="connsiteX76" fmla="*/ 320920 w 2260086"/>
                <a:gd name="connsiteY76" fmla="*/ 916066 h 1087086"/>
                <a:gd name="connsiteX77" fmla="*/ 280915 w 2260086"/>
                <a:gd name="connsiteY77" fmla="*/ 937022 h 1087086"/>
                <a:gd name="connsiteX78" fmla="*/ 256150 w 2260086"/>
                <a:gd name="connsiteY78" fmla="*/ 955119 h 1087086"/>
                <a:gd name="connsiteX79" fmla="*/ 236147 w 2260086"/>
                <a:gd name="connsiteY79" fmla="*/ 961787 h 1087086"/>
                <a:gd name="connsiteX80" fmla="*/ 216145 w 2260086"/>
                <a:gd name="connsiteY80" fmla="*/ 969407 h 1087086"/>
                <a:gd name="connsiteX81" fmla="*/ 38980 w 2260086"/>
                <a:gd name="connsiteY81" fmla="*/ 1074182 h 1087086"/>
                <a:gd name="connsiteX82" fmla="*/ 7547 w 2260086"/>
                <a:gd name="connsiteY82" fmla="*/ 1086564 h 1087086"/>
                <a:gd name="connsiteX83" fmla="*/ 3737 w 2260086"/>
                <a:gd name="connsiteY83" fmla="*/ 1060847 h 1087086"/>
                <a:gd name="connsiteX84" fmla="*/ 12310 w 2260086"/>
                <a:gd name="connsiteY84" fmla="*/ 1056084 h 1087086"/>
                <a:gd name="connsiteX85" fmla="*/ 21924 w 2260086"/>
                <a:gd name="connsiteY85" fmla="*/ 1046471 h 1087086"/>
                <a:gd name="connsiteX86" fmla="*/ 16953 w 2260086"/>
                <a:gd name="connsiteY86" fmla="*/ 1049416 h 1087086"/>
                <a:gd name="connsiteX87" fmla="*/ 6594 w 2260086"/>
                <a:gd name="connsiteY87" fmla="*/ 1052274 h 1087086"/>
                <a:gd name="connsiteX88" fmla="*/ 1832 w 2260086"/>
                <a:gd name="connsiteY88" fmla="*/ 1047511 h 1087086"/>
                <a:gd name="connsiteX89" fmla="*/ 1832 w 2260086"/>
                <a:gd name="connsiteY89" fmla="*/ 1044654 h 1087086"/>
                <a:gd name="connsiteX90" fmla="*/ 11357 w 2260086"/>
                <a:gd name="connsiteY90" fmla="*/ 1019889 h 1087086"/>
                <a:gd name="connsiteX91" fmla="*/ 20168 w 2260086"/>
                <a:gd name="connsiteY91" fmla="*/ 1009769 h 1087086"/>
                <a:gd name="connsiteX92" fmla="*/ 24706 w 2260086"/>
                <a:gd name="connsiteY92" fmla="*/ 1006233 h 1087086"/>
                <a:gd name="connsiteX93" fmla="*/ 23382 w 2260086"/>
                <a:gd name="connsiteY93" fmla="*/ 1006554 h 1087086"/>
                <a:gd name="connsiteX94" fmla="*/ 12309 w 2260086"/>
                <a:gd name="connsiteY94" fmla="*/ 1009411 h 1087086"/>
                <a:gd name="connsiteX95" fmla="*/ 3737 w 2260086"/>
                <a:gd name="connsiteY95" fmla="*/ 1006554 h 1087086"/>
                <a:gd name="connsiteX96" fmla="*/ 3737 w 2260086"/>
                <a:gd name="connsiteY96" fmla="*/ 1004649 h 1087086"/>
                <a:gd name="connsiteX97" fmla="*/ 12309 w 2260086"/>
                <a:gd name="connsiteY97" fmla="*/ 960834 h 1087086"/>
                <a:gd name="connsiteX98" fmla="*/ 16120 w 2260086"/>
                <a:gd name="connsiteY98" fmla="*/ 957023 h 1087086"/>
                <a:gd name="connsiteX99" fmla="*/ 17072 w 2260086"/>
                <a:gd name="connsiteY99" fmla="*/ 920829 h 1087086"/>
                <a:gd name="connsiteX100" fmla="*/ 23841 w 2260086"/>
                <a:gd name="connsiteY100" fmla="*/ 914857 h 1087086"/>
                <a:gd name="connsiteX101" fmla="*/ 12309 w 2260086"/>
                <a:gd name="connsiteY101" fmla="*/ 917019 h 1087086"/>
                <a:gd name="connsiteX102" fmla="*/ 17072 w 2260086"/>
                <a:gd name="connsiteY102" fmla="*/ 883682 h 1087086"/>
                <a:gd name="connsiteX103" fmla="*/ 38979 w 2260086"/>
                <a:gd name="connsiteY103" fmla="*/ 865585 h 1087086"/>
                <a:gd name="connsiteX104" fmla="*/ 40854 w 2260086"/>
                <a:gd name="connsiteY104" fmla="*/ 864302 h 1087086"/>
                <a:gd name="connsiteX105" fmla="*/ 40744 w 2260086"/>
                <a:gd name="connsiteY105" fmla="*/ 857449 h 1087086"/>
                <a:gd name="connsiteX106" fmla="*/ 32311 w 2260086"/>
                <a:gd name="connsiteY106" fmla="*/ 860822 h 1087086"/>
                <a:gd name="connsiteX107" fmla="*/ 10404 w 2260086"/>
                <a:gd name="connsiteY107" fmla="*/ 871299 h 1087086"/>
                <a:gd name="connsiteX108" fmla="*/ 10404 w 2260086"/>
                <a:gd name="connsiteY108" fmla="*/ 838914 h 1087086"/>
                <a:gd name="connsiteX109" fmla="*/ 10467 w 2260086"/>
                <a:gd name="connsiteY109" fmla="*/ 838851 h 1087086"/>
                <a:gd name="connsiteX110" fmla="*/ 8500 w 2260086"/>
                <a:gd name="connsiteY110" fmla="*/ 838914 h 1087086"/>
                <a:gd name="connsiteX111" fmla="*/ 4690 w 2260086"/>
                <a:gd name="connsiteY111" fmla="*/ 833199 h 1087086"/>
                <a:gd name="connsiteX112" fmla="*/ 4690 w 2260086"/>
                <a:gd name="connsiteY112" fmla="*/ 811291 h 1087086"/>
                <a:gd name="connsiteX113" fmla="*/ 14215 w 2260086"/>
                <a:gd name="connsiteY113" fmla="*/ 800814 h 1087086"/>
                <a:gd name="connsiteX114" fmla="*/ 29455 w 2260086"/>
                <a:gd name="connsiteY114" fmla="*/ 785574 h 1087086"/>
                <a:gd name="connsiteX115" fmla="*/ 30407 w 2260086"/>
                <a:gd name="connsiteY115" fmla="*/ 786526 h 1087086"/>
                <a:gd name="connsiteX116" fmla="*/ 39548 w 2260086"/>
                <a:gd name="connsiteY116" fmla="*/ 782678 h 1087086"/>
                <a:gd name="connsiteX117" fmla="*/ 39509 w 2260086"/>
                <a:gd name="connsiteY117" fmla="*/ 780243 h 1087086"/>
                <a:gd name="connsiteX118" fmla="*/ 37075 w 2260086"/>
                <a:gd name="connsiteY118" fmla="*/ 781764 h 1087086"/>
                <a:gd name="connsiteX119" fmla="*/ 31360 w 2260086"/>
                <a:gd name="connsiteY119" fmla="*/ 784621 h 1087086"/>
                <a:gd name="connsiteX120" fmla="*/ 11357 w 2260086"/>
                <a:gd name="connsiteY120" fmla="*/ 788431 h 1087086"/>
                <a:gd name="connsiteX121" fmla="*/ 10881 w 2260086"/>
                <a:gd name="connsiteY121" fmla="*/ 768667 h 1087086"/>
                <a:gd name="connsiteX122" fmla="*/ 13943 w 2260086"/>
                <a:gd name="connsiteY122" fmla="*/ 757951 h 1087086"/>
                <a:gd name="connsiteX123" fmla="*/ 13262 w 2260086"/>
                <a:gd name="connsiteY123" fmla="*/ 757951 h 1087086"/>
                <a:gd name="connsiteX124" fmla="*/ 23739 w 2260086"/>
                <a:gd name="connsiteY124" fmla="*/ 713184 h 1087086"/>
                <a:gd name="connsiteX125" fmla="*/ 37074 w 2260086"/>
                <a:gd name="connsiteY125" fmla="*/ 702707 h 1087086"/>
                <a:gd name="connsiteX126" fmla="*/ 38257 w 2260086"/>
                <a:gd name="connsiteY126" fmla="*/ 701984 h 1087086"/>
                <a:gd name="connsiteX127" fmla="*/ 38122 w 2260086"/>
                <a:gd name="connsiteY127" fmla="*/ 693535 h 1087086"/>
                <a:gd name="connsiteX128" fmla="*/ 36182 w 2260086"/>
                <a:gd name="connsiteY128" fmla="*/ 693985 h 1087086"/>
                <a:gd name="connsiteX129" fmla="*/ 14214 w 2260086"/>
                <a:gd name="connsiteY129" fmla="*/ 701754 h 1087086"/>
                <a:gd name="connsiteX130" fmla="*/ 12309 w 2260086"/>
                <a:gd name="connsiteY130" fmla="*/ 660797 h 1087086"/>
                <a:gd name="connsiteX131" fmla="*/ 940997 w 2260086"/>
                <a:gd name="connsiteY131" fmla="*/ 205502 h 1087086"/>
                <a:gd name="connsiteX132" fmla="*/ 1441059 w 2260086"/>
                <a:gd name="connsiteY132" fmla="*/ 39767 h 1087086"/>
                <a:gd name="connsiteX133" fmla="*/ 1541072 w 2260086"/>
                <a:gd name="connsiteY133" fmla="*/ 19764 h 1087086"/>
                <a:gd name="connsiteX134" fmla="*/ 1560122 w 2260086"/>
                <a:gd name="connsiteY134" fmla="*/ 16907 h 1087086"/>
                <a:gd name="connsiteX135" fmla="*/ 1622987 w 2260086"/>
                <a:gd name="connsiteY135" fmla="*/ 8334 h 1087086"/>
                <a:gd name="connsiteX136" fmla="*/ 1645847 w 2260086"/>
                <a:gd name="connsiteY136" fmla="*/ 7382 h 1087086"/>
                <a:gd name="connsiteX137" fmla="*/ 1700139 w 2260086"/>
                <a:gd name="connsiteY137" fmla="*/ 3572 h 1087086"/>
                <a:gd name="connsiteX0" fmla="*/ 2127062 w 2260086"/>
                <a:gd name="connsiteY0" fmla="*/ 103286 h 1087086"/>
                <a:gd name="connsiteX1" fmla="*/ 2129717 w 2260086"/>
                <a:gd name="connsiteY1" fmla="*/ 104536 h 1087086"/>
                <a:gd name="connsiteX2" fmla="*/ 2143052 w 2260086"/>
                <a:gd name="connsiteY2" fmla="*/ 108584 h 1087086"/>
                <a:gd name="connsiteX3" fmla="*/ 2144096 w 2260086"/>
                <a:gd name="connsiteY3" fmla="*/ 108789 h 1087086"/>
                <a:gd name="connsiteX4" fmla="*/ 2135432 w 2260086"/>
                <a:gd name="connsiteY4" fmla="*/ 105489 h 1087086"/>
                <a:gd name="connsiteX5" fmla="*/ 2127062 w 2260086"/>
                <a:gd name="connsiteY5" fmla="*/ 103286 h 1087086"/>
                <a:gd name="connsiteX6" fmla="*/ 2089194 w 2260086"/>
                <a:gd name="connsiteY6" fmla="*/ 92965 h 1087086"/>
                <a:gd name="connsiteX7" fmla="*/ 2095427 w 2260086"/>
                <a:gd name="connsiteY7" fmla="*/ 94893 h 1087086"/>
                <a:gd name="connsiteX8" fmla="*/ 2096839 w 2260086"/>
                <a:gd name="connsiteY8" fmla="*/ 95050 h 1087086"/>
                <a:gd name="connsiteX9" fmla="*/ 2089194 w 2260086"/>
                <a:gd name="connsiteY9" fmla="*/ 92965 h 1087086"/>
                <a:gd name="connsiteX10" fmla="*/ 2038927 w 2260086"/>
                <a:gd name="connsiteY10" fmla="*/ 80705 h 1087086"/>
                <a:gd name="connsiteX11" fmla="*/ 2039942 w 2260086"/>
                <a:gd name="connsiteY11" fmla="*/ 80954 h 1087086"/>
                <a:gd name="connsiteX12" fmla="*/ 2039110 w 2260086"/>
                <a:gd name="connsiteY12" fmla="*/ 80724 h 1087086"/>
                <a:gd name="connsiteX13" fmla="*/ 2038927 w 2260086"/>
                <a:gd name="connsiteY13" fmla="*/ 80705 h 1087086"/>
                <a:gd name="connsiteX14" fmla="*/ 1700139 w 2260086"/>
                <a:gd name="connsiteY14" fmla="*/ 3572 h 1087086"/>
                <a:gd name="connsiteX15" fmla="*/ 1792532 w 2260086"/>
                <a:gd name="connsiteY15" fmla="*/ 3572 h 1087086"/>
                <a:gd name="connsiteX16" fmla="*/ 1842062 w 2260086"/>
                <a:gd name="connsiteY16" fmla="*/ 6429 h 1087086"/>
                <a:gd name="connsiteX17" fmla="*/ 1864922 w 2260086"/>
                <a:gd name="connsiteY17" fmla="*/ 7382 h 1087086"/>
                <a:gd name="connsiteX18" fmla="*/ 1880162 w 2260086"/>
                <a:gd name="connsiteY18" fmla="*/ 10239 h 1087086"/>
                <a:gd name="connsiteX19" fmla="*/ 1898259 w 2260086"/>
                <a:gd name="connsiteY19" fmla="*/ 11192 h 1087086"/>
                <a:gd name="connsiteX20" fmla="*/ 1942075 w 2260086"/>
                <a:gd name="connsiteY20" fmla="*/ 18812 h 1087086"/>
                <a:gd name="connsiteX21" fmla="*/ 1955409 w 2260086"/>
                <a:gd name="connsiteY21" fmla="*/ 19764 h 1087086"/>
                <a:gd name="connsiteX22" fmla="*/ 2186867 w 2260086"/>
                <a:gd name="connsiteY22" fmla="*/ 91202 h 1087086"/>
                <a:gd name="connsiteX23" fmla="*/ 2250685 w 2260086"/>
                <a:gd name="connsiteY23" fmla="*/ 121682 h 1087086"/>
                <a:gd name="connsiteX24" fmla="*/ 2258304 w 2260086"/>
                <a:gd name="connsiteY24" fmla="*/ 132159 h 1087086"/>
                <a:gd name="connsiteX25" fmla="*/ 2243064 w 2260086"/>
                <a:gd name="connsiteY25" fmla="*/ 138827 h 1087086"/>
                <a:gd name="connsiteX26" fmla="*/ 2218300 w 2260086"/>
                <a:gd name="connsiteY26" fmla="*/ 134064 h 1087086"/>
                <a:gd name="connsiteX27" fmla="*/ 2198297 w 2260086"/>
                <a:gd name="connsiteY27" fmla="*/ 128349 h 1087086"/>
                <a:gd name="connsiteX28" fmla="*/ 2184010 w 2260086"/>
                <a:gd name="connsiteY28" fmla="*/ 122634 h 1087086"/>
                <a:gd name="connsiteX29" fmla="*/ 2170674 w 2260086"/>
                <a:gd name="connsiteY29" fmla="*/ 118189 h 1087086"/>
                <a:gd name="connsiteX30" fmla="*/ 2178294 w 2260086"/>
                <a:gd name="connsiteY30" fmla="*/ 121681 h 1087086"/>
                <a:gd name="connsiteX31" fmla="*/ 2196392 w 2260086"/>
                <a:gd name="connsiteY31" fmla="*/ 128349 h 1087086"/>
                <a:gd name="connsiteX32" fmla="*/ 2215442 w 2260086"/>
                <a:gd name="connsiteY32" fmla="*/ 140731 h 1087086"/>
                <a:gd name="connsiteX33" fmla="*/ 2186867 w 2260086"/>
                <a:gd name="connsiteY33" fmla="*/ 150256 h 1087086"/>
                <a:gd name="connsiteX34" fmla="*/ 2175979 w 2260086"/>
                <a:gd name="connsiteY34" fmla="*/ 149349 h 1087086"/>
                <a:gd name="connsiteX35" fmla="*/ 2182105 w 2260086"/>
                <a:gd name="connsiteY35" fmla="*/ 152161 h 1087086"/>
                <a:gd name="connsiteX36" fmla="*/ 2149720 w 2260086"/>
                <a:gd name="connsiteY36" fmla="*/ 156924 h 1087086"/>
                <a:gd name="connsiteX37" fmla="*/ 2128765 w 2260086"/>
                <a:gd name="connsiteY37" fmla="*/ 156924 h 1087086"/>
                <a:gd name="connsiteX38" fmla="*/ 2111355 w 2260086"/>
                <a:gd name="connsiteY38" fmla="*/ 153322 h 1087086"/>
                <a:gd name="connsiteX39" fmla="*/ 2108738 w 2260086"/>
                <a:gd name="connsiteY39" fmla="*/ 156329 h 1087086"/>
                <a:gd name="connsiteX40" fmla="*/ 2128765 w 2260086"/>
                <a:gd name="connsiteY40" fmla="*/ 159781 h 1087086"/>
                <a:gd name="connsiteX41" fmla="*/ 2144005 w 2260086"/>
                <a:gd name="connsiteY41" fmla="*/ 167401 h 1087086"/>
                <a:gd name="connsiteX42" fmla="*/ 2139242 w 2260086"/>
                <a:gd name="connsiteY42" fmla="*/ 180736 h 1087086"/>
                <a:gd name="connsiteX43" fmla="*/ 2116501 w 2260086"/>
                <a:gd name="connsiteY43" fmla="*/ 182165 h 1087086"/>
                <a:gd name="connsiteX44" fmla="*/ 2115194 w 2260086"/>
                <a:gd name="connsiteY44" fmla="*/ 181910 h 1087086"/>
                <a:gd name="connsiteX45" fmla="*/ 2116382 w 2260086"/>
                <a:gd name="connsiteY45" fmla="*/ 182642 h 1087086"/>
                <a:gd name="connsiteX46" fmla="*/ 2083044 w 2260086"/>
                <a:gd name="connsiteY46" fmla="*/ 193119 h 1087086"/>
                <a:gd name="connsiteX47" fmla="*/ 2075572 w 2260086"/>
                <a:gd name="connsiteY47" fmla="*/ 194434 h 1087086"/>
                <a:gd name="connsiteX48" fmla="*/ 2072387 w 2260086"/>
                <a:gd name="connsiteY48" fmla="*/ 198093 h 1087086"/>
                <a:gd name="connsiteX49" fmla="*/ 2083044 w 2260086"/>
                <a:gd name="connsiteY49" fmla="*/ 202644 h 1087086"/>
                <a:gd name="connsiteX50" fmla="*/ 2081139 w 2260086"/>
                <a:gd name="connsiteY50" fmla="*/ 215979 h 1087086"/>
                <a:gd name="connsiteX51" fmla="*/ 2063994 w 2260086"/>
                <a:gd name="connsiteY51" fmla="*/ 219789 h 1087086"/>
                <a:gd name="connsiteX52" fmla="*/ 2054448 w 2260086"/>
                <a:gd name="connsiteY52" fmla="*/ 218704 h 1087086"/>
                <a:gd name="connsiteX53" fmla="*/ 2025013 w 2260086"/>
                <a:gd name="connsiteY53" fmla="*/ 252523 h 1087086"/>
                <a:gd name="connsiteX54" fmla="*/ 2030657 w 2260086"/>
                <a:gd name="connsiteY54" fmla="*/ 258961 h 1087086"/>
                <a:gd name="connsiteX55" fmla="*/ 2023989 w 2260086"/>
                <a:gd name="connsiteY55" fmla="*/ 268366 h 1087086"/>
                <a:gd name="connsiteX56" fmla="*/ 2015893 w 2260086"/>
                <a:gd name="connsiteY56" fmla="*/ 270390 h 1087086"/>
                <a:gd name="connsiteX57" fmla="*/ 2012915 w 2260086"/>
                <a:gd name="connsiteY57" fmla="*/ 269296 h 1087086"/>
                <a:gd name="connsiteX58" fmla="*/ 2019227 w 2260086"/>
                <a:gd name="connsiteY58" fmla="*/ 275034 h 1087086"/>
                <a:gd name="connsiteX59" fmla="*/ 2004940 w 2260086"/>
                <a:gd name="connsiteY59" fmla="*/ 285512 h 1087086"/>
                <a:gd name="connsiteX60" fmla="*/ 1995327 w 2260086"/>
                <a:gd name="connsiteY60" fmla="*/ 283219 h 1087086"/>
                <a:gd name="connsiteX61" fmla="*/ 1989261 w 2260086"/>
                <a:gd name="connsiteY61" fmla="*/ 284303 h 1087086"/>
                <a:gd name="connsiteX62" fmla="*/ 1993510 w 2260086"/>
                <a:gd name="connsiteY62" fmla="*/ 285511 h 1087086"/>
                <a:gd name="connsiteX63" fmla="*/ 1963982 w 2260086"/>
                <a:gd name="connsiteY63" fmla="*/ 295036 h 1087086"/>
                <a:gd name="connsiteX64" fmla="*/ 1829680 w 2260086"/>
                <a:gd name="connsiteY64" fmla="*/ 318849 h 1087086"/>
                <a:gd name="connsiteX65" fmla="*/ 1817297 w 2260086"/>
                <a:gd name="connsiteY65" fmla="*/ 320754 h 1087086"/>
                <a:gd name="connsiteX66" fmla="*/ 1727762 w 2260086"/>
                <a:gd name="connsiteY66" fmla="*/ 338851 h 1087086"/>
                <a:gd name="connsiteX67" fmla="*/ 1707760 w 2260086"/>
                <a:gd name="connsiteY67" fmla="*/ 349329 h 1087086"/>
                <a:gd name="connsiteX68" fmla="*/ 1655372 w 2260086"/>
                <a:gd name="connsiteY68" fmla="*/ 356949 h 1087086"/>
                <a:gd name="connsiteX69" fmla="*/ 1538215 w 2260086"/>
                <a:gd name="connsiteY69" fmla="*/ 386476 h 1087086"/>
                <a:gd name="connsiteX70" fmla="*/ 1446775 w 2260086"/>
                <a:gd name="connsiteY70" fmla="*/ 413146 h 1087086"/>
                <a:gd name="connsiteX71" fmla="*/ 1426772 w 2260086"/>
                <a:gd name="connsiteY71" fmla="*/ 423624 h 1087086"/>
                <a:gd name="connsiteX72" fmla="*/ 1398197 w 2260086"/>
                <a:gd name="connsiteY72" fmla="*/ 429339 h 1087086"/>
                <a:gd name="connsiteX73" fmla="*/ 1163882 w 2260086"/>
                <a:gd name="connsiteY73" fmla="*/ 512206 h 1087086"/>
                <a:gd name="connsiteX74" fmla="*/ 627625 w 2260086"/>
                <a:gd name="connsiteY74" fmla="*/ 768429 h 1087086"/>
                <a:gd name="connsiteX75" fmla="*/ 327587 w 2260086"/>
                <a:gd name="connsiteY75" fmla="*/ 919876 h 1087086"/>
                <a:gd name="connsiteX76" fmla="*/ 280915 w 2260086"/>
                <a:gd name="connsiteY76" fmla="*/ 937022 h 1087086"/>
                <a:gd name="connsiteX77" fmla="*/ 256150 w 2260086"/>
                <a:gd name="connsiteY77" fmla="*/ 955119 h 1087086"/>
                <a:gd name="connsiteX78" fmla="*/ 236147 w 2260086"/>
                <a:gd name="connsiteY78" fmla="*/ 961787 h 1087086"/>
                <a:gd name="connsiteX79" fmla="*/ 216145 w 2260086"/>
                <a:gd name="connsiteY79" fmla="*/ 969407 h 1087086"/>
                <a:gd name="connsiteX80" fmla="*/ 38980 w 2260086"/>
                <a:gd name="connsiteY80" fmla="*/ 1074182 h 1087086"/>
                <a:gd name="connsiteX81" fmla="*/ 7547 w 2260086"/>
                <a:gd name="connsiteY81" fmla="*/ 1086564 h 1087086"/>
                <a:gd name="connsiteX82" fmla="*/ 3737 w 2260086"/>
                <a:gd name="connsiteY82" fmla="*/ 1060847 h 1087086"/>
                <a:gd name="connsiteX83" fmla="*/ 12310 w 2260086"/>
                <a:gd name="connsiteY83" fmla="*/ 1056084 h 1087086"/>
                <a:gd name="connsiteX84" fmla="*/ 21924 w 2260086"/>
                <a:gd name="connsiteY84" fmla="*/ 1046471 h 1087086"/>
                <a:gd name="connsiteX85" fmla="*/ 16953 w 2260086"/>
                <a:gd name="connsiteY85" fmla="*/ 1049416 h 1087086"/>
                <a:gd name="connsiteX86" fmla="*/ 6594 w 2260086"/>
                <a:gd name="connsiteY86" fmla="*/ 1052274 h 1087086"/>
                <a:gd name="connsiteX87" fmla="*/ 1832 w 2260086"/>
                <a:gd name="connsiteY87" fmla="*/ 1047511 h 1087086"/>
                <a:gd name="connsiteX88" fmla="*/ 1832 w 2260086"/>
                <a:gd name="connsiteY88" fmla="*/ 1044654 h 1087086"/>
                <a:gd name="connsiteX89" fmla="*/ 11357 w 2260086"/>
                <a:gd name="connsiteY89" fmla="*/ 1019889 h 1087086"/>
                <a:gd name="connsiteX90" fmla="*/ 20168 w 2260086"/>
                <a:gd name="connsiteY90" fmla="*/ 1009769 h 1087086"/>
                <a:gd name="connsiteX91" fmla="*/ 24706 w 2260086"/>
                <a:gd name="connsiteY91" fmla="*/ 1006233 h 1087086"/>
                <a:gd name="connsiteX92" fmla="*/ 23382 w 2260086"/>
                <a:gd name="connsiteY92" fmla="*/ 1006554 h 1087086"/>
                <a:gd name="connsiteX93" fmla="*/ 12309 w 2260086"/>
                <a:gd name="connsiteY93" fmla="*/ 1009411 h 1087086"/>
                <a:gd name="connsiteX94" fmla="*/ 3737 w 2260086"/>
                <a:gd name="connsiteY94" fmla="*/ 1006554 h 1087086"/>
                <a:gd name="connsiteX95" fmla="*/ 3737 w 2260086"/>
                <a:gd name="connsiteY95" fmla="*/ 1004649 h 1087086"/>
                <a:gd name="connsiteX96" fmla="*/ 12309 w 2260086"/>
                <a:gd name="connsiteY96" fmla="*/ 960834 h 1087086"/>
                <a:gd name="connsiteX97" fmla="*/ 16120 w 2260086"/>
                <a:gd name="connsiteY97" fmla="*/ 957023 h 1087086"/>
                <a:gd name="connsiteX98" fmla="*/ 17072 w 2260086"/>
                <a:gd name="connsiteY98" fmla="*/ 920829 h 1087086"/>
                <a:gd name="connsiteX99" fmla="*/ 23841 w 2260086"/>
                <a:gd name="connsiteY99" fmla="*/ 914857 h 1087086"/>
                <a:gd name="connsiteX100" fmla="*/ 12309 w 2260086"/>
                <a:gd name="connsiteY100" fmla="*/ 917019 h 1087086"/>
                <a:gd name="connsiteX101" fmla="*/ 17072 w 2260086"/>
                <a:gd name="connsiteY101" fmla="*/ 883682 h 1087086"/>
                <a:gd name="connsiteX102" fmla="*/ 38979 w 2260086"/>
                <a:gd name="connsiteY102" fmla="*/ 865585 h 1087086"/>
                <a:gd name="connsiteX103" fmla="*/ 40854 w 2260086"/>
                <a:gd name="connsiteY103" fmla="*/ 864302 h 1087086"/>
                <a:gd name="connsiteX104" fmla="*/ 40744 w 2260086"/>
                <a:gd name="connsiteY104" fmla="*/ 857449 h 1087086"/>
                <a:gd name="connsiteX105" fmla="*/ 32311 w 2260086"/>
                <a:gd name="connsiteY105" fmla="*/ 860822 h 1087086"/>
                <a:gd name="connsiteX106" fmla="*/ 10404 w 2260086"/>
                <a:gd name="connsiteY106" fmla="*/ 871299 h 1087086"/>
                <a:gd name="connsiteX107" fmla="*/ 10404 w 2260086"/>
                <a:gd name="connsiteY107" fmla="*/ 838914 h 1087086"/>
                <a:gd name="connsiteX108" fmla="*/ 10467 w 2260086"/>
                <a:gd name="connsiteY108" fmla="*/ 838851 h 1087086"/>
                <a:gd name="connsiteX109" fmla="*/ 8500 w 2260086"/>
                <a:gd name="connsiteY109" fmla="*/ 838914 h 1087086"/>
                <a:gd name="connsiteX110" fmla="*/ 4690 w 2260086"/>
                <a:gd name="connsiteY110" fmla="*/ 833199 h 1087086"/>
                <a:gd name="connsiteX111" fmla="*/ 4690 w 2260086"/>
                <a:gd name="connsiteY111" fmla="*/ 811291 h 1087086"/>
                <a:gd name="connsiteX112" fmla="*/ 14215 w 2260086"/>
                <a:gd name="connsiteY112" fmla="*/ 800814 h 1087086"/>
                <a:gd name="connsiteX113" fmla="*/ 29455 w 2260086"/>
                <a:gd name="connsiteY113" fmla="*/ 785574 h 1087086"/>
                <a:gd name="connsiteX114" fmla="*/ 30407 w 2260086"/>
                <a:gd name="connsiteY114" fmla="*/ 786526 h 1087086"/>
                <a:gd name="connsiteX115" fmla="*/ 39548 w 2260086"/>
                <a:gd name="connsiteY115" fmla="*/ 782678 h 1087086"/>
                <a:gd name="connsiteX116" fmla="*/ 39509 w 2260086"/>
                <a:gd name="connsiteY116" fmla="*/ 780243 h 1087086"/>
                <a:gd name="connsiteX117" fmla="*/ 37075 w 2260086"/>
                <a:gd name="connsiteY117" fmla="*/ 781764 h 1087086"/>
                <a:gd name="connsiteX118" fmla="*/ 31360 w 2260086"/>
                <a:gd name="connsiteY118" fmla="*/ 784621 h 1087086"/>
                <a:gd name="connsiteX119" fmla="*/ 11357 w 2260086"/>
                <a:gd name="connsiteY119" fmla="*/ 788431 h 1087086"/>
                <a:gd name="connsiteX120" fmla="*/ 10881 w 2260086"/>
                <a:gd name="connsiteY120" fmla="*/ 768667 h 1087086"/>
                <a:gd name="connsiteX121" fmla="*/ 13943 w 2260086"/>
                <a:gd name="connsiteY121" fmla="*/ 757951 h 1087086"/>
                <a:gd name="connsiteX122" fmla="*/ 13262 w 2260086"/>
                <a:gd name="connsiteY122" fmla="*/ 757951 h 1087086"/>
                <a:gd name="connsiteX123" fmla="*/ 23739 w 2260086"/>
                <a:gd name="connsiteY123" fmla="*/ 713184 h 1087086"/>
                <a:gd name="connsiteX124" fmla="*/ 37074 w 2260086"/>
                <a:gd name="connsiteY124" fmla="*/ 702707 h 1087086"/>
                <a:gd name="connsiteX125" fmla="*/ 38257 w 2260086"/>
                <a:gd name="connsiteY125" fmla="*/ 701984 h 1087086"/>
                <a:gd name="connsiteX126" fmla="*/ 38122 w 2260086"/>
                <a:gd name="connsiteY126" fmla="*/ 693535 h 1087086"/>
                <a:gd name="connsiteX127" fmla="*/ 36182 w 2260086"/>
                <a:gd name="connsiteY127" fmla="*/ 693985 h 1087086"/>
                <a:gd name="connsiteX128" fmla="*/ 14214 w 2260086"/>
                <a:gd name="connsiteY128" fmla="*/ 701754 h 1087086"/>
                <a:gd name="connsiteX129" fmla="*/ 12309 w 2260086"/>
                <a:gd name="connsiteY129" fmla="*/ 660797 h 1087086"/>
                <a:gd name="connsiteX130" fmla="*/ 940997 w 2260086"/>
                <a:gd name="connsiteY130" fmla="*/ 205502 h 1087086"/>
                <a:gd name="connsiteX131" fmla="*/ 1441059 w 2260086"/>
                <a:gd name="connsiteY131" fmla="*/ 39767 h 1087086"/>
                <a:gd name="connsiteX132" fmla="*/ 1541072 w 2260086"/>
                <a:gd name="connsiteY132" fmla="*/ 19764 h 1087086"/>
                <a:gd name="connsiteX133" fmla="*/ 1560122 w 2260086"/>
                <a:gd name="connsiteY133" fmla="*/ 16907 h 1087086"/>
                <a:gd name="connsiteX134" fmla="*/ 1622987 w 2260086"/>
                <a:gd name="connsiteY134" fmla="*/ 8334 h 1087086"/>
                <a:gd name="connsiteX135" fmla="*/ 1645847 w 2260086"/>
                <a:gd name="connsiteY135" fmla="*/ 7382 h 1087086"/>
                <a:gd name="connsiteX136" fmla="*/ 1700139 w 2260086"/>
                <a:gd name="connsiteY136" fmla="*/ 3572 h 1087086"/>
                <a:gd name="connsiteX0" fmla="*/ 2127062 w 2260086"/>
                <a:gd name="connsiteY0" fmla="*/ 103286 h 1087086"/>
                <a:gd name="connsiteX1" fmla="*/ 2129717 w 2260086"/>
                <a:gd name="connsiteY1" fmla="*/ 104536 h 1087086"/>
                <a:gd name="connsiteX2" fmla="*/ 2143052 w 2260086"/>
                <a:gd name="connsiteY2" fmla="*/ 108584 h 1087086"/>
                <a:gd name="connsiteX3" fmla="*/ 2144096 w 2260086"/>
                <a:gd name="connsiteY3" fmla="*/ 108789 h 1087086"/>
                <a:gd name="connsiteX4" fmla="*/ 2135432 w 2260086"/>
                <a:gd name="connsiteY4" fmla="*/ 105489 h 1087086"/>
                <a:gd name="connsiteX5" fmla="*/ 2127062 w 2260086"/>
                <a:gd name="connsiteY5" fmla="*/ 103286 h 1087086"/>
                <a:gd name="connsiteX6" fmla="*/ 2089194 w 2260086"/>
                <a:gd name="connsiteY6" fmla="*/ 92965 h 1087086"/>
                <a:gd name="connsiteX7" fmla="*/ 2095427 w 2260086"/>
                <a:gd name="connsiteY7" fmla="*/ 94893 h 1087086"/>
                <a:gd name="connsiteX8" fmla="*/ 2096839 w 2260086"/>
                <a:gd name="connsiteY8" fmla="*/ 95050 h 1087086"/>
                <a:gd name="connsiteX9" fmla="*/ 2089194 w 2260086"/>
                <a:gd name="connsiteY9" fmla="*/ 92965 h 1087086"/>
                <a:gd name="connsiteX10" fmla="*/ 2038927 w 2260086"/>
                <a:gd name="connsiteY10" fmla="*/ 80705 h 1087086"/>
                <a:gd name="connsiteX11" fmla="*/ 2039942 w 2260086"/>
                <a:gd name="connsiteY11" fmla="*/ 80954 h 1087086"/>
                <a:gd name="connsiteX12" fmla="*/ 2039110 w 2260086"/>
                <a:gd name="connsiteY12" fmla="*/ 80724 h 1087086"/>
                <a:gd name="connsiteX13" fmla="*/ 2038927 w 2260086"/>
                <a:gd name="connsiteY13" fmla="*/ 80705 h 1087086"/>
                <a:gd name="connsiteX14" fmla="*/ 1700139 w 2260086"/>
                <a:gd name="connsiteY14" fmla="*/ 3572 h 1087086"/>
                <a:gd name="connsiteX15" fmla="*/ 1792532 w 2260086"/>
                <a:gd name="connsiteY15" fmla="*/ 3572 h 1087086"/>
                <a:gd name="connsiteX16" fmla="*/ 1842062 w 2260086"/>
                <a:gd name="connsiteY16" fmla="*/ 6429 h 1087086"/>
                <a:gd name="connsiteX17" fmla="*/ 1864922 w 2260086"/>
                <a:gd name="connsiteY17" fmla="*/ 7382 h 1087086"/>
                <a:gd name="connsiteX18" fmla="*/ 1880162 w 2260086"/>
                <a:gd name="connsiteY18" fmla="*/ 10239 h 1087086"/>
                <a:gd name="connsiteX19" fmla="*/ 1898259 w 2260086"/>
                <a:gd name="connsiteY19" fmla="*/ 11192 h 1087086"/>
                <a:gd name="connsiteX20" fmla="*/ 1942075 w 2260086"/>
                <a:gd name="connsiteY20" fmla="*/ 18812 h 1087086"/>
                <a:gd name="connsiteX21" fmla="*/ 1955409 w 2260086"/>
                <a:gd name="connsiteY21" fmla="*/ 19764 h 1087086"/>
                <a:gd name="connsiteX22" fmla="*/ 2186867 w 2260086"/>
                <a:gd name="connsiteY22" fmla="*/ 91202 h 1087086"/>
                <a:gd name="connsiteX23" fmla="*/ 2250685 w 2260086"/>
                <a:gd name="connsiteY23" fmla="*/ 121682 h 1087086"/>
                <a:gd name="connsiteX24" fmla="*/ 2258304 w 2260086"/>
                <a:gd name="connsiteY24" fmla="*/ 132159 h 1087086"/>
                <a:gd name="connsiteX25" fmla="*/ 2243064 w 2260086"/>
                <a:gd name="connsiteY25" fmla="*/ 138827 h 1087086"/>
                <a:gd name="connsiteX26" fmla="*/ 2218300 w 2260086"/>
                <a:gd name="connsiteY26" fmla="*/ 134064 h 1087086"/>
                <a:gd name="connsiteX27" fmla="*/ 2198297 w 2260086"/>
                <a:gd name="connsiteY27" fmla="*/ 128349 h 1087086"/>
                <a:gd name="connsiteX28" fmla="*/ 2184010 w 2260086"/>
                <a:gd name="connsiteY28" fmla="*/ 122634 h 1087086"/>
                <a:gd name="connsiteX29" fmla="*/ 2170674 w 2260086"/>
                <a:gd name="connsiteY29" fmla="*/ 118189 h 1087086"/>
                <a:gd name="connsiteX30" fmla="*/ 2178294 w 2260086"/>
                <a:gd name="connsiteY30" fmla="*/ 121681 h 1087086"/>
                <a:gd name="connsiteX31" fmla="*/ 2196392 w 2260086"/>
                <a:gd name="connsiteY31" fmla="*/ 128349 h 1087086"/>
                <a:gd name="connsiteX32" fmla="*/ 2215442 w 2260086"/>
                <a:gd name="connsiteY32" fmla="*/ 140731 h 1087086"/>
                <a:gd name="connsiteX33" fmla="*/ 2186867 w 2260086"/>
                <a:gd name="connsiteY33" fmla="*/ 150256 h 1087086"/>
                <a:gd name="connsiteX34" fmla="*/ 2175979 w 2260086"/>
                <a:gd name="connsiteY34" fmla="*/ 149349 h 1087086"/>
                <a:gd name="connsiteX35" fmla="*/ 2182105 w 2260086"/>
                <a:gd name="connsiteY35" fmla="*/ 152161 h 1087086"/>
                <a:gd name="connsiteX36" fmla="*/ 2149720 w 2260086"/>
                <a:gd name="connsiteY36" fmla="*/ 156924 h 1087086"/>
                <a:gd name="connsiteX37" fmla="*/ 2128765 w 2260086"/>
                <a:gd name="connsiteY37" fmla="*/ 156924 h 1087086"/>
                <a:gd name="connsiteX38" fmla="*/ 2111355 w 2260086"/>
                <a:gd name="connsiteY38" fmla="*/ 153322 h 1087086"/>
                <a:gd name="connsiteX39" fmla="*/ 2108738 w 2260086"/>
                <a:gd name="connsiteY39" fmla="*/ 156329 h 1087086"/>
                <a:gd name="connsiteX40" fmla="*/ 2128765 w 2260086"/>
                <a:gd name="connsiteY40" fmla="*/ 159781 h 1087086"/>
                <a:gd name="connsiteX41" fmla="*/ 2144005 w 2260086"/>
                <a:gd name="connsiteY41" fmla="*/ 167401 h 1087086"/>
                <a:gd name="connsiteX42" fmla="*/ 2139242 w 2260086"/>
                <a:gd name="connsiteY42" fmla="*/ 180736 h 1087086"/>
                <a:gd name="connsiteX43" fmla="*/ 2116501 w 2260086"/>
                <a:gd name="connsiteY43" fmla="*/ 182165 h 1087086"/>
                <a:gd name="connsiteX44" fmla="*/ 2115194 w 2260086"/>
                <a:gd name="connsiteY44" fmla="*/ 181910 h 1087086"/>
                <a:gd name="connsiteX45" fmla="*/ 2116382 w 2260086"/>
                <a:gd name="connsiteY45" fmla="*/ 182642 h 1087086"/>
                <a:gd name="connsiteX46" fmla="*/ 2083044 w 2260086"/>
                <a:gd name="connsiteY46" fmla="*/ 193119 h 1087086"/>
                <a:gd name="connsiteX47" fmla="*/ 2075572 w 2260086"/>
                <a:gd name="connsiteY47" fmla="*/ 194434 h 1087086"/>
                <a:gd name="connsiteX48" fmla="*/ 2072387 w 2260086"/>
                <a:gd name="connsiteY48" fmla="*/ 198093 h 1087086"/>
                <a:gd name="connsiteX49" fmla="*/ 2083044 w 2260086"/>
                <a:gd name="connsiteY49" fmla="*/ 202644 h 1087086"/>
                <a:gd name="connsiteX50" fmla="*/ 2081139 w 2260086"/>
                <a:gd name="connsiteY50" fmla="*/ 215979 h 1087086"/>
                <a:gd name="connsiteX51" fmla="*/ 2063994 w 2260086"/>
                <a:gd name="connsiteY51" fmla="*/ 219789 h 1087086"/>
                <a:gd name="connsiteX52" fmla="*/ 2054448 w 2260086"/>
                <a:gd name="connsiteY52" fmla="*/ 218704 h 1087086"/>
                <a:gd name="connsiteX53" fmla="*/ 2025013 w 2260086"/>
                <a:gd name="connsiteY53" fmla="*/ 252523 h 1087086"/>
                <a:gd name="connsiteX54" fmla="*/ 2030657 w 2260086"/>
                <a:gd name="connsiteY54" fmla="*/ 258961 h 1087086"/>
                <a:gd name="connsiteX55" fmla="*/ 2023989 w 2260086"/>
                <a:gd name="connsiteY55" fmla="*/ 268366 h 1087086"/>
                <a:gd name="connsiteX56" fmla="*/ 2015893 w 2260086"/>
                <a:gd name="connsiteY56" fmla="*/ 270390 h 1087086"/>
                <a:gd name="connsiteX57" fmla="*/ 2012915 w 2260086"/>
                <a:gd name="connsiteY57" fmla="*/ 269296 h 1087086"/>
                <a:gd name="connsiteX58" fmla="*/ 2019227 w 2260086"/>
                <a:gd name="connsiteY58" fmla="*/ 275034 h 1087086"/>
                <a:gd name="connsiteX59" fmla="*/ 2004940 w 2260086"/>
                <a:gd name="connsiteY59" fmla="*/ 285512 h 1087086"/>
                <a:gd name="connsiteX60" fmla="*/ 1995327 w 2260086"/>
                <a:gd name="connsiteY60" fmla="*/ 283219 h 1087086"/>
                <a:gd name="connsiteX61" fmla="*/ 1989261 w 2260086"/>
                <a:gd name="connsiteY61" fmla="*/ 284303 h 1087086"/>
                <a:gd name="connsiteX62" fmla="*/ 1993510 w 2260086"/>
                <a:gd name="connsiteY62" fmla="*/ 285511 h 1087086"/>
                <a:gd name="connsiteX63" fmla="*/ 1963982 w 2260086"/>
                <a:gd name="connsiteY63" fmla="*/ 295036 h 1087086"/>
                <a:gd name="connsiteX64" fmla="*/ 1829680 w 2260086"/>
                <a:gd name="connsiteY64" fmla="*/ 318849 h 1087086"/>
                <a:gd name="connsiteX65" fmla="*/ 1817297 w 2260086"/>
                <a:gd name="connsiteY65" fmla="*/ 320754 h 1087086"/>
                <a:gd name="connsiteX66" fmla="*/ 1727762 w 2260086"/>
                <a:gd name="connsiteY66" fmla="*/ 338851 h 1087086"/>
                <a:gd name="connsiteX67" fmla="*/ 1707760 w 2260086"/>
                <a:gd name="connsiteY67" fmla="*/ 349329 h 1087086"/>
                <a:gd name="connsiteX68" fmla="*/ 1655372 w 2260086"/>
                <a:gd name="connsiteY68" fmla="*/ 356949 h 1087086"/>
                <a:gd name="connsiteX69" fmla="*/ 1538215 w 2260086"/>
                <a:gd name="connsiteY69" fmla="*/ 386476 h 1087086"/>
                <a:gd name="connsiteX70" fmla="*/ 1446775 w 2260086"/>
                <a:gd name="connsiteY70" fmla="*/ 413146 h 1087086"/>
                <a:gd name="connsiteX71" fmla="*/ 1426772 w 2260086"/>
                <a:gd name="connsiteY71" fmla="*/ 423624 h 1087086"/>
                <a:gd name="connsiteX72" fmla="*/ 1398197 w 2260086"/>
                <a:gd name="connsiteY72" fmla="*/ 429339 h 1087086"/>
                <a:gd name="connsiteX73" fmla="*/ 1163882 w 2260086"/>
                <a:gd name="connsiteY73" fmla="*/ 512206 h 1087086"/>
                <a:gd name="connsiteX74" fmla="*/ 627625 w 2260086"/>
                <a:gd name="connsiteY74" fmla="*/ 768429 h 1087086"/>
                <a:gd name="connsiteX75" fmla="*/ 327587 w 2260086"/>
                <a:gd name="connsiteY75" fmla="*/ 919876 h 1087086"/>
                <a:gd name="connsiteX76" fmla="*/ 256150 w 2260086"/>
                <a:gd name="connsiteY76" fmla="*/ 955119 h 1087086"/>
                <a:gd name="connsiteX77" fmla="*/ 236147 w 2260086"/>
                <a:gd name="connsiteY77" fmla="*/ 961787 h 1087086"/>
                <a:gd name="connsiteX78" fmla="*/ 216145 w 2260086"/>
                <a:gd name="connsiteY78" fmla="*/ 969407 h 1087086"/>
                <a:gd name="connsiteX79" fmla="*/ 38980 w 2260086"/>
                <a:gd name="connsiteY79" fmla="*/ 1074182 h 1087086"/>
                <a:gd name="connsiteX80" fmla="*/ 7547 w 2260086"/>
                <a:gd name="connsiteY80" fmla="*/ 1086564 h 1087086"/>
                <a:gd name="connsiteX81" fmla="*/ 3737 w 2260086"/>
                <a:gd name="connsiteY81" fmla="*/ 1060847 h 1087086"/>
                <a:gd name="connsiteX82" fmla="*/ 12310 w 2260086"/>
                <a:gd name="connsiteY82" fmla="*/ 1056084 h 1087086"/>
                <a:gd name="connsiteX83" fmla="*/ 21924 w 2260086"/>
                <a:gd name="connsiteY83" fmla="*/ 1046471 h 1087086"/>
                <a:gd name="connsiteX84" fmla="*/ 16953 w 2260086"/>
                <a:gd name="connsiteY84" fmla="*/ 1049416 h 1087086"/>
                <a:gd name="connsiteX85" fmla="*/ 6594 w 2260086"/>
                <a:gd name="connsiteY85" fmla="*/ 1052274 h 1087086"/>
                <a:gd name="connsiteX86" fmla="*/ 1832 w 2260086"/>
                <a:gd name="connsiteY86" fmla="*/ 1047511 h 1087086"/>
                <a:gd name="connsiteX87" fmla="*/ 1832 w 2260086"/>
                <a:gd name="connsiteY87" fmla="*/ 1044654 h 1087086"/>
                <a:gd name="connsiteX88" fmla="*/ 11357 w 2260086"/>
                <a:gd name="connsiteY88" fmla="*/ 1019889 h 1087086"/>
                <a:gd name="connsiteX89" fmla="*/ 20168 w 2260086"/>
                <a:gd name="connsiteY89" fmla="*/ 1009769 h 1087086"/>
                <a:gd name="connsiteX90" fmla="*/ 24706 w 2260086"/>
                <a:gd name="connsiteY90" fmla="*/ 1006233 h 1087086"/>
                <a:gd name="connsiteX91" fmla="*/ 23382 w 2260086"/>
                <a:gd name="connsiteY91" fmla="*/ 1006554 h 1087086"/>
                <a:gd name="connsiteX92" fmla="*/ 12309 w 2260086"/>
                <a:gd name="connsiteY92" fmla="*/ 1009411 h 1087086"/>
                <a:gd name="connsiteX93" fmla="*/ 3737 w 2260086"/>
                <a:gd name="connsiteY93" fmla="*/ 1006554 h 1087086"/>
                <a:gd name="connsiteX94" fmla="*/ 3737 w 2260086"/>
                <a:gd name="connsiteY94" fmla="*/ 1004649 h 1087086"/>
                <a:gd name="connsiteX95" fmla="*/ 12309 w 2260086"/>
                <a:gd name="connsiteY95" fmla="*/ 960834 h 1087086"/>
                <a:gd name="connsiteX96" fmla="*/ 16120 w 2260086"/>
                <a:gd name="connsiteY96" fmla="*/ 957023 h 1087086"/>
                <a:gd name="connsiteX97" fmla="*/ 17072 w 2260086"/>
                <a:gd name="connsiteY97" fmla="*/ 920829 h 1087086"/>
                <a:gd name="connsiteX98" fmla="*/ 23841 w 2260086"/>
                <a:gd name="connsiteY98" fmla="*/ 914857 h 1087086"/>
                <a:gd name="connsiteX99" fmla="*/ 12309 w 2260086"/>
                <a:gd name="connsiteY99" fmla="*/ 917019 h 1087086"/>
                <a:gd name="connsiteX100" fmla="*/ 17072 w 2260086"/>
                <a:gd name="connsiteY100" fmla="*/ 883682 h 1087086"/>
                <a:gd name="connsiteX101" fmla="*/ 38979 w 2260086"/>
                <a:gd name="connsiteY101" fmla="*/ 865585 h 1087086"/>
                <a:gd name="connsiteX102" fmla="*/ 40854 w 2260086"/>
                <a:gd name="connsiteY102" fmla="*/ 864302 h 1087086"/>
                <a:gd name="connsiteX103" fmla="*/ 40744 w 2260086"/>
                <a:gd name="connsiteY103" fmla="*/ 857449 h 1087086"/>
                <a:gd name="connsiteX104" fmla="*/ 32311 w 2260086"/>
                <a:gd name="connsiteY104" fmla="*/ 860822 h 1087086"/>
                <a:gd name="connsiteX105" fmla="*/ 10404 w 2260086"/>
                <a:gd name="connsiteY105" fmla="*/ 871299 h 1087086"/>
                <a:gd name="connsiteX106" fmla="*/ 10404 w 2260086"/>
                <a:gd name="connsiteY106" fmla="*/ 838914 h 1087086"/>
                <a:gd name="connsiteX107" fmla="*/ 10467 w 2260086"/>
                <a:gd name="connsiteY107" fmla="*/ 838851 h 1087086"/>
                <a:gd name="connsiteX108" fmla="*/ 8500 w 2260086"/>
                <a:gd name="connsiteY108" fmla="*/ 838914 h 1087086"/>
                <a:gd name="connsiteX109" fmla="*/ 4690 w 2260086"/>
                <a:gd name="connsiteY109" fmla="*/ 833199 h 1087086"/>
                <a:gd name="connsiteX110" fmla="*/ 4690 w 2260086"/>
                <a:gd name="connsiteY110" fmla="*/ 811291 h 1087086"/>
                <a:gd name="connsiteX111" fmla="*/ 14215 w 2260086"/>
                <a:gd name="connsiteY111" fmla="*/ 800814 h 1087086"/>
                <a:gd name="connsiteX112" fmla="*/ 29455 w 2260086"/>
                <a:gd name="connsiteY112" fmla="*/ 785574 h 1087086"/>
                <a:gd name="connsiteX113" fmla="*/ 30407 w 2260086"/>
                <a:gd name="connsiteY113" fmla="*/ 786526 h 1087086"/>
                <a:gd name="connsiteX114" fmla="*/ 39548 w 2260086"/>
                <a:gd name="connsiteY114" fmla="*/ 782678 h 1087086"/>
                <a:gd name="connsiteX115" fmla="*/ 39509 w 2260086"/>
                <a:gd name="connsiteY115" fmla="*/ 780243 h 1087086"/>
                <a:gd name="connsiteX116" fmla="*/ 37075 w 2260086"/>
                <a:gd name="connsiteY116" fmla="*/ 781764 h 1087086"/>
                <a:gd name="connsiteX117" fmla="*/ 31360 w 2260086"/>
                <a:gd name="connsiteY117" fmla="*/ 784621 h 1087086"/>
                <a:gd name="connsiteX118" fmla="*/ 11357 w 2260086"/>
                <a:gd name="connsiteY118" fmla="*/ 788431 h 1087086"/>
                <a:gd name="connsiteX119" fmla="*/ 10881 w 2260086"/>
                <a:gd name="connsiteY119" fmla="*/ 768667 h 1087086"/>
                <a:gd name="connsiteX120" fmla="*/ 13943 w 2260086"/>
                <a:gd name="connsiteY120" fmla="*/ 757951 h 1087086"/>
                <a:gd name="connsiteX121" fmla="*/ 13262 w 2260086"/>
                <a:gd name="connsiteY121" fmla="*/ 757951 h 1087086"/>
                <a:gd name="connsiteX122" fmla="*/ 23739 w 2260086"/>
                <a:gd name="connsiteY122" fmla="*/ 713184 h 1087086"/>
                <a:gd name="connsiteX123" fmla="*/ 37074 w 2260086"/>
                <a:gd name="connsiteY123" fmla="*/ 702707 h 1087086"/>
                <a:gd name="connsiteX124" fmla="*/ 38257 w 2260086"/>
                <a:gd name="connsiteY124" fmla="*/ 701984 h 1087086"/>
                <a:gd name="connsiteX125" fmla="*/ 38122 w 2260086"/>
                <a:gd name="connsiteY125" fmla="*/ 693535 h 1087086"/>
                <a:gd name="connsiteX126" fmla="*/ 36182 w 2260086"/>
                <a:gd name="connsiteY126" fmla="*/ 693985 h 1087086"/>
                <a:gd name="connsiteX127" fmla="*/ 14214 w 2260086"/>
                <a:gd name="connsiteY127" fmla="*/ 701754 h 1087086"/>
                <a:gd name="connsiteX128" fmla="*/ 12309 w 2260086"/>
                <a:gd name="connsiteY128" fmla="*/ 660797 h 1087086"/>
                <a:gd name="connsiteX129" fmla="*/ 940997 w 2260086"/>
                <a:gd name="connsiteY129" fmla="*/ 205502 h 1087086"/>
                <a:gd name="connsiteX130" fmla="*/ 1441059 w 2260086"/>
                <a:gd name="connsiteY130" fmla="*/ 39767 h 1087086"/>
                <a:gd name="connsiteX131" fmla="*/ 1541072 w 2260086"/>
                <a:gd name="connsiteY131" fmla="*/ 19764 h 1087086"/>
                <a:gd name="connsiteX132" fmla="*/ 1560122 w 2260086"/>
                <a:gd name="connsiteY132" fmla="*/ 16907 h 1087086"/>
                <a:gd name="connsiteX133" fmla="*/ 1622987 w 2260086"/>
                <a:gd name="connsiteY133" fmla="*/ 8334 h 1087086"/>
                <a:gd name="connsiteX134" fmla="*/ 1645847 w 2260086"/>
                <a:gd name="connsiteY134" fmla="*/ 7382 h 1087086"/>
                <a:gd name="connsiteX135" fmla="*/ 1700139 w 2260086"/>
                <a:gd name="connsiteY135" fmla="*/ 3572 h 1087086"/>
                <a:gd name="connsiteX0" fmla="*/ 2127062 w 2260086"/>
                <a:gd name="connsiteY0" fmla="*/ 103286 h 1087086"/>
                <a:gd name="connsiteX1" fmla="*/ 2129717 w 2260086"/>
                <a:gd name="connsiteY1" fmla="*/ 104536 h 1087086"/>
                <a:gd name="connsiteX2" fmla="*/ 2143052 w 2260086"/>
                <a:gd name="connsiteY2" fmla="*/ 108584 h 1087086"/>
                <a:gd name="connsiteX3" fmla="*/ 2144096 w 2260086"/>
                <a:gd name="connsiteY3" fmla="*/ 108789 h 1087086"/>
                <a:gd name="connsiteX4" fmla="*/ 2135432 w 2260086"/>
                <a:gd name="connsiteY4" fmla="*/ 105489 h 1087086"/>
                <a:gd name="connsiteX5" fmla="*/ 2127062 w 2260086"/>
                <a:gd name="connsiteY5" fmla="*/ 103286 h 1087086"/>
                <a:gd name="connsiteX6" fmla="*/ 2089194 w 2260086"/>
                <a:gd name="connsiteY6" fmla="*/ 92965 h 1087086"/>
                <a:gd name="connsiteX7" fmla="*/ 2095427 w 2260086"/>
                <a:gd name="connsiteY7" fmla="*/ 94893 h 1087086"/>
                <a:gd name="connsiteX8" fmla="*/ 2096839 w 2260086"/>
                <a:gd name="connsiteY8" fmla="*/ 95050 h 1087086"/>
                <a:gd name="connsiteX9" fmla="*/ 2089194 w 2260086"/>
                <a:gd name="connsiteY9" fmla="*/ 92965 h 1087086"/>
                <a:gd name="connsiteX10" fmla="*/ 2038927 w 2260086"/>
                <a:gd name="connsiteY10" fmla="*/ 80705 h 1087086"/>
                <a:gd name="connsiteX11" fmla="*/ 2039942 w 2260086"/>
                <a:gd name="connsiteY11" fmla="*/ 80954 h 1087086"/>
                <a:gd name="connsiteX12" fmla="*/ 2039110 w 2260086"/>
                <a:gd name="connsiteY12" fmla="*/ 80724 h 1087086"/>
                <a:gd name="connsiteX13" fmla="*/ 2038927 w 2260086"/>
                <a:gd name="connsiteY13" fmla="*/ 80705 h 1087086"/>
                <a:gd name="connsiteX14" fmla="*/ 1700139 w 2260086"/>
                <a:gd name="connsiteY14" fmla="*/ 3572 h 1087086"/>
                <a:gd name="connsiteX15" fmla="*/ 1792532 w 2260086"/>
                <a:gd name="connsiteY15" fmla="*/ 3572 h 1087086"/>
                <a:gd name="connsiteX16" fmla="*/ 1842062 w 2260086"/>
                <a:gd name="connsiteY16" fmla="*/ 6429 h 1087086"/>
                <a:gd name="connsiteX17" fmla="*/ 1864922 w 2260086"/>
                <a:gd name="connsiteY17" fmla="*/ 7382 h 1087086"/>
                <a:gd name="connsiteX18" fmla="*/ 1880162 w 2260086"/>
                <a:gd name="connsiteY18" fmla="*/ 10239 h 1087086"/>
                <a:gd name="connsiteX19" fmla="*/ 1898259 w 2260086"/>
                <a:gd name="connsiteY19" fmla="*/ 11192 h 1087086"/>
                <a:gd name="connsiteX20" fmla="*/ 1942075 w 2260086"/>
                <a:gd name="connsiteY20" fmla="*/ 18812 h 1087086"/>
                <a:gd name="connsiteX21" fmla="*/ 1955409 w 2260086"/>
                <a:gd name="connsiteY21" fmla="*/ 19764 h 1087086"/>
                <a:gd name="connsiteX22" fmla="*/ 2186867 w 2260086"/>
                <a:gd name="connsiteY22" fmla="*/ 91202 h 1087086"/>
                <a:gd name="connsiteX23" fmla="*/ 2250685 w 2260086"/>
                <a:gd name="connsiteY23" fmla="*/ 121682 h 1087086"/>
                <a:gd name="connsiteX24" fmla="*/ 2258304 w 2260086"/>
                <a:gd name="connsiteY24" fmla="*/ 132159 h 1087086"/>
                <a:gd name="connsiteX25" fmla="*/ 2243064 w 2260086"/>
                <a:gd name="connsiteY25" fmla="*/ 138827 h 1087086"/>
                <a:gd name="connsiteX26" fmla="*/ 2218300 w 2260086"/>
                <a:gd name="connsiteY26" fmla="*/ 134064 h 1087086"/>
                <a:gd name="connsiteX27" fmla="*/ 2198297 w 2260086"/>
                <a:gd name="connsiteY27" fmla="*/ 128349 h 1087086"/>
                <a:gd name="connsiteX28" fmla="*/ 2184010 w 2260086"/>
                <a:gd name="connsiteY28" fmla="*/ 122634 h 1087086"/>
                <a:gd name="connsiteX29" fmla="*/ 2170674 w 2260086"/>
                <a:gd name="connsiteY29" fmla="*/ 118189 h 1087086"/>
                <a:gd name="connsiteX30" fmla="*/ 2178294 w 2260086"/>
                <a:gd name="connsiteY30" fmla="*/ 121681 h 1087086"/>
                <a:gd name="connsiteX31" fmla="*/ 2196392 w 2260086"/>
                <a:gd name="connsiteY31" fmla="*/ 128349 h 1087086"/>
                <a:gd name="connsiteX32" fmla="*/ 2215442 w 2260086"/>
                <a:gd name="connsiteY32" fmla="*/ 140731 h 1087086"/>
                <a:gd name="connsiteX33" fmla="*/ 2186867 w 2260086"/>
                <a:gd name="connsiteY33" fmla="*/ 150256 h 1087086"/>
                <a:gd name="connsiteX34" fmla="*/ 2175979 w 2260086"/>
                <a:gd name="connsiteY34" fmla="*/ 149349 h 1087086"/>
                <a:gd name="connsiteX35" fmla="*/ 2182105 w 2260086"/>
                <a:gd name="connsiteY35" fmla="*/ 152161 h 1087086"/>
                <a:gd name="connsiteX36" fmla="*/ 2149720 w 2260086"/>
                <a:gd name="connsiteY36" fmla="*/ 156924 h 1087086"/>
                <a:gd name="connsiteX37" fmla="*/ 2128765 w 2260086"/>
                <a:gd name="connsiteY37" fmla="*/ 156924 h 1087086"/>
                <a:gd name="connsiteX38" fmla="*/ 2111355 w 2260086"/>
                <a:gd name="connsiteY38" fmla="*/ 153322 h 1087086"/>
                <a:gd name="connsiteX39" fmla="*/ 2108738 w 2260086"/>
                <a:gd name="connsiteY39" fmla="*/ 156329 h 1087086"/>
                <a:gd name="connsiteX40" fmla="*/ 2128765 w 2260086"/>
                <a:gd name="connsiteY40" fmla="*/ 159781 h 1087086"/>
                <a:gd name="connsiteX41" fmla="*/ 2144005 w 2260086"/>
                <a:gd name="connsiteY41" fmla="*/ 167401 h 1087086"/>
                <a:gd name="connsiteX42" fmla="*/ 2139242 w 2260086"/>
                <a:gd name="connsiteY42" fmla="*/ 180736 h 1087086"/>
                <a:gd name="connsiteX43" fmla="*/ 2116501 w 2260086"/>
                <a:gd name="connsiteY43" fmla="*/ 182165 h 1087086"/>
                <a:gd name="connsiteX44" fmla="*/ 2115194 w 2260086"/>
                <a:gd name="connsiteY44" fmla="*/ 181910 h 1087086"/>
                <a:gd name="connsiteX45" fmla="*/ 2116382 w 2260086"/>
                <a:gd name="connsiteY45" fmla="*/ 182642 h 1087086"/>
                <a:gd name="connsiteX46" fmla="*/ 2083044 w 2260086"/>
                <a:gd name="connsiteY46" fmla="*/ 193119 h 1087086"/>
                <a:gd name="connsiteX47" fmla="*/ 2075572 w 2260086"/>
                <a:gd name="connsiteY47" fmla="*/ 194434 h 1087086"/>
                <a:gd name="connsiteX48" fmla="*/ 2072387 w 2260086"/>
                <a:gd name="connsiteY48" fmla="*/ 198093 h 1087086"/>
                <a:gd name="connsiteX49" fmla="*/ 2083044 w 2260086"/>
                <a:gd name="connsiteY49" fmla="*/ 202644 h 1087086"/>
                <a:gd name="connsiteX50" fmla="*/ 2081139 w 2260086"/>
                <a:gd name="connsiteY50" fmla="*/ 215979 h 1087086"/>
                <a:gd name="connsiteX51" fmla="*/ 2063994 w 2260086"/>
                <a:gd name="connsiteY51" fmla="*/ 219789 h 1087086"/>
                <a:gd name="connsiteX52" fmla="*/ 2054448 w 2260086"/>
                <a:gd name="connsiteY52" fmla="*/ 218704 h 1087086"/>
                <a:gd name="connsiteX53" fmla="*/ 2025013 w 2260086"/>
                <a:gd name="connsiteY53" fmla="*/ 252523 h 1087086"/>
                <a:gd name="connsiteX54" fmla="*/ 2030657 w 2260086"/>
                <a:gd name="connsiteY54" fmla="*/ 258961 h 1087086"/>
                <a:gd name="connsiteX55" fmla="*/ 2023989 w 2260086"/>
                <a:gd name="connsiteY55" fmla="*/ 268366 h 1087086"/>
                <a:gd name="connsiteX56" fmla="*/ 2015893 w 2260086"/>
                <a:gd name="connsiteY56" fmla="*/ 270390 h 1087086"/>
                <a:gd name="connsiteX57" fmla="*/ 2012915 w 2260086"/>
                <a:gd name="connsiteY57" fmla="*/ 269296 h 1087086"/>
                <a:gd name="connsiteX58" fmla="*/ 2019227 w 2260086"/>
                <a:gd name="connsiteY58" fmla="*/ 275034 h 1087086"/>
                <a:gd name="connsiteX59" fmla="*/ 2004940 w 2260086"/>
                <a:gd name="connsiteY59" fmla="*/ 285512 h 1087086"/>
                <a:gd name="connsiteX60" fmla="*/ 1995327 w 2260086"/>
                <a:gd name="connsiteY60" fmla="*/ 283219 h 1087086"/>
                <a:gd name="connsiteX61" fmla="*/ 1989261 w 2260086"/>
                <a:gd name="connsiteY61" fmla="*/ 284303 h 1087086"/>
                <a:gd name="connsiteX62" fmla="*/ 1993510 w 2260086"/>
                <a:gd name="connsiteY62" fmla="*/ 285511 h 1087086"/>
                <a:gd name="connsiteX63" fmla="*/ 1963982 w 2260086"/>
                <a:gd name="connsiteY63" fmla="*/ 295036 h 1087086"/>
                <a:gd name="connsiteX64" fmla="*/ 1829680 w 2260086"/>
                <a:gd name="connsiteY64" fmla="*/ 318849 h 1087086"/>
                <a:gd name="connsiteX65" fmla="*/ 1817297 w 2260086"/>
                <a:gd name="connsiteY65" fmla="*/ 320754 h 1087086"/>
                <a:gd name="connsiteX66" fmla="*/ 1727762 w 2260086"/>
                <a:gd name="connsiteY66" fmla="*/ 338851 h 1087086"/>
                <a:gd name="connsiteX67" fmla="*/ 1707760 w 2260086"/>
                <a:gd name="connsiteY67" fmla="*/ 349329 h 1087086"/>
                <a:gd name="connsiteX68" fmla="*/ 1655372 w 2260086"/>
                <a:gd name="connsiteY68" fmla="*/ 356949 h 1087086"/>
                <a:gd name="connsiteX69" fmla="*/ 1538215 w 2260086"/>
                <a:gd name="connsiteY69" fmla="*/ 386476 h 1087086"/>
                <a:gd name="connsiteX70" fmla="*/ 1446775 w 2260086"/>
                <a:gd name="connsiteY70" fmla="*/ 413146 h 1087086"/>
                <a:gd name="connsiteX71" fmla="*/ 1426772 w 2260086"/>
                <a:gd name="connsiteY71" fmla="*/ 423624 h 1087086"/>
                <a:gd name="connsiteX72" fmla="*/ 1398197 w 2260086"/>
                <a:gd name="connsiteY72" fmla="*/ 429339 h 1087086"/>
                <a:gd name="connsiteX73" fmla="*/ 1163882 w 2260086"/>
                <a:gd name="connsiteY73" fmla="*/ 512206 h 1087086"/>
                <a:gd name="connsiteX74" fmla="*/ 627625 w 2260086"/>
                <a:gd name="connsiteY74" fmla="*/ 768429 h 1087086"/>
                <a:gd name="connsiteX75" fmla="*/ 327587 w 2260086"/>
                <a:gd name="connsiteY75" fmla="*/ 919876 h 1087086"/>
                <a:gd name="connsiteX76" fmla="*/ 236147 w 2260086"/>
                <a:gd name="connsiteY76" fmla="*/ 961787 h 1087086"/>
                <a:gd name="connsiteX77" fmla="*/ 216145 w 2260086"/>
                <a:gd name="connsiteY77" fmla="*/ 969407 h 1087086"/>
                <a:gd name="connsiteX78" fmla="*/ 38980 w 2260086"/>
                <a:gd name="connsiteY78" fmla="*/ 1074182 h 1087086"/>
                <a:gd name="connsiteX79" fmla="*/ 7547 w 2260086"/>
                <a:gd name="connsiteY79" fmla="*/ 1086564 h 1087086"/>
                <a:gd name="connsiteX80" fmla="*/ 3737 w 2260086"/>
                <a:gd name="connsiteY80" fmla="*/ 1060847 h 1087086"/>
                <a:gd name="connsiteX81" fmla="*/ 12310 w 2260086"/>
                <a:gd name="connsiteY81" fmla="*/ 1056084 h 1087086"/>
                <a:gd name="connsiteX82" fmla="*/ 21924 w 2260086"/>
                <a:gd name="connsiteY82" fmla="*/ 1046471 h 1087086"/>
                <a:gd name="connsiteX83" fmla="*/ 16953 w 2260086"/>
                <a:gd name="connsiteY83" fmla="*/ 1049416 h 1087086"/>
                <a:gd name="connsiteX84" fmla="*/ 6594 w 2260086"/>
                <a:gd name="connsiteY84" fmla="*/ 1052274 h 1087086"/>
                <a:gd name="connsiteX85" fmla="*/ 1832 w 2260086"/>
                <a:gd name="connsiteY85" fmla="*/ 1047511 h 1087086"/>
                <a:gd name="connsiteX86" fmla="*/ 1832 w 2260086"/>
                <a:gd name="connsiteY86" fmla="*/ 1044654 h 1087086"/>
                <a:gd name="connsiteX87" fmla="*/ 11357 w 2260086"/>
                <a:gd name="connsiteY87" fmla="*/ 1019889 h 1087086"/>
                <a:gd name="connsiteX88" fmla="*/ 20168 w 2260086"/>
                <a:gd name="connsiteY88" fmla="*/ 1009769 h 1087086"/>
                <a:gd name="connsiteX89" fmla="*/ 24706 w 2260086"/>
                <a:gd name="connsiteY89" fmla="*/ 1006233 h 1087086"/>
                <a:gd name="connsiteX90" fmla="*/ 23382 w 2260086"/>
                <a:gd name="connsiteY90" fmla="*/ 1006554 h 1087086"/>
                <a:gd name="connsiteX91" fmla="*/ 12309 w 2260086"/>
                <a:gd name="connsiteY91" fmla="*/ 1009411 h 1087086"/>
                <a:gd name="connsiteX92" fmla="*/ 3737 w 2260086"/>
                <a:gd name="connsiteY92" fmla="*/ 1006554 h 1087086"/>
                <a:gd name="connsiteX93" fmla="*/ 3737 w 2260086"/>
                <a:gd name="connsiteY93" fmla="*/ 1004649 h 1087086"/>
                <a:gd name="connsiteX94" fmla="*/ 12309 w 2260086"/>
                <a:gd name="connsiteY94" fmla="*/ 960834 h 1087086"/>
                <a:gd name="connsiteX95" fmla="*/ 16120 w 2260086"/>
                <a:gd name="connsiteY95" fmla="*/ 957023 h 1087086"/>
                <a:gd name="connsiteX96" fmla="*/ 17072 w 2260086"/>
                <a:gd name="connsiteY96" fmla="*/ 920829 h 1087086"/>
                <a:gd name="connsiteX97" fmla="*/ 23841 w 2260086"/>
                <a:gd name="connsiteY97" fmla="*/ 914857 h 1087086"/>
                <a:gd name="connsiteX98" fmla="*/ 12309 w 2260086"/>
                <a:gd name="connsiteY98" fmla="*/ 917019 h 1087086"/>
                <a:gd name="connsiteX99" fmla="*/ 17072 w 2260086"/>
                <a:gd name="connsiteY99" fmla="*/ 883682 h 1087086"/>
                <a:gd name="connsiteX100" fmla="*/ 38979 w 2260086"/>
                <a:gd name="connsiteY100" fmla="*/ 865585 h 1087086"/>
                <a:gd name="connsiteX101" fmla="*/ 40854 w 2260086"/>
                <a:gd name="connsiteY101" fmla="*/ 864302 h 1087086"/>
                <a:gd name="connsiteX102" fmla="*/ 40744 w 2260086"/>
                <a:gd name="connsiteY102" fmla="*/ 857449 h 1087086"/>
                <a:gd name="connsiteX103" fmla="*/ 32311 w 2260086"/>
                <a:gd name="connsiteY103" fmla="*/ 860822 h 1087086"/>
                <a:gd name="connsiteX104" fmla="*/ 10404 w 2260086"/>
                <a:gd name="connsiteY104" fmla="*/ 871299 h 1087086"/>
                <a:gd name="connsiteX105" fmla="*/ 10404 w 2260086"/>
                <a:gd name="connsiteY105" fmla="*/ 838914 h 1087086"/>
                <a:gd name="connsiteX106" fmla="*/ 10467 w 2260086"/>
                <a:gd name="connsiteY106" fmla="*/ 838851 h 1087086"/>
                <a:gd name="connsiteX107" fmla="*/ 8500 w 2260086"/>
                <a:gd name="connsiteY107" fmla="*/ 838914 h 1087086"/>
                <a:gd name="connsiteX108" fmla="*/ 4690 w 2260086"/>
                <a:gd name="connsiteY108" fmla="*/ 833199 h 1087086"/>
                <a:gd name="connsiteX109" fmla="*/ 4690 w 2260086"/>
                <a:gd name="connsiteY109" fmla="*/ 811291 h 1087086"/>
                <a:gd name="connsiteX110" fmla="*/ 14215 w 2260086"/>
                <a:gd name="connsiteY110" fmla="*/ 800814 h 1087086"/>
                <a:gd name="connsiteX111" fmla="*/ 29455 w 2260086"/>
                <a:gd name="connsiteY111" fmla="*/ 785574 h 1087086"/>
                <a:gd name="connsiteX112" fmla="*/ 30407 w 2260086"/>
                <a:gd name="connsiteY112" fmla="*/ 786526 h 1087086"/>
                <a:gd name="connsiteX113" fmla="*/ 39548 w 2260086"/>
                <a:gd name="connsiteY113" fmla="*/ 782678 h 1087086"/>
                <a:gd name="connsiteX114" fmla="*/ 39509 w 2260086"/>
                <a:gd name="connsiteY114" fmla="*/ 780243 h 1087086"/>
                <a:gd name="connsiteX115" fmla="*/ 37075 w 2260086"/>
                <a:gd name="connsiteY115" fmla="*/ 781764 h 1087086"/>
                <a:gd name="connsiteX116" fmla="*/ 31360 w 2260086"/>
                <a:gd name="connsiteY116" fmla="*/ 784621 h 1087086"/>
                <a:gd name="connsiteX117" fmla="*/ 11357 w 2260086"/>
                <a:gd name="connsiteY117" fmla="*/ 788431 h 1087086"/>
                <a:gd name="connsiteX118" fmla="*/ 10881 w 2260086"/>
                <a:gd name="connsiteY118" fmla="*/ 768667 h 1087086"/>
                <a:gd name="connsiteX119" fmla="*/ 13943 w 2260086"/>
                <a:gd name="connsiteY119" fmla="*/ 757951 h 1087086"/>
                <a:gd name="connsiteX120" fmla="*/ 13262 w 2260086"/>
                <a:gd name="connsiteY120" fmla="*/ 757951 h 1087086"/>
                <a:gd name="connsiteX121" fmla="*/ 23739 w 2260086"/>
                <a:gd name="connsiteY121" fmla="*/ 713184 h 1087086"/>
                <a:gd name="connsiteX122" fmla="*/ 37074 w 2260086"/>
                <a:gd name="connsiteY122" fmla="*/ 702707 h 1087086"/>
                <a:gd name="connsiteX123" fmla="*/ 38257 w 2260086"/>
                <a:gd name="connsiteY123" fmla="*/ 701984 h 1087086"/>
                <a:gd name="connsiteX124" fmla="*/ 38122 w 2260086"/>
                <a:gd name="connsiteY124" fmla="*/ 693535 h 1087086"/>
                <a:gd name="connsiteX125" fmla="*/ 36182 w 2260086"/>
                <a:gd name="connsiteY125" fmla="*/ 693985 h 1087086"/>
                <a:gd name="connsiteX126" fmla="*/ 14214 w 2260086"/>
                <a:gd name="connsiteY126" fmla="*/ 701754 h 1087086"/>
                <a:gd name="connsiteX127" fmla="*/ 12309 w 2260086"/>
                <a:gd name="connsiteY127" fmla="*/ 660797 h 1087086"/>
                <a:gd name="connsiteX128" fmla="*/ 940997 w 2260086"/>
                <a:gd name="connsiteY128" fmla="*/ 205502 h 1087086"/>
                <a:gd name="connsiteX129" fmla="*/ 1441059 w 2260086"/>
                <a:gd name="connsiteY129" fmla="*/ 39767 h 1087086"/>
                <a:gd name="connsiteX130" fmla="*/ 1541072 w 2260086"/>
                <a:gd name="connsiteY130" fmla="*/ 19764 h 1087086"/>
                <a:gd name="connsiteX131" fmla="*/ 1560122 w 2260086"/>
                <a:gd name="connsiteY131" fmla="*/ 16907 h 1087086"/>
                <a:gd name="connsiteX132" fmla="*/ 1622987 w 2260086"/>
                <a:gd name="connsiteY132" fmla="*/ 8334 h 1087086"/>
                <a:gd name="connsiteX133" fmla="*/ 1645847 w 2260086"/>
                <a:gd name="connsiteY133" fmla="*/ 7382 h 1087086"/>
                <a:gd name="connsiteX134" fmla="*/ 1700139 w 2260086"/>
                <a:gd name="connsiteY134" fmla="*/ 3572 h 1087086"/>
                <a:gd name="connsiteX0" fmla="*/ 2127062 w 2260086"/>
                <a:gd name="connsiteY0" fmla="*/ 103286 h 1087086"/>
                <a:gd name="connsiteX1" fmla="*/ 2129717 w 2260086"/>
                <a:gd name="connsiteY1" fmla="*/ 104536 h 1087086"/>
                <a:gd name="connsiteX2" fmla="*/ 2143052 w 2260086"/>
                <a:gd name="connsiteY2" fmla="*/ 108584 h 1087086"/>
                <a:gd name="connsiteX3" fmla="*/ 2144096 w 2260086"/>
                <a:gd name="connsiteY3" fmla="*/ 108789 h 1087086"/>
                <a:gd name="connsiteX4" fmla="*/ 2135432 w 2260086"/>
                <a:gd name="connsiteY4" fmla="*/ 105489 h 1087086"/>
                <a:gd name="connsiteX5" fmla="*/ 2127062 w 2260086"/>
                <a:gd name="connsiteY5" fmla="*/ 103286 h 1087086"/>
                <a:gd name="connsiteX6" fmla="*/ 2089194 w 2260086"/>
                <a:gd name="connsiteY6" fmla="*/ 92965 h 1087086"/>
                <a:gd name="connsiteX7" fmla="*/ 2095427 w 2260086"/>
                <a:gd name="connsiteY7" fmla="*/ 94893 h 1087086"/>
                <a:gd name="connsiteX8" fmla="*/ 2096839 w 2260086"/>
                <a:gd name="connsiteY8" fmla="*/ 95050 h 1087086"/>
                <a:gd name="connsiteX9" fmla="*/ 2089194 w 2260086"/>
                <a:gd name="connsiteY9" fmla="*/ 92965 h 1087086"/>
                <a:gd name="connsiteX10" fmla="*/ 2038927 w 2260086"/>
                <a:gd name="connsiteY10" fmla="*/ 80705 h 1087086"/>
                <a:gd name="connsiteX11" fmla="*/ 2039942 w 2260086"/>
                <a:gd name="connsiteY11" fmla="*/ 80954 h 1087086"/>
                <a:gd name="connsiteX12" fmla="*/ 2039110 w 2260086"/>
                <a:gd name="connsiteY12" fmla="*/ 80724 h 1087086"/>
                <a:gd name="connsiteX13" fmla="*/ 2038927 w 2260086"/>
                <a:gd name="connsiteY13" fmla="*/ 80705 h 1087086"/>
                <a:gd name="connsiteX14" fmla="*/ 1700139 w 2260086"/>
                <a:gd name="connsiteY14" fmla="*/ 3572 h 1087086"/>
                <a:gd name="connsiteX15" fmla="*/ 1792532 w 2260086"/>
                <a:gd name="connsiteY15" fmla="*/ 3572 h 1087086"/>
                <a:gd name="connsiteX16" fmla="*/ 1842062 w 2260086"/>
                <a:gd name="connsiteY16" fmla="*/ 6429 h 1087086"/>
                <a:gd name="connsiteX17" fmla="*/ 1864922 w 2260086"/>
                <a:gd name="connsiteY17" fmla="*/ 7382 h 1087086"/>
                <a:gd name="connsiteX18" fmla="*/ 1880162 w 2260086"/>
                <a:gd name="connsiteY18" fmla="*/ 10239 h 1087086"/>
                <a:gd name="connsiteX19" fmla="*/ 1898259 w 2260086"/>
                <a:gd name="connsiteY19" fmla="*/ 11192 h 1087086"/>
                <a:gd name="connsiteX20" fmla="*/ 1942075 w 2260086"/>
                <a:gd name="connsiteY20" fmla="*/ 18812 h 1087086"/>
                <a:gd name="connsiteX21" fmla="*/ 1955409 w 2260086"/>
                <a:gd name="connsiteY21" fmla="*/ 19764 h 1087086"/>
                <a:gd name="connsiteX22" fmla="*/ 2186867 w 2260086"/>
                <a:gd name="connsiteY22" fmla="*/ 91202 h 1087086"/>
                <a:gd name="connsiteX23" fmla="*/ 2250685 w 2260086"/>
                <a:gd name="connsiteY23" fmla="*/ 121682 h 1087086"/>
                <a:gd name="connsiteX24" fmla="*/ 2258304 w 2260086"/>
                <a:gd name="connsiteY24" fmla="*/ 132159 h 1087086"/>
                <a:gd name="connsiteX25" fmla="*/ 2243064 w 2260086"/>
                <a:gd name="connsiteY25" fmla="*/ 138827 h 1087086"/>
                <a:gd name="connsiteX26" fmla="*/ 2218300 w 2260086"/>
                <a:gd name="connsiteY26" fmla="*/ 134064 h 1087086"/>
                <a:gd name="connsiteX27" fmla="*/ 2198297 w 2260086"/>
                <a:gd name="connsiteY27" fmla="*/ 128349 h 1087086"/>
                <a:gd name="connsiteX28" fmla="*/ 2184010 w 2260086"/>
                <a:gd name="connsiteY28" fmla="*/ 122634 h 1087086"/>
                <a:gd name="connsiteX29" fmla="*/ 2170674 w 2260086"/>
                <a:gd name="connsiteY29" fmla="*/ 118189 h 1087086"/>
                <a:gd name="connsiteX30" fmla="*/ 2178294 w 2260086"/>
                <a:gd name="connsiteY30" fmla="*/ 121681 h 1087086"/>
                <a:gd name="connsiteX31" fmla="*/ 2196392 w 2260086"/>
                <a:gd name="connsiteY31" fmla="*/ 128349 h 1087086"/>
                <a:gd name="connsiteX32" fmla="*/ 2215442 w 2260086"/>
                <a:gd name="connsiteY32" fmla="*/ 140731 h 1087086"/>
                <a:gd name="connsiteX33" fmla="*/ 2186867 w 2260086"/>
                <a:gd name="connsiteY33" fmla="*/ 150256 h 1087086"/>
                <a:gd name="connsiteX34" fmla="*/ 2175979 w 2260086"/>
                <a:gd name="connsiteY34" fmla="*/ 149349 h 1087086"/>
                <a:gd name="connsiteX35" fmla="*/ 2182105 w 2260086"/>
                <a:gd name="connsiteY35" fmla="*/ 152161 h 1087086"/>
                <a:gd name="connsiteX36" fmla="*/ 2149720 w 2260086"/>
                <a:gd name="connsiteY36" fmla="*/ 156924 h 1087086"/>
                <a:gd name="connsiteX37" fmla="*/ 2128765 w 2260086"/>
                <a:gd name="connsiteY37" fmla="*/ 156924 h 1087086"/>
                <a:gd name="connsiteX38" fmla="*/ 2111355 w 2260086"/>
                <a:gd name="connsiteY38" fmla="*/ 153322 h 1087086"/>
                <a:gd name="connsiteX39" fmla="*/ 2108738 w 2260086"/>
                <a:gd name="connsiteY39" fmla="*/ 156329 h 1087086"/>
                <a:gd name="connsiteX40" fmla="*/ 2128765 w 2260086"/>
                <a:gd name="connsiteY40" fmla="*/ 159781 h 1087086"/>
                <a:gd name="connsiteX41" fmla="*/ 2144005 w 2260086"/>
                <a:gd name="connsiteY41" fmla="*/ 167401 h 1087086"/>
                <a:gd name="connsiteX42" fmla="*/ 2139242 w 2260086"/>
                <a:gd name="connsiteY42" fmla="*/ 180736 h 1087086"/>
                <a:gd name="connsiteX43" fmla="*/ 2116501 w 2260086"/>
                <a:gd name="connsiteY43" fmla="*/ 182165 h 1087086"/>
                <a:gd name="connsiteX44" fmla="*/ 2115194 w 2260086"/>
                <a:gd name="connsiteY44" fmla="*/ 181910 h 1087086"/>
                <a:gd name="connsiteX45" fmla="*/ 2116382 w 2260086"/>
                <a:gd name="connsiteY45" fmla="*/ 182642 h 1087086"/>
                <a:gd name="connsiteX46" fmla="*/ 2083044 w 2260086"/>
                <a:gd name="connsiteY46" fmla="*/ 193119 h 1087086"/>
                <a:gd name="connsiteX47" fmla="*/ 2075572 w 2260086"/>
                <a:gd name="connsiteY47" fmla="*/ 194434 h 1087086"/>
                <a:gd name="connsiteX48" fmla="*/ 2072387 w 2260086"/>
                <a:gd name="connsiteY48" fmla="*/ 198093 h 1087086"/>
                <a:gd name="connsiteX49" fmla="*/ 2083044 w 2260086"/>
                <a:gd name="connsiteY49" fmla="*/ 202644 h 1087086"/>
                <a:gd name="connsiteX50" fmla="*/ 2081139 w 2260086"/>
                <a:gd name="connsiteY50" fmla="*/ 215979 h 1087086"/>
                <a:gd name="connsiteX51" fmla="*/ 2063994 w 2260086"/>
                <a:gd name="connsiteY51" fmla="*/ 219789 h 1087086"/>
                <a:gd name="connsiteX52" fmla="*/ 2054448 w 2260086"/>
                <a:gd name="connsiteY52" fmla="*/ 218704 h 1087086"/>
                <a:gd name="connsiteX53" fmla="*/ 2025013 w 2260086"/>
                <a:gd name="connsiteY53" fmla="*/ 252523 h 1087086"/>
                <a:gd name="connsiteX54" fmla="*/ 2030657 w 2260086"/>
                <a:gd name="connsiteY54" fmla="*/ 258961 h 1087086"/>
                <a:gd name="connsiteX55" fmla="*/ 2023989 w 2260086"/>
                <a:gd name="connsiteY55" fmla="*/ 268366 h 1087086"/>
                <a:gd name="connsiteX56" fmla="*/ 2015893 w 2260086"/>
                <a:gd name="connsiteY56" fmla="*/ 270390 h 1087086"/>
                <a:gd name="connsiteX57" fmla="*/ 2012915 w 2260086"/>
                <a:gd name="connsiteY57" fmla="*/ 269296 h 1087086"/>
                <a:gd name="connsiteX58" fmla="*/ 2019227 w 2260086"/>
                <a:gd name="connsiteY58" fmla="*/ 275034 h 1087086"/>
                <a:gd name="connsiteX59" fmla="*/ 2004940 w 2260086"/>
                <a:gd name="connsiteY59" fmla="*/ 285512 h 1087086"/>
                <a:gd name="connsiteX60" fmla="*/ 1995327 w 2260086"/>
                <a:gd name="connsiteY60" fmla="*/ 283219 h 1087086"/>
                <a:gd name="connsiteX61" fmla="*/ 1989261 w 2260086"/>
                <a:gd name="connsiteY61" fmla="*/ 284303 h 1087086"/>
                <a:gd name="connsiteX62" fmla="*/ 1993510 w 2260086"/>
                <a:gd name="connsiteY62" fmla="*/ 285511 h 1087086"/>
                <a:gd name="connsiteX63" fmla="*/ 1963982 w 2260086"/>
                <a:gd name="connsiteY63" fmla="*/ 295036 h 1087086"/>
                <a:gd name="connsiteX64" fmla="*/ 1829680 w 2260086"/>
                <a:gd name="connsiteY64" fmla="*/ 318849 h 1087086"/>
                <a:gd name="connsiteX65" fmla="*/ 1817297 w 2260086"/>
                <a:gd name="connsiteY65" fmla="*/ 320754 h 1087086"/>
                <a:gd name="connsiteX66" fmla="*/ 1727762 w 2260086"/>
                <a:gd name="connsiteY66" fmla="*/ 338851 h 1087086"/>
                <a:gd name="connsiteX67" fmla="*/ 1707760 w 2260086"/>
                <a:gd name="connsiteY67" fmla="*/ 349329 h 1087086"/>
                <a:gd name="connsiteX68" fmla="*/ 1655372 w 2260086"/>
                <a:gd name="connsiteY68" fmla="*/ 356949 h 1087086"/>
                <a:gd name="connsiteX69" fmla="*/ 1538215 w 2260086"/>
                <a:gd name="connsiteY69" fmla="*/ 386476 h 1087086"/>
                <a:gd name="connsiteX70" fmla="*/ 1446775 w 2260086"/>
                <a:gd name="connsiteY70" fmla="*/ 413146 h 1087086"/>
                <a:gd name="connsiteX71" fmla="*/ 1426772 w 2260086"/>
                <a:gd name="connsiteY71" fmla="*/ 423624 h 1087086"/>
                <a:gd name="connsiteX72" fmla="*/ 1398197 w 2260086"/>
                <a:gd name="connsiteY72" fmla="*/ 429339 h 1087086"/>
                <a:gd name="connsiteX73" fmla="*/ 1163882 w 2260086"/>
                <a:gd name="connsiteY73" fmla="*/ 512206 h 1087086"/>
                <a:gd name="connsiteX74" fmla="*/ 627625 w 2260086"/>
                <a:gd name="connsiteY74" fmla="*/ 768429 h 1087086"/>
                <a:gd name="connsiteX75" fmla="*/ 327587 w 2260086"/>
                <a:gd name="connsiteY75" fmla="*/ 919876 h 1087086"/>
                <a:gd name="connsiteX76" fmla="*/ 216145 w 2260086"/>
                <a:gd name="connsiteY76" fmla="*/ 969407 h 1087086"/>
                <a:gd name="connsiteX77" fmla="*/ 38980 w 2260086"/>
                <a:gd name="connsiteY77" fmla="*/ 1074182 h 1087086"/>
                <a:gd name="connsiteX78" fmla="*/ 7547 w 2260086"/>
                <a:gd name="connsiteY78" fmla="*/ 1086564 h 1087086"/>
                <a:gd name="connsiteX79" fmla="*/ 3737 w 2260086"/>
                <a:gd name="connsiteY79" fmla="*/ 1060847 h 1087086"/>
                <a:gd name="connsiteX80" fmla="*/ 12310 w 2260086"/>
                <a:gd name="connsiteY80" fmla="*/ 1056084 h 1087086"/>
                <a:gd name="connsiteX81" fmla="*/ 21924 w 2260086"/>
                <a:gd name="connsiteY81" fmla="*/ 1046471 h 1087086"/>
                <a:gd name="connsiteX82" fmla="*/ 16953 w 2260086"/>
                <a:gd name="connsiteY82" fmla="*/ 1049416 h 1087086"/>
                <a:gd name="connsiteX83" fmla="*/ 6594 w 2260086"/>
                <a:gd name="connsiteY83" fmla="*/ 1052274 h 1087086"/>
                <a:gd name="connsiteX84" fmla="*/ 1832 w 2260086"/>
                <a:gd name="connsiteY84" fmla="*/ 1047511 h 1087086"/>
                <a:gd name="connsiteX85" fmla="*/ 1832 w 2260086"/>
                <a:gd name="connsiteY85" fmla="*/ 1044654 h 1087086"/>
                <a:gd name="connsiteX86" fmla="*/ 11357 w 2260086"/>
                <a:gd name="connsiteY86" fmla="*/ 1019889 h 1087086"/>
                <a:gd name="connsiteX87" fmla="*/ 20168 w 2260086"/>
                <a:gd name="connsiteY87" fmla="*/ 1009769 h 1087086"/>
                <a:gd name="connsiteX88" fmla="*/ 24706 w 2260086"/>
                <a:gd name="connsiteY88" fmla="*/ 1006233 h 1087086"/>
                <a:gd name="connsiteX89" fmla="*/ 23382 w 2260086"/>
                <a:gd name="connsiteY89" fmla="*/ 1006554 h 1087086"/>
                <a:gd name="connsiteX90" fmla="*/ 12309 w 2260086"/>
                <a:gd name="connsiteY90" fmla="*/ 1009411 h 1087086"/>
                <a:gd name="connsiteX91" fmla="*/ 3737 w 2260086"/>
                <a:gd name="connsiteY91" fmla="*/ 1006554 h 1087086"/>
                <a:gd name="connsiteX92" fmla="*/ 3737 w 2260086"/>
                <a:gd name="connsiteY92" fmla="*/ 1004649 h 1087086"/>
                <a:gd name="connsiteX93" fmla="*/ 12309 w 2260086"/>
                <a:gd name="connsiteY93" fmla="*/ 960834 h 1087086"/>
                <a:gd name="connsiteX94" fmla="*/ 16120 w 2260086"/>
                <a:gd name="connsiteY94" fmla="*/ 957023 h 1087086"/>
                <a:gd name="connsiteX95" fmla="*/ 17072 w 2260086"/>
                <a:gd name="connsiteY95" fmla="*/ 920829 h 1087086"/>
                <a:gd name="connsiteX96" fmla="*/ 23841 w 2260086"/>
                <a:gd name="connsiteY96" fmla="*/ 914857 h 1087086"/>
                <a:gd name="connsiteX97" fmla="*/ 12309 w 2260086"/>
                <a:gd name="connsiteY97" fmla="*/ 917019 h 1087086"/>
                <a:gd name="connsiteX98" fmla="*/ 17072 w 2260086"/>
                <a:gd name="connsiteY98" fmla="*/ 883682 h 1087086"/>
                <a:gd name="connsiteX99" fmla="*/ 38979 w 2260086"/>
                <a:gd name="connsiteY99" fmla="*/ 865585 h 1087086"/>
                <a:gd name="connsiteX100" fmla="*/ 40854 w 2260086"/>
                <a:gd name="connsiteY100" fmla="*/ 864302 h 1087086"/>
                <a:gd name="connsiteX101" fmla="*/ 40744 w 2260086"/>
                <a:gd name="connsiteY101" fmla="*/ 857449 h 1087086"/>
                <a:gd name="connsiteX102" fmla="*/ 32311 w 2260086"/>
                <a:gd name="connsiteY102" fmla="*/ 860822 h 1087086"/>
                <a:gd name="connsiteX103" fmla="*/ 10404 w 2260086"/>
                <a:gd name="connsiteY103" fmla="*/ 871299 h 1087086"/>
                <a:gd name="connsiteX104" fmla="*/ 10404 w 2260086"/>
                <a:gd name="connsiteY104" fmla="*/ 838914 h 1087086"/>
                <a:gd name="connsiteX105" fmla="*/ 10467 w 2260086"/>
                <a:gd name="connsiteY105" fmla="*/ 838851 h 1087086"/>
                <a:gd name="connsiteX106" fmla="*/ 8500 w 2260086"/>
                <a:gd name="connsiteY106" fmla="*/ 838914 h 1087086"/>
                <a:gd name="connsiteX107" fmla="*/ 4690 w 2260086"/>
                <a:gd name="connsiteY107" fmla="*/ 833199 h 1087086"/>
                <a:gd name="connsiteX108" fmla="*/ 4690 w 2260086"/>
                <a:gd name="connsiteY108" fmla="*/ 811291 h 1087086"/>
                <a:gd name="connsiteX109" fmla="*/ 14215 w 2260086"/>
                <a:gd name="connsiteY109" fmla="*/ 800814 h 1087086"/>
                <a:gd name="connsiteX110" fmla="*/ 29455 w 2260086"/>
                <a:gd name="connsiteY110" fmla="*/ 785574 h 1087086"/>
                <a:gd name="connsiteX111" fmla="*/ 30407 w 2260086"/>
                <a:gd name="connsiteY111" fmla="*/ 786526 h 1087086"/>
                <a:gd name="connsiteX112" fmla="*/ 39548 w 2260086"/>
                <a:gd name="connsiteY112" fmla="*/ 782678 h 1087086"/>
                <a:gd name="connsiteX113" fmla="*/ 39509 w 2260086"/>
                <a:gd name="connsiteY113" fmla="*/ 780243 h 1087086"/>
                <a:gd name="connsiteX114" fmla="*/ 37075 w 2260086"/>
                <a:gd name="connsiteY114" fmla="*/ 781764 h 1087086"/>
                <a:gd name="connsiteX115" fmla="*/ 31360 w 2260086"/>
                <a:gd name="connsiteY115" fmla="*/ 784621 h 1087086"/>
                <a:gd name="connsiteX116" fmla="*/ 11357 w 2260086"/>
                <a:gd name="connsiteY116" fmla="*/ 788431 h 1087086"/>
                <a:gd name="connsiteX117" fmla="*/ 10881 w 2260086"/>
                <a:gd name="connsiteY117" fmla="*/ 768667 h 1087086"/>
                <a:gd name="connsiteX118" fmla="*/ 13943 w 2260086"/>
                <a:gd name="connsiteY118" fmla="*/ 757951 h 1087086"/>
                <a:gd name="connsiteX119" fmla="*/ 13262 w 2260086"/>
                <a:gd name="connsiteY119" fmla="*/ 757951 h 1087086"/>
                <a:gd name="connsiteX120" fmla="*/ 23739 w 2260086"/>
                <a:gd name="connsiteY120" fmla="*/ 713184 h 1087086"/>
                <a:gd name="connsiteX121" fmla="*/ 37074 w 2260086"/>
                <a:gd name="connsiteY121" fmla="*/ 702707 h 1087086"/>
                <a:gd name="connsiteX122" fmla="*/ 38257 w 2260086"/>
                <a:gd name="connsiteY122" fmla="*/ 701984 h 1087086"/>
                <a:gd name="connsiteX123" fmla="*/ 38122 w 2260086"/>
                <a:gd name="connsiteY123" fmla="*/ 693535 h 1087086"/>
                <a:gd name="connsiteX124" fmla="*/ 36182 w 2260086"/>
                <a:gd name="connsiteY124" fmla="*/ 693985 h 1087086"/>
                <a:gd name="connsiteX125" fmla="*/ 14214 w 2260086"/>
                <a:gd name="connsiteY125" fmla="*/ 701754 h 1087086"/>
                <a:gd name="connsiteX126" fmla="*/ 12309 w 2260086"/>
                <a:gd name="connsiteY126" fmla="*/ 660797 h 1087086"/>
                <a:gd name="connsiteX127" fmla="*/ 940997 w 2260086"/>
                <a:gd name="connsiteY127" fmla="*/ 205502 h 1087086"/>
                <a:gd name="connsiteX128" fmla="*/ 1441059 w 2260086"/>
                <a:gd name="connsiteY128" fmla="*/ 39767 h 1087086"/>
                <a:gd name="connsiteX129" fmla="*/ 1541072 w 2260086"/>
                <a:gd name="connsiteY129" fmla="*/ 19764 h 1087086"/>
                <a:gd name="connsiteX130" fmla="*/ 1560122 w 2260086"/>
                <a:gd name="connsiteY130" fmla="*/ 16907 h 1087086"/>
                <a:gd name="connsiteX131" fmla="*/ 1622987 w 2260086"/>
                <a:gd name="connsiteY131" fmla="*/ 8334 h 1087086"/>
                <a:gd name="connsiteX132" fmla="*/ 1645847 w 2260086"/>
                <a:gd name="connsiteY132" fmla="*/ 7382 h 1087086"/>
                <a:gd name="connsiteX133" fmla="*/ 1700139 w 2260086"/>
                <a:gd name="connsiteY133" fmla="*/ 3572 h 1087086"/>
                <a:gd name="connsiteX0" fmla="*/ 2127062 w 2260086"/>
                <a:gd name="connsiteY0" fmla="*/ 103286 h 1087086"/>
                <a:gd name="connsiteX1" fmla="*/ 2129717 w 2260086"/>
                <a:gd name="connsiteY1" fmla="*/ 104536 h 1087086"/>
                <a:gd name="connsiteX2" fmla="*/ 2143052 w 2260086"/>
                <a:gd name="connsiteY2" fmla="*/ 108584 h 1087086"/>
                <a:gd name="connsiteX3" fmla="*/ 2144096 w 2260086"/>
                <a:gd name="connsiteY3" fmla="*/ 108789 h 1087086"/>
                <a:gd name="connsiteX4" fmla="*/ 2135432 w 2260086"/>
                <a:gd name="connsiteY4" fmla="*/ 105489 h 1087086"/>
                <a:gd name="connsiteX5" fmla="*/ 2127062 w 2260086"/>
                <a:gd name="connsiteY5" fmla="*/ 103286 h 1087086"/>
                <a:gd name="connsiteX6" fmla="*/ 2089194 w 2260086"/>
                <a:gd name="connsiteY6" fmla="*/ 92965 h 1087086"/>
                <a:gd name="connsiteX7" fmla="*/ 2095427 w 2260086"/>
                <a:gd name="connsiteY7" fmla="*/ 94893 h 1087086"/>
                <a:gd name="connsiteX8" fmla="*/ 2096839 w 2260086"/>
                <a:gd name="connsiteY8" fmla="*/ 95050 h 1087086"/>
                <a:gd name="connsiteX9" fmla="*/ 2089194 w 2260086"/>
                <a:gd name="connsiteY9" fmla="*/ 92965 h 1087086"/>
                <a:gd name="connsiteX10" fmla="*/ 2038927 w 2260086"/>
                <a:gd name="connsiteY10" fmla="*/ 80705 h 1087086"/>
                <a:gd name="connsiteX11" fmla="*/ 2039942 w 2260086"/>
                <a:gd name="connsiteY11" fmla="*/ 80954 h 1087086"/>
                <a:gd name="connsiteX12" fmla="*/ 2039110 w 2260086"/>
                <a:gd name="connsiteY12" fmla="*/ 80724 h 1087086"/>
                <a:gd name="connsiteX13" fmla="*/ 2038927 w 2260086"/>
                <a:gd name="connsiteY13" fmla="*/ 80705 h 1087086"/>
                <a:gd name="connsiteX14" fmla="*/ 1700139 w 2260086"/>
                <a:gd name="connsiteY14" fmla="*/ 3572 h 1087086"/>
                <a:gd name="connsiteX15" fmla="*/ 1792532 w 2260086"/>
                <a:gd name="connsiteY15" fmla="*/ 3572 h 1087086"/>
                <a:gd name="connsiteX16" fmla="*/ 1842062 w 2260086"/>
                <a:gd name="connsiteY16" fmla="*/ 6429 h 1087086"/>
                <a:gd name="connsiteX17" fmla="*/ 1864922 w 2260086"/>
                <a:gd name="connsiteY17" fmla="*/ 7382 h 1087086"/>
                <a:gd name="connsiteX18" fmla="*/ 1880162 w 2260086"/>
                <a:gd name="connsiteY18" fmla="*/ 10239 h 1087086"/>
                <a:gd name="connsiteX19" fmla="*/ 1898259 w 2260086"/>
                <a:gd name="connsiteY19" fmla="*/ 11192 h 1087086"/>
                <a:gd name="connsiteX20" fmla="*/ 1942075 w 2260086"/>
                <a:gd name="connsiteY20" fmla="*/ 18812 h 1087086"/>
                <a:gd name="connsiteX21" fmla="*/ 1955409 w 2260086"/>
                <a:gd name="connsiteY21" fmla="*/ 19764 h 1087086"/>
                <a:gd name="connsiteX22" fmla="*/ 2186867 w 2260086"/>
                <a:gd name="connsiteY22" fmla="*/ 91202 h 1087086"/>
                <a:gd name="connsiteX23" fmla="*/ 2250685 w 2260086"/>
                <a:gd name="connsiteY23" fmla="*/ 121682 h 1087086"/>
                <a:gd name="connsiteX24" fmla="*/ 2258304 w 2260086"/>
                <a:gd name="connsiteY24" fmla="*/ 132159 h 1087086"/>
                <a:gd name="connsiteX25" fmla="*/ 2243064 w 2260086"/>
                <a:gd name="connsiteY25" fmla="*/ 138827 h 1087086"/>
                <a:gd name="connsiteX26" fmla="*/ 2218300 w 2260086"/>
                <a:gd name="connsiteY26" fmla="*/ 134064 h 1087086"/>
                <a:gd name="connsiteX27" fmla="*/ 2198297 w 2260086"/>
                <a:gd name="connsiteY27" fmla="*/ 128349 h 1087086"/>
                <a:gd name="connsiteX28" fmla="*/ 2184010 w 2260086"/>
                <a:gd name="connsiteY28" fmla="*/ 122634 h 1087086"/>
                <a:gd name="connsiteX29" fmla="*/ 2170674 w 2260086"/>
                <a:gd name="connsiteY29" fmla="*/ 118189 h 1087086"/>
                <a:gd name="connsiteX30" fmla="*/ 2178294 w 2260086"/>
                <a:gd name="connsiteY30" fmla="*/ 121681 h 1087086"/>
                <a:gd name="connsiteX31" fmla="*/ 2196392 w 2260086"/>
                <a:gd name="connsiteY31" fmla="*/ 128349 h 1087086"/>
                <a:gd name="connsiteX32" fmla="*/ 2215442 w 2260086"/>
                <a:gd name="connsiteY32" fmla="*/ 140731 h 1087086"/>
                <a:gd name="connsiteX33" fmla="*/ 2186867 w 2260086"/>
                <a:gd name="connsiteY33" fmla="*/ 150256 h 1087086"/>
                <a:gd name="connsiteX34" fmla="*/ 2175979 w 2260086"/>
                <a:gd name="connsiteY34" fmla="*/ 149349 h 1087086"/>
                <a:gd name="connsiteX35" fmla="*/ 2182105 w 2260086"/>
                <a:gd name="connsiteY35" fmla="*/ 152161 h 1087086"/>
                <a:gd name="connsiteX36" fmla="*/ 2149720 w 2260086"/>
                <a:gd name="connsiteY36" fmla="*/ 156924 h 1087086"/>
                <a:gd name="connsiteX37" fmla="*/ 2128765 w 2260086"/>
                <a:gd name="connsiteY37" fmla="*/ 156924 h 1087086"/>
                <a:gd name="connsiteX38" fmla="*/ 2111355 w 2260086"/>
                <a:gd name="connsiteY38" fmla="*/ 153322 h 1087086"/>
                <a:gd name="connsiteX39" fmla="*/ 2108738 w 2260086"/>
                <a:gd name="connsiteY39" fmla="*/ 156329 h 1087086"/>
                <a:gd name="connsiteX40" fmla="*/ 2128765 w 2260086"/>
                <a:gd name="connsiteY40" fmla="*/ 159781 h 1087086"/>
                <a:gd name="connsiteX41" fmla="*/ 2144005 w 2260086"/>
                <a:gd name="connsiteY41" fmla="*/ 167401 h 1087086"/>
                <a:gd name="connsiteX42" fmla="*/ 2139242 w 2260086"/>
                <a:gd name="connsiteY42" fmla="*/ 180736 h 1087086"/>
                <a:gd name="connsiteX43" fmla="*/ 2116501 w 2260086"/>
                <a:gd name="connsiteY43" fmla="*/ 182165 h 1087086"/>
                <a:gd name="connsiteX44" fmla="*/ 2115194 w 2260086"/>
                <a:gd name="connsiteY44" fmla="*/ 181910 h 1087086"/>
                <a:gd name="connsiteX45" fmla="*/ 2116382 w 2260086"/>
                <a:gd name="connsiteY45" fmla="*/ 182642 h 1087086"/>
                <a:gd name="connsiteX46" fmla="*/ 2083044 w 2260086"/>
                <a:gd name="connsiteY46" fmla="*/ 193119 h 1087086"/>
                <a:gd name="connsiteX47" fmla="*/ 2075572 w 2260086"/>
                <a:gd name="connsiteY47" fmla="*/ 194434 h 1087086"/>
                <a:gd name="connsiteX48" fmla="*/ 2072387 w 2260086"/>
                <a:gd name="connsiteY48" fmla="*/ 198093 h 1087086"/>
                <a:gd name="connsiteX49" fmla="*/ 2083044 w 2260086"/>
                <a:gd name="connsiteY49" fmla="*/ 202644 h 1087086"/>
                <a:gd name="connsiteX50" fmla="*/ 2081139 w 2260086"/>
                <a:gd name="connsiteY50" fmla="*/ 215979 h 1087086"/>
                <a:gd name="connsiteX51" fmla="*/ 2063994 w 2260086"/>
                <a:gd name="connsiteY51" fmla="*/ 219789 h 1087086"/>
                <a:gd name="connsiteX52" fmla="*/ 2054448 w 2260086"/>
                <a:gd name="connsiteY52" fmla="*/ 218704 h 1087086"/>
                <a:gd name="connsiteX53" fmla="*/ 2025013 w 2260086"/>
                <a:gd name="connsiteY53" fmla="*/ 252523 h 1087086"/>
                <a:gd name="connsiteX54" fmla="*/ 2030657 w 2260086"/>
                <a:gd name="connsiteY54" fmla="*/ 258961 h 1087086"/>
                <a:gd name="connsiteX55" fmla="*/ 2023989 w 2260086"/>
                <a:gd name="connsiteY55" fmla="*/ 268366 h 1087086"/>
                <a:gd name="connsiteX56" fmla="*/ 2015893 w 2260086"/>
                <a:gd name="connsiteY56" fmla="*/ 270390 h 1087086"/>
                <a:gd name="connsiteX57" fmla="*/ 2012915 w 2260086"/>
                <a:gd name="connsiteY57" fmla="*/ 269296 h 1087086"/>
                <a:gd name="connsiteX58" fmla="*/ 2019227 w 2260086"/>
                <a:gd name="connsiteY58" fmla="*/ 275034 h 1087086"/>
                <a:gd name="connsiteX59" fmla="*/ 2004940 w 2260086"/>
                <a:gd name="connsiteY59" fmla="*/ 285512 h 1087086"/>
                <a:gd name="connsiteX60" fmla="*/ 1995327 w 2260086"/>
                <a:gd name="connsiteY60" fmla="*/ 283219 h 1087086"/>
                <a:gd name="connsiteX61" fmla="*/ 1989261 w 2260086"/>
                <a:gd name="connsiteY61" fmla="*/ 284303 h 1087086"/>
                <a:gd name="connsiteX62" fmla="*/ 1993510 w 2260086"/>
                <a:gd name="connsiteY62" fmla="*/ 285511 h 1087086"/>
                <a:gd name="connsiteX63" fmla="*/ 1963982 w 2260086"/>
                <a:gd name="connsiteY63" fmla="*/ 295036 h 1087086"/>
                <a:gd name="connsiteX64" fmla="*/ 1829680 w 2260086"/>
                <a:gd name="connsiteY64" fmla="*/ 318849 h 1087086"/>
                <a:gd name="connsiteX65" fmla="*/ 1817297 w 2260086"/>
                <a:gd name="connsiteY65" fmla="*/ 320754 h 1087086"/>
                <a:gd name="connsiteX66" fmla="*/ 1727762 w 2260086"/>
                <a:gd name="connsiteY66" fmla="*/ 338851 h 1087086"/>
                <a:gd name="connsiteX67" fmla="*/ 1707760 w 2260086"/>
                <a:gd name="connsiteY67" fmla="*/ 349329 h 1087086"/>
                <a:gd name="connsiteX68" fmla="*/ 1655372 w 2260086"/>
                <a:gd name="connsiteY68" fmla="*/ 356949 h 1087086"/>
                <a:gd name="connsiteX69" fmla="*/ 1538215 w 2260086"/>
                <a:gd name="connsiteY69" fmla="*/ 386476 h 1087086"/>
                <a:gd name="connsiteX70" fmla="*/ 1446775 w 2260086"/>
                <a:gd name="connsiteY70" fmla="*/ 413146 h 1087086"/>
                <a:gd name="connsiteX71" fmla="*/ 1426772 w 2260086"/>
                <a:gd name="connsiteY71" fmla="*/ 423624 h 1087086"/>
                <a:gd name="connsiteX72" fmla="*/ 1398197 w 2260086"/>
                <a:gd name="connsiteY72" fmla="*/ 429339 h 1087086"/>
                <a:gd name="connsiteX73" fmla="*/ 1163882 w 2260086"/>
                <a:gd name="connsiteY73" fmla="*/ 512206 h 1087086"/>
                <a:gd name="connsiteX74" fmla="*/ 627625 w 2260086"/>
                <a:gd name="connsiteY74" fmla="*/ 768429 h 1087086"/>
                <a:gd name="connsiteX75" fmla="*/ 327587 w 2260086"/>
                <a:gd name="connsiteY75" fmla="*/ 919876 h 1087086"/>
                <a:gd name="connsiteX76" fmla="*/ 38980 w 2260086"/>
                <a:gd name="connsiteY76" fmla="*/ 1074182 h 1087086"/>
                <a:gd name="connsiteX77" fmla="*/ 7547 w 2260086"/>
                <a:gd name="connsiteY77" fmla="*/ 1086564 h 1087086"/>
                <a:gd name="connsiteX78" fmla="*/ 3737 w 2260086"/>
                <a:gd name="connsiteY78" fmla="*/ 1060847 h 1087086"/>
                <a:gd name="connsiteX79" fmla="*/ 12310 w 2260086"/>
                <a:gd name="connsiteY79" fmla="*/ 1056084 h 1087086"/>
                <a:gd name="connsiteX80" fmla="*/ 21924 w 2260086"/>
                <a:gd name="connsiteY80" fmla="*/ 1046471 h 1087086"/>
                <a:gd name="connsiteX81" fmla="*/ 16953 w 2260086"/>
                <a:gd name="connsiteY81" fmla="*/ 1049416 h 1087086"/>
                <a:gd name="connsiteX82" fmla="*/ 6594 w 2260086"/>
                <a:gd name="connsiteY82" fmla="*/ 1052274 h 1087086"/>
                <a:gd name="connsiteX83" fmla="*/ 1832 w 2260086"/>
                <a:gd name="connsiteY83" fmla="*/ 1047511 h 1087086"/>
                <a:gd name="connsiteX84" fmla="*/ 1832 w 2260086"/>
                <a:gd name="connsiteY84" fmla="*/ 1044654 h 1087086"/>
                <a:gd name="connsiteX85" fmla="*/ 11357 w 2260086"/>
                <a:gd name="connsiteY85" fmla="*/ 1019889 h 1087086"/>
                <a:gd name="connsiteX86" fmla="*/ 20168 w 2260086"/>
                <a:gd name="connsiteY86" fmla="*/ 1009769 h 1087086"/>
                <a:gd name="connsiteX87" fmla="*/ 24706 w 2260086"/>
                <a:gd name="connsiteY87" fmla="*/ 1006233 h 1087086"/>
                <a:gd name="connsiteX88" fmla="*/ 23382 w 2260086"/>
                <a:gd name="connsiteY88" fmla="*/ 1006554 h 1087086"/>
                <a:gd name="connsiteX89" fmla="*/ 12309 w 2260086"/>
                <a:gd name="connsiteY89" fmla="*/ 1009411 h 1087086"/>
                <a:gd name="connsiteX90" fmla="*/ 3737 w 2260086"/>
                <a:gd name="connsiteY90" fmla="*/ 1006554 h 1087086"/>
                <a:gd name="connsiteX91" fmla="*/ 3737 w 2260086"/>
                <a:gd name="connsiteY91" fmla="*/ 1004649 h 1087086"/>
                <a:gd name="connsiteX92" fmla="*/ 12309 w 2260086"/>
                <a:gd name="connsiteY92" fmla="*/ 960834 h 1087086"/>
                <a:gd name="connsiteX93" fmla="*/ 16120 w 2260086"/>
                <a:gd name="connsiteY93" fmla="*/ 957023 h 1087086"/>
                <a:gd name="connsiteX94" fmla="*/ 17072 w 2260086"/>
                <a:gd name="connsiteY94" fmla="*/ 920829 h 1087086"/>
                <a:gd name="connsiteX95" fmla="*/ 23841 w 2260086"/>
                <a:gd name="connsiteY95" fmla="*/ 914857 h 1087086"/>
                <a:gd name="connsiteX96" fmla="*/ 12309 w 2260086"/>
                <a:gd name="connsiteY96" fmla="*/ 917019 h 1087086"/>
                <a:gd name="connsiteX97" fmla="*/ 17072 w 2260086"/>
                <a:gd name="connsiteY97" fmla="*/ 883682 h 1087086"/>
                <a:gd name="connsiteX98" fmla="*/ 38979 w 2260086"/>
                <a:gd name="connsiteY98" fmla="*/ 865585 h 1087086"/>
                <a:gd name="connsiteX99" fmla="*/ 40854 w 2260086"/>
                <a:gd name="connsiteY99" fmla="*/ 864302 h 1087086"/>
                <a:gd name="connsiteX100" fmla="*/ 40744 w 2260086"/>
                <a:gd name="connsiteY100" fmla="*/ 857449 h 1087086"/>
                <a:gd name="connsiteX101" fmla="*/ 32311 w 2260086"/>
                <a:gd name="connsiteY101" fmla="*/ 860822 h 1087086"/>
                <a:gd name="connsiteX102" fmla="*/ 10404 w 2260086"/>
                <a:gd name="connsiteY102" fmla="*/ 871299 h 1087086"/>
                <a:gd name="connsiteX103" fmla="*/ 10404 w 2260086"/>
                <a:gd name="connsiteY103" fmla="*/ 838914 h 1087086"/>
                <a:gd name="connsiteX104" fmla="*/ 10467 w 2260086"/>
                <a:gd name="connsiteY104" fmla="*/ 838851 h 1087086"/>
                <a:gd name="connsiteX105" fmla="*/ 8500 w 2260086"/>
                <a:gd name="connsiteY105" fmla="*/ 838914 h 1087086"/>
                <a:gd name="connsiteX106" fmla="*/ 4690 w 2260086"/>
                <a:gd name="connsiteY106" fmla="*/ 833199 h 1087086"/>
                <a:gd name="connsiteX107" fmla="*/ 4690 w 2260086"/>
                <a:gd name="connsiteY107" fmla="*/ 811291 h 1087086"/>
                <a:gd name="connsiteX108" fmla="*/ 14215 w 2260086"/>
                <a:gd name="connsiteY108" fmla="*/ 800814 h 1087086"/>
                <a:gd name="connsiteX109" fmla="*/ 29455 w 2260086"/>
                <a:gd name="connsiteY109" fmla="*/ 785574 h 1087086"/>
                <a:gd name="connsiteX110" fmla="*/ 30407 w 2260086"/>
                <a:gd name="connsiteY110" fmla="*/ 786526 h 1087086"/>
                <a:gd name="connsiteX111" fmla="*/ 39548 w 2260086"/>
                <a:gd name="connsiteY111" fmla="*/ 782678 h 1087086"/>
                <a:gd name="connsiteX112" fmla="*/ 39509 w 2260086"/>
                <a:gd name="connsiteY112" fmla="*/ 780243 h 1087086"/>
                <a:gd name="connsiteX113" fmla="*/ 37075 w 2260086"/>
                <a:gd name="connsiteY113" fmla="*/ 781764 h 1087086"/>
                <a:gd name="connsiteX114" fmla="*/ 31360 w 2260086"/>
                <a:gd name="connsiteY114" fmla="*/ 784621 h 1087086"/>
                <a:gd name="connsiteX115" fmla="*/ 11357 w 2260086"/>
                <a:gd name="connsiteY115" fmla="*/ 788431 h 1087086"/>
                <a:gd name="connsiteX116" fmla="*/ 10881 w 2260086"/>
                <a:gd name="connsiteY116" fmla="*/ 768667 h 1087086"/>
                <a:gd name="connsiteX117" fmla="*/ 13943 w 2260086"/>
                <a:gd name="connsiteY117" fmla="*/ 757951 h 1087086"/>
                <a:gd name="connsiteX118" fmla="*/ 13262 w 2260086"/>
                <a:gd name="connsiteY118" fmla="*/ 757951 h 1087086"/>
                <a:gd name="connsiteX119" fmla="*/ 23739 w 2260086"/>
                <a:gd name="connsiteY119" fmla="*/ 713184 h 1087086"/>
                <a:gd name="connsiteX120" fmla="*/ 37074 w 2260086"/>
                <a:gd name="connsiteY120" fmla="*/ 702707 h 1087086"/>
                <a:gd name="connsiteX121" fmla="*/ 38257 w 2260086"/>
                <a:gd name="connsiteY121" fmla="*/ 701984 h 1087086"/>
                <a:gd name="connsiteX122" fmla="*/ 38122 w 2260086"/>
                <a:gd name="connsiteY122" fmla="*/ 693535 h 1087086"/>
                <a:gd name="connsiteX123" fmla="*/ 36182 w 2260086"/>
                <a:gd name="connsiteY123" fmla="*/ 693985 h 1087086"/>
                <a:gd name="connsiteX124" fmla="*/ 14214 w 2260086"/>
                <a:gd name="connsiteY124" fmla="*/ 701754 h 1087086"/>
                <a:gd name="connsiteX125" fmla="*/ 12309 w 2260086"/>
                <a:gd name="connsiteY125" fmla="*/ 660797 h 1087086"/>
                <a:gd name="connsiteX126" fmla="*/ 940997 w 2260086"/>
                <a:gd name="connsiteY126" fmla="*/ 205502 h 1087086"/>
                <a:gd name="connsiteX127" fmla="*/ 1441059 w 2260086"/>
                <a:gd name="connsiteY127" fmla="*/ 39767 h 1087086"/>
                <a:gd name="connsiteX128" fmla="*/ 1541072 w 2260086"/>
                <a:gd name="connsiteY128" fmla="*/ 19764 h 1087086"/>
                <a:gd name="connsiteX129" fmla="*/ 1560122 w 2260086"/>
                <a:gd name="connsiteY129" fmla="*/ 16907 h 1087086"/>
                <a:gd name="connsiteX130" fmla="*/ 1622987 w 2260086"/>
                <a:gd name="connsiteY130" fmla="*/ 8334 h 1087086"/>
                <a:gd name="connsiteX131" fmla="*/ 1645847 w 2260086"/>
                <a:gd name="connsiteY131" fmla="*/ 7382 h 1087086"/>
                <a:gd name="connsiteX132" fmla="*/ 1700139 w 2260086"/>
                <a:gd name="connsiteY132" fmla="*/ 3572 h 1087086"/>
                <a:gd name="connsiteX0" fmla="*/ 2127062 w 2260086"/>
                <a:gd name="connsiteY0" fmla="*/ 103286 h 1087086"/>
                <a:gd name="connsiteX1" fmla="*/ 2129717 w 2260086"/>
                <a:gd name="connsiteY1" fmla="*/ 104536 h 1087086"/>
                <a:gd name="connsiteX2" fmla="*/ 2143052 w 2260086"/>
                <a:gd name="connsiteY2" fmla="*/ 108584 h 1087086"/>
                <a:gd name="connsiteX3" fmla="*/ 2144096 w 2260086"/>
                <a:gd name="connsiteY3" fmla="*/ 108789 h 1087086"/>
                <a:gd name="connsiteX4" fmla="*/ 2135432 w 2260086"/>
                <a:gd name="connsiteY4" fmla="*/ 105489 h 1087086"/>
                <a:gd name="connsiteX5" fmla="*/ 2127062 w 2260086"/>
                <a:gd name="connsiteY5" fmla="*/ 103286 h 1087086"/>
                <a:gd name="connsiteX6" fmla="*/ 2089194 w 2260086"/>
                <a:gd name="connsiteY6" fmla="*/ 92965 h 1087086"/>
                <a:gd name="connsiteX7" fmla="*/ 2095427 w 2260086"/>
                <a:gd name="connsiteY7" fmla="*/ 94893 h 1087086"/>
                <a:gd name="connsiteX8" fmla="*/ 2096839 w 2260086"/>
                <a:gd name="connsiteY8" fmla="*/ 95050 h 1087086"/>
                <a:gd name="connsiteX9" fmla="*/ 2089194 w 2260086"/>
                <a:gd name="connsiteY9" fmla="*/ 92965 h 1087086"/>
                <a:gd name="connsiteX10" fmla="*/ 2038927 w 2260086"/>
                <a:gd name="connsiteY10" fmla="*/ 80705 h 1087086"/>
                <a:gd name="connsiteX11" fmla="*/ 2039942 w 2260086"/>
                <a:gd name="connsiteY11" fmla="*/ 80954 h 1087086"/>
                <a:gd name="connsiteX12" fmla="*/ 2039110 w 2260086"/>
                <a:gd name="connsiteY12" fmla="*/ 80724 h 1087086"/>
                <a:gd name="connsiteX13" fmla="*/ 2038927 w 2260086"/>
                <a:gd name="connsiteY13" fmla="*/ 80705 h 1087086"/>
                <a:gd name="connsiteX14" fmla="*/ 1700139 w 2260086"/>
                <a:gd name="connsiteY14" fmla="*/ 3572 h 1087086"/>
                <a:gd name="connsiteX15" fmla="*/ 1792532 w 2260086"/>
                <a:gd name="connsiteY15" fmla="*/ 3572 h 1087086"/>
                <a:gd name="connsiteX16" fmla="*/ 1842062 w 2260086"/>
                <a:gd name="connsiteY16" fmla="*/ 6429 h 1087086"/>
                <a:gd name="connsiteX17" fmla="*/ 1864922 w 2260086"/>
                <a:gd name="connsiteY17" fmla="*/ 7382 h 1087086"/>
                <a:gd name="connsiteX18" fmla="*/ 1880162 w 2260086"/>
                <a:gd name="connsiteY18" fmla="*/ 10239 h 1087086"/>
                <a:gd name="connsiteX19" fmla="*/ 1898259 w 2260086"/>
                <a:gd name="connsiteY19" fmla="*/ 11192 h 1087086"/>
                <a:gd name="connsiteX20" fmla="*/ 1942075 w 2260086"/>
                <a:gd name="connsiteY20" fmla="*/ 18812 h 1087086"/>
                <a:gd name="connsiteX21" fmla="*/ 1955409 w 2260086"/>
                <a:gd name="connsiteY21" fmla="*/ 19764 h 1087086"/>
                <a:gd name="connsiteX22" fmla="*/ 2186867 w 2260086"/>
                <a:gd name="connsiteY22" fmla="*/ 91202 h 1087086"/>
                <a:gd name="connsiteX23" fmla="*/ 2250685 w 2260086"/>
                <a:gd name="connsiteY23" fmla="*/ 121682 h 1087086"/>
                <a:gd name="connsiteX24" fmla="*/ 2258304 w 2260086"/>
                <a:gd name="connsiteY24" fmla="*/ 132159 h 1087086"/>
                <a:gd name="connsiteX25" fmla="*/ 2243064 w 2260086"/>
                <a:gd name="connsiteY25" fmla="*/ 138827 h 1087086"/>
                <a:gd name="connsiteX26" fmla="*/ 2218300 w 2260086"/>
                <a:gd name="connsiteY26" fmla="*/ 134064 h 1087086"/>
                <a:gd name="connsiteX27" fmla="*/ 2198297 w 2260086"/>
                <a:gd name="connsiteY27" fmla="*/ 128349 h 1087086"/>
                <a:gd name="connsiteX28" fmla="*/ 2184010 w 2260086"/>
                <a:gd name="connsiteY28" fmla="*/ 122634 h 1087086"/>
                <a:gd name="connsiteX29" fmla="*/ 2170674 w 2260086"/>
                <a:gd name="connsiteY29" fmla="*/ 118189 h 1087086"/>
                <a:gd name="connsiteX30" fmla="*/ 2178294 w 2260086"/>
                <a:gd name="connsiteY30" fmla="*/ 121681 h 1087086"/>
                <a:gd name="connsiteX31" fmla="*/ 2196392 w 2260086"/>
                <a:gd name="connsiteY31" fmla="*/ 128349 h 1087086"/>
                <a:gd name="connsiteX32" fmla="*/ 2215442 w 2260086"/>
                <a:gd name="connsiteY32" fmla="*/ 140731 h 1087086"/>
                <a:gd name="connsiteX33" fmla="*/ 2186867 w 2260086"/>
                <a:gd name="connsiteY33" fmla="*/ 150256 h 1087086"/>
                <a:gd name="connsiteX34" fmla="*/ 2175979 w 2260086"/>
                <a:gd name="connsiteY34" fmla="*/ 149349 h 1087086"/>
                <a:gd name="connsiteX35" fmla="*/ 2182105 w 2260086"/>
                <a:gd name="connsiteY35" fmla="*/ 152161 h 1087086"/>
                <a:gd name="connsiteX36" fmla="*/ 2149720 w 2260086"/>
                <a:gd name="connsiteY36" fmla="*/ 156924 h 1087086"/>
                <a:gd name="connsiteX37" fmla="*/ 2128765 w 2260086"/>
                <a:gd name="connsiteY37" fmla="*/ 156924 h 1087086"/>
                <a:gd name="connsiteX38" fmla="*/ 2111355 w 2260086"/>
                <a:gd name="connsiteY38" fmla="*/ 153322 h 1087086"/>
                <a:gd name="connsiteX39" fmla="*/ 2108738 w 2260086"/>
                <a:gd name="connsiteY39" fmla="*/ 156329 h 1087086"/>
                <a:gd name="connsiteX40" fmla="*/ 2128765 w 2260086"/>
                <a:gd name="connsiteY40" fmla="*/ 159781 h 1087086"/>
                <a:gd name="connsiteX41" fmla="*/ 2144005 w 2260086"/>
                <a:gd name="connsiteY41" fmla="*/ 167401 h 1087086"/>
                <a:gd name="connsiteX42" fmla="*/ 2139242 w 2260086"/>
                <a:gd name="connsiteY42" fmla="*/ 180736 h 1087086"/>
                <a:gd name="connsiteX43" fmla="*/ 2116501 w 2260086"/>
                <a:gd name="connsiteY43" fmla="*/ 182165 h 1087086"/>
                <a:gd name="connsiteX44" fmla="*/ 2115194 w 2260086"/>
                <a:gd name="connsiteY44" fmla="*/ 181910 h 1087086"/>
                <a:gd name="connsiteX45" fmla="*/ 2116382 w 2260086"/>
                <a:gd name="connsiteY45" fmla="*/ 182642 h 1087086"/>
                <a:gd name="connsiteX46" fmla="*/ 2083044 w 2260086"/>
                <a:gd name="connsiteY46" fmla="*/ 193119 h 1087086"/>
                <a:gd name="connsiteX47" fmla="*/ 2075572 w 2260086"/>
                <a:gd name="connsiteY47" fmla="*/ 194434 h 1087086"/>
                <a:gd name="connsiteX48" fmla="*/ 2072387 w 2260086"/>
                <a:gd name="connsiteY48" fmla="*/ 198093 h 1087086"/>
                <a:gd name="connsiteX49" fmla="*/ 2083044 w 2260086"/>
                <a:gd name="connsiteY49" fmla="*/ 202644 h 1087086"/>
                <a:gd name="connsiteX50" fmla="*/ 2081139 w 2260086"/>
                <a:gd name="connsiteY50" fmla="*/ 215979 h 1087086"/>
                <a:gd name="connsiteX51" fmla="*/ 2063994 w 2260086"/>
                <a:gd name="connsiteY51" fmla="*/ 219789 h 1087086"/>
                <a:gd name="connsiteX52" fmla="*/ 2054448 w 2260086"/>
                <a:gd name="connsiteY52" fmla="*/ 218704 h 1087086"/>
                <a:gd name="connsiteX53" fmla="*/ 2025013 w 2260086"/>
                <a:gd name="connsiteY53" fmla="*/ 252523 h 1087086"/>
                <a:gd name="connsiteX54" fmla="*/ 2030657 w 2260086"/>
                <a:gd name="connsiteY54" fmla="*/ 258961 h 1087086"/>
                <a:gd name="connsiteX55" fmla="*/ 2023989 w 2260086"/>
                <a:gd name="connsiteY55" fmla="*/ 268366 h 1087086"/>
                <a:gd name="connsiteX56" fmla="*/ 2015893 w 2260086"/>
                <a:gd name="connsiteY56" fmla="*/ 270390 h 1087086"/>
                <a:gd name="connsiteX57" fmla="*/ 2012915 w 2260086"/>
                <a:gd name="connsiteY57" fmla="*/ 269296 h 1087086"/>
                <a:gd name="connsiteX58" fmla="*/ 2019227 w 2260086"/>
                <a:gd name="connsiteY58" fmla="*/ 275034 h 1087086"/>
                <a:gd name="connsiteX59" fmla="*/ 2004940 w 2260086"/>
                <a:gd name="connsiteY59" fmla="*/ 285512 h 1087086"/>
                <a:gd name="connsiteX60" fmla="*/ 1995327 w 2260086"/>
                <a:gd name="connsiteY60" fmla="*/ 283219 h 1087086"/>
                <a:gd name="connsiteX61" fmla="*/ 1989261 w 2260086"/>
                <a:gd name="connsiteY61" fmla="*/ 284303 h 1087086"/>
                <a:gd name="connsiteX62" fmla="*/ 1993510 w 2260086"/>
                <a:gd name="connsiteY62" fmla="*/ 285511 h 1087086"/>
                <a:gd name="connsiteX63" fmla="*/ 1963982 w 2260086"/>
                <a:gd name="connsiteY63" fmla="*/ 295036 h 1087086"/>
                <a:gd name="connsiteX64" fmla="*/ 1829680 w 2260086"/>
                <a:gd name="connsiteY64" fmla="*/ 318849 h 1087086"/>
                <a:gd name="connsiteX65" fmla="*/ 1817297 w 2260086"/>
                <a:gd name="connsiteY65" fmla="*/ 320754 h 1087086"/>
                <a:gd name="connsiteX66" fmla="*/ 1727762 w 2260086"/>
                <a:gd name="connsiteY66" fmla="*/ 338851 h 1087086"/>
                <a:gd name="connsiteX67" fmla="*/ 1707760 w 2260086"/>
                <a:gd name="connsiteY67" fmla="*/ 349329 h 1087086"/>
                <a:gd name="connsiteX68" fmla="*/ 1655372 w 2260086"/>
                <a:gd name="connsiteY68" fmla="*/ 356949 h 1087086"/>
                <a:gd name="connsiteX69" fmla="*/ 1538215 w 2260086"/>
                <a:gd name="connsiteY69" fmla="*/ 386476 h 1087086"/>
                <a:gd name="connsiteX70" fmla="*/ 1446775 w 2260086"/>
                <a:gd name="connsiteY70" fmla="*/ 413146 h 1087086"/>
                <a:gd name="connsiteX71" fmla="*/ 1426772 w 2260086"/>
                <a:gd name="connsiteY71" fmla="*/ 423624 h 1087086"/>
                <a:gd name="connsiteX72" fmla="*/ 1398197 w 2260086"/>
                <a:gd name="connsiteY72" fmla="*/ 429339 h 1087086"/>
                <a:gd name="connsiteX73" fmla="*/ 1163882 w 2260086"/>
                <a:gd name="connsiteY73" fmla="*/ 512206 h 1087086"/>
                <a:gd name="connsiteX74" fmla="*/ 627625 w 2260086"/>
                <a:gd name="connsiteY74" fmla="*/ 768429 h 1087086"/>
                <a:gd name="connsiteX75" fmla="*/ 38980 w 2260086"/>
                <a:gd name="connsiteY75" fmla="*/ 1074182 h 1087086"/>
                <a:gd name="connsiteX76" fmla="*/ 7547 w 2260086"/>
                <a:gd name="connsiteY76" fmla="*/ 1086564 h 1087086"/>
                <a:gd name="connsiteX77" fmla="*/ 3737 w 2260086"/>
                <a:gd name="connsiteY77" fmla="*/ 1060847 h 1087086"/>
                <a:gd name="connsiteX78" fmla="*/ 12310 w 2260086"/>
                <a:gd name="connsiteY78" fmla="*/ 1056084 h 1087086"/>
                <a:gd name="connsiteX79" fmla="*/ 21924 w 2260086"/>
                <a:gd name="connsiteY79" fmla="*/ 1046471 h 1087086"/>
                <a:gd name="connsiteX80" fmla="*/ 16953 w 2260086"/>
                <a:gd name="connsiteY80" fmla="*/ 1049416 h 1087086"/>
                <a:gd name="connsiteX81" fmla="*/ 6594 w 2260086"/>
                <a:gd name="connsiteY81" fmla="*/ 1052274 h 1087086"/>
                <a:gd name="connsiteX82" fmla="*/ 1832 w 2260086"/>
                <a:gd name="connsiteY82" fmla="*/ 1047511 h 1087086"/>
                <a:gd name="connsiteX83" fmla="*/ 1832 w 2260086"/>
                <a:gd name="connsiteY83" fmla="*/ 1044654 h 1087086"/>
                <a:gd name="connsiteX84" fmla="*/ 11357 w 2260086"/>
                <a:gd name="connsiteY84" fmla="*/ 1019889 h 1087086"/>
                <a:gd name="connsiteX85" fmla="*/ 20168 w 2260086"/>
                <a:gd name="connsiteY85" fmla="*/ 1009769 h 1087086"/>
                <a:gd name="connsiteX86" fmla="*/ 24706 w 2260086"/>
                <a:gd name="connsiteY86" fmla="*/ 1006233 h 1087086"/>
                <a:gd name="connsiteX87" fmla="*/ 23382 w 2260086"/>
                <a:gd name="connsiteY87" fmla="*/ 1006554 h 1087086"/>
                <a:gd name="connsiteX88" fmla="*/ 12309 w 2260086"/>
                <a:gd name="connsiteY88" fmla="*/ 1009411 h 1087086"/>
                <a:gd name="connsiteX89" fmla="*/ 3737 w 2260086"/>
                <a:gd name="connsiteY89" fmla="*/ 1006554 h 1087086"/>
                <a:gd name="connsiteX90" fmla="*/ 3737 w 2260086"/>
                <a:gd name="connsiteY90" fmla="*/ 1004649 h 1087086"/>
                <a:gd name="connsiteX91" fmla="*/ 12309 w 2260086"/>
                <a:gd name="connsiteY91" fmla="*/ 960834 h 1087086"/>
                <a:gd name="connsiteX92" fmla="*/ 16120 w 2260086"/>
                <a:gd name="connsiteY92" fmla="*/ 957023 h 1087086"/>
                <a:gd name="connsiteX93" fmla="*/ 17072 w 2260086"/>
                <a:gd name="connsiteY93" fmla="*/ 920829 h 1087086"/>
                <a:gd name="connsiteX94" fmla="*/ 23841 w 2260086"/>
                <a:gd name="connsiteY94" fmla="*/ 914857 h 1087086"/>
                <a:gd name="connsiteX95" fmla="*/ 12309 w 2260086"/>
                <a:gd name="connsiteY95" fmla="*/ 917019 h 1087086"/>
                <a:gd name="connsiteX96" fmla="*/ 17072 w 2260086"/>
                <a:gd name="connsiteY96" fmla="*/ 883682 h 1087086"/>
                <a:gd name="connsiteX97" fmla="*/ 38979 w 2260086"/>
                <a:gd name="connsiteY97" fmla="*/ 865585 h 1087086"/>
                <a:gd name="connsiteX98" fmla="*/ 40854 w 2260086"/>
                <a:gd name="connsiteY98" fmla="*/ 864302 h 1087086"/>
                <a:gd name="connsiteX99" fmla="*/ 40744 w 2260086"/>
                <a:gd name="connsiteY99" fmla="*/ 857449 h 1087086"/>
                <a:gd name="connsiteX100" fmla="*/ 32311 w 2260086"/>
                <a:gd name="connsiteY100" fmla="*/ 860822 h 1087086"/>
                <a:gd name="connsiteX101" fmla="*/ 10404 w 2260086"/>
                <a:gd name="connsiteY101" fmla="*/ 871299 h 1087086"/>
                <a:gd name="connsiteX102" fmla="*/ 10404 w 2260086"/>
                <a:gd name="connsiteY102" fmla="*/ 838914 h 1087086"/>
                <a:gd name="connsiteX103" fmla="*/ 10467 w 2260086"/>
                <a:gd name="connsiteY103" fmla="*/ 838851 h 1087086"/>
                <a:gd name="connsiteX104" fmla="*/ 8500 w 2260086"/>
                <a:gd name="connsiteY104" fmla="*/ 838914 h 1087086"/>
                <a:gd name="connsiteX105" fmla="*/ 4690 w 2260086"/>
                <a:gd name="connsiteY105" fmla="*/ 833199 h 1087086"/>
                <a:gd name="connsiteX106" fmla="*/ 4690 w 2260086"/>
                <a:gd name="connsiteY106" fmla="*/ 811291 h 1087086"/>
                <a:gd name="connsiteX107" fmla="*/ 14215 w 2260086"/>
                <a:gd name="connsiteY107" fmla="*/ 800814 h 1087086"/>
                <a:gd name="connsiteX108" fmla="*/ 29455 w 2260086"/>
                <a:gd name="connsiteY108" fmla="*/ 785574 h 1087086"/>
                <a:gd name="connsiteX109" fmla="*/ 30407 w 2260086"/>
                <a:gd name="connsiteY109" fmla="*/ 786526 h 1087086"/>
                <a:gd name="connsiteX110" fmla="*/ 39548 w 2260086"/>
                <a:gd name="connsiteY110" fmla="*/ 782678 h 1087086"/>
                <a:gd name="connsiteX111" fmla="*/ 39509 w 2260086"/>
                <a:gd name="connsiteY111" fmla="*/ 780243 h 1087086"/>
                <a:gd name="connsiteX112" fmla="*/ 37075 w 2260086"/>
                <a:gd name="connsiteY112" fmla="*/ 781764 h 1087086"/>
                <a:gd name="connsiteX113" fmla="*/ 31360 w 2260086"/>
                <a:gd name="connsiteY113" fmla="*/ 784621 h 1087086"/>
                <a:gd name="connsiteX114" fmla="*/ 11357 w 2260086"/>
                <a:gd name="connsiteY114" fmla="*/ 788431 h 1087086"/>
                <a:gd name="connsiteX115" fmla="*/ 10881 w 2260086"/>
                <a:gd name="connsiteY115" fmla="*/ 768667 h 1087086"/>
                <a:gd name="connsiteX116" fmla="*/ 13943 w 2260086"/>
                <a:gd name="connsiteY116" fmla="*/ 757951 h 1087086"/>
                <a:gd name="connsiteX117" fmla="*/ 13262 w 2260086"/>
                <a:gd name="connsiteY117" fmla="*/ 757951 h 1087086"/>
                <a:gd name="connsiteX118" fmla="*/ 23739 w 2260086"/>
                <a:gd name="connsiteY118" fmla="*/ 713184 h 1087086"/>
                <a:gd name="connsiteX119" fmla="*/ 37074 w 2260086"/>
                <a:gd name="connsiteY119" fmla="*/ 702707 h 1087086"/>
                <a:gd name="connsiteX120" fmla="*/ 38257 w 2260086"/>
                <a:gd name="connsiteY120" fmla="*/ 701984 h 1087086"/>
                <a:gd name="connsiteX121" fmla="*/ 38122 w 2260086"/>
                <a:gd name="connsiteY121" fmla="*/ 693535 h 1087086"/>
                <a:gd name="connsiteX122" fmla="*/ 36182 w 2260086"/>
                <a:gd name="connsiteY122" fmla="*/ 693985 h 1087086"/>
                <a:gd name="connsiteX123" fmla="*/ 14214 w 2260086"/>
                <a:gd name="connsiteY123" fmla="*/ 701754 h 1087086"/>
                <a:gd name="connsiteX124" fmla="*/ 12309 w 2260086"/>
                <a:gd name="connsiteY124" fmla="*/ 660797 h 1087086"/>
                <a:gd name="connsiteX125" fmla="*/ 940997 w 2260086"/>
                <a:gd name="connsiteY125" fmla="*/ 205502 h 1087086"/>
                <a:gd name="connsiteX126" fmla="*/ 1441059 w 2260086"/>
                <a:gd name="connsiteY126" fmla="*/ 39767 h 1087086"/>
                <a:gd name="connsiteX127" fmla="*/ 1541072 w 2260086"/>
                <a:gd name="connsiteY127" fmla="*/ 19764 h 1087086"/>
                <a:gd name="connsiteX128" fmla="*/ 1560122 w 2260086"/>
                <a:gd name="connsiteY128" fmla="*/ 16907 h 1087086"/>
                <a:gd name="connsiteX129" fmla="*/ 1622987 w 2260086"/>
                <a:gd name="connsiteY129" fmla="*/ 8334 h 1087086"/>
                <a:gd name="connsiteX130" fmla="*/ 1645847 w 2260086"/>
                <a:gd name="connsiteY130" fmla="*/ 7382 h 1087086"/>
                <a:gd name="connsiteX131" fmla="*/ 1700139 w 2260086"/>
                <a:gd name="connsiteY131" fmla="*/ 3572 h 1087086"/>
                <a:gd name="connsiteX0" fmla="*/ 2127062 w 2260086"/>
                <a:gd name="connsiteY0" fmla="*/ 103286 h 1087086"/>
                <a:gd name="connsiteX1" fmla="*/ 2129717 w 2260086"/>
                <a:gd name="connsiteY1" fmla="*/ 104536 h 1087086"/>
                <a:gd name="connsiteX2" fmla="*/ 2143052 w 2260086"/>
                <a:gd name="connsiteY2" fmla="*/ 108584 h 1087086"/>
                <a:gd name="connsiteX3" fmla="*/ 2144096 w 2260086"/>
                <a:gd name="connsiteY3" fmla="*/ 108789 h 1087086"/>
                <a:gd name="connsiteX4" fmla="*/ 2135432 w 2260086"/>
                <a:gd name="connsiteY4" fmla="*/ 105489 h 1087086"/>
                <a:gd name="connsiteX5" fmla="*/ 2127062 w 2260086"/>
                <a:gd name="connsiteY5" fmla="*/ 103286 h 1087086"/>
                <a:gd name="connsiteX6" fmla="*/ 2089194 w 2260086"/>
                <a:gd name="connsiteY6" fmla="*/ 92965 h 1087086"/>
                <a:gd name="connsiteX7" fmla="*/ 2095427 w 2260086"/>
                <a:gd name="connsiteY7" fmla="*/ 94893 h 1087086"/>
                <a:gd name="connsiteX8" fmla="*/ 2096839 w 2260086"/>
                <a:gd name="connsiteY8" fmla="*/ 95050 h 1087086"/>
                <a:gd name="connsiteX9" fmla="*/ 2089194 w 2260086"/>
                <a:gd name="connsiteY9" fmla="*/ 92965 h 1087086"/>
                <a:gd name="connsiteX10" fmla="*/ 2038927 w 2260086"/>
                <a:gd name="connsiteY10" fmla="*/ 80705 h 1087086"/>
                <a:gd name="connsiteX11" fmla="*/ 2039942 w 2260086"/>
                <a:gd name="connsiteY11" fmla="*/ 80954 h 1087086"/>
                <a:gd name="connsiteX12" fmla="*/ 2039110 w 2260086"/>
                <a:gd name="connsiteY12" fmla="*/ 80724 h 1087086"/>
                <a:gd name="connsiteX13" fmla="*/ 2038927 w 2260086"/>
                <a:gd name="connsiteY13" fmla="*/ 80705 h 1087086"/>
                <a:gd name="connsiteX14" fmla="*/ 1700139 w 2260086"/>
                <a:gd name="connsiteY14" fmla="*/ 3572 h 1087086"/>
                <a:gd name="connsiteX15" fmla="*/ 1792532 w 2260086"/>
                <a:gd name="connsiteY15" fmla="*/ 3572 h 1087086"/>
                <a:gd name="connsiteX16" fmla="*/ 1842062 w 2260086"/>
                <a:gd name="connsiteY16" fmla="*/ 6429 h 1087086"/>
                <a:gd name="connsiteX17" fmla="*/ 1864922 w 2260086"/>
                <a:gd name="connsiteY17" fmla="*/ 7382 h 1087086"/>
                <a:gd name="connsiteX18" fmla="*/ 1880162 w 2260086"/>
                <a:gd name="connsiteY18" fmla="*/ 10239 h 1087086"/>
                <a:gd name="connsiteX19" fmla="*/ 1898259 w 2260086"/>
                <a:gd name="connsiteY19" fmla="*/ 11192 h 1087086"/>
                <a:gd name="connsiteX20" fmla="*/ 1942075 w 2260086"/>
                <a:gd name="connsiteY20" fmla="*/ 18812 h 1087086"/>
                <a:gd name="connsiteX21" fmla="*/ 1955409 w 2260086"/>
                <a:gd name="connsiteY21" fmla="*/ 19764 h 1087086"/>
                <a:gd name="connsiteX22" fmla="*/ 2186867 w 2260086"/>
                <a:gd name="connsiteY22" fmla="*/ 91202 h 1087086"/>
                <a:gd name="connsiteX23" fmla="*/ 2250685 w 2260086"/>
                <a:gd name="connsiteY23" fmla="*/ 121682 h 1087086"/>
                <a:gd name="connsiteX24" fmla="*/ 2258304 w 2260086"/>
                <a:gd name="connsiteY24" fmla="*/ 132159 h 1087086"/>
                <a:gd name="connsiteX25" fmla="*/ 2243064 w 2260086"/>
                <a:gd name="connsiteY25" fmla="*/ 138827 h 1087086"/>
                <a:gd name="connsiteX26" fmla="*/ 2218300 w 2260086"/>
                <a:gd name="connsiteY26" fmla="*/ 134064 h 1087086"/>
                <a:gd name="connsiteX27" fmla="*/ 2198297 w 2260086"/>
                <a:gd name="connsiteY27" fmla="*/ 128349 h 1087086"/>
                <a:gd name="connsiteX28" fmla="*/ 2184010 w 2260086"/>
                <a:gd name="connsiteY28" fmla="*/ 122634 h 1087086"/>
                <a:gd name="connsiteX29" fmla="*/ 2170674 w 2260086"/>
                <a:gd name="connsiteY29" fmla="*/ 118189 h 1087086"/>
                <a:gd name="connsiteX30" fmla="*/ 2178294 w 2260086"/>
                <a:gd name="connsiteY30" fmla="*/ 121681 h 1087086"/>
                <a:gd name="connsiteX31" fmla="*/ 2196392 w 2260086"/>
                <a:gd name="connsiteY31" fmla="*/ 128349 h 1087086"/>
                <a:gd name="connsiteX32" fmla="*/ 2215442 w 2260086"/>
                <a:gd name="connsiteY32" fmla="*/ 140731 h 1087086"/>
                <a:gd name="connsiteX33" fmla="*/ 2186867 w 2260086"/>
                <a:gd name="connsiteY33" fmla="*/ 150256 h 1087086"/>
                <a:gd name="connsiteX34" fmla="*/ 2175979 w 2260086"/>
                <a:gd name="connsiteY34" fmla="*/ 149349 h 1087086"/>
                <a:gd name="connsiteX35" fmla="*/ 2182105 w 2260086"/>
                <a:gd name="connsiteY35" fmla="*/ 152161 h 1087086"/>
                <a:gd name="connsiteX36" fmla="*/ 2149720 w 2260086"/>
                <a:gd name="connsiteY36" fmla="*/ 156924 h 1087086"/>
                <a:gd name="connsiteX37" fmla="*/ 2128765 w 2260086"/>
                <a:gd name="connsiteY37" fmla="*/ 156924 h 1087086"/>
                <a:gd name="connsiteX38" fmla="*/ 2111355 w 2260086"/>
                <a:gd name="connsiteY38" fmla="*/ 153322 h 1087086"/>
                <a:gd name="connsiteX39" fmla="*/ 2108738 w 2260086"/>
                <a:gd name="connsiteY39" fmla="*/ 156329 h 1087086"/>
                <a:gd name="connsiteX40" fmla="*/ 2128765 w 2260086"/>
                <a:gd name="connsiteY40" fmla="*/ 159781 h 1087086"/>
                <a:gd name="connsiteX41" fmla="*/ 2144005 w 2260086"/>
                <a:gd name="connsiteY41" fmla="*/ 167401 h 1087086"/>
                <a:gd name="connsiteX42" fmla="*/ 2139242 w 2260086"/>
                <a:gd name="connsiteY42" fmla="*/ 180736 h 1087086"/>
                <a:gd name="connsiteX43" fmla="*/ 2116501 w 2260086"/>
                <a:gd name="connsiteY43" fmla="*/ 182165 h 1087086"/>
                <a:gd name="connsiteX44" fmla="*/ 2115194 w 2260086"/>
                <a:gd name="connsiteY44" fmla="*/ 181910 h 1087086"/>
                <a:gd name="connsiteX45" fmla="*/ 2116382 w 2260086"/>
                <a:gd name="connsiteY45" fmla="*/ 182642 h 1087086"/>
                <a:gd name="connsiteX46" fmla="*/ 2083044 w 2260086"/>
                <a:gd name="connsiteY46" fmla="*/ 193119 h 1087086"/>
                <a:gd name="connsiteX47" fmla="*/ 2075572 w 2260086"/>
                <a:gd name="connsiteY47" fmla="*/ 194434 h 1087086"/>
                <a:gd name="connsiteX48" fmla="*/ 2072387 w 2260086"/>
                <a:gd name="connsiteY48" fmla="*/ 198093 h 1087086"/>
                <a:gd name="connsiteX49" fmla="*/ 2083044 w 2260086"/>
                <a:gd name="connsiteY49" fmla="*/ 202644 h 1087086"/>
                <a:gd name="connsiteX50" fmla="*/ 2081139 w 2260086"/>
                <a:gd name="connsiteY50" fmla="*/ 215979 h 1087086"/>
                <a:gd name="connsiteX51" fmla="*/ 2063994 w 2260086"/>
                <a:gd name="connsiteY51" fmla="*/ 219789 h 1087086"/>
                <a:gd name="connsiteX52" fmla="*/ 2054448 w 2260086"/>
                <a:gd name="connsiteY52" fmla="*/ 218704 h 1087086"/>
                <a:gd name="connsiteX53" fmla="*/ 2025013 w 2260086"/>
                <a:gd name="connsiteY53" fmla="*/ 252523 h 1087086"/>
                <a:gd name="connsiteX54" fmla="*/ 2030657 w 2260086"/>
                <a:gd name="connsiteY54" fmla="*/ 258961 h 1087086"/>
                <a:gd name="connsiteX55" fmla="*/ 2023989 w 2260086"/>
                <a:gd name="connsiteY55" fmla="*/ 268366 h 1087086"/>
                <a:gd name="connsiteX56" fmla="*/ 2015893 w 2260086"/>
                <a:gd name="connsiteY56" fmla="*/ 270390 h 1087086"/>
                <a:gd name="connsiteX57" fmla="*/ 2012915 w 2260086"/>
                <a:gd name="connsiteY57" fmla="*/ 269296 h 1087086"/>
                <a:gd name="connsiteX58" fmla="*/ 2019227 w 2260086"/>
                <a:gd name="connsiteY58" fmla="*/ 275034 h 1087086"/>
                <a:gd name="connsiteX59" fmla="*/ 2004940 w 2260086"/>
                <a:gd name="connsiteY59" fmla="*/ 285512 h 1087086"/>
                <a:gd name="connsiteX60" fmla="*/ 1995327 w 2260086"/>
                <a:gd name="connsiteY60" fmla="*/ 283219 h 1087086"/>
                <a:gd name="connsiteX61" fmla="*/ 1989261 w 2260086"/>
                <a:gd name="connsiteY61" fmla="*/ 284303 h 1087086"/>
                <a:gd name="connsiteX62" fmla="*/ 1993510 w 2260086"/>
                <a:gd name="connsiteY62" fmla="*/ 285511 h 1087086"/>
                <a:gd name="connsiteX63" fmla="*/ 1963982 w 2260086"/>
                <a:gd name="connsiteY63" fmla="*/ 295036 h 1087086"/>
                <a:gd name="connsiteX64" fmla="*/ 1829680 w 2260086"/>
                <a:gd name="connsiteY64" fmla="*/ 318849 h 1087086"/>
                <a:gd name="connsiteX65" fmla="*/ 1817297 w 2260086"/>
                <a:gd name="connsiteY65" fmla="*/ 320754 h 1087086"/>
                <a:gd name="connsiteX66" fmla="*/ 1727762 w 2260086"/>
                <a:gd name="connsiteY66" fmla="*/ 338851 h 1087086"/>
                <a:gd name="connsiteX67" fmla="*/ 1707760 w 2260086"/>
                <a:gd name="connsiteY67" fmla="*/ 349329 h 1087086"/>
                <a:gd name="connsiteX68" fmla="*/ 1655372 w 2260086"/>
                <a:gd name="connsiteY68" fmla="*/ 356949 h 1087086"/>
                <a:gd name="connsiteX69" fmla="*/ 1538215 w 2260086"/>
                <a:gd name="connsiteY69" fmla="*/ 386476 h 1087086"/>
                <a:gd name="connsiteX70" fmla="*/ 1446775 w 2260086"/>
                <a:gd name="connsiteY70" fmla="*/ 413146 h 1087086"/>
                <a:gd name="connsiteX71" fmla="*/ 1426772 w 2260086"/>
                <a:gd name="connsiteY71" fmla="*/ 423624 h 1087086"/>
                <a:gd name="connsiteX72" fmla="*/ 1398197 w 2260086"/>
                <a:gd name="connsiteY72" fmla="*/ 429339 h 1087086"/>
                <a:gd name="connsiteX73" fmla="*/ 1163882 w 2260086"/>
                <a:gd name="connsiteY73" fmla="*/ 512206 h 1087086"/>
                <a:gd name="connsiteX74" fmla="*/ 627625 w 2260086"/>
                <a:gd name="connsiteY74" fmla="*/ 758435 h 1087086"/>
                <a:gd name="connsiteX75" fmla="*/ 38980 w 2260086"/>
                <a:gd name="connsiteY75" fmla="*/ 1074182 h 1087086"/>
                <a:gd name="connsiteX76" fmla="*/ 7547 w 2260086"/>
                <a:gd name="connsiteY76" fmla="*/ 1086564 h 1087086"/>
                <a:gd name="connsiteX77" fmla="*/ 3737 w 2260086"/>
                <a:gd name="connsiteY77" fmla="*/ 1060847 h 1087086"/>
                <a:gd name="connsiteX78" fmla="*/ 12310 w 2260086"/>
                <a:gd name="connsiteY78" fmla="*/ 1056084 h 1087086"/>
                <a:gd name="connsiteX79" fmla="*/ 21924 w 2260086"/>
                <a:gd name="connsiteY79" fmla="*/ 1046471 h 1087086"/>
                <a:gd name="connsiteX80" fmla="*/ 16953 w 2260086"/>
                <a:gd name="connsiteY80" fmla="*/ 1049416 h 1087086"/>
                <a:gd name="connsiteX81" fmla="*/ 6594 w 2260086"/>
                <a:gd name="connsiteY81" fmla="*/ 1052274 h 1087086"/>
                <a:gd name="connsiteX82" fmla="*/ 1832 w 2260086"/>
                <a:gd name="connsiteY82" fmla="*/ 1047511 h 1087086"/>
                <a:gd name="connsiteX83" fmla="*/ 1832 w 2260086"/>
                <a:gd name="connsiteY83" fmla="*/ 1044654 h 1087086"/>
                <a:gd name="connsiteX84" fmla="*/ 11357 w 2260086"/>
                <a:gd name="connsiteY84" fmla="*/ 1019889 h 1087086"/>
                <a:gd name="connsiteX85" fmla="*/ 20168 w 2260086"/>
                <a:gd name="connsiteY85" fmla="*/ 1009769 h 1087086"/>
                <a:gd name="connsiteX86" fmla="*/ 24706 w 2260086"/>
                <a:gd name="connsiteY86" fmla="*/ 1006233 h 1087086"/>
                <a:gd name="connsiteX87" fmla="*/ 23382 w 2260086"/>
                <a:gd name="connsiteY87" fmla="*/ 1006554 h 1087086"/>
                <a:gd name="connsiteX88" fmla="*/ 12309 w 2260086"/>
                <a:gd name="connsiteY88" fmla="*/ 1009411 h 1087086"/>
                <a:gd name="connsiteX89" fmla="*/ 3737 w 2260086"/>
                <a:gd name="connsiteY89" fmla="*/ 1006554 h 1087086"/>
                <a:gd name="connsiteX90" fmla="*/ 3737 w 2260086"/>
                <a:gd name="connsiteY90" fmla="*/ 1004649 h 1087086"/>
                <a:gd name="connsiteX91" fmla="*/ 12309 w 2260086"/>
                <a:gd name="connsiteY91" fmla="*/ 960834 h 1087086"/>
                <a:gd name="connsiteX92" fmla="*/ 16120 w 2260086"/>
                <a:gd name="connsiteY92" fmla="*/ 957023 h 1087086"/>
                <a:gd name="connsiteX93" fmla="*/ 17072 w 2260086"/>
                <a:gd name="connsiteY93" fmla="*/ 920829 h 1087086"/>
                <a:gd name="connsiteX94" fmla="*/ 23841 w 2260086"/>
                <a:gd name="connsiteY94" fmla="*/ 914857 h 1087086"/>
                <a:gd name="connsiteX95" fmla="*/ 12309 w 2260086"/>
                <a:gd name="connsiteY95" fmla="*/ 917019 h 1087086"/>
                <a:gd name="connsiteX96" fmla="*/ 17072 w 2260086"/>
                <a:gd name="connsiteY96" fmla="*/ 883682 h 1087086"/>
                <a:gd name="connsiteX97" fmla="*/ 38979 w 2260086"/>
                <a:gd name="connsiteY97" fmla="*/ 865585 h 1087086"/>
                <a:gd name="connsiteX98" fmla="*/ 40854 w 2260086"/>
                <a:gd name="connsiteY98" fmla="*/ 864302 h 1087086"/>
                <a:gd name="connsiteX99" fmla="*/ 40744 w 2260086"/>
                <a:gd name="connsiteY99" fmla="*/ 857449 h 1087086"/>
                <a:gd name="connsiteX100" fmla="*/ 32311 w 2260086"/>
                <a:gd name="connsiteY100" fmla="*/ 860822 h 1087086"/>
                <a:gd name="connsiteX101" fmla="*/ 10404 w 2260086"/>
                <a:gd name="connsiteY101" fmla="*/ 871299 h 1087086"/>
                <a:gd name="connsiteX102" fmla="*/ 10404 w 2260086"/>
                <a:gd name="connsiteY102" fmla="*/ 838914 h 1087086"/>
                <a:gd name="connsiteX103" fmla="*/ 10467 w 2260086"/>
                <a:gd name="connsiteY103" fmla="*/ 838851 h 1087086"/>
                <a:gd name="connsiteX104" fmla="*/ 8500 w 2260086"/>
                <a:gd name="connsiteY104" fmla="*/ 838914 h 1087086"/>
                <a:gd name="connsiteX105" fmla="*/ 4690 w 2260086"/>
                <a:gd name="connsiteY105" fmla="*/ 833199 h 1087086"/>
                <a:gd name="connsiteX106" fmla="*/ 4690 w 2260086"/>
                <a:gd name="connsiteY106" fmla="*/ 811291 h 1087086"/>
                <a:gd name="connsiteX107" fmla="*/ 14215 w 2260086"/>
                <a:gd name="connsiteY107" fmla="*/ 800814 h 1087086"/>
                <a:gd name="connsiteX108" fmla="*/ 29455 w 2260086"/>
                <a:gd name="connsiteY108" fmla="*/ 785574 h 1087086"/>
                <a:gd name="connsiteX109" fmla="*/ 30407 w 2260086"/>
                <a:gd name="connsiteY109" fmla="*/ 786526 h 1087086"/>
                <a:gd name="connsiteX110" fmla="*/ 39548 w 2260086"/>
                <a:gd name="connsiteY110" fmla="*/ 782678 h 1087086"/>
                <a:gd name="connsiteX111" fmla="*/ 39509 w 2260086"/>
                <a:gd name="connsiteY111" fmla="*/ 780243 h 1087086"/>
                <a:gd name="connsiteX112" fmla="*/ 37075 w 2260086"/>
                <a:gd name="connsiteY112" fmla="*/ 781764 h 1087086"/>
                <a:gd name="connsiteX113" fmla="*/ 31360 w 2260086"/>
                <a:gd name="connsiteY113" fmla="*/ 784621 h 1087086"/>
                <a:gd name="connsiteX114" fmla="*/ 11357 w 2260086"/>
                <a:gd name="connsiteY114" fmla="*/ 788431 h 1087086"/>
                <a:gd name="connsiteX115" fmla="*/ 10881 w 2260086"/>
                <a:gd name="connsiteY115" fmla="*/ 768667 h 1087086"/>
                <a:gd name="connsiteX116" fmla="*/ 13943 w 2260086"/>
                <a:gd name="connsiteY116" fmla="*/ 757951 h 1087086"/>
                <a:gd name="connsiteX117" fmla="*/ 13262 w 2260086"/>
                <a:gd name="connsiteY117" fmla="*/ 757951 h 1087086"/>
                <a:gd name="connsiteX118" fmla="*/ 23739 w 2260086"/>
                <a:gd name="connsiteY118" fmla="*/ 713184 h 1087086"/>
                <a:gd name="connsiteX119" fmla="*/ 37074 w 2260086"/>
                <a:gd name="connsiteY119" fmla="*/ 702707 h 1087086"/>
                <a:gd name="connsiteX120" fmla="*/ 38257 w 2260086"/>
                <a:gd name="connsiteY120" fmla="*/ 701984 h 1087086"/>
                <a:gd name="connsiteX121" fmla="*/ 38122 w 2260086"/>
                <a:gd name="connsiteY121" fmla="*/ 693535 h 1087086"/>
                <a:gd name="connsiteX122" fmla="*/ 36182 w 2260086"/>
                <a:gd name="connsiteY122" fmla="*/ 693985 h 1087086"/>
                <a:gd name="connsiteX123" fmla="*/ 14214 w 2260086"/>
                <a:gd name="connsiteY123" fmla="*/ 701754 h 1087086"/>
                <a:gd name="connsiteX124" fmla="*/ 12309 w 2260086"/>
                <a:gd name="connsiteY124" fmla="*/ 660797 h 1087086"/>
                <a:gd name="connsiteX125" fmla="*/ 940997 w 2260086"/>
                <a:gd name="connsiteY125" fmla="*/ 205502 h 1087086"/>
                <a:gd name="connsiteX126" fmla="*/ 1441059 w 2260086"/>
                <a:gd name="connsiteY126" fmla="*/ 39767 h 1087086"/>
                <a:gd name="connsiteX127" fmla="*/ 1541072 w 2260086"/>
                <a:gd name="connsiteY127" fmla="*/ 19764 h 1087086"/>
                <a:gd name="connsiteX128" fmla="*/ 1560122 w 2260086"/>
                <a:gd name="connsiteY128" fmla="*/ 16907 h 1087086"/>
                <a:gd name="connsiteX129" fmla="*/ 1622987 w 2260086"/>
                <a:gd name="connsiteY129" fmla="*/ 8334 h 1087086"/>
                <a:gd name="connsiteX130" fmla="*/ 1645847 w 2260086"/>
                <a:gd name="connsiteY130" fmla="*/ 7382 h 1087086"/>
                <a:gd name="connsiteX131" fmla="*/ 1700139 w 2260086"/>
                <a:gd name="connsiteY131" fmla="*/ 3572 h 1087086"/>
                <a:gd name="connsiteX0" fmla="*/ 2127062 w 2260086"/>
                <a:gd name="connsiteY0" fmla="*/ 103286 h 1087086"/>
                <a:gd name="connsiteX1" fmla="*/ 2129717 w 2260086"/>
                <a:gd name="connsiteY1" fmla="*/ 104536 h 1087086"/>
                <a:gd name="connsiteX2" fmla="*/ 2143052 w 2260086"/>
                <a:gd name="connsiteY2" fmla="*/ 108584 h 1087086"/>
                <a:gd name="connsiteX3" fmla="*/ 2144096 w 2260086"/>
                <a:gd name="connsiteY3" fmla="*/ 108789 h 1087086"/>
                <a:gd name="connsiteX4" fmla="*/ 2135432 w 2260086"/>
                <a:gd name="connsiteY4" fmla="*/ 105489 h 1087086"/>
                <a:gd name="connsiteX5" fmla="*/ 2127062 w 2260086"/>
                <a:gd name="connsiteY5" fmla="*/ 103286 h 1087086"/>
                <a:gd name="connsiteX6" fmla="*/ 2089194 w 2260086"/>
                <a:gd name="connsiteY6" fmla="*/ 92965 h 1087086"/>
                <a:gd name="connsiteX7" fmla="*/ 2095427 w 2260086"/>
                <a:gd name="connsiteY7" fmla="*/ 94893 h 1087086"/>
                <a:gd name="connsiteX8" fmla="*/ 2096839 w 2260086"/>
                <a:gd name="connsiteY8" fmla="*/ 95050 h 1087086"/>
                <a:gd name="connsiteX9" fmla="*/ 2089194 w 2260086"/>
                <a:gd name="connsiteY9" fmla="*/ 92965 h 1087086"/>
                <a:gd name="connsiteX10" fmla="*/ 2038927 w 2260086"/>
                <a:gd name="connsiteY10" fmla="*/ 80705 h 1087086"/>
                <a:gd name="connsiteX11" fmla="*/ 2039942 w 2260086"/>
                <a:gd name="connsiteY11" fmla="*/ 80954 h 1087086"/>
                <a:gd name="connsiteX12" fmla="*/ 2039110 w 2260086"/>
                <a:gd name="connsiteY12" fmla="*/ 80724 h 1087086"/>
                <a:gd name="connsiteX13" fmla="*/ 2038927 w 2260086"/>
                <a:gd name="connsiteY13" fmla="*/ 80705 h 1087086"/>
                <a:gd name="connsiteX14" fmla="*/ 1700139 w 2260086"/>
                <a:gd name="connsiteY14" fmla="*/ 3572 h 1087086"/>
                <a:gd name="connsiteX15" fmla="*/ 1792532 w 2260086"/>
                <a:gd name="connsiteY15" fmla="*/ 3572 h 1087086"/>
                <a:gd name="connsiteX16" fmla="*/ 1842062 w 2260086"/>
                <a:gd name="connsiteY16" fmla="*/ 6429 h 1087086"/>
                <a:gd name="connsiteX17" fmla="*/ 1864922 w 2260086"/>
                <a:gd name="connsiteY17" fmla="*/ 7382 h 1087086"/>
                <a:gd name="connsiteX18" fmla="*/ 1880162 w 2260086"/>
                <a:gd name="connsiteY18" fmla="*/ 10239 h 1087086"/>
                <a:gd name="connsiteX19" fmla="*/ 1898259 w 2260086"/>
                <a:gd name="connsiteY19" fmla="*/ 11192 h 1087086"/>
                <a:gd name="connsiteX20" fmla="*/ 1942075 w 2260086"/>
                <a:gd name="connsiteY20" fmla="*/ 18812 h 1087086"/>
                <a:gd name="connsiteX21" fmla="*/ 1955409 w 2260086"/>
                <a:gd name="connsiteY21" fmla="*/ 19764 h 1087086"/>
                <a:gd name="connsiteX22" fmla="*/ 2186867 w 2260086"/>
                <a:gd name="connsiteY22" fmla="*/ 91202 h 1087086"/>
                <a:gd name="connsiteX23" fmla="*/ 2250685 w 2260086"/>
                <a:gd name="connsiteY23" fmla="*/ 121682 h 1087086"/>
                <a:gd name="connsiteX24" fmla="*/ 2258304 w 2260086"/>
                <a:gd name="connsiteY24" fmla="*/ 132159 h 1087086"/>
                <a:gd name="connsiteX25" fmla="*/ 2243064 w 2260086"/>
                <a:gd name="connsiteY25" fmla="*/ 138827 h 1087086"/>
                <a:gd name="connsiteX26" fmla="*/ 2218300 w 2260086"/>
                <a:gd name="connsiteY26" fmla="*/ 134064 h 1087086"/>
                <a:gd name="connsiteX27" fmla="*/ 2198297 w 2260086"/>
                <a:gd name="connsiteY27" fmla="*/ 128349 h 1087086"/>
                <a:gd name="connsiteX28" fmla="*/ 2184010 w 2260086"/>
                <a:gd name="connsiteY28" fmla="*/ 122634 h 1087086"/>
                <a:gd name="connsiteX29" fmla="*/ 2170674 w 2260086"/>
                <a:gd name="connsiteY29" fmla="*/ 118189 h 1087086"/>
                <a:gd name="connsiteX30" fmla="*/ 2178294 w 2260086"/>
                <a:gd name="connsiteY30" fmla="*/ 121681 h 1087086"/>
                <a:gd name="connsiteX31" fmla="*/ 2196392 w 2260086"/>
                <a:gd name="connsiteY31" fmla="*/ 128349 h 1087086"/>
                <a:gd name="connsiteX32" fmla="*/ 2215442 w 2260086"/>
                <a:gd name="connsiteY32" fmla="*/ 140731 h 1087086"/>
                <a:gd name="connsiteX33" fmla="*/ 2186867 w 2260086"/>
                <a:gd name="connsiteY33" fmla="*/ 150256 h 1087086"/>
                <a:gd name="connsiteX34" fmla="*/ 2175979 w 2260086"/>
                <a:gd name="connsiteY34" fmla="*/ 149349 h 1087086"/>
                <a:gd name="connsiteX35" fmla="*/ 2182105 w 2260086"/>
                <a:gd name="connsiteY35" fmla="*/ 152161 h 1087086"/>
                <a:gd name="connsiteX36" fmla="*/ 2149720 w 2260086"/>
                <a:gd name="connsiteY36" fmla="*/ 156924 h 1087086"/>
                <a:gd name="connsiteX37" fmla="*/ 2128765 w 2260086"/>
                <a:gd name="connsiteY37" fmla="*/ 156924 h 1087086"/>
                <a:gd name="connsiteX38" fmla="*/ 2111355 w 2260086"/>
                <a:gd name="connsiteY38" fmla="*/ 153322 h 1087086"/>
                <a:gd name="connsiteX39" fmla="*/ 2108738 w 2260086"/>
                <a:gd name="connsiteY39" fmla="*/ 156329 h 1087086"/>
                <a:gd name="connsiteX40" fmla="*/ 2128765 w 2260086"/>
                <a:gd name="connsiteY40" fmla="*/ 159781 h 1087086"/>
                <a:gd name="connsiteX41" fmla="*/ 2144005 w 2260086"/>
                <a:gd name="connsiteY41" fmla="*/ 167401 h 1087086"/>
                <a:gd name="connsiteX42" fmla="*/ 2139242 w 2260086"/>
                <a:gd name="connsiteY42" fmla="*/ 180736 h 1087086"/>
                <a:gd name="connsiteX43" fmla="*/ 2116501 w 2260086"/>
                <a:gd name="connsiteY43" fmla="*/ 182165 h 1087086"/>
                <a:gd name="connsiteX44" fmla="*/ 2115194 w 2260086"/>
                <a:gd name="connsiteY44" fmla="*/ 181910 h 1087086"/>
                <a:gd name="connsiteX45" fmla="*/ 2116382 w 2260086"/>
                <a:gd name="connsiteY45" fmla="*/ 182642 h 1087086"/>
                <a:gd name="connsiteX46" fmla="*/ 2083044 w 2260086"/>
                <a:gd name="connsiteY46" fmla="*/ 193119 h 1087086"/>
                <a:gd name="connsiteX47" fmla="*/ 2075572 w 2260086"/>
                <a:gd name="connsiteY47" fmla="*/ 194434 h 1087086"/>
                <a:gd name="connsiteX48" fmla="*/ 2072387 w 2260086"/>
                <a:gd name="connsiteY48" fmla="*/ 198093 h 1087086"/>
                <a:gd name="connsiteX49" fmla="*/ 2083044 w 2260086"/>
                <a:gd name="connsiteY49" fmla="*/ 202644 h 1087086"/>
                <a:gd name="connsiteX50" fmla="*/ 2081139 w 2260086"/>
                <a:gd name="connsiteY50" fmla="*/ 215979 h 1087086"/>
                <a:gd name="connsiteX51" fmla="*/ 2063994 w 2260086"/>
                <a:gd name="connsiteY51" fmla="*/ 219789 h 1087086"/>
                <a:gd name="connsiteX52" fmla="*/ 2054448 w 2260086"/>
                <a:gd name="connsiteY52" fmla="*/ 218704 h 1087086"/>
                <a:gd name="connsiteX53" fmla="*/ 2025013 w 2260086"/>
                <a:gd name="connsiteY53" fmla="*/ 252523 h 1087086"/>
                <a:gd name="connsiteX54" fmla="*/ 2030657 w 2260086"/>
                <a:gd name="connsiteY54" fmla="*/ 258961 h 1087086"/>
                <a:gd name="connsiteX55" fmla="*/ 2023989 w 2260086"/>
                <a:gd name="connsiteY55" fmla="*/ 268366 h 1087086"/>
                <a:gd name="connsiteX56" fmla="*/ 2015893 w 2260086"/>
                <a:gd name="connsiteY56" fmla="*/ 270390 h 1087086"/>
                <a:gd name="connsiteX57" fmla="*/ 2012915 w 2260086"/>
                <a:gd name="connsiteY57" fmla="*/ 269296 h 1087086"/>
                <a:gd name="connsiteX58" fmla="*/ 2019227 w 2260086"/>
                <a:gd name="connsiteY58" fmla="*/ 275034 h 1087086"/>
                <a:gd name="connsiteX59" fmla="*/ 2004940 w 2260086"/>
                <a:gd name="connsiteY59" fmla="*/ 285512 h 1087086"/>
                <a:gd name="connsiteX60" fmla="*/ 1995327 w 2260086"/>
                <a:gd name="connsiteY60" fmla="*/ 283219 h 1087086"/>
                <a:gd name="connsiteX61" fmla="*/ 1989261 w 2260086"/>
                <a:gd name="connsiteY61" fmla="*/ 284303 h 1087086"/>
                <a:gd name="connsiteX62" fmla="*/ 1993510 w 2260086"/>
                <a:gd name="connsiteY62" fmla="*/ 285511 h 1087086"/>
                <a:gd name="connsiteX63" fmla="*/ 1963982 w 2260086"/>
                <a:gd name="connsiteY63" fmla="*/ 295036 h 1087086"/>
                <a:gd name="connsiteX64" fmla="*/ 1817297 w 2260086"/>
                <a:gd name="connsiteY64" fmla="*/ 320754 h 1087086"/>
                <a:gd name="connsiteX65" fmla="*/ 1727762 w 2260086"/>
                <a:gd name="connsiteY65" fmla="*/ 338851 h 1087086"/>
                <a:gd name="connsiteX66" fmla="*/ 1707760 w 2260086"/>
                <a:gd name="connsiteY66" fmla="*/ 349329 h 1087086"/>
                <a:gd name="connsiteX67" fmla="*/ 1655372 w 2260086"/>
                <a:gd name="connsiteY67" fmla="*/ 356949 h 1087086"/>
                <a:gd name="connsiteX68" fmla="*/ 1538215 w 2260086"/>
                <a:gd name="connsiteY68" fmla="*/ 386476 h 1087086"/>
                <a:gd name="connsiteX69" fmla="*/ 1446775 w 2260086"/>
                <a:gd name="connsiteY69" fmla="*/ 413146 h 1087086"/>
                <a:gd name="connsiteX70" fmla="*/ 1426772 w 2260086"/>
                <a:gd name="connsiteY70" fmla="*/ 423624 h 1087086"/>
                <a:gd name="connsiteX71" fmla="*/ 1398197 w 2260086"/>
                <a:gd name="connsiteY71" fmla="*/ 429339 h 1087086"/>
                <a:gd name="connsiteX72" fmla="*/ 1163882 w 2260086"/>
                <a:gd name="connsiteY72" fmla="*/ 512206 h 1087086"/>
                <a:gd name="connsiteX73" fmla="*/ 627625 w 2260086"/>
                <a:gd name="connsiteY73" fmla="*/ 758435 h 1087086"/>
                <a:gd name="connsiteX74" fmla="*/ 38980 w 2260086"/>
                <a:gd name="connsiteY74" fmla="*/ 1074182 h 1087086"/>
                <a:gd name="connsiteX75" fmla="*/ 7547 w 2260086"/>
                <a:gd name="connsiteY75" fmla="*/ 1086564 h 1087086"/>
                <a:gd name="connsiteX76" fmla="*/ 3737 w 2260086"/>
                <a:gd name="connsiteY76" fmla="*/ 1060847 h 1087086"/>
                <a:gd name="connsiteX77" fmla="*/ 12310 w 2260086"/>
                <a:gd name="connsiteY77" fmla="*/ 1056084 h 1087086"/>
                <a:gd name="connsiteX78" fmla="*/ 21924 w 2260086"/>
                <a:gd name="connsiteY78" fmla="*/ 1046471 h 1087086"/>
                <a:gd name="connsiteX79" fmla="*/ 16953 w 2260086"/>
                <a:gd name="connsiteY79" fmla="*/ 1049416 h 1087086"/>
                <a:gd name="connsiteX80" fmla="*/ 6594 w 2260086"/>
                <a:gd name="connsiteY80" fmla="*/ 1052274 h 1087086"/>
                <a:gd name="connsiteX81" fmla="*/ 1832 w 2260086"/>
                <a:gd name="connsiteY81" fmla="*/ 1047511 h 1087086"/>
                <a:gd name="connsiteX82" fmla="*/ 1832 w 2260086"/>
                <a:gd name="connsiteY82" fmla="*/ 1044654 h 1087086"/>
                <a:gd name="connsiteX83" fmla="*/ 11357 w 2260086"/>
                <a:gd name="connsiteY83" fmla="*/ 1019889 h 1087086"/>
                <a:gd name="connsiteX84" fmla="*/ 20168 w 2260086"/>
                <a:gd name="connsiteY84" fmla="*/ 1009769 h 1087086"/>
                <a:gd name="connsiteX85" fmla="*/ 24706 w 2260086"/>
                <a:gd name="connsiteY85" fmla="*/ 1006233 h 1087086"/>
                <a:gd name="connsiteX86" fmla="*/ 23382 w 2260086"/>
                <a:gd name="connsiteY86" fmla="*/ 1006554 h 1087086"/>
                <a:gd name="connsiteX87" fmla="*/ 12309 w 2260086"/>
                <a:gd name="connsiteY87" fmla="*/ 1009411 h 1087086"/>
                <a:gd name="connsiteX88" fmla="*/ 3737 w 2260086"/>
                <a:gd name="connsiteY88" fmla="*/ 1006554 h 1087086"/>
                <a:gd name="connsiteX89" fmla="*/ 3737 w 2260086"/>
                <a:gd name="connsiteY89" fmla="*/ 1004649 h 1087086"/>
                <a:gd name="connsiteX90" fmla="*/ 12309 w 2260086"/>
                <a:gd name="connsiteY90" fmla="*/ 960834 h 1087086"/>
                <a:gd name="connsiteX91" fmla="*/ 16120 w 2260086"/>
                <a:gd name="connsiteY91" fmla="*/ 957023 h 1087086"/>
                <a:gd name="connsiteX92" fmla="*/ 17072 w 2260086"/>
                <a:gd name="connsiteY92" fmla="*/ 920829 h 1087086"/>
                <a:gd name="connsiteX93" fmla="*/ 23841 w 2260086"/>
                <a:gd name="connsiteY93" fmla="*/ 914857 h 1087086"/>
                <a:gd name="connsiteX94" fmla="*/ 12309 w 2260086"/>
                <a:gd name="connsiteY94" fmla="*/ 917019 h 1087086"/>
                <a:gd name="connsiteX95" fmla="*/ 17072 w 2260086"/>
                <a:gd name="connsiteY95" fmla="*/ 883682 h 1087086"/>
                <a:gd name="connsiteX96" fmla="*/ 38979 w 2260086"/>
                <a:gd name="connsiteY96" fmla="*/ 865585 h 1087086"/>
                <a:gd name="connsiteX97" fmla="*/ 40854 w 2260086"/>
                <a:gd name="connsiteY97" fmla="*/ 864302 h 1087086"/>
                <a:gd name="connsiteX98" fmla="*/ 40744 w 2260086"/>
                <a:gd name="connsiteY98" fmla="*/ 857449 h 1087086"/>
                <a:gd name="connsiteX99" fmla="*/ 32311 w 2260086"/>
                <a:gd name="connsiteY99" fmla="*/ 860822 h 1087086"/>
                <a:gd name="connsiteX100" fmla="*/ 10404 w 2260086"/>
                <a:gd name="connsiteY100" fmla="*/ 871299 h 1087086"/>
                <a:gd name="connsiteX101" fmla="*/ 10404 w 2260086"/>
                <a:gd name="connsiteY101" fmla="*/ 838914 h 1087086"/>
                <a:gd name="connsiteX102" fmla="*/ 10467 w 2260086"/>
                <a:gd name="connsiteY102" fmla="*/ 838851 h 1087086"/>
                <a:gd name="connsiteX103" fmla="*/ 8500 w 2260086"/>
                <a:gd name="connsiteY103" fmla="*/ 838914 h 1087086"/>
                <a:gd name="connsiteX104" fmla="*/ 4690 w 2260086"/>
                <a:gd name="connsiteY104" fmla="*/ 833199 h 1087086"/>
                <a:gd name="connsiteX105" fmla="*/ 4690 w 2260086"/>
                <a:gd name="connsiteY105" fmla="*/ 811291 h 1087086"/>
                <a:gd name="connsiteX106" fmla="*/ 14215 w 2260086"/>
                <a:gd name="connsiteY106" fmla="*/ 800814 h 1087086"/>
                <a:gd name="connsiteX107" fmla="*/ 29455 w 2260086"/>
                <a:gd name="connsiteY107" fmla="*/ 785574 h 1087086"/>
                <a:gd name="connsiteX108" fmla="*/ 30407 w 2260086"/>
                <a:gd name="connsiteY108" fmla="*/ 786526 h 1087086"/>
                <a:gd name="connsiteX109" fmla="*/ 39548 w 2260086"/>
                <a:gd name="connsiteY109" fmla="*/ 782678 h 1087086"/>
                <a:gd name="connsiteX110" fmla="*/ 39509 w 2260086"/>
                <a:gd name="connsiteY110" fmla="*/ 780243 h 1087086"/>
                <a:gd name="connsiteX111" fmla="*/ 37075 w 2260086"/>
                <a:gd name="connsiteY111" fmla="*/ 781764 h 1087086"/>
                <a:gd name="connsiteX112" fmla="*/ 31360 w 2260086"/>
                <a:gd name="connsiteY112" fmla="*/ 784621 h 1087086"/>
                <a:gd name="connsiteX113" fmla="*/ 11357 w 2260086"/>
                <a:gd name="connsiteY113" fmla="*/ 788431 h 1087086"/>
                <a:gd name="connsiteX114" fmla="*/ 10881 w 2260086"/>
                <a:gd name="connsiteY114" fmla="*/ 768667 h 1087086"/>
                <a:gd name="connsiteX115" fmla="*/ 13943 w 2260086"/>
                <a:gd name="connsiteY115" fmla="*/ 757951 h 1087086"/>
                <a:gd name="connsiteX116" fmla="*/ 13262 w 2260086"/>
                <a:gd name="connsiteY116" fmla="*/ 757951 h 1087086"/>
                <a:gd name="connsiteX117" fmla="*/ 23739 w 2260086"/>
                <a:gd name="connsiteY117" fmla="*/ 713184 h 1087086"/>
                <a:gd name="connsiteX118" fmla="*/ 37074 w 2260086"/>
                <a:gd name="connsiteY118" fmla="*/ 702707 h 1087086"/>
                <a:gd name="connsiteX119" fmla="*/ 38257 w 2260086"/>
                <a:gd name="connsiteY119" fmla="*/ 701984 h 1087086"/>
                <a:gd name="connsiteX120" fmla="*/ 38122 w 2260086"/>
                <a:gd name="connsiteY120" fmla="*/ 693535 h 1087086"/>
                <a:gd name="connsiteX121" fmla="*/ 36182 w 2260086"/>
                <a:gd name="connsiteY121" fmla="*/ 693985 h 1087086"/>
                <a:gd name="connsiteX122" fmla="*/ 14214 w 2260086"/>
                <a:gd name="connsiteY122" fmla="*/ 701754 h 1087086"/>
                <a:gd name="connsiteX123" fmla="*/ 12309 w 2260086"/>
                <a:gd name="connsiteY123" fmla="*/ 660797 h 1087086"/>
                <a:gd name="connsiteX124" fmla="*/ 940997 w 2260086"/>
                <a:gd name="connsiteY124" fmla="*/ 205502 h 1087086"/>
                <a:gd name="connsiteX125" fmla="*/ 1441059 w 2260086"/>
                <a:gd name="connsiteY125" fmla="*/ 39767 h 1087086"/>
                <a:gd name="connsiteX126" fmla="*/ 1541072 w 2260086"/>
                <a:gd name="connsiteY126" fmla="*/ 19764 h 1087086"/>
                <a:gd name="connsiteX127" fmla="*/ 1560122 w 2260086"/>
                <a:gd name="connsiteY127" fmla="*/ 16907 h 1087086"/>
                <a:gd name="connsiteX128" fmla="*/ 1622987 w 2260086"/>
                <a:gd name="connsiteY128" fmla="*/ 8334 h 1087086"/>
                <a:gd name="connsiteX129" fmla="*/ 1645847 w 2260086"/>
                <a:gd name="connsiteY129" fmla="*/ 7382 h 1087086"/>
                <a:gd name="connsiteX130" fmla="*/ 1700139 w 2260086"/>
                <a:gd name="connsiteY130" fmla="*/ 3572 h 1087086"/>
                <a:gd name="connsiteX0" fmla="*/ 2127062 w 2260086"/>
                <a:gd name="connsiteY0" fmla="*/ 103286 h 1087086"/>
                <a:gd name="connsiteX1" fmla="*/ 2129717 w 2260086"/>
                <a:gd name="connsiteY1" fmla="*/ 104536 h 1087086"/>
                <a:gd name="connsiteX2" fmla="*/ 2143052 w 2260086"/>
                <a:gd name="connsiteY2" fmla="*/ 108584 h 1087086"/>
                <a:gd name="connsiteX3" fmla="*/ 2144096 w 2260086"/>
                <a:gd name="connsiteY3" fmla="*/ 108789 h 1087086"/>
                <a:gd name="connsiteX4" fmla="*/ 2135432 w 2260086"/>
                <a:gd name="connsiteY4" fmla="*/ 105489 h 1087086"/>
                <a:gd name="connsiteX5" fmla="*/ 2127062 w 2260086"/>
                <a:gd name="connsiteY5" fmla="*/ 103286 h 1087086"/>
                <a:gd name="connsiteX6" fmla="*/ 2089194 w 2260086"/>
                <a:gd name="connsiteY6" fmla="*/ 92965 h 1087086"/>
                <a:gd name="connsiteX7" fmla="*/ 2095427 w 2260086"/>
                <a:gd name="connsiteY7" fmla="*/ 94893 h 1087086"/>
                <a:gd name="connsiteX8" fmla="*/ 2096839 w 2260086"/>
                <a:gd name="connsiteY8" fmla="*/ 95050 h 1087086"/>
                <a:gd name="connsiteX9" fmla="*/ 2089194 w 2260086"/>
                <a:gd name="connsiteY9" fmla="*/ 92965 h 1087086"/>
                <a:gd name="connsiteX10" fmla="*/ 2038927 w 2260086"/>
                <a:gd name="connsiteY10" fmla="*/ 80705 h 1087086"/>
                <a:gd name="connsiteX11" fmla="*/ 2039942 w 2260086"/>
                <a:gd name="connsiteY11" fmla="*/ 80954 h 1087086"/>
                <a:gd name="connsiteX12" fmla="*/ 2039110 w 2260086"/>
                <a:gd name="connsiteY12" fmla="*/ 80724 h 1087086"/>
                <a:gd name="connsiteX13" fmla="*/ 2038927 w 2260086"/>
                <a:gd name="connsiteY13" fmla="*/ 80705 h 1087086"/>
                <a:gd name="connsiteX14" fmla="*/ 1700139 w 2260086"/>
                <a:gd name="connsiteY14" fmla="*/ 3572 h 1087086"/>
                <a:gd name="connsiteX15" fmla="*/ 1792532 w 2260086"/>
                <a:gd name="connsiteY15" fmla="*/ 3572 h 1087086"/>
                <a:gd name="connsiteX16" fmla="*/ 1842062 w 2260086"/>
                <a:gd name="connsiteY16" fmla="*/ 6429 h 1087086"/>
                <a:gd name="connsiteX17" fmla="*/ 1864922 w 2260086"/>
                <a:gd name="connsiteY17" fmla="*/ 7382 h 1087086"/>
                <a:gd name="connsiteX18" fmla="*/ 1880162 w 2260086"/>
                <a:gd name="connsiteY18" fmla="*/ 10239 h 1087086"/>
                <a:gd name="connsiteX19" fmla="*/ 1898259 w 2260086"/>
                <a:gd name="connsiteY19" fmla="*/ 11192 h 1087086"/>
                <a:gd name="connsiteX20" fmla="*/ 1942075 w 2260086"/>
                <a:gd name="connsiteY20" fmla="*/ 18812 h 1087086"/>
                <a:gd name="connsiteX21" fmla="*/ 1955409 w 2260086"/>
                <a:gd name="connsiteY21" fmla="*/ 19764 h 1087086"/>
                <a:gd name="connsiteX22" fmla="*/ 2186867 w 2260086"/>
                <a:gd name="connsiteY22" fmla="*/ 91202 h 1087086"/>
                <a:gd name="connsiteX23" fmla="*/ 2250685 w 2260086"/>
                <a:gd name="connsiteY23" fmla="*/ 121682 h 1087086"/>
                <a:gd name="connsiteX24" fmla="*/ 2258304 w 2260086"/>
                <a:gd name="connsiteY24" fmla="*/ 132159 h 1087086"/>
                <a:gd name="connsiteX25" fmla="*/ 2243064 w 2260086"/>
                <a:gd name="connsiteY25" fmla="*/ 138827 h 1087086"/>
                <a:gd name="connsiteX26" fmla="*/ 2218300 w 2260086"/>
                <a:gd name="connsiteY26" fmla="*/ 134064 h 1087086"/>
                <a:gd name="connsiteX27" fmla="*/ 2198297 w 2260086"/>
                <a:gd name="connsiteY27" fmla="*/ 128349 h 1087086"/>
                <a:gd name="connsiteX28" fmla="*/ 2184010 w 2260086"/>
                <a:gd name="connsiteY28" fmla="*/ 122634 h 1087086"/>
                <a:gd name="connsiteX29" fmla="*/ 2170674 w 2260086"/>
                <a:gd name="connsiteY29" fmla="*/ 118189 h 1087086"/>
                <a:gd name="connsiteX30" fmla="*/ 2178294 w 2260086"/>
                <a:gd name="connsiteY30" fmla="*/ 121681 h 1087086"/>
                <a:gd name="connsiteX31" fmla="*/ 2196392 w 2260086"/>
                <a:gd name="connsiteY31" fmla="*/ 128349 h 1087086"/>
                <a:gd name="connsiteX32" fmla="*/ 2215442 w 2260086"/>
                <a:gd name="connsiteY32" fmla="*/ 140731 h 1087086"/>
                <a:gd name="connsiteX33" fmla="*/ 2186867 w 2260086"/>
                <a:gd name="connsiteY33" fmla="*/ 150256 h 1087086"/>
                <a:gd name="connsiteX34" fmla="*/ 2175979 w 2260086"/>
                <a:gd name="connsiteY34" fmla="*/ 149349 h 1087086"/>
                <a:gd name="connsiteX35" fmla="*/ 2182105 w 2260086"/>
                <a:gd name="connsiteY35" fmla="*/ 152161 h 1087086"/>
                <a:gd name="connsiteX36" fmla="*/ 2149720 w 2260086"/>
                <a:gd name="connsiteY36" fmla="*/ 156924 h 1087086"/>
                <a:gd name="connsiteX37" fmla="*/ 2128765 w 2260086"/>
                <a:gd name="connsiteY37" fmla="*/ 156924 h 1087086"/>
                <a:gd name="connsiteX38" fmla="*/ 2111355 w 2260086"/>
                <a:gd name="connsiteY38" fmla="*/ 153322 h 1087086"/>
                <a:gd name="connsiteX39" fmla="*/ 2108738 w 2260086"/>
                <a:gd name="connsiteY39" fmla="*/ 156329 h 1087086"/>
                <a:gd name="connsiteX40" fmla="*/ 2128765 w 2260086"/>
                <a:gd name="connsiteY40" fmla="*/ 159781 h 1087086"/>
                <a:gd name="connsiteX41" fmla="*/ 2144005 w 2260086"/>
                <a:gd name="connsiteY41" fmla="*/ 167401 h 1087086"/>
                <a:gd name="connsiteX42" fmla="*/ 2139242 w 2260086"/>
                <a:gd name="connsiteY42" fmla="*/ 180736 h 1087086"/>
                <a:gd name="connsiteX43" fmla="*/ 2116501 w 2260086"/>
                <a:gd name="connsiteY43" fmla="*/ 182165 h 1087086"/>
                <a:gd name="connsiteX44" fmla="*/ 2115194 w 2260086"/>
                <a:gd name="connsiteY44" fmla="*/ 181910 h 1087086"/>
                <a:gd name="connsiteX45" fmla="*/ 2116382 w 2260086"/>
                <a:gd name="connsiteY45" fmla="*/ 182642 h 1087086"/>
                <a:gd name="connsiteX46" fmla="*/ 2083044 w 2260086"/>
                <a:gd name="connsiteY46" fmla="*/ 193119 h 1087086"/>
                <a:gd name="connsiteX47" fmla="*/ 2075572 w 2260086"/>
                <a:gd name="connsiteY47" fmla="*/ 194434 h 1087086"/>
                <a:gd name="connsiteX48" fmla="*/ 2072387 w 2260086"/>
                <a:gd name="connsiteY48" fmla="*/ 198093 h 1087086"/>
                <a:gd name="connsiteX49" fmla="*/ 2083044 w 2260086"/>
                <a:gd name="connsiteY49" fmla="*/ 202644 h 1087086"/>
                <a:gd name="connsiteX50" fmla="*/ 2081139 w 2260086"/>
                <a:gd name="connsiteY50" fmla="*/ 215979 h 1087086"/>
                <a:gd name="connsiteX51" fmla="*/ 2063994 w 2260086"/>
                <a:gd name="connsiteY51" fmla="*/ 219789 h 1087086"/>
                <a:gd name="connsiteX52" fmla="*/ 2054448 w 2260086"/>
                <a:gd name="connsiteY52" fmla="*/ 218704 h 1087086"/>
                <a:gd name="connsiteX53" fmla="*/ 2025013 w 2260086"/>
                <a:gd name="connsiteY53" fmla="*/ 252523 h 1087086"/>
                <a:gd name="connsiteX54" fmla="*/ 2030657 w 2260086"/>
                <a:gd name="connsiteY54" fmla="*/ 258961 h 1087086"/>
                <a:gd name="connsiteX55" fmla="*/ 2023989 w 2260086"/>
                <a:gd name="connsiteY55" fmla="*/ 268366 h 1087086"/>
                <a:gd name="connsiteX56" fmla="*/ 2015893 w 2260086"/>
                <a:gd name="connsiteY56" fmla="*/ 270390 h 1087086"/>
                <a:gd name="connsiteX57" fmla="*/ 2012915 w 2260086"/>
                <a:gd name="connsiteY57" fmla="*/ 269296 h 1087086"/>
                <a:gd name="connsiteX58" fmla="*/ 2019227 w 2260086"/>
                <a:gd name="connsiteY58" fmla="*/ 275034 h 1087086"/>
                <a:gd name="connsiteX59" fmla="*/ 2004940 w 2260086"/>
                <a:gd name="connsiteY59" fmla="*/ 285512 h 1087086"/>
                <a:gd name="connsiteX60" fmla="*/ 1995327 w 2260086"/>
                <a:gd name="connsiteY60" fmla="*/ 283219 h 1087086"/>
                <a:gd name="connsiteX61" fmla="*/ 1989261 w 2260086"/>
                <a:gd name="connsiteY61" fmla="*/ 284303 h 1087086"/>
                <a:gd name="connsiteX62" fmla="*/ 1993510 w 2260086"/>
                <a:gd name="connsiteY62" fmla="*/ 285511 h 1087086"/>
                <a:gd name="connsiteX63" fmla="*/ 1963982 w 2260086"/>
                <a:gd name="connsiteY63" fmla="*/ 295036 h 1087086"/>
                <a:gd name="connsiteX64" fmla="*/ 1727762 w 2260086"/>
                <a:gd name="connsiteY64" fmla="*/ 338851 h 1087086"/>
                <a:gd name="connsiteX65" fmla="*/ 1707760 w 2260086"/>
                <a:gd name="connsiteY65" fmla="*/ 349329 h 1087086"/>
                <a:gd name="connsiteX66" fmla="*/ 1655372 w 2260086"/>
                <a:gd name="connsiteY66" fmla="*/ 356949 h 1087086"/>
                <a:gd name="connsiteX67" fmla="*/ 1538215 w 2260086"/>
                <a:gd name="connsiteY67" fmla="*/ 386476 h 1087086"/>
                <a:gd name="connsiteX68" fmla="*/ 1446775 w 2260086"/>
                <a:gd name="connsiteY68" fmla="*/ 413146 h 1087086"/>
                <a:gd name="connsiteX69" fmla="*/ 1426772 w 2260086"/>
                <a:gd name="connsiteY69" fmla="*/ 423624 h 1087086"/>
                <a:gd name="connsiteX70" fmla="*/ 1398197 w 2260086"/>
                <a:gd name="connsiteY70" fmla="*/ 429339 h 1087086"/>
                <a:gd name="connsiteX71" fmla="*/ 1163882 w 2260086"/>
                <a:gd name="connsiteY71" fmla="*/ 512206 h 1087086"/>
                <a:gd name="connsiteX72" fmla="*/ 627625 w 2260086"/>
                <a:gd name="connsiteY72" fmla="*/ 758435 h 1087086"/>
                <a:gd name="connsiteX73" fmla="*/ 38980 w 2260086"/>
                <a:gd name="connsiteY73" fmla="*/ 1074182 h 1087086"/>
                <a:gd name="connsiteX74" fmla="*/ 7547 w 2260086"/>
                <a:gd name="connsiteY74" fmla="*/ 1086564 h 1087086"/>
                <a:gd name="connsiteX75" fmla="*/ 3737 w 2260086"/>
                <a:gd name="connsiteY75" fmla="*/ 1060847 h 1087086"/>
                <a:gd name="connsiteX76" fmla="*/ 12310 w 2260086"/>
                <a:gd name="connsiteY76" fmla="*/ 1056084 h 1087086"/>
                <a:gd name="connsiteX77" fmla="*/ 21924 w 2260086"/>
                <a:gd name="connsiteY77" fmla="*/ 1046471 h 1087086"/>
                <a:gd name="connsiteX78" fmla="*/ 16953 w 2260086"/>
                <a:gd name="connsiteY78" fmla="*/ 1049416 h 1087086"/>
                <a:gd name="connsiteX79" fmla="*/ 6594 w 2260086"/>
                <a:gd name="connsiteY79" fmla="*/ 1052274 h 1087086"/>
                <a:gd name="connsiteX80" fmla="*/ 1832 w 2260086"/>
                <a:gd name="connsiteY80" fmla="*/ 1047511 h 1087086"/>
                <a:gd name="connsiteX81" fmla="*/ 1832 w 2260086"/>
                <a:gd name="connsiteY81" fmla="*/ 1044654 h 1087086"/>
                <a:gd name="connsiteX82" fmla="*/ 11357 w 2260086"/>
                <a:gd name="connsiteY82" fmla="*/ 1019889 h 1087086"/>
                <a:gd name="connsiteX83" fmla="*/ 20168 w 2260086"/>
                <a:gd name="connsiteY83" fmla="*/ 1009769 h 1087086"/>
                <a:gd name="connsiteX84" fmla="*/ 24706 w 2260086"/>
                <a:gd name="connsiteY84" fmla="*/ 1006233 h 1087086"/>
                <a:gd name="connsiteX85" fmla="*/ 23382 w 2260086"/>
                <a:gd name="connsiteY85" fmla="*/ 1006554 h 1087086"/>
                <a:gd name="connsiteX86" fmla="*/ 12309 w 2260086"/>
                <a:gd name="connsiteY86" fmla="*/ 1009411 h 1087086"/>
                <a:gd name="connsiteX87" fmla="*/ 3737 w 2260086"/>
                <a:gd name="connsiteY87" fmla="*/ 1006554 h 1087086"/>
                <a:gd name="connsiteX88" fmla="*/ 3737 w 2260086"/>
                <a:gd name="connsiteY88" fmla="*/ 1004649 h 1087086"/>
                <a:gd name="connsiteX89" fmla="*/ 12309 w 2260086"/>
                <a:gd name="connsiteY89" fmla="*/ 960834 h 1087086"/>
                <a:gd name="connsiteX90" fmla="*/ 16120 w 2260086"/>
                <a:gd name="connsiteY90" fmla="*/ 957023 h 1087086"/>
                <a:gd name="connsiteX91" fmla="*/ 17072 w 2260086"/>
                <a:gd name="connsiteY91" fmla="*/ 920829 h 1087086"/>
                <a:gd name="connsiteX92" fmla="*/ 23841 w 2260086"/>
                <a:gd name="connsiteY92" fmla="*/ 914857 h 1087086"/>
                <a:gd name="connsiteX93" fmla="*/ 12309 w 2260086"/>
                <a:gd name="connsiteY93" fmla="*/ 917019 h 1087086"/>
                <a:gd name="connsiteX94" fmla="*/ 17072 w 2260086"/>
                <a:gd name="connsiteY94" fmla="*/ 883682 h 1087086"/>
                <a:gd name="connsiteX95" fmla="*/ 38979 w 2260086"/>
                <a:gd name="connsiteY95" fmla="*/ 865585 h 1087086"/>
                <a:gd name="connsiteX96" fmla="*/ 40854 w 2260086"/>
                <a:gd name="connsiteY96" fmla="*/ 864302 h 1087086"/>
                <a:gd name="connsiteX97" fmla="*/ 40744 w 2260086"/>
                <a:gd name="connsiteY97" fmla="*/ 857449 h 1087086"/>
                <a:gd name="connsiteX98" fmla="*/ 32311 w 2260086"/>
                <a:gd name="connsiteY98" fmla="*/ 860822 h 1087086"/>
                <a:gd name="connsiteX99" fmla="*/ 10404 w 2260086"/>
                <a:gd name="connsiteY99" fmla="*/ 871299 h 1087086"/>
                <a:gd name="connsiteX100" fmla="*/ 10404 w 2260086"/>
                <a:gd name="connsiteY100" fmla="*/ 838914 h 1087086"/>
                <a:gd name="connsiteX101" fmla="*/ 10467 w 2260086"/>
                <a:gd name="connsiteY101" fmla="*/ 838851 h 1087086"/>
                <a:gd name="connsiteX102" fmla="*/ 8500 w 2260086"/>
                <a:gd name="connsiteY102" fmla="*/ 838914 h 1087086"/>
                <a:gd name="connsiteX103" fmla="*/ 4690 w 2260086"/>
                <a:gd name="connsiteY103" fmla="*/ 833199 h 1087086"/>
                <a:gd name="connsiteX104" fmla="*/ 4690 w 2260086"/>
                <a:gd name="connsiteY104" fmla="*/ 811291 h 1087086"/>
                <a:gd name="connsiteX105" fmla="*/ 14215 w 2260086"/>
                <a:gd name="connsiteY105" fmla="*/ 800814 h 1087086"/>
                <a:gd name="connsiteX106" fmla="*/ 29455 w 2260086"/>
                <a:gd name="connsiteY106" fmla="*/ 785574 h 1087086"/>
                <a:gd name="connsiteX107" fmla="*/ 30407 w 2260086"/>
                <a:gd name="connsiteY107" fmla="*/ 786526 h 1087086"/>
                <a:gd name="connsiteX108" fmla="*/ 39548 w 2260086"/>
                <a:gd name="connsiteY108" fmla="*/ 782678 h 1087086"/>
                <a:gd name="connsiteX109" fmla="*/ 39509 w 2260086"/>
                <a:gd name="connsiteY109" fmla="*/ 780243 h 1087086"/>
                <a:gd name="connsiteX110" fmla="*/ 37075 w 2260086"/>
                <a:gd name="connsiteY110" fmla="*/ 781764 h 1087086"/>
                <a:gd name="connsiteX111" fmla="*/ 31360 w 2260086"/>
                <a:gd name="connsiteY111" fmla="*/ 784621 h 1087086"/>
                <a:gd name="connsiteX112" fmla="*/ 11357 w 2260086"/>
                <a:gd name="connsiteY112" fmla="*/ 788431 h 1087086"/>
                <a:gd name="connsiteX113" fmla="*/ 10881 w 2260086"/>
                <a:gd name="connsiteY113" fmla="*/ 768667 h 1087086"/>
                <a:gd name="connsiteX114" fmla="*/ 13943 w 2260086"/>
                <a:gd name="connsiteY114" fmla="*/ 757951 h 1087086"/>
                <a:gd name="connsiteX115" fmla="*/ 13262 w 2260086"/>
                <a:gd name="connsiteY115" fmla="*/ 757951 h 1087086"/>
                <a:gd name="connsiteX116" fmla="*/ 23739 w 2260086"/>
                <a:gd name="connsiteY116" fmla="*/ 713184 h 1087086"/>
                <a:gd name="connsiteX117" fmla="*/ 37074 w 2260086"/>
                <a:gd name="connsiteY117" fmla="*/ 702707 h 1087086"/>
                <a:gd name="connsiteX118" fmla="*/ 38257 w 2260086"/>
                <a:gd name="connsiteY118" fmla="*/ 701984 h 1087086"/>
                <a:gd name="connsiteX119" fmla="*/ 38122 w 2260086"/>
                <a:gd name="connsiteY119" fmla="*/ 693535 h 1087086"/>
                <a:gd name="connsiteX120" fmla="*/ 36182 w 2260086"/>
                <a:gd name="connsiteY120" fmla="*/ 693985 h 1087086"/>
                <a:gd name="connsiteX121" fmla="*/ 14214 w 2260086"/>
                <a:gd name="connsiteY121" fmla="*/ 701754 h 1087086"/>
                <a:gd name="connsiteX122" fmla="*/ 12309 w 2260086"/>
                <a:gd name="connsiteY122" fmla="*/ 660797 h 1087086"/>
                <a:gd name="connsiteX123" fmla="*/ 940997 w 2260086"/>
                <a:gd name="connsiteY123" fmla="*/ 205502 h 1087086"/>
                <a:gd name="connsiteX124" fmla="*/ 1441059 w 2260086"/>
                <a:gd name="connsiteY124" fmla="*/ 39767 h 1087086"/>
                <a:gd name="connsiteX125" fmla="*/ 1541072 w 2260086"/>
                <a:gd name="connsiteY125" fmla="*/ 19764 h 1087086"/>
                <a:gd name="connsiteX126" fmla="*/ 1560122 w 2260086"/>
                <a:gd name="connsiteY126" fmla="*/ 16907 h 1087086"/>
                <a:gd name="connsiteX127" fmla="*/ 1622987 w 2260086"/>
                <a:gd name="connsiteY127" fmla="*/ 8334 h 1087086"/>
                <a:gd name="connsiteX128" fmla="*/ 1645847 w 2260086"/>
                <a:gd name="connsiteY128" fmla="*/ 7382 h 1087086"/>
                <a:gd name="connsiteX129" fmla="*/ 1700139 w 2260086"/>
                <a:gd name="connsiteY129" fmla="*/ 3572 h 1087086"/>
                <a:gd name="connsiteX0" fmla="*/ 2127062 w 2260086"/>
                <a:gd name="connsiteY0" fmla="*/ 103286 h 1087086"/>
                <a:gd name="connsiteX1" fmla="*/ 2129717 w 2260086"/>
                <a:gd name="connsiteY1" fmla="*/ 104536 h 1087086"/>
                <a:gd name="connsiteX2" fmla="*/ 2143052 w 2260086"/>
                <a:gd name="connsiteY2" fmla="*/ 108584 h 1087086"/>
                <a:gd name="connsiteX3" fmla="*/ 2144096 w 2260086"/>
                <a:gd name="connsiteY3" fmla="*/ 108789 h 1087086"/>
                <a:gd name="connsiteX4" fmla="*/ 2135432 w 2260086"/>
                <a:gd name="connsiteY4" fmla="*/ 105489 h 1087086"/>
                <a:gd name="connsiteX5" fmla="*/ 2127062 w 2260086"/>
                <a:gd name="connsiteY5" fmla="*/ 103286 h 1087086"/>
                <a:gd name="connsiteX6" fmla="*/ 2089194 w 2260086"/>
                <a:gd name="connsiteY6" fmla="*/ 92965 h 1087086"/>
                <a:gd name="connsiteX7" fmla="*/ 2095427 w 2260086"/>
                <a:gd name="connsiteY7" fmla="*/ 94893 h 1087086"/>
                <a:gd name="connsiteX8" fmla="*/ 2096839 w 2260086"/>
                <a:gd name="connsiteY8" fmla="*/ 95050 h 1087086"/>
                <a:gd name="connsiteX9" fmla="*/ 2089194 w 2260086"/>
                <a:gd name="connsiteY9" fmla="*/ 92965 h 1087086"/>
                <a:gd name="connsiteX10" fmla="*/ 2038927 w 2260086"/>
                <a:gd name="connsiteY10" fmla="*/ 80705 h 1087086"/>
                <a:gd name="connsiteX11" fmla="*/ 2039942 w 2260086"/>
                <a:gd name="connsiteY11" fmla="*/ 80954 h 1087086"/>
                <a:gd name="connsiteX12" fmla="*/ 2039110 w 2260086"/>
                <a:gd name="connsiteY12" fmla="*/ 80724 h 1087086"/>
                <a:gd name="connsiteX13" fmla="*/ 2038927 w 2260086"/>
                <a:gd name="connsiteY13" fmla="*/ 80705 h 1087086"/>
                <a:gd name="connsiteX14" fmla="*/ 1700139 w 2260086"/>
                <a:gd name="connsiteY14" fmla="*/ 3572 h 1087086"/>
                <a:gd name="connsiteX15" fmla="*/ 1792532 w 2260086"/>
                <a:gd name="connsiteY15" fmla="*/ 3572 h 1087086"/>
                <a:gd name="connsiteX16" fmla="*/ 1842062 w 2260086"/>
                <a:gd name="connsiteY16" fmla="*/ 6429 h 1087086"/>
                <a:gd name="connsiteX17" fmla="*/ 1864922 w 2260086"/>
                <a:gd name="connsiteY17" fmla="*/ 7382 h 1087086"/>
                <a:gd name="connsiteX18" fmla="*/ 1880162 w 2260086"/>
                <a:gd name="connsiteY18" fmla="*/ 10239 h 1087086"/>
                <a:gd name="connsiteX19" fmla="*/ 1898259 w 2260086"/>
                <a:gd name="connsiteY19" fmla="*/ 11192 h 1087086"/>
                <a:gd name="connsiteX20" fmla="*/ 1942075 w 2260086"/>
                <a:gd name="connsiteY20" fmla="*/ 18812 h 1087086"/>
                <a:gd name="connsiteX21" fmla="*/ 1955409 w 2260086"/>
                <a:gd name="connsiteY21" fmla="*/ 19764 h 1087086"/>
                <a:gd name="connsiteX22" fmla="*/ 2186867 w 2260086"/>
                <a:gd name="connsiteY22" fmla="*/ 91202 h 1087086"/>
                <a:gd name="connsiteX23" fmla="*/ 2250685 w 2260086"/>
                <a:gd name="connsiteY23" fmla="*/ 121682 h 1087086"/>
                <a:gd name="connsiteX24" fmla="*/ 2258304 w 2260086"/>
                <a:gd name="connsiteY24" fmla="*/ 132159 h 1087086"/>
                <a:gd name="connsiteX25" fmla="*/ 2243064 w 2260086"/>
                <a:gd name="connsiteY25" fmla="*/ 138827 h 1087086"/>
                <a:gd name="connsiteX26" fmla="*/ 2218300 w 2260086"/>
                <a:gd name="connsiteY26" fmla="*/ 134064 h 1087086"/>
                <a:gd name="connsiteX27" fmla="*/ 2198297 w 2260086"/>
                <a:gd name="connsiteY27" fmla="*/ 128349 h 1087086"/>
                <a:gd name="connsiteX28" fmla="*/ 2184010 w 2260086"/>
                <a:gd name="connsiteY28" fmla="*/ 122634 h 1087086"/>
                <a:gd name="connsiteX29" fmla="*/ 2170674 w 2260086"/>
                <a:gd name="connsiteY29" fmla="*/ 118189 h 1087086"/>
                <a:gd name="connsiteX30" fmla="*/ 2178294 w 2260086"/>
                <a:gd name="connsiteY30" fmla="*/ 121681 h 1087086"/>
                <a:gd name="connsiteX31" fmla="*/ 2196392 w 2260086"/>
                <a:gd name="connsiteY31" fmla="*/ 128349 h 1087086"/>
                <a:gd name="connsiteX32" fmla="*/ 2215442 w 2260086"/>
                <a:gd name="connsiteY32" fmla="*/ 140731 h 1087086"/>
                <a:gd name="connsiteX33" fmla="*/ 2186867 w 2260086"/>
                <a:gd name="connsiteY33" fmla="*/ 150256 h 1087086"/>
                <a:gd name="connsiteX34" fmla="*/ 2175979 w 2260086"/>
                <a:gd name="connsiteY34" fmla="*/ 149349 h 1087086"/>
                <a:gd name="connsiteX35" fmla="*/ 2182105 w 2260086"/>
                <a:gd name="connsiteY35" fmla="*/ 152161 h 1087086"/>
                <a:gd name="connsiteX36" fmla="*/ 2149720 w 2260086"/>
                <a:gd name="connsiteY36" fmla="*/ 156924 h 1087086"/>
                <a:gd name="connsiteX37" fmla="*/ 2128765 w 2260086"/>
                <a:gd name="connsiteY37" fmla="*/ 156924 h 1087086"/>
                <a:gd name="connsiteX38" fmla="*/ 2111355 w 2260086"/>
                <a:gd name="connsiteY38" fmla="*/ 153322 h 1087086"/>
                <a:gd name="connsiteX39" fmla="*/ 2108738 w 2260086"/>
                <a:gd name="connsiteY39" fmla="*/ 156329 h 1087086"/>
                <a:gd name="connsiteX40" fmla="*/ 2128765 w 2260086"/>
                <a:gd name="connsiteY40" fmla="*/ 159781 h 1087086"/>
                <a:gd name="connsiteX41" fmla="*/ 2144005 w 2260086"/>
                <a:gd name="connsiteY41" fmla="*/ 167401 h 1087086"/>
                <a:gd name="connsiteX42" fmla="*/ 2139242 w 2260086"/>
                <a:gd name="connsiteY42" fmla="*/ 180736 h 1087086"/>
                <a:gd name="connsiteX43" fmla="*/ 2116501 w 2260086"/>
                <a:gd name="connsiteY43" fmla="*/ 182165 h 1087086"/>
                <a:gd name="connsiteX44" fmla="*/ 2115194 w 2260086"/>
                <a:gd name="connsiteY44" fmla="*/ 181910 h 1087086"/>
                <a:gd name="connsiteX45" fmla="*/ 2116382 w 2260086"/>
                <a:gd name="connsiteY45" fmla="*/ 182642 h 1087086"/>
                <a:gd name="connsiteX46" fmla="*/ 2083044 w 2260086"/>
                <a:gd name="connsiteY46" fmla="*/ 193119 h 1087086"/>
                <a:gd name="connsiteX47" fmla="*/ 2075572 w 2260086"/>
                <a:gd name="connsiteY47" fmla="*/ 194434 h 1087086"/>
                <a:gd name="connsiteX48" fmla="*/ 2072387 w 2260086"/>
                <a:gd name="connsiteY48" fmla="*/ 198093 h 1087086"/>
                <a:gd name="connsiteX49" fmla="*/ 2083044 w 2260086"/>
                <a:gd name="connsiteY49" fmla="*/ 202644 h 1087086"/>
                <a:gd name="connsiteX50" fmla="*/ 2081139 w 2260086"/>
                <a:gd name="connsiteY50" fmla="*/ 215979 h 1087086"/>
                <a:gd name="connsiteX51" fmla="*/ 2063994 w 2260086"/>
                <a:gd name="connsiteY51" fmla="*/ 219789 h 1087086"/>
                <a:gd name="connsiteX52" fmla="*/ 2054448 w 2260086"/>
                <a:gd name="connsiteY52" fmla="*/ 218704 h 1087086"/>
                <a:gd name="connsiteX53" fmla="*/ 2025013 w 2260086"/>
                <a:gd name="connsiteY53" fmla="*/ 252523 h 1087086"/>
                <a:gd name="connsiteX54" fmla="*/ 2030657 w 2260086"/>
                <a:gd name="connsiteY54" fmla="*/ 258961 h 1087086"/>
                <a:gd name="connsiteX55" fmla="*/ 2023989 w 2260086"/>
                <a:gd name="connsiteY55" fmla="*/ 268366 h 1087086"/>
                <a:gd name="connsiteX56" fmla="*/ 2015893 w 2260086"/>
                <a:gd name="connsiteY56" fmla="*/ 270390 h 1087086"/>
                <a:gd name="connsiteX57" fmla="*/ 2012915 w 2260086"/>
                <a:gd name="connsiteY57" fmla="*/ 269296 h 1087086"/>
                <a:gd name="connsiteX58" fmla="*/ 2019227 w 2260086"/>
                <a:gd name="connsiteY58" fmla="*/ 275034 h 1087086"/>
                <a:gd name="connsiteX59" fmla="*/ 2004940 w 2260086"/>
                <a:gd name="connsiteY59" fmla="*/ 285512 h 1087086"/>
                <a:gd name="connsiteX60" fmla="*/ 1995327 w 2260086"/>
                <a:gd name="connsiteY60" fmla="*/ 283219 h 1087086"/>
                <a:gd name="connsiteX61" fmla="*/ 1989261 w 2260086"/>
                <a:gd name="connsiteY61" fmla="*/ 284303 h 1087086"/>
                <a:gd name="connsiteX62" fmla="*/ 1993510 w 2260086"/>
                <a:gd name="connsiteY62" fmla="*/ 285511 h 1087086"/>
                <a:gd name="connsiteX63" fmla="*/ 1963982 w 2260086"/>
                <a:gd name="connsiteY63" fmla="*/ 295036 h 1087086"/>
                <a:gd name="connsiteX64" fmla="*/ 1707760 w 2260086"/>
                <a:gd name="connsiteY64" fmla="*/ 349329 h 1087086"/>
                <a:gd name="connsiteX65" fmla="*/ 1655372 w 2260086"/>
                <a:gd name="connsiteY65" fmla="*/ 356949 h 1087086"/>
                <a:gd name="connsiteX66" fmla="*/ 1538215 w 2260086"/>
                <a:gd name="connsiteY66" fmla="*/ 386476 h 1087086"/>
                <a:gd name="connsiteX67" fmla="*/ 1446775 w 2260086"/>
                <a:gd name="connsiteY67" fmla="*/ 413146 h 1087086"/>
                <a:gd name="connsiteX68" fmla="*/ 1426772 w 2260086"/>
                <a:gd name="connsiteY68" fmla="*/ 423624 h 1087086"/>
                <a:gd name="connsiteX69" fmla="*/ 1398197 w 2260086"/>
                <a:gd name="connsiteY69" fmla="*/ 429339 h 1087086"/>
                <a:gd name="connsiteX70" fmla="*/ 1163882 w 2260086"/>
                <a:gd name="connsiteY70" fmla="*/ 512206 h 1087086"/>
                <a:gd name="connsiteX71" fmla="*/ 627625 w 2260086"/>
                <a:gd name="connsiteY71" fmla="*/ 758435 h 1087086"/>
                <a:gd name="connsiteX72" fmla="*/ 38980 w 2260086"/>
                <a:gd name="connsiteY72" fmla="*/ 1074182 h 1087086"/>
                <a:gd name="connsiteX73" fmla="*/ 7547 w 2260086"/>
                <a:gd name="connsiteY73" fmla="*/ 1086564 h 1087086"/>
                <a:gd name="connsiteX74" fmla="*/ 3737 w 2260086"/>
                <a:gd name="connsiteY74" fmla="*/ 1060847 h 1087086"/>
                <a:gd name="connsiteX75" fmla="*/ 12310 w 2260086"/>
                <a:gd name="connsiteY75" fmla="*/ 1056084 h 1087086"/>
                <a:gd name="connsiteX76" fmla="*/ 21924 w 2260086"/>
                <a:gd name="connsiteY76" fmla="*/ 1046471 h 1087086"/>
                <a:gd name="connsiteX77" fmla="*/ 16953 w 2260086"/>
                <a:gd name="connsiteY77" fmla="*/ 1049416 h 1087086"/>
                <a:gd name="connsiteX78" fmla="*/ 6594 w 2260086"/>
                <a:gd name="connsiteY78" fmla="*/ 1052274 h 1087086"/>
                <a:gd name="connsiteX79" fmla="*/ 1832 w 2260086"/>
                <a:gd name="connsiteY79" fmla="*/ 1047511 h 1087086"/>
                <a:gd name="connsiteX80" fmla="*/ 1832 w 2260086"/>
                <a:gd name="connsiteY80" fmla="*/ 1044654 h 1087086"/>
                <a:gd name="connsiteX81" fmla="*/ 11357 w 2260086"/>
                <a:gd name="connsiteY81" fmla="*/ 1019889 h 1087086"/>
                <a:gd name="connsiteX82" fmla="*/ 20168 w 2260086"/>
                <a:gd name="connsiteY82" fmla="*/ 1009769 h 1087086"/>
                <a:gd name="connsiteX83" fmla="*/ 24706 w 2260086"/>
                <a:gd name="connsiteY83" fmla="*/ 1006233 h 1087086"/>
                <a:gd name="connsiteX84" fmla="*/ 23382 w 2260086"/>
                <a:gd name="connsiteY84" fmla="*/ 1006554 h 1087086"/>
                <a:gd name="connsiteX85" fmla="*/ 12309 w 2260086"/>
                <a:gd name="connsiteY85" fmla="*/ 1009411 h 1087086"/>
                <a:gd name="connsiteX86" fmla="*/ 3737 w 2260086"/>
                <a:gd name="connsiteY86" fmla="*/ 1006554 h 1087086"/>
                <a:gd name="connsiteX87" fmla="*/ 3737 w 2260086"/>
                <a:gd name="connsiteY87" fmla="*/ 1004649 h 1087086"/>
                <a:gd name="connsiteX88" fmla="*/ 12309 w 2260086"/>
                <a:gd name="connsiteY88" fmla="*/ 960834 h 1087086"/>
                <a:gd name="connsiteX89" fmla="*/ 16120 w 2260086"/>
                <a:gd name="connsiteY89" fmla="*/ 957023 h 1087086"/>
                <a:gd name="connsiteX90" fmla="*/ 17072 w 2260086"/>
                <a:gd name="connsiteY90" fmla="*/ 920829 h 1087086"/>
                <a:gd name="connsiteX91" fmla="*/ 23841 w 2260086"/>
                <a:gd name="connsiteY91" fmla="*/ 914857 h 1087086"/>
                <a:gd name="connsiteX92" fmla="*/ 12309 w 2260086"/>
                <a:gd name="connsiteY92" fmla="*/ 917019 h 1087086"/>
                <a:gd name="connsiteX93" fmla="*/ 17072 w 2260086"/>
                <a:gd name="connsiteY93" fmla="*/ 883682 h 1087086"/>
                <a:gd name="connsiteX94" fmla="*/ 38979 w 2260086"/>
                <a:gd name="connsiteY94" fmla="*/ 865585 h 1087086"/>
                <a:gd name="connsiteX95" fmla="*/ 40854 w 2260086"/>
                <a:gd name="connsiteY95" fmla="*/ 864302 h 1087086"/>
                <a:gd name="connsiteX96" fmla="*/ 40744 w 2260086"/>
                <a:gd name="connsiteY96" fmla="*/ 857449 h 1087086"/>
                <a:gd name="connsiteX97" fmla="*/ 32311 w 2260086"/>
                <a:gd name="connsiteY97" fmla="*/ 860822 h 1087086"/>
                <a:gd name="connsiteX98" fmla="*/ 10404 w 2260086"/>
                <a:gd name="connsiteY98" fmla="*/ 871299 h 1087086"/>
                <a:gd name="connsiteX99" fmla="*/ 10404 w 2260086"/>
                <a:gd name="connsiteY99" fmla="*/ 838914 h 1087086"/>
                <a:gd name="connsiteX100" fmla="*/ 10467 w 2260086"/>
                <a:gd name="connsiteY100" fmla="*/ 838851 h 1087086"/>
                <a:gd name="connsiteX101" fmla="*/ 8500 w 2260086"/>
                <a:gd name="connsiteY101" fmla="*/ 838914 h 1087086"/>
                <a:gd name="connsiteX102" fmla="*/ 4690 w 2260086"/>
                <a:gd name="connsiteY102" fmla="*/ 833199 h 1087086"/>
                <a:gd name="connsiteX103" fmla="*/ 4690 w 2260086"/>
                <a:gd name="connsiteY103" fmla="*/ 811291 h 1087086"/>
                <a:gd name="connsiteX104" fmla="*/ 14215 w 2260086"/>
                <a:gd name="connsiteY104" fmla="*/ 800814 h 1087086"/>
                <a:gd name="connsiteX105" fmla="*/ 29455 w 2260086"/>
                <a:gd name="connsiteY105" fmla="*/ 785574 h 1087086"/>
                <a:gd name="connsiteX106" fmla="*/ 30407 w 2260086"/>
                <a:gd name="connsiteY106" fmla="*/ 786526 h 1087086"/>
                <a:gd name="connsiteX107" fmla="*/ 39548 w 2260086"/>
                <a:gd name="connsiteY107" fmla="*/ 782678 h 1087086"/>
                <a:gd name="connsiteX108" fmla="*/ 39509 w 2260086"/>
                <a:gd name="connsiteY108" fmla="*/ 780243 h 1087086"/>
                <a:gd name="connsiteX109" fmla="*/ 37075 w 2260086"/>
                <a:gd name="connsiteY109" fmla="*/ 781764 h 1087086"/>
                <a:gd name="connsiteX110" fmla="*/ 31360 w 2260086"/>
                <a:gd name="connsiteY110" fmla="*/ 784621 h 1087086"/>
                <a:gd name="connsiteX111" fmla="*/ 11357 w 2260086"/>
                <a:gd name="connsiteY111" fmla="*/ 788431 h 1087086"/>
                <a:gd name="connsiteX112" fmla="*/ 10881 w 2260086"/>
                <a:gd name="connsiteY112" fmla="*/ 768667 h 1087086"/>
                <a:gd name="connsiteX113" fmla="*/ 13943 w 2260086"/>
                <a:gd name="connsiteY113" fmla="*/ 757951 h 1087086"/>
                <a:gd name="connsiteX114" fmla="*/ 13262 w 2260086"/>
                <a:gd name="connsiteY114" fmla="*/ 757951 h 1087086"/>
                <a:gd name="connsiteX115" fmla="*/ 23739 w 2260086"/>
                <a:gd name="connsiteY115" fmla="*/ 713184 h 1087086"/>
                <a:gd name="connsiteX116" fmla="*/ 37074 w 2260086"/>
                <a:gd name="connsiteY116" fmla="*/ 702707 h 1087086"/>
                <a:gd name="connsiteX117" fmla="*/ 38257 w 2260086"/>
                <a:gd name="connsiteY117" fmla="*/ 701984 h 1087086"/>
                <a:gd name="connsiteX118" fmla="*/ 38122 w 2260086"/>
                <a:gd name="connsiteY118" fmla="*/ 693535 h 1087086"/>
                <a:gd name="connsiteX119" fmla="*/ 36182 w 2260086"/>
                <a:gd name="connsiteY119" fmla="*/ 693985 h 1087086"/>
                <a:gd name="connsiteX120" fmla="*/ 14214 w 2260086"/>
                <a:gd name="connsiteY120" fmla="*/ 701754 h 1087086"/>
                <a:gd name="connsiteX121" fmla="*/ 12309 w 2260086"/>
                <a:gd name="connsiteY121" fmla="*/ 660797 h 1087086"/>
                <a:gd name="connsiteX122" fmla="*/ 940997 w 2260086"/>
                <a:gd name="connsiteY122" fmla="*/ 205502 h 1087086"/>
                <a:gd name="connsiteX123" fmla="*/ 1441059 w 2260086"/>
                <a:gd name="connsiteY123" fmla="*/ 39767 h 1087086"/>
                <a:gd name="connsiteX124" fmla="*/ 1541072 w 2260086"/>
                <a:gd name="connsiteY124" fmla="*/ 19764 h 1087086"/>
                <a:gd name="connsiteX125" fmla="*/ 1560122 w 2260086"/>
                <a:gd name="connsiteY125" fmla="*/ 16907 h 1087086"/>
                <a:gd name="connsiteX126" fmla="*/ 1622987 w 2260086"/>
                <a:gd name="connsiteY126" fmla="*/ 8334 h 1087086"/>
                <a:gd name="connsiteX127" fmla="*/ 1645847 w 2260086"/>
                <a:gd name="connsiteY127" fmla="*/ 7382 h 1087086"/>
                <a:gd name="connsiteX128" fmla="*/ 1700139 w 2260086"/>
                <a:gd name="connsiteY128" fmla="*/ 3572 h 1087086"/>
                <a:gd name="connsiteX0" fmla="*/ 2127062 w 2260086"/>
                <a:gd name="connsiteY0" fmla="*/ 103286 h 1087086"/>
                <a:gd name="connsiteX1" fmla="*/ 2129717 w 2260086"/>
                <a:gd name="connsiteY1" fmla="*/ 104536 h 1087086"/>
                <a:gd name="connsiteX2" fmla="*/ 2143052 w 2260086"/>
                <a:gd name="connsiteY2" fmla="*/ 108584 h 1087086"/>
                <a:gd name="connsiteX3" fmla="*/ 2144096 w 2260086"/>
                <a:gd name="connsiteY3" fmla="*/ 108789 h 1087086"/>
                <a:gd name="connsiteX4" fmla="*/ 2135432 w 2260086"/>
                <a:gd name="connsiteY4" fmla="*/ 105489 h 1087086"/>
                <a:gd name="connsiteX5" fmla="*/ 2127062 w 2260086"/>
                <a:gd name="connsiteY5" fmla="*/ 103286 h 1087086"/>
                <a:gd name="connsiteX6" fmla="*/ 2089194 w 2260086"/>
                <a:gd name="connsiteY6" fmla="*/ 92965 h 1087086"/>
                <a:gd name="connsiteX7" fmla="*/ 2095427 w 2260086"/>
                <a:gd name="connsiteY7" fmla="*/ 94893 h 1087086"/>
                <a:gd name="connsiteX8" fmla="*/ 2096839 w 2260086"/>
                <a:gd name="connsiteY8" fmla="*/ 95050 h 1087086"/>
                <a:gd name="connsiteX9" fmla="*/ 2089194 w 2260086"/>
                <a:gd name="connsiteY9" fmla="*/ 92965 h 1087086"/>
                <a:gd name="connsiteX10" fmla="*/ 2038927 w 2260086"/>
                <a:gd name="connsiteY10" fmla="*/ 80705 h 1087086"/>
                <a:gd name="connsiteX11" fmla="*/ 2039942 w 2260086"/>
                <a:gd name="connsiteY11" fmla="*/ 80954 h 1087086"/>
                <a:gd name="connsiteX12" fmla="*/ 2039110 w 2260086"/>
                <a:gd name="connsiteY12" fmla="*/ 80724 h 1087086"/>
                <a:gd name="connsiteX13" fmla="*/ 2038927 w 2260086"/>
                <a:gd name="connsiteY13" fmla="*/ 80705 h 1087086"/>
                <a:gd name="connsiteX14" fmla="*/ 1700139 w 2260086"/>
                <a:gd name="connsiteY14" fmla="*/ 3572 h 1087086"/>
                <a:gd name="connsiteX15" fmla="*/ 1792532 w 2260086"/>
                <a:gd name="connsiteY15" fmla="*/ 3572 h 1087086"/>
                <a:gd name="connsiteX16" fmla="*/ 1842062 w 2260086"/>
                <a:gd name="connsiteY16" fmla="*/ 6429 h 1087086"/>
                <a:gd name="connsiteX17" fmla="*/ 1864922 w 2260086"/>
                <a:gd name="connsiteY17" fmla="*/ 7382 h 1087086"/>
                <a:gd name="connsiteX18" fmla="*/ 1880162 w 2260086"/>
                <a:gd name="connsiteY18" fmla="*/ 10239 h 1087086"/>
                <a:gd name="connsiteX19" fmla="*/ 1898259 w 2260086"/>
                <a:gd name="connsiteY19" fmla="*/ 11192 h 1087086"/>
                <a:gd name="connsiteX20" fmla="*/ 1942075 w 2260086"/>
                <a:gd name="connsiteY20" fmla="*/ 18812 h 1087086"/>
                <a:gd name="connsiteX21" fmla="*/ 1955409 w 2260086"/>
                <a:gd name="connsiteY21" fmla="*/ 19764 h 1087086"/>
                <a:gd name="connsiteX22" fmla="*/ 2186867 w 2260086"/>
                <a:gd name="connsiteY22" fmla="*/ 91202 h 1087086"/>
                <a:gd name="connsiteX23" fmla="*/ 2250685 w 2260086"/>
                <a:gd name="connsiteY23" fmla="*/ 121682 h 1087086"/>
                <a:gd name="connsiteX24" fmla="*/ 2258304 w 2260086"/>
                <a:gd name="connsiteY24" fmla="*/ 132159 h 1087086"/>
                <a:gd name="connsiteX25" fmla="*/ 2243064 w 2260086"/>
                <a:gd name="connsiteY25" fmla="*/ 138827 h 1087086"/>
                <a:gd name="connsiteX26" fmla="*/ 2218300 w 2260086"/>
                <a:gd name="connsiteY26" fmla="*/ 134064 h 1087086"/>
                <a:gd name="connsiteX27" fmla="*/ 2198297 w 2260086"/>
                <a:gd name="connsiteY27" fmla="*/ 128349 h 1087086"/>
                <a:gd name="connsiteX28" fmla="*/ 2184010 w 2260086"/>
                <a:gd name="connsiteY28" fmla="*/ 122634 h 1087086"/>
                <a:gd name="connsiteX29" fmla="*/ 2170674 w 2260086"/>
                <a:gd name="connsiteY29" fmla="*/ 118189 h 1087086"/>
                <a:gd name="connsiteX30" fmla="*/ 2178294 w 2260086"/>
                <a:gd name="connsiteY30" fmla="*/ 121681 h 1087086"/>
                <a:gd name="connsiteX31" fmla="*/ 2196392 w 2260086"/>
                <a:gd name="connsiteY31" fmla="*/ 128349 h 1087086"/>
                <a:gd name="connsiteX32" fmla="*/ 2215442 w 2260086"/>
                <a:gd name="connsiteY32" fmla="*/ 140731 h 1087086"/>
                <a:gd name="connsiteX33" fmla="*/ 2186867 w 2260086"/>
                <a:gd name="connsiteY33" fmla="*/ 150256 h 1087086"/>
                <a:gd name="connsiteX34" fmla="*/ 2175979 w 2260086"/>
                <a:gd name="connsiteY34" fmla="*/ 149349 h 1087086"/>
                <a:gd name="connsiteX35" fmla="*/ 2182105 w 2260086"/>
                <a:gd name="connsiteY35" fmla="*/ 152161 h 1087086"/>
                <a:gd name="connsiteX36" fmla="*/ 2149720 w 2260086"/>
                <a:gd name="connsiteY36" fmla="*/ 156924 h 1087086"/>
                <a:gd name="connsiteX37" fmla="*/ 2128765 w 2260086"/>
                <a:gd name="connsiteY37" fmla="*/ 156924 h 1087086"/>
                <a:gd name="connsiteX38" fmla="*/ 2111355 w 2260086"/>
                <a:gd name="connsiteY38" fmla="*/ 153322 h 1087086"/>
                <a:gd name="connsiteX39" fmla="*/ 2108738 w 2260086"/>
                <a:gd name="connsiteY39" fmla="*/ 156329 h 1087086"/>
                <a:gd name="connsiteX40" fmla="*/ 2128765 w 2260086"/>
                <a:gd name="connsiteY40" fmla="*/ 159781 h 1087086"/>
                <a:gd name="connsiteX41" fmla="*/ 2144005 w 2260086"/>
                <a:gd name="connsiteY41" fmla="*/ 167401 h 1087086"/>
                <a:gd name="connsiteX42" fmla="*/ 2139242 w 2260086"/>
                <a:gd name="connsiteY42" fmla="*/ 180736 h 1087086"/>
                <a:gd name="connsiteX43" fmla="*/ 2116501 w 2260086"/>
                <a:gd name="connsiteY43" fmla="*/ 182165 h 1087086"/>
                <a:gd name="connsiteX44" fmla="*/ 2115194 w 2260086"/>
                <a:gd name="connsiteY44" fmla="*/ 181910 h 1087086"/>
                <a:gd name="connsiteX45" fmla="*/ 2116382 w 2260086"/>
                <a:gd name="connsiteY45" fmla="*/ 182642 h 1087086"/>
                <a:gd name="connsiteX46" fmla="*/ 2083044 w 2260086"/>
                <a:gd name="connsiteY46" fmla="*/ 193119 h 1087086"/>
                <a:gd name="connsiteX47" fmla="*/ 2075572 w 2260086"/>
                <a:gd name="connsiteY47" fmla="*/ 194434 h 1087086"/>
                <a:gd name="connsiteX48" fmla="*/ 2072387 w 2260086"/>
                <a:gd name="connsiteY48" fmla="*/ 198093 h 1087086"/>
                <a:gd name="connsiteX49" fmla="*/ 2083044 w 2260086"/>
                <a:gd name="connsiteY49" fmla="*/ 202644 h 1087086"/>
                <a:gd name="connsiteX50" fmla="*/ 2081139 w 2260086"/>
                <a:gd name="connsiteY50" fmla="*/ 215979 h 1087086"/>
                <a:gd name="connsiteX51" fmla="*/ 2063994 w 2260086"/>
                <a:gd name="connsiteY51" fmla="*/ 219789 h 1087086"/>
                <a:gd name="connsiteX52" fmla="*/ 2054448 w 2260086"/>
                <a:gd name="connsiteY52" fmla="*/ 218704 h 1087086"/>
                <a:gd name="connsiteX53" fmla="*/ 2025013 w 2260086"/>
                <a:gd name="connsiteY53" fmla="*/ 252523 h 1087086"/>
                <a:gd name="connsiteX54" fmla="*/ 2030657 w 2260086"/>
                <a:gd name="connsiteY54" fmla="*/ 258961 h 1087086"/>
                <a:gd name="connsiteX55" fmla="*/ 2023989 w 2260086"/>
                <a:gd name="connsiteY55" fmla="*/ 268366 h 1087086"/>
                <a:gd name="connsiteX56" fmla="*/ 2015893 w 2260086"/>
                <a:gd name="connsiteY56" fmla="*/ 270390 h 1087086"/>
                <a:gd name="connsiteX57" fmla="*/ 2012915 w 2260086"/>
                <a:gd name="connsiteY57" fmla="*/ 269296 h 1087086"/>
                <a:gd name="connsiteX58" fmla="*/ 2019227 w 2260086"/>
                <a:gd name="connsiteY58" fmla="*/ 275034 h 1087086"/>
                <a:gd name="connsiteX59" fmla="*/ 2004940 w 2260086"/>
                <a:gd name="connsiteY59" fmla="*/ 285512 h 1087086"/>
                <a:gd name="connsiteX60" fmla="*/ 1995327 w 2260086"/>
                <a:gd name="connsiteY60" fmla="*/ 283219 h 1087086"/>
                <a:gd name="connsiteX61" fmla="*/ 1989261 w 2260086"/>
                <a:gd name="connsiteY61" fmla="*/ 284303 h 1087086"/>
                <a:gd name="connsiteX62" fmla="*/ 1993510 w 2260086"/>
                <a:gd name="connsiteY62" fmla="*/ 285511 h 1087086"/>
                <a:gd name="connsiteX63" fmla="*/ 1963982 w 2260086"/>
                <a:gd name="connsiteY63" fmla="*/ 295036 h 1087086"/>
                <a:gd name="connsiteX64" fmla="*/ 1655372 w 2260086"/>
                <a:gd name="connsiteY64" fmla="*/ 356949 h 1087086"/>
                <a:gd name="connsiteX65" fmla="*/ 1538215 w 2260086"/>
                <a:gd name="connsiteY65" fmla="*/ 386476 h 1087086"/>
                <a:gd name="connsiteX66" fmla="*/ 1446775 w 2260086"/>
                <a:gd name="connsiteY66" fmla="*/ 413146 h 1087086"/>
                <a:gd name="connsiteX67" fmla="*/ 1426772 w 2260086"/>
                <a:gd name="connsiteY67" fmla="*/ 423624 h 1087086"/>
                <a:gd name="connsiteX68" fmla="*/ 1398197 w 2260086"/>
                <a:gd name="connsiteY68" fmla="*/ 429339 h 1087086"/>
                <a:gd name="connsiteX69" fmla="*/ 1163882 w 2260086"/>
                <a:gd name="connsiteY69" fmla="*/ 512206 h 1087086"/>
                <a:gd name="connsiteX70" fmla="*/ 627625 w 2260086"/>
                <a:gd name="connsiteY70" fmla="*/ 758435 h 1087086"/>
                <a:gd name="connsiteX71" fmla="*/ 38980 w 2260086"/>
                <a:gd name="connsiteY71" fmla="*/ 1074182 h 1087086"/>
                <a:gd name="connsiteX72" fmla="*/ 7547 w 2260086"/>
                <a:gd name="connsiteY72" fmla="*/ 1086564 h 1087086"/>
                <a:gd name="connsiteX73" fmla="*/ 3737 w 2260086"/>
                <a:gd name="connsiteY73" fmla="*/ 1060847 h 1087086"/>
                <a:gd name="connsiteX74" fmla="*/ 12310 w 2260086"/>
                <a:gd name="connsiteY74" fmla="*/ 1056084 h 1087086"/>
                <a:gd name="connsiteX75" fmla="*/ 21924 w 2260086"/>
                <a:gd name="connsiteY75" fmla="*/ 1046471 h 1087086"/>
                <a:gd name="connsiteX76" fmla="*/ 16953 w 2260086"/>
                <a:gd name="connsiteY76" fmla="*/ 1049416 h 1087086"/>
                <a:gd name="connsiteX77" fmla="*/ 6594 w 2260086"/>
                <a:gd name="connsiteY77" fmla="*/ 1052274 h 1087086"/>
                <a:gd name="connsiteX78" fmla="*/ 1832 w 2260086"/>
                <a:gd name="connsiteY78" fmla="*/ 1047511 h 1087086"/>
                <a:gd name="connsiteX79" fmla="*/ 1832 w 2260086"/>
                <a:gd name="connsiteY79" fmla="*/ 1044654 h 1087086"/>
                <a:gd name="connsiteX80" fmla="*/ 11357 w 2260086"/>
                <a:gd name="connsiteY80" fmla="*/ 1019889 h 1087086"/>
                <a:gd name="connsiteX81" fmla="*/ 20168 w 2260086"/>
                <a:gd name="connsiteY81" fmla="*/ 1009769 h 1087086"/>
                <a:gd name="connsiteX82" fmla="*/ 24706 w 2260086"/>
                <a:gd name="connsiteY82" fmla="*/ 1006233 h 1087086"/>
                <a:gd name="connsiteX83" fmla="*/ 23382 w 2260086"/>
                <a:gd name="connsiteY83" fmla="*/ 1006554 h 1087086"/>
                <a:gd name="connsiteX84" fmla="*/ 12309 w 2260086"/>
                <a:gd name="connsiteY84" fmla="*/ 1009411 h 1087086"/>
                <a:gd name="connsiteX85" fmla="*/ 3737 w 2260086"/>
                <a:gd name="connsiteY85" fmla="*/ 1006554 h 1087086"/>
                <a:gd name="connsiteX86" fmla="*/ 3737 w 2260086"/>
                <a:gd name="connsiteY86" fmla="*/ 1004649 h 1087086"/>
                <a:gd name="connsiteX87" fmla="*/ 12309 w 2260086"/>
                <a:gd name="connsiteY87" fmla="*/ 960834 h 1087086"/>
                <a:gd name="connsiteX88" fmla="*/ 16120 w 2260086"/>
                <a:gd name="connsiteY88" fmla="*/ 957023 h 1087086"/>
                <a:gd name="connsiteX89" fmla="*/ 17072 w 2260086"/>
                <a:gd name="connsiteY89" fmla="*/ 920829 h 1087086"/>
                <a:gd name="connsiteX90" fmla="*/ 23841 w 2260086"/>
                <a:gd name="connsiteY90" fmla="*/ 914857 h 1087086"/>
                <a:gd name="connsiteX91" fmla="*/ 12309 w 2260086"/>
                <a:gd name="connsiteY91" fmla="*/ 917019 h 1087086"/>
                <a:gd name="connsiteX92" fmla="*/ 17072 w 2260086"/>
                <a:gd name="connsiteY92" fmla="*/ 883682 h 1087086"/>
                <a:gd name="connsiteX93" fmla="*/ 38979 w 2260086"/>
                <a:gd name="connsiteY93" fmla="*/ 865585 h 1087086"/>
                <a:gd name="connsiteX94" fmla="*/ 40854 w 2260086"/>
                <a:gd name="connsiteY94" fmla="*/ 864302 h 1087086"/>
                <a:gd name="connsiteX95" fmla="*/ 40744 w 2260086"/>
                <a:gd name="connsiteY95" fmla="*/ 857449 h 1087086"/>
                <a:gd name="connsiteX96" fmla="*/ 32311 w 2260086"/>
                <a:gd name="connsiteY96" fmla="*/ 860822 h 1087086"/>
                <a:gd name="connsiteX97" fmla="*/ 10404 w 2260086"/>
                <a:gd name="connsiteY97" fmla="*/ 871299 h 1087086"/>
                <a:gd name="connsiteX98" fmla="*/ 10404 w 2260086"/>
                <a:gd name="connsiteY98" fmla="*/ 838914 h 1087086"/>
                <a:gd name="connsiteX99" fmla="*/ 10467 w 2260086"/>
                <a:gd name="connsiteY99" fmla="*/ 838851 h 1087086"/>
                <a:gd name="connsiteX100" fmla="*/ 8500 w 2260086"/>
                <a:gd name="connsiteY100" fmla="*/ 838914 h 1087086"/>
                <a:gd name="connsiteX101" fmla="*/ 4690 w 2260086"/>
                <a:gd name="connsiteY101" fmla="*/ 833199 h 1087086"/>
                <a:gd name="connsiteX102" fmla="*/ 4690 w 2260086"/>
                <a:gd name="connsiteY102" fmla="*/ 811291 h 1087086"/>
                <a:gd name="connsiteX103" fmla="*/ 14215 w 2260086"/>
                <a:gd name="connsiteY103" fmla="*/ 800814 h 1087086"/>
                <a:gd name="connsiteX104" fmla="*/ 29455 w 2260086"/>
                <a:gd name="connsiteY104" fmla="*/ 785574 h 1087086"/>
                <a:gd name="connsiteX105" fmla="*/ 30407 w 2260086"/>
                <a:gd name="connsiteY105" fmla="*/ 786526 h 1087086"/>
                <a:gd name="connsiteX106" fmla="*/ 39548 w 2260086"/>
                <a:gd name="connsiteY106" fmla="*/ 782678 h 1087086"/>
                <a:gd name="connsiteX107" fmla="*/ 39509 w 2260086"/>
                <a:gd name="connsiteY107" fmla="*/ 780243 h 1087086"/>
                <a:gd name="connsiteX108" fmla="*/ 37075 w 2260086"/>
                <a:gd name="connsiteY108" fmla="*/ 781764 h 1087086"/>
                <a:gd name="connsiteX109" fmla="*/ 31360 w 2260086"/>
                <a:gd name="connsiteY109" fmla="*/ 784621 h 1087086"/>
                <a:gd name="connsiteX110" fmla="*/ 11357 w 2260086"/>
                <a:gd name="connsiteY110" fmla="*/ 788431 h 1087086"/>
                <a:gd name="connsiteX111" fmla="*/ 10881 w 2260086"/>
                <a:gd name="connsiteY111" fmla="*/ 768667 h 1087086"/>
                <a:gd name="connsiteX112" fmla="*/ 13943 w 2260086"/>
                <a:gd name="connsiteY112" fmla="*/ 757951 h 1087086"/>
                <a:gd name="connsiteX113" fmla="*/ 13262 w 2260086"/>
                <a:gd name="connsiteY113" fmla="*/ 757951 h 1087086"/>
                <a:gd name="connsiteX114" fmla="*/ 23739 w 2260086"/>
                <a:gd name="connsiteY114" fmla="*/ 713184 h 1087086"/>
                <a:gd name="connsiteX115" fmla="*/ 37074 w 2260086"/>
                <a:gd name="connsiteY115" fmla="*/ 702707 h 1087086"/>
                <a:gd name="connsiteX116" fmla="*/ 38257 w 2260086"/>
                <a:gd name="connsiteY116" fmla="*/ 701984 h 1087086"/>
                <a:gd name="connsiteX117" fmla="*/ 38122 w 2260086"/>
                <a:gd name="connsiteY117" fmla="*/ 693535 h 1087086"/>
                <a:gd name="connsiteX118" fmla="*/ 36182 w 2260086"/>
                <a:gd name="connsiteY118" fmla="*/ 693985 h 1087086"/>
                <a:gd name="connsiteX119" fmla="*/ 14214 w 2260086"/>
                <a:gd name="connsiteY119" fmla="*/ 701754 h 1087086"/>
                <a:gd name="connsiteX120" fmla="*/ 12309 w 2260086"/>
                <a:gd name="connsiteY120" fmla="*/ 660797 h 1087086"/>
                <a:gd name="connsiteX121" fmla="*/ 940997 w 2260086"/>
                <a:gd name="connsiteY121" fmla="*/ 205502 h 1087086"/>
                <a:gd name="connsiteX122" fmla="*/ 1441059 w 2260086"/>
                <a:gd name="connsiteY122" fmla="*/ 39767 h 1087086"/>
                <a:gd name="connsiteX123" fmla="*/ 1541072 w 2260086"/>
                <a:gd name="connsiteY123" fmla="*/ 19764 h 1087086"/>
                <a:gd name="connsiteX124" fmla="*/ 1560122 w 2260086"/>
                <a:gd name="connsiteY124" fmla="*/ 16907 h 1087086"/>
                <a:gd name="connsiteX125" fmla="*/ 1622987 w 2260086"/>
                <a:gd name="connsiteY125" fmla="*/ 8334 h 1087086"/>
                <a:gd name="connsiteX126" fmla="*/ 1645847 w 2260086"/>
                <a:gd name="connsiteY126" fmla="*/ 7382 h 1087086"/>
                <a:gd name="connsiteX127" fmla="*/ 1700139 w 2260086"/>
                <a:gd name="connsiteY127" fmla="*/ 3572 h 1087086"/>
                <a:gd name="connsiteX0" fmla="*/ 2127062 w 2260086"/>
                <a:gd name="connsiteY0" fmla="*/ 103286 h 1087086"/>
                <a:gd name="connsiteX1" fmla="*/ 2129717 w 2260086"/>
                <a:gd name="connsiteY1" fmla="*/ 104536 h 1087086"/>
                <a:gd name="connsiteX2" fmla="*/ 2143052 w 2260086"/>
                <a:gd name="connsiteY2" fmla="*/ 108584 h 1087086"/>
                <a:gd name="connsiteX3" fmla="*/ 2144096 w 2260086"/>
                <a:gd name="connsiteY3" fmla="*/ 108789 h 1087086"/>
                <a:gd name="connsiteX4" fmla="*/ 2135432 w 2260086"/>
                <a:gd name="connsiteY4" fmla="*/ 105489 h 1087086"/>
                <a:gd name="connsiteX5" fmla="*/ 2127062 w 2260086"/>
                <a:gd name="connsiteY5" fmla="*/ 103286 h 1087086"/>
                <a:gd name="connsiteX6" fmla="*/ 2089194 w 2260086"/>
                <a:gd name="connsiteY6" fmla="*/ 92965 h 1087086"/>
                <a:gd name="connsiteX7" fmla="*/ 2095427 w 2260086"/>
                <a:gd name="connsiteY7" fmla="*/ 94893 h 1087086"/>
                <a:gd name="connsiteX8" fmla="*/ 2096839 w 2260086"/>
                <a:gd name="connsiteY8" fmla="*/ 95050 h 1087086"/>
                <a:gd name="connsiteX9" fmla="*/ 2089194 w 2260086"/>
                <a:gd name="connsiteY9" fmla="*/ 92965 h 1087086"/>
                <a:gd name="connsiteX10" fmla="*/ 2038927 w 2260086"/>
                <a:gd name="connsiteY10" fmla="*/ 80705 h 1087086"/>
                <a:gd name="connsiteX11" fmla="*/ 2039942 w 2260086"/>
                <a:gd name="connsiteY11" fmla="*/ 80954 h 1087086"/>
                <a:gd name="connsiteX12" fmla="*/ 2039110 w 2260086"/>
                <a:gd name="connsiteY12" fmla="*/ 80724 h 1087086"/>
                <a:gd name="connsiteX13" fmla="*/ 2038927 w 2260086"/>
                <a:gd name="connsiteY13" fmla="*/ 80705 h 1087086"/>
                <a:gd name="connsiteX14" fmla="*/ 1700139 w 2260086"/>
                <a:gd name="connsiteY14" fmla="*/ 3572 h 1087086"/>
                <a:gd name="connsiteX15" fmla="*/ 1792532 w 2260086"/>
                <a:gd name="connsiteY15" fmla="*/ 3572 h 1087086"/>
                <a:gd name="connsiteX16" fmla="*/ 1842062 w 2260086"/>
                <a:gd name="connsiteY16" fmla="*/ 6429 h 1087086"/>
                <a:gd name="connsiteX17" fmla="*/ 1864922 w 2260086"/>
                <a:gd name="connsiteY17" fmla="*/ 7382 h 1087086"/>
                <a:gd name="connsiteX18" fmla="*/ 1880162 w 2260086"/>
                <a:gd name="connsiteY18" fmla="*/ 10239 h 1087086"/>
                <a:gd name="connsiteX19" fmla="*/ 1898259 w 2260086"/>
                <a:gd name="connsiteY19" fmla="*/ 11192 h 1087086"/>
                <a:gd name="connsiteX20" fmla="*/ 1942075 w 2260086"/>
                <a:gd name="connsiteY20" fmla="*/ 18812 h 1087086"/>
                <a:gd name="connsiteX21" fmla="*/ 1955409 w 2260086"/>
                <a:gd name="connsiteY21" fmla="*/ 19764 h 1087086"/>
                <a:gd name="connsiteX22" fmla="*/ 2186867 w 2260086"/>
                <a:gd name="connsiteY22" fmla="*/ 91202 h 1087086"/>
                <a:gd name="connsiteX23" fmla="*/ 2250685 w 2260086"/>
                <a:gd name="connsiteY23" fmla="*/ 121682 h 1087086"/>
                <a:gd name="connsiteX24" fmla="*/ 2258304 w 2260086"/>
                <a:gd name="connsiteY24" fmla="*/ 132159 h 1087086"/>
                <a:gd name="connsiteX25" fmla="*/ 2243064 w 2260086"/>
                <a:gd name="connsiteY25" fmla="*/ 138827 h 1087086"/>
                <a:gd name="connsiteX26" fmla="*/ 2218300 w 2260086"/>
                <a:gd name="connsiteY26" fmla="*/ 134064 h 1087086"/>
                <a:gd name="connsiteX27" fmla="*/ 2198297 w 2260086"/>
                <a:gd name="connsiteY27" fmla="*/ 128349 h 1087086"/>
                <a:gd name="connsiteX28" fmla="*/ 2184010 w 2260086"/>
                <a:gd name="connsiteY28" fmla="*/ 122634 h 1087086"/>
                <a:gd name="connsiteX29" fmla="*/ 2170674 w 2260086"/>
                <a:gd name="connsiteY29" fmla="*/ 118189 h 1087086"/>
                <a:gd name="connsiteX30" fmla="*/ 2178294 w 2260086"/>
                <a:gd name="connsiteY30" fmla="*/ 121681 h 1087086"/>
                <a:gd name="connsiteX31" fmla="*/ 2196392 w 2260086"/>
                <a:gd name="connsiteY31" fmla="*/ 128349 h 1087086"/>
                <a:gd name="connsiteX32" fmla="*/ 2215442 w 2260086"/>
                <a:gd name="connsiteY32" fmla="*/ 140731 h 1087086"/>
                <a:gd name="connsiteX33" fmla="*/ 2186867 w 2260086"/>
                <a:gd name="connsiteY33" fmla="*/ 150256 h 1087086"/>
                <a:gd name="connsiteX34" fmla="*/ 2175979 w 2260086"/>
                <a:gd name="connsiteY34" fmla="*/ 149349 h 1087086"/>
                <a:gd name="connsiteX35" fmla="*/ 2182105 w 2260086"/>
                <a:gd name="connsiteY35" fmla="*/ 152161 h 1087086"/>
                <a:gd name="connsiteX36" fmla="*/ 2149720 w 2260086"/>
                <a:gd name="connsiteY36" fmla="*/ 156924 h 1087086"/>
                <a:gd name="connsiteX37" fmla="*/ 2128765 w 2260086"/>
                <a:gd name="connsiteY37" fmla="*/ 156924 h 1087086"/>
                <a:gd name="connsiteX38" fmla="*/ 2111355 w 2260086"/>
                <a:gd name="connsiteY38" fmla="*/ 153322 h 1087086"/>
                <a:gd name="connsiteX39" fmla="*/ 2108738 w 2260086"/>
                <a:gd name="connsiteY39" fmla="*/ 156329 h 1087086"/>
                <a:gd name="connsiteX40" fmla="*/ 2128765 w 2260086"/>
                <a:gd name="connsiteY40" fmla="*/ 159781 h 1087086"/>
                <a:gd name="connsiteX41" fmla="*/ 2144005 w 2260086"/>
                <a:gd name="connsiteY41" fmla="*/ 167401 h 1087086"/>
                <a:gd name="connsiteX42" fmla="*/ 2139242 w 2260086"/>
                <a:gd name="connsiteY42" fmla="*/ 180736 h 1087086"/>
                <a:gd name="connsiteX43" fmla="*/ 2116501 w 2260086"/>
                <a:gd name="connsiteY43" fmla="*/ 182165 h 1087086"/>
                <a:gd name="connsiteX44" fmla="*/ 2115194 w 2260086"/>
                <a:gd name="connsiteY44" fmla="*/ 181910 h 1087086"/>
                <a:gd name="connsiteX45" fmla="*/ 2116382 w 2260086"/>
                <a:gd name="connsiteY45" fmla="*/ 182642 h 1087086"/>
                <a:gd name="connsiteX46" fmla="*/ 2083044 w 2260086"/>
                <a:gd name="connsiteY46" fmla="*/ 193119 h 1087086"/>
                <a:gd name="connsiteX47" fmla="*/ 2075572 w 2260086"/>
                <a:gd name="connsiteY47" fmla="*/ 194434 h 1087086"/>
                <a:gd name="connsiteX48" fmla="*/ 2072387 w 2260086"/>
                <a:gd name="connsiteY48" fmla="*/ 198093 h 1087086"/>
                <a:gd name="connsiteX49" fmla="*/ 2083044 w 2260086"/>
                <a:gd name="connsiteY49" fmla="*/ 202644 h 1087086"/>
                <a:gd name="connsiteX50" fmla="*/ 2081139 w 2260086"/>
                <a:gd name="connsiteY50" fmla="*/ 215979 h 1087086"/>
                <a:gd name="connsiteX51" fmla="*/ 2063994 w 2260086"/>
                <a:gd name="connsiteY51" fmla="*/ 219789 h 1087086"/>
                <a:gd name="connsiteX52" fmla="*/ 2054448 w 2260086"/>
                <a:gd name="connsiteY52" fmla="*/ 218704 h 1087086"/>
                <a:gd name="connsiteX53" fmla="*/ 2025013 w 2260086"/>
                <a:gd name="connsiteY53" fmla="*/ 252523 h 1087086"/>
                <a:gd name="connsiteX54" fmla="*/ 2030657 w 2260086"/>
                <a:gd name="connsiteY54" fmla="*/ 258961 h 1087086"/>
                <a:gd name="connsiteX55" fmla="*/ 2023989 w 2260086"/>
                <a:gd name="connsiteY55" fmla="*/ 268366 h 1087086"/>
                <a:gd name="connsiteX56" fmla="*/ 2015893 w 2260086"/>
                <a:gd name="connsiteY56" fmla="*/ 270390 h 1087086"/>
                <a:gd name="connsiteX57" fmla="*/ 2012915 w 2260086"/>
                <a:gd name="connsiteY57" fmla="*/ 269296 h 1087086"/>
                <a:gd name="connsiteX58" fmla="*/ 2019227 w 2260086"/>
                <a:gd name="connsiteY58" fmla="*/ 275034 h 1087086"/>
                <a:gd name="connsiteX59" fmla="*/ 2004940 w 2260086"/>
                <a:gd name="connsiteY59" fmla="*/ 285512 h 1087086"/>
                <a:gd name="connsiteX60" fmla="*/ 1995327 w 2260086"/>
                <a:gd name="connsiteY60" fmla="*/ 283219 h 1087086"/>
                <a:gd name="connsiteX61" fmla="*/ 1989261 w 2260086"/>
                <a:gd name="connsiteY61" fmla="*/ 284303 h 1087086"/>
                <a:gd name="connsiteX62" fmla="*/ 1993510 w 2260086"/>
                <a:gd name="connsiteY62" fmla="*/ 285511 h 1087086"/>
                <a:gd name="connsiteX63" fmla="*/ 1963982 w 2260086"/>
                <a:gd name="connsiteY63" fmla="*/ 295036 h 1087086"/>
                <a:gd name="connsiteX64" fmla="*/ 1538215 w 2260086"/>
                <a:gd name="connsiteY64" fmla="*/ 386476 h 1087086"/>
                <a:gd name="connsiteX65" fmla="*/ 1446775 w 2260086"/>
                <a:gd name="connsiteY65" fmla="*/ 413146 h 1087086"/>
                <a:gd name="connsiteX66" fmla="*/ 1426772 w 2260086"/>
                <a:gd name="connsiteY66" fmla="*/ 423624 h 1087086"/>
                <a:gd name="connsiteX67" fmla="*/ 1398197 w 2260086"/>
                <a:gd name="connsiteY67" fmla="*/ 429339 h 1087086"/>
                <a:gd name="connsiteX68" fmla="*/ 1163882 w 2260086"/>
                <a:gd name="connsiteY68" fmla="*/ 512206 h 1087086"/>
                <a:gd name="connsiteX69" fmla="*/ 627625 w 2260086"/>
                <a:gd name="connsiteY69" fmla="*/ 758435 h 1087086"/>
                <a:gd name="connsiteX70" fmla="*/ 38980 w 2260086"/>
                <a:gd name="connsiteY70" fmla="*/ 1074182 h 1087086"/>
                <a:gd name="connsiteX71" fmla="*/ 7547 w 2260086"/>
                <a:gd name="connsiteY71" fmla="*/ 1086564 h 1087086"/>
                <a:gd name="connsiteX72" fmla="*/ 3737 w 2260086"/>
                <a:gd name="connsiteY72" fmla="*/ 1060847 h 1087086"/>
                <a:gd name="connsiteX73" fmla="*/ 12310 w 2260086"/>
                <a:gd name="connsiteY73" fmla="*/ 1056084 h 1087086"/>
                <a:gd name="connsiteX74" fmla="*/ 21924 w 2260086"/>
                <a:gd name="connsiteY74" fmla="*/ 1046471 h 1087086"/>
                <a:gd name="connsiteX75" fmla="*/ 16953 w 2260086"/>
                <a:gd name="connsiteY75" fmla="*/ 1049416 h 1087086"/>
                <a:gd name="connsiteX76" fmla="*/ 6594 w 2260086"/>
                <a:gd name="connsiteY76" fmla="*/ 1052274 h 1087086"/>
                <a:gd name="connsiteX77" fmla="*/ 1832 w 2260086"/>
                <a:gd name="connsiteY77" fmla="*/ 1047511 h 1087086"/>
                <a:gd name="connsiteX78" fmla="*/ 1832 w 2260086"/>
                <a:gd name="connsiteY78" fmla="*/ 1044654 h 1087086"/>
                <a:gd name="connsiteX79" fmla="*/ 11357 w 2260086"/>
                <a:gd name="connsiteY79" fmla="*/ 1019889 h 1087086"/>
                <a:gd name="connsiteX80" fmla="*/ 20168 w 2260086"/>
                <a:gd name="connsiteY80" fmla="*/ 1009769 h 1087086"/>
                <a:gd name="connsiteX81" fmla="*/ 24706 w 2260086"/>
                <a:gd name="connsiteY81" fmla="*/ 1006233 h 1087086"/>
                <a:gd name="connsiteX82" fmla="*/ 23382 w 2260086"/>
                <a:gd name="connsiteY82" fmla="*/ 1006554 h 1087086"/>
                <a:gd name="connsiteX83" fmla="*/ 12309 w 2260086"/>
                <a:gd name="connsiteY83" fmla="*/ 1009411 h 1087086"/>
                <a:gd name="connsiteX84" fmla="*/ 3737 w 2260086"/>
                <a:gd name="connsiteY84" fmla="*/ 1006554 h 1087086"/>
                <a:gd name="connsiteX85" fmla="*/ 3737 w 2260086"/>
                <a:gd name="connsiteY85" fmla="*/ 1004649 h 1087086"/>
                <a:gd name="connsiteX86" fmla="*/ 12309 w 2260086"/>
                <a:gd name="connsiteY86" fmla="*/ 960834 h 1087086"/>
                <a:gd name="connsiteX87" fmla="*/ 16120 w 2260086"/>
                <a:gd name="connsiteY87" fmla="*/ 957023 h 1087086"/>
                <a:gd name="connsiteX88" fmla="*/ 17072 w 2260086"/>
                <a:gd name="connsiteY88" fmla="*/ 920829 h 1087086"/>
                <a:gd name="connsiteX89" fmla="*/ 23841 w 2260086"/>
                <a:gd name="connsiteY89" fmla="*/ 914857 h 1087086"/>
                <a:gd name="connsiteX90" fmla="*/ 12309 w 2260086"/>
                <a:gd name="connsiteY90" fmla="*/ 917019 h 1087086"/>
                <a:gd name="connsiteX91" fmla="*/ 17072 w 2260086"/>
                <a:gd name="connsiteY91" fmla="*/ 883682 h 1087086"/>
                <a:gd name="connsiteX92" fmla="*/ 38979 w 2260086"/>
                <a:gd name="connsiteY92" fmla="*/ 865585 h 1087086"/>
                <a:gd name="connsiteX93" fmla="*/ 40854 w 2260086"/>
                <a:gd name="connsiteY93" fmla="*/ 864302 h 1087086"/>
                <a:gd name="connsiteX94" fmla="*/ 40744 w 2260086"/>
                <a:gd name="connsiteY94" fmla="*/ 857449 h 1087086"/>
                <a:gd name="connsiteX95" fmla="*/ 32311 w 2260086"/>
                <a:gd name="connsiteY95" fmla="*/ 860822 h 1087086"/>
                <a:gd name="connsiteX96" fmla="*/ 10404 w 2260086"/>
                <a:gd name="connsiteY96" fmla="*/ 871299 h 1087086"/>
                <a:gd name="connsiteX97" fmla="*/ 10404 w 2260086"/>
                <a:gd name="connsiteY97" fmla="*/ 838914 h 1087086"/>
                <a:gd name="connsiteX98" fmla="*/ 10467 w 2260086"/>
                <a:gd name="connsiteY98" fmla="*/ 838851 h 1087086"/>
                <a:gd name="connsiteX99" fmla="*/ 8500 w 2260086"/>
                <a:gd name="connsiteY99" fmla="*/ 838914 h 1087086"/>
                <a:gd name="connsiteX100" fmla="*/ 4690 w 2260086"/>
                <a:gd name="connsiteY100" fmla="*/ 833199 h 1087086"/>
                <a:gd name="connsiteX101" fmla="*/ 4690 w 2260086"/>
                <a:gd name="connsiteY101" fmla="*/ 811291 h 1087086"/>
                <a:gd name="connsiteX102" fmla="*/ 14215 w 2260086"/>
                <a:gd name="connsiteY102" fmla="*/ 800814 h 1087086"/>
                <a:gd name="connsiteX103" fmla="*/ 29455 w 2260086"/>
                <a:gd name="connsiteY103" fmla="*/ 785574 h 1087086"/>
                <a:gd name="connsiteX104" fmla="*/ 30407 w 2260086"/>
                <a:gd name="connsiteY104" fmla="*/ 786526 h 1087086"/>
                <a:gd name="connsiteX105" fmla="*/ 39548 w 2260086"/>
                <a:gd name="connsiteY105" fmla="*/ 782678 h 1087086"/>
                <a:gd name="connsiteX106" fmla="*/ 39509 w 2260086"/>
                <a:gd name="connsiteY106" fmla="*/ 780243 h 1087086"/>
                <a:gd name="connsiteX107" fmla="*/ 37075 w 2260086"/>
                <a:gd name="connsiteY107" fmla="*/ 781764 h 1087086"/>
                <a:gd name="connsiteX108" fmla="*/ 31360 w 2260086"/>
                <a:gd name="connsiteY108" fmla="*/ 784621 h 1087086"/>
                <a:gd name="connsiteX109" fmla="*/ 11357 w 2260086"/>
                <a:gd name="connsiteY109" fmla="*/ 788431 h 1087086"/>
                <a:gd name="connsiteX110" fmla="*/ 10881 w 2260086"/>
                <a:gd name="connsiteY110" fmla="*/ 768667 h 1087086"/>
                <a:gd name="connsiteX111" fmla="*/ 13943 w 2260086"/>
                <a:gd name="connsiteY111" fmla="*/ 757951 h 1087086"/>
                <a:gd name="connsiteX112" fmla="*/ 13262 w 2260086"/>
                <a:gd name="connsiteY112" fmla="*/ 757951 h 1087086"/>
                <a:gd name="connsiteX113" fmla="*/ 23739 w 2260086"/>
                <a:gd name="connsiteY113" fmla="*/ 713184 h 1087086"/>
                <a:gd name="connsiteX114" fmla="*/ 37074 w 2260086"/>
                <a:gd name="connsiteY114" fmla="*/ 702707 h 1087086"/>
                <a:gd name="connsiteX115" fmla="*/ 38257 w 2260086"/>
                <a:gd name="connsiteY115" fmla="*/ 701984 h 1087086"/>
                <a:gd name="connsiteX116" fmla="*/ 38122 w 2260086"/>
                <a:gd name="connsiteY116" fmla="*/ 693535 h 1087086"/>
                <a:gd name="connsiteX117" fmla="*/ 36182 w 2260086"/>
                <a:gd name="connsiteY117" fmla="*/ 693985 h 1087086"/>
                <a:gd name="connsiteX118" fmla="*/ 14214 w 2260086"/>
                <a:gd name="connsiteY118" fmla="*/ 701754 h 1087086"/>
                <a:gd name="connsiteX119" fmla="*/ 12309 w 2260086"/>
                <a:gd name="connsiteY119" fmla="*/ 660797 h 1087086"/>
                <a:gd name="connsiteX120" fmla="*/ 940997 w 2260086"/>
                <a:gd name="connsiteY120" fmla="*/ 205502 h 1087086"/>
                <a:gd name="connsiteX121" fmla="*/ 1441059 w 2260086"/>
                <a:gd name="connsiteY121" fmla="*/ 39767 h 1087086"/>
                <a:gd name="connsiteX122" fmla="*/ 1541072 w 2260086"/>
                <a:gd name="connsiteY122" fmla="*/ 19764 h 1087086"/>
                <a:gd name="connsiteX123" fmla="*/ 1560122 w 2260086"/>
                <a:gd name="connsiteY123" fmla="*/ 16907 h 1087086"/>
                <a:gd name="connsiteX124" fmla="*/ 1622987 w 2260086"/>
                <a:gd name="connsiteY124" fmla="*/ 8334 h 1087086"/>
                <a:gd name="connsiteX125" fmla="*/ 1645847 w 2260086"/>
                <a:gd name="connsiteY125" fmla="*/ 7382 h 1087086"/>
                <a:gd name="connsiteX126" fmla="*/ 1700139 w 2260086"/>
                <a:gd name="connsiteY126" fmla="*/ 3572 h 1087086"/>
                <a:gd name="connsiteX0" fmla="*/ 2127062 w 2260086"/>
                <a:gd name="connsiteY0" fmla="*/ 103286 h 1087086"/>
                <a:gd name="connsiteX1" fmla="*/ 2129717 w 2260086"/>
                <a:gd name="connsiteY1" fmla="*/ 104536 h 1087086"/>
                <a:gd name="connsiteX2" fmla="*/ 2143052 w 2260086"/>
                <a:gd name="connsiteY2" fmla="*/ 108584 h 1087086"/>
                <a:gd name="connsiteX3" fmla="*/ 2144096 w 2260086"/>
                <a:gd name="connsiteY3" fmla="*/ 108789 h 1087086"/>
                <a:gd name="connsiteX4" fmla="*/ 2135432 w 2260086"/>
                <a:gd name="connsiteY4" fmla="*/ 105489 h 1087086"/>
                <a:gd name="connsiteX5" fmla="*/ 2127062 w 2260086"/>
                <a:gd name="connsiteY5" fmla="*/ 103286 h 1087086"/>
                <a:gd name="connsiteX6" fmla="*/ 2089194 w 2260086"/>
                <a:gd name="connsiteY6" fmla="*/ 92965 h 1087086"/>
                <a:gd name="connsiteX7" fmla="*/ 2095427 w 2260086"/>
                <a:gd name="connsiteY7" fmla="*/ 94893 h 1087086"/>
                <a:gd name="connsiteX8" fmla="*/ 2096839 w 2260086"/>
                <a:gd name="connsiteY8" fmla="*/ 95050 h 1087086"/>
                <a:gd name="connsiteX9" fmla="*/ 2089194 w 2260086"/>
                <a:gd name="connsiteY9" fmla="*/ 92965 h 1087086"/>
                <a:gd name="connsiteX10" fmla="*/ 2038927 w 2260086"/>
                <a:gd name="connsiteY10" fmla="*/ 80705 h 1087086"/>
                <a:gd name="connsiteX11" fmla="*/ 2039942 w 2260086"/>
                <a:gd name="connsiteY11" fmla="*/ 80954 h 1087086"/>
                <a:gd name="connsiteX12" fmla="*/ 2039110 w 2260086"/>
                <a:gd name="connsiteY12" fmla="*/ 80724 h 1087086"/>
                <a:gd name="connsiteX13" fmla="*/ 2038927 w 2260086"/>
                <a:gd name="connsiteY13" fmla="*/ 80705 h 1087086"/>
                <a:gd name="connsiteX14" fmla="*/ 1700139 w 2260086"/>
                <a:gd name="connsiteY14" fmla="*/ 3572 h 1087086"/>
                <a:gd name="connsiteX15" fmla="*/ 1792532 w 2260086"/>
                <a:gd name="connsiteY15" fmla="*/ 3572 h 1087086"/>
                <a:gd name="connsiteX16" fmla="*/ 1842062 w 2260086"/>
                <a:gd name="connsiteY16" fmla="*/ 6429 h 1087086"/>
                <a:gd name="connsiteX17" fmla="*/ 1864922 w 2260086"/>
                <a:gd name="connsiteY17" fmla="*/ 7382 h 1087086"/>
                <a:gd name="connsiteX18" fmla="*/ 1880162 w 2260086"/>
                <a:gd name="connsiteY18" fmla="*/ 10239 h 1087086"/>
                <a:gd name="connsiteX19" fmla="*/ 1898259 w 2260086"/>
                <a:gd name="connsiteY19" fmla="*/ 11192 h 1087086"/>
                <a:gd name="connsiteX20" fmla="*/ 1942075 w 2260086"/>
                <a:gd name="connsiteY20" fmla="*/ 18812 h 1087086"/>
                <a:gd name="connsiteX21" fmla="*/ 1955409 w 2260086"/>
                <a:gd name="connsiteY21" fmla="*/ 19764 h 1087086"/>
                <a:gd name="connsiteX22" fmla="*/ 2186867 w 2260086"/>
                <a:gd name="connsiteY22" fmla="*/ 91202 h 1087086"/>
                <a:gd name="connsiteX23" fmla="*/ 2250685 w 2260086"/>
                <a:gd name="connsiteY23" fmla="*/ 121682 h 1087086"/>
                <a:gd name="connsiteX24" fmla="*/ 2258304 w 2260086"/>
                <a:gd name="connsiteY24" fmla="*/ 132159 h 1087086"/>
                <a:gd name="connsiteX25" fmla="*/ 2243064 w 2260086"/>
                <a:gd name="connsiteY25" fmla="*/ 138827 h 1087086"/>
                <a:gd name="connsiteX26" fmla="*/ 2218300 w 2260086"/>
                <a:gd name="connsiteY26" fmla="*/ 134064 h 1087086"/>
                <a:gd name="connsiteX27" fmla="*/ 2198297 w 2260086"/>
                <a:gd name="connsiteY27" fmla="*/ 128349 h 1087086"/>
                <a:gd name="connsiteX28" fmla="*/ 2184010 w 2260086"/>
                <a:gd name="connsiteY28" fmla="*/ 122634 h 1087086"/>
                <a:gd name="connsiteX29" fmla="*/ 2170674 w 2260086"/>
                <a:gd name="connsiteY29" fmla="*/ 118189 h 1087086"/>
                <a:gd name="connsiteX30" fmla="*/ 2178294 w 2260086"/>
                <a:gd name="connsiteY30" fmla="*/ 121681 h 1087086"/>
                <a:gd name="connsiteX31" fmla="*/ 2196392 w 2260086"/>
                <a:gd name="connsiteY31" fmla="*/ 128349 h 1087086"/>
                <a:gd name="connsiteX32" fmla="*/ 2215442 w 2260086"/>
                <a:gd name="connsiteY32" fmla="*/ 140731 h 1087086"/>
                <a:gd name="connsiteX33" fmla="*/ 2186867 w 2260086"/>
                <a:gd name="connsiteY33" fmla="*/ 150256 h 1087086"/>
                <a:gd name="connsiteX34" fmla="*/ 2175979 w 2260086"/>
                <a:gd name="connsiteY34" fmla="*/ 149349 h 1087086"/>
                <a:gd name="connsiteX35" fmla="*/ 2182105 w 2260086"/>
                <a:gd name="connsiteY35" fmla="*/ 152161 h 1087086"/>
                <a:gd name="connsiteX36" fmla="*/ 2149720 w 2260086"/>
                <a:gd name="connsiteY36" fmla="*/ 156924 h 1087086"/>
                <a:gd name="connsiteX37" fmla="*/ 2128765 w 2260086"/>
                <a:gd name="connsiteY37" fmla="*/ 156924 h 1087086"/>
                <a:gd name="connsiteX38" fmla="*/ 2111355 w 2260086"/>
                <a:gd name="connsiteY38" fmla="*/ 153322 h 1087086"/>
                <a:gd name="connsiteX39" fmla="*/ 2108738 w 2260086"/>
                <a:gd name="connsiteY39" fmla="*/ 156329 h 1087086"/>
                <a:gd name="connsiteX40" fmla="*/ 2128765 w 2260086"/>
                <a:gd name="connsiteY40" fmla="*/ 159781 h 1087086"/>
                <a:gd name="connsiteX41" fmla="*/ 2144005 w 2260086"/>
                <a:gd name="connsiteY41" fmla="*/ 167401 h 1087086"/>
                <a:gd name="connsiteX42" fmla="*/ 2139242 w 2260086"/>
                <a:gd name="connsiteY42" fmla="*/ 180736 h 1087086"/>
                <a:gd name="connsiteX43" fmla="*/ 2116501 w 2260086"/>
                <a:gd name="connsiteY43" fmla="*/ 182165 h 1087086"/>
                <a:gd name="connsiteX44" fmla="*/ 2115194 w 2260086"/>
                <a:gd name="connsiteY44" fmla="*/ 181910 h 1087086"/>
                <a:gd name="connsiteX45" fmla="*/ 2116382 w 2260086"/>
                <a:gd name="connsiteY45" fmla="*/ 182642 h 1087086"/>
                <a:gd name="connsiteX46" fmla="*/ 2083044 w 2260086"/>
                <a:gd name="connsiteY46" fmla="*/ 193119 h 1087086"/>
                <a:gd name="connsiteX47" fmla="*/ 2075572 w 2260086"/>
                <a:gd name="connsiteY47" fmla="*/ 194434 h 1087086"/>
                <a:gd name="connsiteX48" fmla="*/ 2072387 w 2260086"/>
                <a:gd name="connsiteY48" fmla="*/ 198093 h 1087086"/>
                <a:gd name="connsiteX49" fmla="*/ 2083044 w 2260086"/>
                <a:gd name="connsiteY49" fmla="*/ 202644 h 1087086"/>
                <a:gd name="connsiteX50" fmla="*/ 2081139 w 2260086"/>
                <a:gd name="connsiteY50" fmla="*/ 215979 h 1087086"/>
                <a:gd name="connsiteX51" fmla="*/ 2063994 w 2260086"/>
                <a:gd name="connsiteY51" fmla="*/ 219789 h 1087086"/>
                <a:gd name="connsiteX52" fmla="*/ 2054448 w 2260086"/>
                <a:gd name="connsiteY52" fmla="*/ 218704 h 1087086"/>
                <a:gd name="connsiteX53" fmla="*/ 2025013 w 2260086"/>
                <a:gd name="connsiteY53" fmla="*/ 252523 h 1087086"/>
                <a:gd name="connsiteX54" fmla="*/ 2030657 w 2260086"/>
                <a:gd name="connsiteY54" fmla="*/ 258961 h 1087086"/>
                <a:gd name="connsiteX55" fmla="*/ 2023989 w 2260086"/>
                <a:gd name="connsiteY55" fmla="*/ 268366 h 1087086"/>
                <a:gd name="connsiteX56" fmla="*/ 2015893 w 2260086"/>
                <a:gd name="connsiteY56" fmla="*/ 270390 h 1087086"/>
                <a:gd name="connsiteX57" fmla="*/ 2012915 w 2260086"/>
                <a:gd name="connsiteY57" fmla="*/ 269296 h 1087086"/>
                <a:gd name="connsiteX58" fmla="*/ 2019227 w 2260086"/>
                <a:gd name="connsiteY58" fmla="*/ 275034 h 1087086"/>
                <a:gd name="connsiteX59" fmla="*/ 2004940 w 2260086"/>
                <a:gd name="connsiteY59" fmla="*/ 285512 h 1087086"/>
                <a:gd name="connsiteX60" fmla="*/ 1995327 w 2260086"/>
                <a:gd name="connsiteY60" fmla="*/ 283219 h 1087086"/>
                <a:gd name="connsiteX61" fmla="*/ 1989261 w 2260086"/>
                <a:gd name="connsiteY61" fmla="*/ 284303 h 1087086"/>
                <a:gd name="connsiteX62" fmla="*/ 1993510 w 2260086"/>
                <a:gd name="connsiteY62" fmla="*/ 285511 h 1087086"/>
                <a:gd name="connsiteX63" fmla="*/ 1963982 w 2260086"/>
                <a:gd name="connsiteY63" fmla="*/ 295036 h 1087086"/>
                <a:gd name="connsiteX64" fmla="*/ 1446775 w 2260086"/>
                <a:gd name="connsiteY64" fmla="*/ 413146 h 1087086"/>
                <a:gd name="connsiteX65" fmla="*/ 1426772 w 2260086"/>
                <a:gd name="connsiteY65" fmla="*/ 423624 h 1087086"/>
                <a:gd name="connsiteX66" fmla="*/ 1398197 w 2260086"/>
                <a:gd name="connsiteY66" fmla="*/ 429339 h 1087086"/>
                <a:gd name="connsiteX67" fmla="*/ 1163882 w 2260086"/>
                <a:gd name="connsiteY67" fmla="*/ 512206 h 1087086"/>
                <a:gd name="connsiteX68" fmla="*/ 627625 w 2260086"/>
                <a:gd name="connsiteY68" fmla="*/ 758435 h 1087086"/>
                <a:gd name="connsiteX69" fmla="*/ 38980 w 2260086"/>
                <a:gd name="connsiteY69" fmla="*/ 1074182 h 1087086"/>
                <a:gd name="connsiteX70" fmla="*/ 7547 w 2260086"/>
                <a:gd name="connsiteY70" fmla="*/ 1086564 h 1087086"/>
                <a:gd name="connsiteX71" fmla="*/ 3737 w 2260086"/>
                <a:gd name="connsiteY71" fmla="*/ 1060847 h 1087086"/>
                <a:gd name="connsiteX72" fmla="*/ 12310 w 2260086"/>
                <a:gd name="connsiteY72" fmla="*/ 1056084 h 1087086"/>
                <a:gd name="connsiteX73" fmla="*/ 21924 w 2260086"/>
                <a:gd name="connsiteY73" fmla="*/ 1046471 h 1087086"/>
                <a:gd name="connsiteX74" fmla="*/ 16953 w 2260086"/>
                <a:gd name="connsiteY74" fmla="*/ 1049416 h 1087086"/>
                <a:gd name="connsiteX75" fmla="*/ 6594 w 2260086"/>
                <a:gd name="connsiteY75" fmla="*/ 1052274 h 1087086"/>
                <a:gd name="connsiteX76" fmla="*/ 1832 w 2260086"/>
                <a:gd name="connsiteY76" fmla="*/ 1047511 h 1087086"/>
                <a:gd name="connsiteX77" fmla="*/ 1832 w 2260086"/>
                <a:gd name="connsiteY77" fmla="*/ 1044654 h 1087086"/>
                <a:gd name="connsiteX78" fmla="*/ 11357 w 2260086"/>
                <a:gd name="connsiteY78" fmla="*/ 1019889 h 1087086"/>
                <a:gd name="connsiteX79" fmla="*/ 20168 w 2260086"/>
                <a:gd name="connsiteY79" fmla="*/ 1009769 h 1087086"/>
                <a:gd name="connsiteX80" fmla="*/ 24706 w 2260086"/>
                <a:gd name="connsiteY80" fmla="*/ 1006233 h 1087086"/>
                <a:gd name="connsiteX81" fmla="*/ 23382 w 2260086"/>
                <a:gd name="connsiteY81" fmla="*/ 1006554 h 1087086"/>
                <a:gd name="connsiteX82" fmla="*/ 12309 w 2260086"/>
                <a:gd name="connsiteY82" fmla="*/ 1009411 h 1087086"/>
                <a:gd name="connsiteX83" fmla="*/ 3737 w 2260086"/>
                <a:gd name="connsiteY83" fmla="*/ 1006554 h 1087086"/>
                <a:gd name="connsiteX84" fmla="*/ 3737 w 2260086"/>
                <a:gd name="connsiteY84" fmla="*/ 1004649 h 1087086"/>
                <a:gd name="connsiteX85" fmla="*/ 12309 w 2260086"/>
                <a:gd name="connsiteY85" fmla="*/ 960834 h 1087086"/>
                <a:gd name="connsiteX86" fmla="*/ 16120 w 2260086"/>
                <a:gd name="connsiteY86" fmla="*/ 957023 h 1087086"/>
                <a:gd name="connsiteX87" fmla="*/ 17072 w 2260086"/>
                <a:gd name="connsiteY87" fmla="*/ 920829 h 1087086"/>
                <a:gd name="connsiteX88" fmla="*/ 23841 w 2260086"/>
                <a:gd name="connsiteY88" fmla="*/ 914857 h 1087086"/>
                <a:gd name="connsiteX89" fmla="*/ 12309 w 2260086"/>
                <a:gd name="connsiteY89" fmla="*/ 917019 h 1087086"/>
                <a:gd name="connsiteX90" fmla="*/ 17072 w 2260086"/>
                <a:gd name="connsiteY90" fmla="*/ 883682 h 1087086"/>
                <a:gd name="connsiteX91" fmla="*/ 38979 w 2260086"/>
                <a:gd name="connsiteY91" fmla="*/ 865585 h 1087086"/>
                <a:gd name="connsiteX92" fmla="*/ 40854 w 2260086"/>
                <a:gd name="connsiteY92" fmla="*/ 864302 h 1087086"/>
                <a:gd name="connsiteX93" fmla="*/ 40744 w 2260086"/>
                <a:gd name="connsiteY93" fmla="*/ 857449 h 1087086"/>
                <a:gd name="connsiteX94" fmla="*/ 32311 w 2260086"/>
                <a:gd name="connsiteY94" fmla="*/ 860822 h 1087086"/>
                <a:gd name="connsiteX95" fmla="*/ 10404 w 2260086"/>
                <a:gd name="connsiteY95" fmla="*/ 871299 h 1087086"/>
                <a:gd name="connsiteX96" fmla="*/ 10404 w 2260086"/>
                <a:gd name="connsiteY96" fmla="*/ 838914 h 1087086"/>
                <a:gd name="connsiteX97" fmla="*/ 10467 w 2260086"/>
                <a:gd name="connsiteY97" fmla="*/ 838851 h 1087086"/>
                <a:gd name="connsiteX98" fmla="*/ 8500 w 2260086"/>
                <a:gd name="connsiteY98" fmla="*/ 838914 h 1087086"/>
                <a:gd name="connsiteX99" fmla="*/ 4690 w 2260086"/>
                <a:gd name="connsiteY99" fmla="*/ 833199 h 1087086"/>
                <a:gd name="connsiteX100" fmla="*/ 4690 w 2260086"/>
                <a:gd name="connsiteY100" fmla="*/ 811291 h 1087086"/>
                <a:gd name="connsiteX101" fmla="*/ 14215 w 2260086"/>
                <a:gd name="connsiteY101" fmla="*/ 800814 h 1087086"/>
                <a:gd name="connsiteX102" fmla="*/ 29455 w 2260086"/>
                <a:gd name="connsiteY102" fmla="*/ 785574 h 1087086"/>
                <a:gd name="connsiteX103" fmla="*/ 30407 w 2260086"/>
                <a:gd name="connsiteY103" fmla="*/ 786526 h 1087086"/>
                <a:gd name="connsiteX104" fmla="*/ 39548 w 2260086"/>
                <a:gd name="connsiteY104" fmla="*/ 782678 h 1087086"/>
                <a:gd name="connsiteX105" fmla="*/ 39509 w 2260086"/>
                <a:gd name="connsiteY105" fmla="*/ 780243 h 1087086"/>
                <a:gd name="connsiteX106" fmla="*/ 37075 w 2260086"/>
                <a:gd name="connsiteY106" fmla="*/ 781764 h 1087086"/>
                <a:gd name="connsiteX107" fmla="*/ 31360 w 2260086"/>
                <a:gd name="connsiteY107" fmla="*/ 784621 h 1087086"/>
                <a:gd name="connsiteX108" fmla="*/ 11357 w 2260086"/>
                <a:gd name="connsiteY108" fmla="*/ 788431 h 1087086"/>
                <a:gd name="connsiteX109" fmla="*/ 10881 w 2260086"/>
                <a:gd name="connsiteY109" fmla="*/ 768667 h 1087086"/>
                <a:gd name="connsiteX110" fmla="*/ 13943 w 2260086"/>
                <a:gd name="connsiteY110" fmla="*/ 757951 h 1087086"/>
                <a:gd name="connsiteX111" fmla="*/ 13262 w 2260086"/>
                <a:gd name="connsiteY111" fmla="*/ 757951 h 1087086"/>
                <a:gd name="connsiteX112" fmla="*/ 23739 w 2260086"/>
                <a:gd name="connsiteY112" fmla="*/ 713184 h 1087086"/>
                <a:gd name="connsiteX113" fmla="*/ 37074 w 2260086"/>
                <a:gd name="connsiteY113" fmla="*/ 702707 h 1087086"/>
                <a:gd name="connsiteX114" fmla="*/ 38257 w 2260086"/>
                <a:gd name="connsiteY114" fmla="*/ 701984 h 1087086"/>
                <a:gd name="connsiteX115" fmla="*/ 38122 w 2260086"/>
                <a:gd name="connsiteY115" fmla="*/ 693535 h 1087086"/>
                <a:gd name="connsiteX116" fmla="*/ 36182 w 2260086"/>
                <a:gd name="connsiteY116" fmla="*/ 693985 h 1087086"/>
                <a:gd name="connsiteX117" fmla="*/ 14214 w 2260086"/>
                <a:gd name="connsiteY117" fmla="*/ 701754 h 1087086"/>
                <a:gd name="connsiteX118" fmla="*/ 12309 w 2260086"/>
                <a:gd name="connsiteY118" fmla="*/ 660797 h 1087086"/>
                <a:gd name="connsiteX119" fmla="*/ 940997 w 2260086"/>
                <a:gd name="connsiteY119" fmla="*/ 205502 h 1087086"/>
                <a:gd name="connsiteX120" fmla="*/ 1441059 w 2260086"/>
                <a:gd name="connsiteY120" fmla="*/ 39767 h 1087086"/>
                <a:gd name="connsiteX121" fmla="*/ 1541072 w 2260086"/>
                <a:gd name="connsiteY121" fmla="*/ 19764 h 1087086"/>
                <a:gd name="connsiteX122" fmla="*/ 1560122 w 2260086"/>
                <a:gd name="connsiteY122" fmla="*/ 16907 h 1087086"/>
                <a:gd name="connsiteX123" fmla="*/ 1622987 w 2260086"/>
                <a:gd name="connsiteY123" fmla="*/ 8334 h 1087086"/>
                <a:gd name="connsiteX124" fmla="*/ 1645847 w 2260086"/>
                <a:gd name="connsiteY124" fmla="*/ 7382 h 1087086"/>
                <a:gd name="connsiteX125" fmla="*/ 1700139 w 2260086"/>
                <a:gd name="connsiteY125" fmla="*/ 3572 h 1087086"/>
                <a:gd name="connsiteX0" fmla="*/ 2127062 w 2260086"/>
                <a:gd name="connsiteY0" fmla="*/ 103286 h 1087086"/>
                <a:gd name="connsiteX1" fmla="*/ 2129717 w 2260086"/>
                <a:gd name="connsiteY1" fmla="*/ 104536 h 1087086"/>
                <a:gd name="connsiteX2" fmla="*/ 2143052 w 2260086"/>
                <a:gd name="connsiteY2" fmla="*/ 108584 h 1087086"/>
                <a:gd name="connsiteX3" fmla="*/ 2144096 w 2260086"/>
                <a:gd name="connsiteY3" fmla="*/ 108789 h 1087086"/>
                <a:gd name="connsiteX4" fmla="*/ 2135432 w 2260086"/>
                <a:gd name="connsiteY4" fmla="*/ 105489 h 1087086"/>
                <a:gd name="connsiteX5" fmla="*/ 2127062 w 2260086"/>
                <a:gd name="connsiteY5" fmla="*/ 103286 h 1087086"/>
                <a:gd name="connsiteX6" fmla="*/ 2089194 w 2260086"/>
                <a:gd name="connsiteY6" fmla="*/ 92965 h 1087086"/>
                <a:gd name="connsiteX7" fmla="*/ 2095427 w 2260086"/>
                <a:gd name="connsiteY7" fmla="*/ 94893 h 1087086"/>
                <a:gd name="connsiteX8" fmla="*/ 2096839 w 2260086"/>
                <a:gd name="connsiteY8" fmla="*/ 95050 h 1087086"/>
                <a:gd name="connsiteX9" fmla="*/ 2089194 w 2260086"/>
                <a:gd name="connsiteY9" fmla="*/ 92965 h 1087086"/>
                <a:gd name="connsiteX10" fmla="*/ 2038927 w 2260086"/>
                <a:gd name="connsiteY10" fmla="*/ 80705 h 1087086"/>
                <a:gd name="connsiteX11" fmla="*/ 2039942 w 2260086"/>
                <a:gd name="connsiteY11" fmla="*/ 80954 h 1087086"/>
                <a:gd name="connsiteX12" fmla="*/ 2039110 w 2260086"/>
                <a:gd name="connsiteY12" fmla="*/ 80724 h 1087086"/>
                <a:gd name="connsiteX13" fmla="*/ 2038927 w 2260086"/>
                <a:gd name="connsiteY13" fmla="*/ 80705 h 1087086"/>
                <a:gd name="connsiteX14" fmla="*/ 1700139 w 2260086"/>
                <a:gd name="connsiteY14" fmla="*/ 3572 h 1087086"/>
                <a:gd name="connsiteX15" fmla="*/ 1792532 w 2260086"/>
                <a:gd name="connsiteY15" fmla="*/ 3572 h 1087086"/>
                <a:gd name="connsiteX16" fmla="*/ 1842062 w 2260086"/>
                <a:gd name="connsiteY16" fmla="*/ 6429 h 1087086"/>
                <a:gd name="connsiteX17" fmla="*/ 1864922 w 2260086"/>
                <a:gd name="connsiteY17" fmla="*/ 7382 h 1087086"/>
                <a:gd name="connsiteX18" fmla="*/ 1880162 w 2260086"/>
                <a:gd name="connsiteY18" fmla="*/ 10239 h 1087086"/>
                <a:gd name="connsiteX19" fmla="*/ 1898259 w 2260086"/>
                <a:gd name="connsiteY19" fmla="*/ 11192 h 1087086"/>
                <a:gd name="connsiteX20" fmla="*/ 1942075 w 2260086"/>
                <a:gd name="connsiteY20" fmla="*/ 18812 h 1087086"/>
                <a:gd name="connsiteX21" fmla="*/ 1955409 w 2260086"/>
                <a:gd name="connsiteY21" fmla="*/ 19764 h 1087086"/>
                <a:gd name="connsiteX22" fmla="*/ 2186867 w 2260086"/>
                <a:gd name="connsiteY22" fmla="*/ 91202 h 1087086"/>
                <a:gd name="connsiteX23" fmla="*/ 2250685 w 2260086"/>
                <a:gd name="connsiteY23" fmla="*/ 121682 h 1087086"/>
                <a:gd name="connsiteX24" fmla="*/ 2258304 w 2260086"/>
                <a:gd name="connsiteY24" fmla="*/ 132159 h 1087086"/>
                <a:gd name="connsiteX25" fmla="*/ 2243064 w 2260086"/>
                <a:gd name="connsiteY25" fmla="*/ 138827 h 1087086"/>
                <a:gd name="connsiteX26" fmla="*/ 2218300 w 2260086"/>
                <a:gd name="connsiteY26" fmla="*/ 134064 h 1087086"/>
                <a:gd name="connsiteX27" fmla="*/ 2198297 w 2260086"/>
                <a:gd name="connsiteY27" fmla="*/ 128349 h 1087086"/>
                <a:gd name="connsiteX28" fmla="*/ 2184010 w 2260086"/>
                <a:gd name="connsiteY28" fmla="*/ 122634 h 1087086"/>
                <a:gd name="connsiteX29" fmla="*/ 2170674 w 2260086"/>
                <a:gd name="connsiteY29" fmla="*/ 118189 h 1087086"/>
                <a:gd name="connsiteX30" fmla="*/ 2178294 w 2260086"/>
                <a:gd name="connsiteY30" fmla="*/ 121681 h 1087086"/>
                <a:gd name="connsiteX31" fmla="*/ 2196392 w 2260086"/>
                <a:gd name="connsiteY31" fmla="*/ 128349 h 1087086"/>
                <a:gd name="connsiteX32" fmla="*/ 2215442 w 2260086"/>
                <a:gd name="connsiteY32" fmla="*/ 140731 h 1087086"/>
                <a:gd name="connsiteX33" fmla="*/ 2186867 w 2260086"/>
                <a:gd name="connsiteY33" fmla="*/ 150256 h 1087086"/>
                <a:gd name="connsiteX34" fmla="*/ 2175979 w 2260086"/>
                <a:gd name="connsiteY34" fmla="*/ 149349 h 1087086"/>
                <a:gd name="connsiteX35" fmla="*/ 2182105 w 2260086"/>
                <a:gd name="connsiteY35" fmla="*/ 152161 h 1087086"/>
                <a:gd name="connsiteX36" fmla="*/ 2149720 w 2260086"/>
                <a:gd name="connsiteY36" fmla="*/ 156924 h 1087086"/>
                <a:gd name="connsiteX37" fmla="*/ 2128765 w 2260086"/>
                <a:gd name="connsiteY37" fmla="*/ 156924 h 1087086"/>
                <a:gd name="connsiteX38" fmla="*/ 2111355 w 2260086"/>
                <a:gd name="connsiteY38" fmla="*/ 153322 h 1087086"/>
                <a:gd name="connsiteX39" fmla="*/ 2108738 w 2260086"/>
                <a:gd name="connsiteY39" fmla="*/ 156329 h 1087086"/>
                <a:gd name="connsiteX40" fmla="*/ 2128765 w 2260086"/>
                <a:gd name="connsiteY40" fmla="*/ 159781 h 1087086"/>
                <a:gd name="connsiteX41" fmla="*/ 2144005 w 2260086"/>
                <a:gd name="connsiteY41" fmla="*/ 167401 h 1087086"/>
                <a:gd name="connsiteX42" fmla="*/ 2139242 w 2260086"/>
                <a:gd name="connsiteY42" fmla="*/ 180736 h 1087086"/>
                <a:gd name="connsiteX43" fmla="*/ 2116501 w 2260086"/>
                <a:gd name="connsiteY43" fmla="*/ 182165 h 1087086"/>
                <a:gd name="connsiteX44" fmla="*/ 2115194 w 2260086"/>
                <a:gd name="connsiteY44" fmla="*/ 181910 h 1087086"/>
                <a:gd name="connsiteX45" fmla="*/ 2116382 w 2260086"/>
                <a:gd name="connsiteY45" fmla="*/ 182642 h 1087086"/>
                <a:gd name="connsiteX46" fmla="*/ 2083044 w 2260086"/>
                <a:gd name="connsiteY46" fmla="*/ 193119 h 1087086"/>
                <a:gd name="connsiteX47" fmla="*/ 2075572 w 2260086"/>
                <a:gd name="connsiteY47" fmla="*/ 194434 h 1087086"/>
                <a:gd name="connsiteX48" fmla="*/ 2072387 w 2260086"/>
                <a:gd name="connsiteY48" fmla="*/ 198093 h 1087086"/>
                <a:gd name="connsiteX49" fmla="*/ 2083044 w 2260086"/>
                <a:gd name="connsiteY49" fmla="*/ 202644 h 1087086"/>
                <a:gd name="connsiteX50" fmla="*/ 2081139 w 2260086"/>
                <a:gd name="connsiteY50" fmla="*/ 215979 h 1087086"/>
                <a:gd name="connsiteX51" fmla="*/ 2063994 w 2260086"/>
                <a:gd name="connsiteY51" fmla="*/ 219789 h 1087086"/>
                <a:gd name="connsiteX52" fmla="*/ 2054448 w 2260086"/>
                <a:gd name="connsiteY52" fmla="*/ 218704 h 1087086"/>
                <a:gd name="connsiteX53" fmla="*/ 2025013 w 2260086"/>
                <a:gd name="connsiteY53" fmla="*/ 252523 h 1087086"/>
                <a:gd name="connsiteX54" fmla="*/ 2030657 w 2260086"/>
                <a:gd name="connsiteY54" fmla="*/ 258961 h 1087086"/>
                <a:gd name="connsiteX55" fmla="*/ 2023989 w 2260086"/>
                <a:gd name="connsiteY55" fmla="*/ 268366 h 1087086"/>
                <a:gd name="connsiteX56" fmla="*/ 2015893 w 2260086"/>
                <a:gd name="connsiteY56" fmla="*/ 270390 h 1087086"/>
                <a:gd name="connsiteX57" fmla="*/ 2012915 w 2260086"/>
                <a:gd name="connsiteY57" fmla="*/ 269296 h 1087086"/>
                <a:gd name="connsiteX58" fmla="*/ 2019227 w 2260086"/>
                <a:gd name="connsiteY58" fmla="*/ 275034 h 1087086"/>
                <a:gd name="connsiteX59" fmla="*/ 2004940 w 2260086"/>
                <a:gd name="connsiteY59" fmla="*/ 285512 h 1087086"/>
                <a:gd name="connsiteX60" fmla="*/ 1995327 w 2260086"/>
                <a:gd name="connsiteY60" fmla="*/ 283219 h 1087086"/>
                <a:gd name="connsiteX61" fmla="*/ 1989261 w 2260086"/>
                <a:gd name="connsiteY61" fmla="*/ 284303 h 1087086"/>
                <a:gd name="connsiteX62" fmla="*/ 1993510 w 2260086"/>
                <a:gd name="connsiteY62" fmla="*/ 285511 h 1087086"/>
                <a:gd name="connsiteX63" fmla="*/ 1963982 w 2260086"/>
                <a:gd name="connsiteY63" fmla="*/ 295036 h 1087086"/>
                <a:gd name="connsiteX64" fmla="*/ 1446775 w 2260086"/>
                <a:gd name="connsiteY64" fmla="*/ 413146 h 1087086"/>
                <a:gd name="connsiteX65" fmla="*/ 1398197 w 2260086"/>
                <a:gd name="connsiteY65" fmla="*/ 429339 h 1087086"/>
                <a:gd name="connsiteX66" fmla="*/ 1163882 w 2260086"/>
                <a:gd name="connsiteY66" fmla="*/ 512206 h 1087086"/>
                <a:gd name="connsiteX67" fmla="*/ 627625 w 2260086"/>
                <a:gd name="connsiteY67" fmla="*/ 758435 h 1087086"/>
                <a:gd name="connsiteX68" fmla="*/ 38980 w 2260086"/>
                <a:gd name="connsiteY68" fmla="*/ 1074182 h 1087086"/>
                <a:gd name="connsiteX69" fmla="*/ 7547 w 2260086"/>
                <a:gd name="connsiteY69" fmla="*/ 1086564 h 1087086"/>
                <a:gd name="connsiteX70" fmla="*/ 3737 w 2260086"/>
                <a:gd name="connsiteY70" fmla="*/ 1060847 h 1087086"/>
                <a:gd name="connsiteX71" fmla="*/ 12310 w 2260086"/>
                <a:gd name="connsiteY71" fmla="*/ 1056084 h 1087086"/>
                <a:gd name="connsiteX72" fmla="*/ 21924 w 2260086"/>
                <a:gd name="connsiteY72" fmla="*/ 1046471 h 1087086"/>
                <a:gd name="connsiteX73" fmla="*/ 16953 w 2260086"/>
                <a:gd name="connsiteY73" fmla="*/ 1049416 h 1087086"/>
                <a:gd name="connsiteX74" fmla="*/ 6594 w 2260086"/>
                <a:gd name="connsiteY74" fmla="*/ 1052274 h 1087086"/>
                <a:gd name="connsiteX75" fmla="*/ 1832 w 2260086"/>
                <a:gd name="connsiteY75" fmla="*/ 1047511 h 1087086"/>
                <a:gd name="connsiteX76" fmla="*/ 1832 w 2260086"/>
                <a:gd name="connsiteY76" fmla="*/ 1044654 h 1087086"/>
                <a:gd name="connsiteX77" fmla="*/ 11357 w 2260086"/>
                <a:gd name="connsiteY77" fmla="*/ 1019889 h 1087086"/>
                <a:gd name="connsiteX78" fmla="*/ 20168 w 2260086"/>
                <a:gd name="connsiteY78" fmla="*/ 1009769 h 1087086"/>
                <a:gd name="connsiteX79" fmla="*/ 24706 w 2260086"/>
                <a:gd name="connsiteY79" fmla="*/ 1006233 h 1087086"/>
                <a:gd name="connsiteX80" fmla="*/ 23382 w 2260086"/>
                <a:gd name="connsiteY80" fmla="*/ 1006554 h 1087086"/>
                <a:gd name="connsiteX81" fmla="*/ 12309 w 2260086"/>
                <a:gd name="connsiteY81" fmla="*/ 1009411 h 1087086"/>
                <a:gd name="connsiteX82" fmla="*/ 3737 w 2260086"/>
                <a:gd name="connsiteY82" fmla="*/ 1006554 h 1087086"/>
                <a:gd name="connsiteX83" fmla="*/ 3737 w 2260086"/>
                <a:gd name="connsiteY83" fmla="*/ 1004649 h 1087086"/>
                <a:gd name="connsiteX84" fmla="*/ 12309 w 2260086"/>
                <a:gd name="connsiteY84" fmla="*/ 960834 h 1087086"/>
                <a:gd name="connsiteX85" fmla="*/ 16120 w 2260086"/>
                <a:gd name="connsiteY85" fmla="*/ 957023 h 1087086"/>
                <a:gd name="connsiteX86" fmla="*/ 17072 w 2260086"/>
                <a:gd name="connsiteY86" fmla="*/ 920829 h 1087086"/>
                <a:gd name="connsiteX87" fmla="*/ 23841 w 2260086"/>
                <a:gd name="connsiteY87" fmla="*/ 914857 h 1087086"/>
                <a:gd name="connsiteX88" fmla="*/ 12309 w 2260086"/>
                <a:gd name="connsiteY88" fmla="*/ 917019 h 1087086"/>
                <a:gd name="connsiteX89" fmla="*/ 17072 w 2260086"/>
                <a:gd name="connsiteY89" fmla="*/ 883682 h 1087086"/>
                <a:gd name="connsiteX90" fmla="*/ 38979 w 2260086"/>
                <a:gd name="connsiteY90" fmla="*/ 865585 h 1087086"/>
                <a:gd name="connsiteX91" fmla="*/ 40854 w 2260086"/>
                <a:gd name="connsiteY91" fmla="*/ 864302 h 1087086"/>
                <a:gd name="connsiteX92" fmla="*/ 40744 w 2260086"/>
                <a:gd name="connsiteY92" fmla="*/ 857449 h 1087086"/>
                <a:gd name="connsiteX93" fmla="*/ 32311 w 2260086"/>
                <a:gd name="connsiteY93" fmla="*/ 860822 h 1087086"/>
                <a:gd name="connsiteX94" fmla="*/ 10404 w 2260086"/>
                <a:gd name="connsiteY94" fmla="*/ 871299 h 1087086"/>
                <a:gd name="connsiteX95" fmla="*/ 10404 w 2260086"/>
                <a:gd name="connsiteY95" fmla="*/ 838914 h 1087086"/>
                <a:gd name="connsiteX96" fmla="*/ 10467 w 2260086"/>
                <a:gd name="connsiteY96" fmla="*/ 838851 h 1087086"/>
                <a:gd name="connsiteX97" fmla="*/ 8500 w 2260086"/>
                <a:gd name="connsiteY97" fmla="*/ 838914 h 1087086"/>
                <a:gd name="connsiteX98" fmla="*/ 4690 w 2260086"/>
                <a:gd name="connsiteY98" fmla="*/ 833199 h 1087086"/>
                <a:gd name="connsiteX99" fmla="*/ 4690 w 2260086"/>
                <a:gd name="connsiteY99" fmla="*/ 811291 h 1087086"/>
                <a:gd name="connsiteX100" fmla="*/ 14215 w 2260086"/>
                <a:gd name="connsiteY100" fmla="*/ 800814 h 1087086"/>
                <a:gd name="connsiteX101" fmla="*/ 29455 w 2260086"/>
                <a:gd name="connsiteY101" fmla="*/ 785574 h 1087086"/>
                <a:gd name="connsiteX102" fmla="*/ 30407 w 2260086"/>
                <a:gd name="connsiteY102" fmla="*/ 786526 h 1087086"/>
                <a:gd name="connsiteX103" fmla="*/ 39548 w 2260086"/>
                <a:gd name="connsiteY103" fmla="*/ 782678 h 1087086"/>
                <a:gd name="connsiteX104" fmla="*/ 39509 w 2260086"/>
                <a:gd name="connsiteY104" fmla="*/ 780243 h 1087086"/>
                <a:gd name="connsiteX105" fmla="*/ 37075 w 2260086"/>
                <a:gd name="connsiteY105" fmla="*/ 781764 h 1087086"/>
                <a:gd name="connsiteX106" fmla="*/ 31360 w 2260086"/>
                <a:gd name="connsiteY106" fmla="*/ 784621 h 1087086"/>
                <a:gd name="connsiteX107" fmla="*/ 11357 w 2260086"/>
                <a:gd name="connsiteY107" fmla="*/ 788431 h 1087086"/>
                <a:gd name="connsiteX108" fmla="*/ 10881 w 2260086"/>
                <a:gd name="connsiteY108" fmla="*/ 768667 h 1087086"/>
                <a:gd name="connsiteX109" fmla="*/ 13943 w 2260086"/>
                <a:gd name="connsiteY109" fmla="*/ 757951 h 1087086"/>
                <a:gd name="connsiteX110" fmla="*/ 13262 w 2260086"/>
                <a:gd name="connsiteY110" fmla="*/ 757951 h 1087086"/>
                <a:gd name="connsiteX111" fmla="*/ 23739 w 2260086"/>
                <a:gd name="connsiteY111" fmla="*/ 713184 h 1087086"/>
                <a:gd name="connsiteX112" fmla="*/ 37074 w 2260086"/>
                <a:gd name="connsiteY112" fmla="*/ 702707 h 1087086"/>
                <a:gd name="connsiteX113" fmla="*/ 38257 w 2260086"/>
                <a:gd name="connsiteY113" fmla="*/ 701984 h 1087086"/>
                <a:gd name="connsiteX114" fmla="*/ 38122 w 2260086"/>
                <a:gd name="connsiteY114" fmla="*/ 693535 h 1087086"/>
                <a:gd name="connsiteX115" fmla="*/ 36182 w 2260086"/>
                <a:gd name="connsiteY115" fmla="*/ 693985 h 1087086"/>
                <a:gd name="connsiteX116" fmla="*/ 14214 w 2260086"/>
                <a:gd name="connsiteY116" fmla="*/ 701754 h 1087086"/>
                <a:gd name="connsiteX117" fmla="*/ 12309 w 2260086"/>
                <a:gd name="connsiteY117" fmla="*/ 660797 h 1087086"/>
                <a:gd name="connsiteX118" fmla="*/ 940997 w 2260086"/>
                <a:gd name="connsiteY118" fmla="*/ 205502 h 1087086"/>
                <a:gd name="connsiteX119" fmla="*/ 1441059 w 2260086"/>
                <a:gd name="connsiteY119" fmla="*/ 39767 h 1087086"/>
                <a:gd name="connsiteX120" fmla="*/ 1541072 w 2260086"/>
                <a:gd name="connsiteY120" fmla="*/ 19764 h 1087086"/>
                <a:gd name="connsiteX121" fmla="*/ 1560122 w 2260086"/>
                <a:gd name="connsiteY121" fmla="*/ 16907 h 1087086"/>
                <a:gd name="connsiteX122" fmla="*/ 1622987 w 2260086"/>
                <a:gd name="connsiteY122" fmla="*/ 8334 h 1087086"/>
                <a:gd name="connsiteX123" fmla="*/ 1645847 w 2260086"/>
                <a:gd name="connsiteY123" fmla="*/ 7382 h 1087086"/>
                <a:gd name="connsiteX124" fmla="*/ 1700139 w 2260086"/>
                <a:gd name="connsiteY124" fmla="*/ 3572 h 1087086"/>
                <a:gd name="connsiteX0" fmla="*/ 2127062 w 2260086"/>
                <a:gd name="connsiteY0" fmla="*/ 103286 h 1087086"/>
                <a:gd name="connsiteX1" fmla="*/ 2129717 w 2260086"/>
                <a:gd name="connsiteY1" fmla="*/ 104536 h 1087086"/>
                <a:gd name="connsiteX2" fmla="*/ 2143052 w 2260086"/>
                <a:gd name="connsiteY2" fmla="*/ 108584 h 1087086"/>
                <a:gd name="connsiteX3" fmla="*/ 2144096 w 2260086"/>
                <a:gd name="connsiteY3" fmla="*/ 108789 h 1087086"/>
                <a:gd name="connsiteX4" fmla="*/ 2135432 w 2260086"/>
                <a:gd name="connsiteY4" fmla="*/ 105489 h 1087086"/>
                <a:gd name="connsiteX5" fmla="*/ 2127062 w 2260086"/>
                <a:gd name="connsiteY5" fmla="*/ 103286 h 1087086"/>
                <a:gd name="connsiteX6" fmla="*/ 2089194 w 2260086"/>
                <a:gd name="connsiteY6" fmla="*/ 92965 h 1087086"/>
                <a:gd name="connsiteX7" fmla="*/ 2095427 w 2260086"/>
                <a:gd name="connsiteY7" fmla="*/ 94893 h 1087086"/>
                <a:gd name="connsiteX8" fmla="*/ 2096839 w 2260086"/>
                <a:gd name="connsiteY8" fmla="*/ 95050 h 1087086"/>
                <a:gd name="connsiteX9" fmla="*/ 2089194 w 2260086"/>
                <a:gd name="connsiteY9" fmla="*/ 92965 h 1087086"/>
                <a:gd name="connsiteX10" fmla="*/ 2038927 w 2260086"/>
                <a:gd name="connsiteY10" fmla="*/ 80705 h 1087086"/>
                <a:gd name="connsiteX11" fmla="*/ 2039942 w 2260086"/>
                <a:gd name="connsiteY11" fmla="*/ 80954 h 1087086"/>
                <a:gd name="connsiteX12" fmla="*/ 2039110 w 2260086"/>
                <a:gd name="connsiteY12" fmla="*/ 80724 h 1087086"/>
                <a:gd name="connsiteX13" fmla="*/ 2038927 w 2260086"/>
                <a:gd name="connsiteY13" fmla="*/ 80705 h 1087086"/>
                <a:gd name="connsiteX14" fmla="*/ 1700139 w 2260086"/>
                <a:gd name="connsiteY14" fmla="*/ 3572 h 1087086"/>
                <a:gd name="connsiteX15" fmla="*/ 1792532 w 2260086"/>
                <a:gd name="connsiteY15" fmla="*/ 3572 h 1087086"/>
                <a:gd name="connsiteX16" fmla="*/ 1842062 w 2260086"/>
                <a:gd name="connsiteY16" fmla="*/ 6429 h 1087086"/>
                <a:gd name="connsiteX17" fmla="*/ 1864922 w 2260086"/>
                <a:gd name="connsiteY17" fmla="*/ 7382 h 1087086"/>
                <a:gd name="connsiteX18" fmla="*/ 1880162 w 2260086"/>
                <a:gd name="connsiteY18" fmla="*/ 10239 h 1087086"/>
                <a:gd name="connsiteX19" fmla="*/ 1898259 w 2260086"/>
                <a:gd name="connsiteY19" fmla="*/ 11192 h 1087086"/>
                <a:gd name="connsiteX20" fmla="*/ 1942075 w 2260086"/>
                <a:gd name="connsiteY20" fmla="*/ 18812 h 1087086"/>
                <a:gd name="connsiteX21" fmla="*/ 1955409 w 2260086"/>
                <a:gd name="connsiteY21" fmla="*/ 19764 h 1087086"/>
                <a:gd name="connsiteX22" fmla="*/ 2186867 w 2260086"/>
                <a:gd name="connsiteY22" fmla="*/ 91202 h 1087086"/>
                <a:gd name="connsiteX23" fmla="*/ 2250685 w 2260086"/>
                <a:gd name="connsiteY23" fmla="*/ 121682 h 1087086"/>
                <a:gd name="connsiteX24" fmla="*/ 2258304 w 2260086"/>
                <a:gd name="connsiteY24" fmla="*/ 132159 h 1087086"/>
                <a:gd name="connsiteX25" fmla="*/ 2243064 w 2260086"/>
                <a:gd name="connsiteY25" fmla="*/ 138827 h 1087086"/>
                <a:gd name="connsiteX26" fmla="*/ 2218300 w 2260086"/>
                <a:gd name="connsiteY26" fmla="*/ 134064 h 1087086"/>
                <a:gd name="connsiteX27" fmla="*/ 2198297 w 2260086"/>
                <a:gd name="connsiteY27" fmla="*/ 128349 h 1087086"/>
                <a:gd name="connsiteX28" fmla="*/ 2184010 w 2260086"/>
                <a:gd name="connsiteY28" fmla="*/ 122634 h 1087086"/>
                <a:gd name="connsiteX29" fmla="*/ 2170674 w 2260086"/>
                <a:gd name="connsiteY29" fmla="*/ 118189 h 1087086"/>
                <a:gd name="connsiteX30" fmla="*/ 2178294 w 2260086"/>
                <a:gd name="connsiteY30" fmla="*/ 121681 h 1087086"/>
                <a:gd name="connsiteX31" fmla="*/ 2196392 w 2260086"/>
                <a:gd name="connsiteY31" fmla="*/ 128349 h 1087086"/>
                <a:gd name="connsiteX32" fmla="*/ 2215442 w 2260086"/>
                <a:gd name="connsiteY32" fmla="*/ 140731 h 1087086"/>
                <a:gd name="connsiteX33" fmla="*/ 2186867 w 2260086"/>
                <a:gd name="connsiteY33" fmla="*/ 150256 h 1087086"/>
                <a:gd name="connsiteX34" fmla="*/ 2175979 w 2260086"/>
                <a:gd name="connsiteY34" fmla="*/ 149349 h 1087086"/>
                <a:gd name="connsiteX35" fmla="*/ 2182105 w 2260086"/>
                <a:gd name="connsiteY35" fmla="*/ 152161 h 1087086"/>
                <a:gd name="connsiteX36" fmla="*/ 2149720 w 2260086"/>
                <a:gd name="connsiteY36" fmla="*/ 156924 h 1087086"/>
                <a:gd name="connsiteX37" fmla="*/ 2128765 w 2260086"/>
                <a:gd name="connsiteY37" fmla="*/ 156924 h 1087086"/>
                <a:gd name="connsiteX38" fmla="*/ 2111355 w 2260086"/>
                <a:gd name="connsiteY38" fmla="*/ 153322 h 1087086"/>
                <a:gd name="connsiteX39" fmla="*/ 2108738 w 2260086"/>
                <a:gd name="connsiteY39" fmla="*/ 156329 h 1087086"/>
                <a:gd name="connsiteX40" fmla="*/ 2128765 w 2260086"/>
                <a:gd name="connsiteY40" fmla="*/ 159781 h 1087086"/>
                <a:gd name="connsiteX41" fmla="*/ 2144005 w 2260086"/>
                <a:gd name="connsiteY41" fmla="*/ 167401 h 1087086"/>
                <a:gd name="connsiteX42" fmla="*/ 2139242 w 2260086"/>
                <a:gd name="connsiteY42" fmla="*/ 180736 h 1087086"/>
                <a:gd name="connsiteX43" fmla="*/ 2116501 w 2260086"/>
                <a:gd name="connsiteY43" fmla="*/ 182165 h 1087086"/>
                <a:gd name="connsiteX44" fmla="*/ 2115194 w 2260086"/>
                <a:gd name="connsiteY44" fmla="*/ 181910 h 1087086"/>
                <a:gd name="connsiteX45" fmla="*/ 2116382 w 2260086"/>
                <a:gd name="connsiteY45" fmla="*/ 182642 h 1087086"/>
                <a:gd name="connsiteX46" fmla="*/ 2083044 w 2260086"/>
                <a:gd name="connsiteY46" fmla="*/ 193119 h 1087086"/>
                <a:gd name="connsiteX47" fmla="*/ 2075572 w 2260086"/>
                <a:gd name="connsiteY47" fmla="*/ 194434 h 1087086"/>
                <a:gd name="connsiteX48" fmla="*/ 2072387 w 2260086"/>
                <a:gd name="connsiteY48" fmla="*/ 198093 h 1087086"/>
                <a:gd name="connsiteX49" fmla="*/ 2083044 w 2260086"/>
                <a:gd name="connsiteY49" fmla="*/ 202644 h 1087086"/>
                <a:gd name="connsiteX50" fmla="*/ 2081139 w 2260086"/>
                <a:gd name="connsiteY50" fmla="*/ 215979 h 1087086"/>
                <a:gd name="connsiteX51" fmla="*/ 2063994 w 2260086"/>
                <a:gd name="connsiteY51" fmla="*/ 219789 h 1087086"/>
                <a:gd name="connsiteX52" fmla="*/ 2054448 w 2260086"/>
                <a:gd name="connsiteY52" fmla="*/ 218704 h 1087086"/>
                <a:gd name="connsiteX53" fmla="*/ 2025013 w 2260086"/>
                <a:gd name="connsiteY53" fmla="*/ 252523 h 1087086"/>
                <a:gd name="connsiteX54" fmla="*/ 2030657 w 2260086"/>
                <a:gd name="connsiteY54" fmla="*/ 258961 h 1087086"/>
                <a:gd name="connsiteX55" fmla="*/ 2023989 w 2260086"/>
                <a:gd name="connsiteY55" fmla="*/ 268366 h 1087086"/>
                <a:gd name="connsiteX56" fmla="*/ 2015893 w 2260086"/>
                <a:gd name="connsiteY56" fmla="*/ 270390 h 1087086"/>
                <a:gd name="connsiteX57" fmla="*/ 2012915 w 2260086"/>
                <a:gd name="connsiteY57" fmla="*/ 269296 h 1087086"/>
                <a:gd name="connsiteX58" fmla="*/ 2019227 w 2260086"/>
                <a:gd name="connsiteY58" fmla="*/ 275034 h 1087086"/>
                <a:gd name="connsiteX59" fmla="*/ 2004940 w 2260086"/>
                <a:gd name="connsiteY59" fmla="*/ 285512 h 1087086"/>
                <a:gd name="connsiteX60" fmla="*/ 1995327 w 2260086"/>
                <a:gd name="connsiteY60" fmla="*/ 283219 h 1087086"/>
                <a:gd name="connsiteX61" fmla="*/ 1989261 w 2260086"/>
                <a:gd name="connsiteY61" fmla="*/ 284303 h 1087086"/>
                <a:gd name="connsiteX62" fmla="*/ 1993510 w 2260086"/>
                <a:gd name="connsiteY62" fmla="*/ 285511 h 1087086"/>
                <a:gd name="connsiteX63" fmla="*/ 1963982 w 2260086"/>
                <a:gd name="connsiteY63" fmla="*/ 295036 h 1087086"/>
                <a:gd name="connsiteX64" fmla="*/ 1398197 w 2260086"/>
                <a:gd name="connsiteY64" fmla="*/ 429339 h 1087086"/>
                <a:gd name="connsiteX65" fmla="*/ 1163882 w 2260086"/>
                <a:gd name="connsiteY65" fmla="*/ 512206 h 1087086"/>
                <a:gd name="connsiteX66" fmla="*/ 627625 w 2260086"/>
                <a:gd name="connsiteY66" fmla="*/ 758435 h 1087086"/>
                <a:gd name="connsiteX67" fmla="*/ 38980 w 2260086"/>
                <a:gd name="connsiteY67" fmla="*/ 1074182 h 1087086"/>
                <a:gd name="connsiteX68" fmla="*/ 7547 w 2260086"/>
                <a:gd name="connsiteY68" fmla="*/ 1086564 h 1087086"/>
                <a:gd name="connsiteX69" fmla="*/ 3737 w 2260086"/>
                <a:gd name="connsiteY69" fmla="*/ 1060847 h 1087086"/>
                <a:gd name="connsiteX70" fmla="*/ 12310 w 2260086"/>
                <a:gd name="connsiteY70" fmla="*/ 1056084 h 1087086"/>
                <a:gd name="connsiteX71" fmla="*/ 21924 w 2260086"/>
                <a:gd name="connsiteY71" fmla="*/ 1046471 h 1087086"/>
                <a:gd name="connsiteX72" fmla="*/ 16953 w 2260086"/>
                <a:gd name="connsiteY72" fmla="*/ 1049416 h 1087086"/>
                <a:gd name="connsiteX73" fmla="*/ 6594 w 2260086"/>
                <a:gd name="connsiteY73" fmla="*/ 1052274 h 1087086"/>
                <a:gd name="connsiteX74" fmla="*/ 1832 w 2260086"/>
                <a:gd name="connsiteY74" fmla="*/ 1047511 h 1087086"/>
                <a:gd name="connsiteX75" fmla="*/ 1832 w 2260086"/>
                <a:gd name="connsiteY75" fmla="*/ 1044654 h 1087086"/>
                <a:gd name="connsiteX76" fmla="*/ 11357 w 2260086"/>
                <a:gd name="connsiteY76" fmla="*/ 1019889 h 1087086"/>
                <a:gd name="connsiteX77" fmla="*/ 20168 w 2260086"/>
                <a:gd name="connsiteY77" fmla="*/ 1009769 h 1087086"/>
                <a:gd name="connsiteX78" fmla="*/ 24706 w 2260086"/>
                <a:gd name="connsiteY78" fmla="*/ 1006233 h 1087086"/>
                <a:gd name="connsiteX79" fmla="*/ 23382 w 2260086"/>
                <a:gd name="connsiteY79" fmla="*/ 1006554 h 1087086"/>
                <a:gd name="connsiteX80" fmla="*/ 12309 w 2260086"/>
                <a:gd name="connsiteY80" fmla="*/ 1009411 h 1087086"/>
                <a:gd name="connsiteX81" fmla="*/ 3737 w 2260086"/>
                <a:gd name="connsiteY81" fmla="*/ 1006554 h 1087086"/>
                <a:gd name="connsiteX82" fmla="*/ 3737 w 2260086"/>
                <a:gd name="connsiteY82" fmla="*/ 1004649 h 1087086"/>
                <a:gd name="connsiteX83" fmla="*/ 12309 w 2260086"/>
                <a:gd name="connsiteY83" fmla="*/ 960834 h 1087086"/>
                <a:gd name="connsiteX84" fmla="*/ 16120 w 2260086"/>
                <a:gd name="connsiteY84" fmla="*/ 957023 h 1087086"/>
                <a:gd name="connsiteX85" fmla="*/ 17072 w 2260086"/>
                <a:gd name="connsiteY85" fmla="*/ 920829 h 1087086"/>
                <a:gd name="connsiteX86" fmla="*/ 23841 w 2260086"/>
                <a:gd name="connsiteY86" fmla="*/ 914857 h 1087086"/>
                <a:gd name="connsiteX87" fmla="*/ 12309 w 2260086"/>
                <a:gd name="connsiteY87" fmla="*/ 917019 h 1087086"/>
                <a:gd name="connsiteX88" fmla="*/ 17072 w 2260086"/>
                <a:gd name="connsiteY88" fmla="*/ 883682 h 1087086"/>
                <a:gd name="connsiteX89" fmla="*/ 38979 w 2260086"/>
                <a:gd name="connsiteY89" fmla="*/ 865585 h 1087086"/>
                <a:gd name="connsiteX90" fmla="*/ 40854 w 2260086"/>
                <a:gd name="connsiteY90" fmla="*/ 864302 h 1087086"/>
                <a:gd name="connsiteX91" fmla="*/ 40744 w 2260086"/>
                <a:gd name="connsiteY91" fmla="*/ 857449 h 1087086"/>
                <a:gd name="connsiteX92" fmla="*/ 32311 w 2260086"/>
                <a:gd name="connsiteY92" fmla="*/ 860822 h 1087086"/>
                <a:gd name="connsiteX93" fmla="*/ 10404 w 2260086"/>
                <a:gd name="connsiteY93" fmla="*/ 871299 h 1087086"/>
                <a:gd name="connsiteX94" fmla="*/ 10404 w 2260086"/>
                <a:gd name="connsiteY94" fmla="*/ 838914 h 1087086"/>
                <a:gd name="connsiteX95" fmla="*/ 10467 w 2260086"/>
                <a:gd name="connsiteY95" fmla="*/ 838851 h 1087086"/>
                <a:gd name="connsiteX96" fmla="*/ 8500 w 2260086"/>
                <a:gd name="connsiteY96" fmla="*/ 838914 h 1087086"/>
                <a:gd name="connsiteX97" fmla="*/ 4690 w 2260086"/>
                <a:gd name="connsiteY97" fmla="*/ 833199 h 1087086"/>
                <a:gd name="connsiteX98" fmla="*/ 4690 w 2260086"/>
                <a:gd name="connsiteY98" fmla="*/ 811291 h 1087086"/>
                <a:gd name="connsiteX99" fmla="*/ 14215 w 2260086"/>
                <a:gd name="connsiteY99" fmla="*/ 800814 h 1087086"/>
                <a:gd name="connsiteX100" fmla="*/ 29455 w 2260086"/>
                <a:gd name="connsiteY100" fmla="*/ 785574 h 1087086"/>
                <a:gd name="connsiteX101" fmla="*/ 30407 w 2260086"/>
                <a:gd name="connsiteY101" fmla="*/ 786526 h 1087086"/>
                <a:gd name="connsiteX102" fmla="*/ 39548 w 2260086"/>
                <a:gd name="connsiteY102" fmla="*/ 782678 h 1087086"/>
                <a:gd name="connsiteX103" fmla="*/ 39509 w 2260086"/>
                <a:gd name="connsiteY103" fmla="*/ 780243 h 1087086"/>
                <a:gd name="connsiteX104" fmla="*/ 37075 w 2260086"/>
                <a:gd name="connsiteY104" fmla="*/ 781764 h 1087086"/>
                <a:gd name="connsiteX105" fmla="*/ 31360 w 2260086"/>
                <a:gd name="connsiteY105" fmla="*/ 784621 h 1087086"/>
                <a:gd name="connsiteX106" fmla="*/ 11357 w 2260086"/>
                <a:gd name="connsiteY106" fmla="*/ 788431 h 1087086"/>
                <a:gd name="connsiteX107" fmla="*/ 10881 w 2260086"/>
                <a:gd name="connsiteY107" fmla="*/ 768667 h 1087086"/>
                <a:gd name="connsiteX108" fmla="*/ 13943 w 2260086"/>
                <a:gd name="connsiteY108" fmla="*/ 757951 h 1087086"/>
                <a:gd name="connsiteX109" fmla="*/ 13262 w 2260086"/>
                <a:gd name="connsiteY109" fmla="*/ 757951 h 1087086"/>
                <a:gd name="connsiteX110" fmla="*/ 23739 w 2260086"/>
                <a:gd name="connsiteY110" fmla="*/ 713184 h 1087086"/>
                <a:gd name="connsiteX111" fmla="*/ 37074 w 2260086"/>
                <a:gd name="connsiteY111" fmla="*/ 702707 h 1087086"/>
                <a:gd name="connsiteX112" fmla="*/ 38257 w 2260086"/>
                <a:gd name="connsiteY112" fmla="*/ 701984 h 1087086"/>
                <a:gd name="connsiteX113" fmla="*/ 38122 w 2260086"/>
                <a:gd name="connsiteY113" fmla="*/ 693535 h 1087086"/>
                <a:gd name="connsiteX114" fmla="*/ 36182 w 2260086"/>
                <a:gd name="connsiteY114" fmla="*/ 693985 h 1087086"/>
                <a:gd name="connsiteX115" fmla="*/ 14214 w 2260086"/>
                <a:gd name="connsiteY115" fmla="*/ 701754 h 1087086"/>
                <a:gd name="connsiteX116" fmla="*/ 12309 w 2260086"/>
                <a:gd name="connsiteY116" fmla="*/ 660797 h 1087086"/>
                <a:gd name="connsiteX117" fmla="*/ 940997 w 2260086"/>
                <a:gd name="connsiteY117" fmla="*/ 205502 h 1087086"/>
                <a:gd name="connsiteX118" fmla="*/ 1441059 w 2260086"/>
                <a:gd name="connsiteY118" fmla="*/ 39767 h 1087086"/>
                <a:gd name="connsiteX119" fmla="*/ 1541072 w 2260086"/>
                <a:gd name="connsiteY119" fmla="*/ 19764 h 1087086"/>
                <a:gd name="connsiteX120" fmla="*/ 1560122 w 2260086"/>
                <a:gd name="connsiteY120" fmla="*/ 16907 h 1087086"/>
                <a:gd name="connsiteX121" fmla="*/ 1622987 w 2260086"/>
                <a:gd name="connsiteY121" fmla="*/ 8334 h 1087086"/>
                <a:gd name="connsiteX122" fmla="*/ 1645847 w 2260086"/>
                <a:gd name="connsiteY122" fmla="*/ 7382 h 1087086"/>
                <a:gd name="connsiteX123" fmla="*/ 1700139 w 2260086"/>
                <a:gd name="connsiteY123" fmla="*/ 3572 h 1087086"/>
                <a:gd name="connsiteX0" fmla="*/ 2127062 w 2260086"/>
                <a:gd name="connsiteY0" fmla="*/ 103286 h 1087086"/>
                <a:gd name="connsiteX1" fmla="*/ 2129717 w 2260086"/>
                <a:gd name="connsiteY1" fmla="*/ 104536 h 1087086"/>
                <a:gd name="connsiteX2" fmla="*/ 2143052 w 2260086"/>
                <a:gd name="connsiteY2" fmla="*/ 108584 h 1087086"/>
                <a:gd name="connsiteX3" fmla="*/ 2144096 w 2260086"/>
                <a:gd name="connsiteY3" fmla="*/ 108789 h 1087086"/>
                <a:gd name="connsiteX4" fmla="*/ 2135432 w 2260086"/>
                <a:gd name="connsiteY4" fmla="*/ 105489 h 1087086"/>
                <a:gd name="connsiteX5" fmla="*/ 2127062 w 2260086"/>
                <a:gd name="connsiteY5" fmla="*/ 103286 h 1087086"/>
                <a:gd name="connsiteX6" fmla="*/ 2089194 w 2260086"/>
                <a:gd name="connsiteY6" fmla="*/ 92965 h 1087086"/>
                <a:gd name="connsiteX7" fmla="*/ 2095427 w 2260086"/>
                <a:gd name="connsiteY7" fmla="*/ 94893 h 1087086"/>
                <a:gd name="connsiteX8" fmla="*/ 2096839 w 2260086"/>
                <a:gd name="connsiteY8" fmla="*/ 95050 h 1087086"/>
                <a:gd name="connsiteX9" fmla="*/ 2089194 w 2260086"/>
                <a:gd name="connsiteY9" fmla="*/ 92965 h 1087086"/>
                <a:gd name="connsiteX10" fmla="*/ 2038927 w 2260086"/>
                <a:gd name="connsiteY10" fmla="*/ 80705 h 1087086"/>
                <a:gd name="connsiteX11" fmla="*/ 2039942 w 2260086"/>
                <a:gd name="connsiteY11" fmla="*/ 80954 h 1087086"/>
                <a:gd name="connsiteX12" fmla="*/ 2039110 w 2260086"/>
                <a:gd name="connsiteY12" fmla="*/ 80724 h 1087086"/>
                <a:gd name="connsiteX13" fmla="*/ 2038927 w 2260086"/>
                <a:gd name="connsiteY13" fmla="*/ 80705 h 1087086"/>
                <a:gd name="connsiteX14" fmla="*/ 1700139 w 2260086"/>
                <a:gd name="connsiteY14" fmla="*/ 3572 h 1087086"/>
                <a:gd name="connsiteX15" fmla="*/ 1792532 w 2260086"/>
                <a:gd name="connsiteY15" fmla="*/ 3572 h 1087086"/>
                <a:gd name="connsiteX16" fmla="*/ 1842062 w 2260086"/>
                <a:gd name="connsiteY16" fmla="*/ 6429 h 1087086"/>
                <a:gd name="connsiteX17" fmla="*/ 1864922 w 2260086"/>
                <a:gd name="connsiteY17" fmla="*/ 7382 h 1087086"/>
                <a:gd name="connsiteX18" fmla="*/ 1880162 w 2260086"/>
                <a:gd name="connsiteY18" fmla="*/ 10239 h 1087086"/>
                <a:gd name="connsiteX19" fmla="*/ 1898259 w 2260086"/>
                <a:gd name="connsiteY19" fmla="*/ 11192 h 1087086"/>
                <a:gd name="connsiteX20" fmla="*/ 1942075 w 2260086"/>
                <a:gd name="connsiteY20" fmla="*/ 18812 h 1087086"/>
                <a:gd name="connsiteX21" fmla="*/ 1955409 w 2260086"/>
                <a:gd name="connsiteY21" fmla="*/ 19764 h 1087086"/>
                <a:gd name="connsiteX22" fmla="*/ 2186867 w 2260086"/>
                <a:gd name="connsiteY22" fmla="*/ 91202 h 1087086"/>
                <a:gd name="connsiteX23" fmla="*/ 2250685 w 2260086"/>
                <a:gd name="connsiteY23" fmla="*/ 121682 h 1087086"/>
                <a:gd name="connsiteX24" fmla="*/ 2258304 w 2260086"/>
                <a:gd name="connsiteY24" fmla="*/ 132159 h 1087086"/>
                <a:gd name="connsiteX25" fmla="*/ 2243064 w 2260086"/>
                <a:gd name="connsiteY25" fmla="*/ 138827 h 1087086"/>
                <a:gd name="connsiteX26" fmla="*/ 2218300 w 2260086"/>
                <a:gd name="connsiteY26" fmla="*/ 134064 h 1087086"/>
                <a:gd name="connsiteX27" fmla="*/ 2198297 w 2260086"/>
                <a:gd name="connsiteY27" fmla="*/ 128349 h 1087086"/>
                <a:gd name="connsiteX28" fmla="*/ 2184010 w 2260086"/>
                <a:gd name="connsiteY28" fmla="*/ 122634 h 1087086"/>
                <a:gd name="connsiteX29" fmla="*/ 2170674 w 2260086"/>
                <a:gd name="connsiteY29" fmla="*/ 118189 h 1087086"/>
                <a:gd name="connsiteX30" fmla="*/ 2178294 w 2260086"/>
                <a:gd name="connsiteY30" fmla="*/ 121681 h 1087086"/>
                <a:gd name="connsiteX31" fmla="*/ 2196392 w 2260086"/>
                <a:gd name="connsiteY31" fmla="*/ 128349 h 1087086"/>
                <a:gd name="connsiteX32" fmla="*/ 2215442 w 2260086"/>
                <a:gd name="connsiteY32" fmla="*/ 140731 h 1087086"/>
                <a:gd name="connsiteX33" fmla="*/ 2186867 w 2260086"/>
                <a:gd name="connsiteY33" fmla="*/ 150256 h 1087086"/>
                <a:gd name="connsiteX34" fmla="*/ 2175979 w 2260086"/>
                <a:gd name="connsiteY34" fmla="*/ 149349 h 1087086"/>
                <a:gd name="connsiteX35" fmla="*/ 2182105 w 2260086"/>
                <a:gd name="connsiteY35" fmla="*/ 152161 h 1087086"/>
                <a:gd name="connsiteX36" fmla="*/ 2149720 w 2260086"/>
                <a:gd name="connsiteY36" fmla="*/ 156924 h 1087086"/>
                <a:gd name="connsiteX37" fmla="*/ 2128765 w 2260086"/>
                <a:gd name="connsiteY37" fmla="*/ 156924 h 1087086"/>
                <a:gd name="connsiteX38" fmla="*/ 2111355 w 2260086"/>
                <a:gd name="connsiteY38" fmla="*/ 153322 h 1087086"/>
                <a:gd name="connsiteX39" fmla="*/ 2108738 w 2260086"/>
                <a:gd name="connsiteY39" fmla="*/ 156329 h 1087086"/>
                <a:gd name="connsiteX40" fmla="*/ 2128765 w 2260086"/>
                <a:gd name="connsiteY40" fmla="*/ 159781 h 1087086"/>
                <a:gd name="connsiteX41" fmla="*/ 2144005 w 2260086"/>
                <a:gd name="connsiteY41" fmla="*/ 167401 h 1087086"/>
                <a:gd name="connsiteX42" fmla="*/ 2139242 w 2260086"/>
                <a:gd name="connsiteY42" fmla="*/ 180736 h 1087086"/>
                <a:gd name="connsiteX43" fmla="*/ 2116501 w 2260086"/>
                <a:gd name="connsiteY43" fmla="*/ 182165 h 1087086"/>
                <a:gd name="connsiteX44" fmla="*/ 2115194 w 2260086"/>
                <a:gd name="connsiteY44" fmla="*/ 181910 h 1087086"/>
                <a:gd name="connsiteX45" fmla="*/ 2116382 w 2260086"/>
                <a:gd name="connsiteY45" fmla="*/ 182642 h 1087086"/>
                <a:gd name="connsiteX46" fmla="*/ 2083044 w 2260086"/>
                <a:gd name="connsiteY46" fmla="*/ 193119 h 1087086"/>
                <a:gd name="connsiteX47" fmla="*/ 2075572 w 2260086"/>
                <a:gd name="connsiteY47" fmla="*/ 194434 h 1087086"/>
                <a:gd name="connsiteX48" fmla="*/ 2072387 w 2260086"/>
                <a:gd name="connsiteY48" fmla="*/ 198093 h 1087086"/>
                <a:gd name="connsiteX49" fmla="*/ 2083044 w 2260086"/>
                <a:gd name="connsiteY49" fmla="*/ 202644 h 1087086"/>
                <a:gd name="connsiteX50" fmla="*/ 2081139 w 2260086"/>
                <a:gd name="connsiteY50" fmla="*/ 215979 h 1087086"/>
                <a:gd name="connsiteX51" fmla="*/ 2063994 w 2260086"/>
                <a:gd name="connsiteY51" fmla="*/ 219789 h 1087086"/>
                <a:gd name="connsiteX52" fmla="*/ 2054448 w 2260086"/>
                <a:gd name="connsiteY52" fmla="*/ 218704 h 1087086"/>
                <a:gd name="connsiteX53" fmla="*/ 2025013 w 2260086"/>
                <a:gd name="connsiteY53" fmla="*/ 252523 h 1087086"/>
                <a:gd name="connsiteX54" fmla="*/ 2030657 w 2260086"/>
                <a:gd name="connsiteY54" fmla="*/ 258961 h 1087086"/>
                <a:gd name="connsiteX55" fmla="*/ 2023989 w 2260086"/>
                <a:gd name="connsiteY55" fmla="*/ 268366 h 1087086"/>
                <a:gd name="connsiteX56" fmla="*/ 2015893 w 2260086"/>
                <a:gd name="connsiteY56" fmla="*/ 270390 h 1087086"/>
                <a:gd name="connsiteX57" fmla="*/ 2012915 w 2260086"/>
                <a:gd name="connsiteY57" fmla="*/ 269296 h 1087086"/>
                <a:gd name="connsiteX58" fmla="*/ 2019227 w 2260086"/>
                <a:gd name="connsiteY58" fmla="*/ 275034 h 1087086"/>
                <a:gd name="connsiteX59" fmla="*/ 2004940 w 2260086"/>
                <a:gd name="connsiteY59" fmla="*/ 285512 h 1087086"/>
                <a:gd name="connsiteX60" fmla="*/ 1995327 w 2260086"/>
                <a:gd name="connsiteY60" fmla="*/ 283219 h 1087086"/>
                <a:gd name="connsiteX61" fmla="*/ 1989261 w 2260086"/>
                <a:gd name="connsiteY61" fmla="*/ 284303 h 1087086"/>
                <a:gd name="connsiteX62" fmla="*/ 1993510 w 2260086"/>
                <a:gd name="connsiteY62" fmla="*/ 285511 h 1087086"/>
                <a:gd name="connsiteX63" fmla="*/ 1963982 w 2260086"/>
                <a:gd name="connsiteY63" fmla="*/ 295036 h 1087086"/>
                <a:gd name="connsiteX64" fmla="*/ 1450663 w 2260086"/>
                <a:gd name="connsiteY64" fmla="*/ 409352 h 1087086"/>
                <a:gd name="connsiteX65" fmla="*/ 1163882 w 2260086"/>
                <a:gd name="connsiteY65" fmla="*/ 512206 h 1087086"/>
                <a:gd name="connsiteX66" fmla="*/ 627625 w 2260086"/>
                <a:gd name="connsiteY66" fmla="*/ 758435 h 1087086"/>
                <a:gd name="connsiteX67" fmla="*/ 38980 w 2260086"/>
                <a:gd name="connsiteY67" fmla="*/ 1074182 h 1087086"/>
                <a:gd name="connsiteX68" fmla="*/ 7547 w 2260086"/>
                <a:gd name="connsiteY68" fmla="*/ 1086564 h 1087086"/>
                <a:gd name="connsiteX69" fmla="*/ 3737 w 2260086"/>
                <a:gd name="connsiteY69" fmla="*/ 1060847 h 1087086"/>
                <a:gd name="connsiteX70" fmla="*/ 12310 w 2260086"/>
                <a:gd name="connsiteY70" fmla="*/ 1056084 h 1087086"/>
                <a:gd name="connsiteX71" fmla="*/ 21924 w 2260086"/>
                <a:gd name="connsiteY71" fmla="*/ 1046471 h 1087086"/>
                <a:gd name="connsiteX72" fmla="*/ 16953 w 2260086"/>
                <a:gd name="connsiteY72" fmla="*/ 1049416 h 1087086"/>
                <a:gd name="connsiteX73" fmla="*/ 6594 w 2260086"/>
                <a:gd name="connsiteY73" fmla="*/ 1052274 h 1087086"/>
                <a:gd name="connsiteX74" fmla="*/ 1832 w 2260086"/>
                <a:gd name="connsiteY74" fmla="*/ 1047511 h 1087086"/>
                <a:gd name="connsiteX75" fmla="*/ 1832 w 2260086"/>
                <a:gd name="connsiteY75" fmla="*/ 1044654 h 1087086"/>
                <a:gd name="connsiteX76" fmla="*/ 11357 w 2260086"/>
                <a:gd name="connsiteY76" fmla="*/ 1019889 h 1087086"/>
                <a:gd name="connsiteX77" fmla="*/ 20168 w 2260086"/>
                <a:gd name="connsiteY77" fmla="*/ 1009769 h 1087086"/>
                <a:gd name="connsiteX78" fmla="*/ 24706 w 2260086"/>
                <a:gd name="connsiteY78" fmla="*/ 1006233 h 1087086"/>
                <a:gd name="connsiteX79" fmla="*/ 23382 w 2260086"/>
                <a:gd name="connsiteY79" fmla="*/ 1006554 h 1087086"/>
                <a:gd name="connsiteX80" fmla="*/ 12309 w 2260086"/>
                <a:gd name="connsiteY80" fmla="*/ 1009411 h 1087086"/>
                <a:gd name="connsiteX81" fmla="*/ 3737 w 2260086"/>
                <a:gd name="connsiteY81" fmla="*/ 1006554 h 1087086"/>
                <a:gd name="connsiteX82" fmla="*/ 3737 w 2260086"/>
                <a:gd name="connsiteY82" fmla="*/ 1004649 h 1087086"/>
                <a:gd name="connsiteX83" fmla="*/ 12309 w 2260086"/>
                <a:gd name="connsiteY83" fmla="*/ 960834 h 1087086"/>
                <a:gd name="connsiteX84" fmla="*/ 16120 w 2260086"/>
                <a:gd name="connsiteY84" fmla="*/ 957023 h 1087086"/>
                <a:gd name="connsiteX85" fmla="*/ 17072 w 2260086"/>
                <a:gd name="connsiteY85" fmla="*/ 920829 h 1087086"/>
                <a:gd name="connsiteX86" fmla="*/ 23841 w 2260086"/>
                <a:gd name="connsiteY86" fmla="*/ 914857 h 1087086"/>
                <a:gd name="connsiteX87" fmla="*/ 12309 w 2260086"/>
                <a:gd name="connsiteY87" fmla="*/ 917019 h 1087086"/>
                <a:gd name="connsiteX88" fmla="*/ 17072 w 2260086"/>
                <a:gd name="connsiteY88" fmla="*/ 883682 h 1087086"/>
                <a:gd name="connsiteX89" fmla="*/ 38979 w 2260086"/>
                <a:gd name="connsiteY89" fmla="*/ 865585 h 1087086"/>
                <a:gd name="connsiteX90" fmla="*/ 40854 w 2260086"/>
                <a:gd name="connsiteY90" fmla="*/ 864302 h 1087086"/>
                <a:gd name="connsiteX91" fmla="*/ 40744 w 2260086"/>
                <a:gd name="connsiteY91" fmla="*/ 857449 h 1087086"/>
                <a:gd name="connsiteX92" fmla="*/ 32311 w 2260086"/>
                <a:gd name="connsiteY92" fmla="*/ 860822 h 1087086"/>
                <a:gd name="connsiteX93" fmla="*/ 10404 w 2260086"/>
                <a:gd name="connsiteY93" fmla="*/ 871299 h 1087086"/>
                <a:gd name="connsiteX94" fmla="*/ 10404 w 2260086"/>
                <a:gd name="connsiteY94" fmla="*/ 838914 h 1087086"/>
                <a:gd name="connsiteX95" fmla="*/ 10467 w 2260086"/>
                <a:gd name="connsiteY95" fmla="*/ 838851 h 1087086"/>
                <a:gd name="connsiteX96" fmla="*/ 8500 w 2260086"/>
                <a:gd name="connsiteY96" fmla="*/ 838914 h 1087086"/>
                <a:gd name="connsiteX97" fmla="*/ 4690 w 2260086"/>
                <a:gd name="connsiteY97" fmla="*/ 833199 h 1087086"/>
                <a:gd name="connsiteX98" fmla="*/ 4690 w 2260086"/>
                <a:gd name="connsiteY98" fmla="*/ 811291 h 1087086"/>
                <a:gd name="connsiteX99" fmla="*/ 14215 w 2260086"/>
                <a:gd name="connsiteY99" fmla="*/ 800814 h 1087086"/>
                <a:gd name="connsiteX100" fmla="*/ 29455 w 2260086"/>
                <a:gd name="connsiteY100" fmla="*/ 785574 h 1087086"/>
                <a:gd name="connsiteX101" fmla="*/ 30407 w 2260086"/>
                <a:gd name="connsiteY101" fmla="*/ 786526 h 1087086"/>
                <a:gd name="connsiteX102" fmla="*/ 39548 w 2260086"/>
                <a:gd name="connsiteY102" fmla="*/ 782678 h 1087086"/>
                <a:gd name="connsiteX103" fmla="*/ 39509 w 2260086"/>
                <a:gd name="connsiteY103" fmla="*/ 780243 h 1087086"/>
                <a:gd name="connsiteX104" fmla="*/ 37075 w 2260086"/>
                <a:gd name="connsiteY104" fmla="*/ 781764 h 1087086"/>
                <a:gd name="connsiteX105" fmla="*/ 31360 w 2260086"/>
                <a:gd name="connsiteY105" fmla="*/ 784621 h 1087086"/>
                <a:gd name="connsiteX106" fmla="*/ 11357 w 2260086"/>
                <a:gd name="connsiteY106" fmla="*/ 788431 h 1087086"/>
                <a:gd name="connsiteX107" fmla="*/ 10881 w 2260086"/>
                <a:gd name="connsiteY107" fmla="*/ 768667 h 1087086"/>
                <a:gd name="connsiteX108" fmla="*/ 13943 w 2260086"/>
                <a:gd name="connsiteY108" fmla="*/ 757951 h 1087086"/>
                <a:gd name="connsiteX109" fmla="*/ 13262 w 2260086"/>
                <a:gd name="connsiteY109" fmla="*/ 757951 h 1087086"/>
                <a:gd name="connsiteX110" fmla="*/ 23739 w 2260086"/>
                <a:gd name="connsiteY110" fmla="*/ 713184 h 1087086"/>
                <a:gd name="connsiteX111" fmla="*/ 37074 w 2260086"/>
                <a:gd name="connsiteY111" fmla="*/ 702707 h 1087086"/>
                <a:gd name="connsiteX112" fmla="*/ 38257 w 2260086"/>
                <a:gd name="connsiteY112" fmla="*/ 701984 h 1087086"/>
                <a:gd name="connsiteX113" fmla="*/ 38122 w 2260086"/>
                <a:gd name="connsiteY113" fmla="*/ 693535 h 1087086"/>
                <a:gd name="connsiteX114" fmla="*/ 36182 w 2260086"/>
                <a:gd name="connsiteY114" fmla="*/ 693985 h 1087086"/>
                <a:gd name="connsiteX115" fmla="*/ 14214 w 2260086"/>
                <a:gd name="connsiteY115" fmla="*/ 701754 h 1087086"/>
                <a:gd name="connsiteX116" fmla="*/ 12309 w 2260086"/>
                <a:gd name="connsiteY116" fmla="*/ 660797 h 1087086"/>
                <a:gd name="connsiteX117" fmla="*/ 940997 w 2260086"/>
                <a:gd name="connsiteY117" fmla="*/ 205502 h 1087086"/>
                <a:gd name="connsiteX118" fmla="*/ 1441059 w 2260086"/>
                <a:gd name="connsiteY118" fmla="*/ 39767 h 1087086"/>
                <a:gd name="connsiteX119" fmla="*/ 1541072 w 2260086"/>
                <a:gd name="connsiteY119" fmla="*/ 19764 h 1087086"/>
                <a:gd name="connsiteX120" fmla="*/ 1560122 w 2260086"/>
                <a:gd name="connsiteY120" fmla="*/ 16907 h 1087086"/>
                <a:gd name="connsiteX121" fmla="*/ 1622987 w 2260086"/>
                <a:gd name="connsiteY121" fmla="*/ 8334 h 1087086"/>
                <a:gd name="connsiteX122" fmla="*/ 1645847 w 2260086"/>
                <a:gd name="connsiteY122" fmla="*/ 7382 h 1087086"/>
                <a:gd name="connsiteX123" fmla="*/ 1700139 w 2260086"/>
                <a:gd name="connsiteY123" fmla="*/ 3572 h 1087086"/>
                <a:gd name="connsiteX0" fmla="*/ 2127062 w 2260086"/>
                <a:gd name="connsiteY0" fmla="*/ 103286 h 1087086"/>
                <a:gd name="connsiteX1" fmla="*/ 2129717 w 2260086"/>
                <a:gd name="connsiteY1" fmla="*/ 104536 h 1087086"/>
                <a:gd name="connsiteX2" fmla="*/ 2143052 w 2260086"/>
                <a:gd name="connsiteY2" fmla="*/ 108584 h 1087086"/>
                <a:gd name="connsiteX3" fmla="*/ 2144096 w 2260086"/>
                <a:gd name="connsiteY3" fmla="*/ 108789 h 1087086"/>
                <a:gd name="connsiteX4" fmla="*/ 2135432 w 2260086"/>
                <a:gd name="connsiteY4" fmla="*/ 105489 h 1087086"/>
                <a:gd name="connsiteX5" fmla="*/ 2127062 w 2260086"/>
                <a:gd name="connsiteY5" fmla="*/ 103286 h 1087086"/>
                <a:gd name="connsiteX6" fmla="*/ 2089194 w 2260086"/>
                <a:gd name="connsiteY6" fmla="*/ 92965 h 1087086"/>
                <a:gd name="connsiteX7" fmla="*/ 2095427 w 2260086"/>
                <a:gd name="connsiteY7" fmla="*/ 94893 h 1087086"/>
                <a:gd name="connsiteX8" fmla="*/ 2096839 w 2260086"/>
                <a:gd name="connsiteY8" fmla="*/ 95050 h 1087086"/>
                <a:gd name="connsiteX9" fmla="*/ 2089194 w 2260086"/>
                <a:gd name="connsiteY9" fmla="*/ 92965 h 1087086"/>
                <a:gd name="connsiteX10" fmla="*/ 2038927 w 2260086"/>
                <a:gd name="connsiteY10" fmla="*/ 80705 h 1087086"/>
                <a:gd name="connsiteX11" fmla="*/ 2039942 w 2260086"/>
                <a:gd name="connsiteY11" fmla="*/ 80954 h 1087086"/>
                <a:gd name="connsiteX12" fmla="*/ 2039110 w 2260086"/>
                <a:gd name="connsiteY12" fmla="*/ 80724 h 1087086"/>
                <a:gd name="connsiteX13" fmla="*/ 2038927 w 2260086"/>
                <a:gd name="connsiteY13" fmla="*/ 80705 h 1087086"/>
                <a:gd name="connsiteX14" fmla="*/ 1700139 w 2260086"/>
                <a:gd name="connsiteY14" fmla="*/ 3572 h 1087086"/>
                <a:gd name="connsiteX15" fmla="*/ 1792532 w 2260086"/>
                <a:gd name="connsiteY15" fmla="*/ 3572 h 1087086"/>
                <a:gd name="connsiteX16" fmla="*/ 1842062 w 2260086"/>
                <a:gd name="connsiteY16" fmla="*/ 6429 h 1087086"/>
                <a:gd name="connsiteX17" fmla="*/ 1864922 w 2260086"/>
                <a:gd name="connsiteY17" fmla="*/ 7382 h 1087086"/>
                <a:gd name="connsiteX18" fmla="*/ 1880162 w 2260086"/>
                <a:gd name="connsiteY18" fmla="*/ 10239 h 1087086"/>
                <a:gd name="connsiteX19" fmla="*/ 1898259 w 2260086"/>
                <a:gd name="connsiteY19" fmla="*/ 11192 h 1087086"/>
                <a:gd name="connsiteX20" fmla="*/ 1942075 w 2260086"/>
                <a:gd name="connsiteY20" fmla="*/ 18812 h 1087086"/>
                <a:gd name="connsiteX21" fmla="*/ 1955409 w 2260086"/>
                <a:gd name="connsiteY21" fmla="*/ 19764 h 1087086"/>
                <a:gd name="connsiteX22" fmla="*/ 2186867 w 2260086"/>
                <a:gd name="connsiteY22" fmla="*/ 91202 h 1087086"/>
                <a:gd name="connsiteX23" fmla="*/ 2250685 w 2260086"/>
                <a:gd name="connsiteY23" fmla="*/ 121682 h 1087086"/>
                <a:gd name="connsiteX24" fmla="*/ 2258304 w 2260086"/>
                <a:gd name="connsiteY24" fmla="*/ 132159 h 1087086"/>
                <a:gd name="connsiteX25" fmla="*/ 2243064 w 2260086"/>
                <a:gd name="connsiteY25" fmla="*/ 138827 h 1087086"/>
                <a:gd name="connsiteX26" fmla="*/ 2218300 w 2260086"/>
                <a:gd name="connsiteY26" fmla="*/ 134064 h 1087086"/>
                <a:gd name="connsiteX27" fmla="*/ 2198297 w 2260086"/>
                <a:gd name="connsiteY27" fmla="*/ 128349 h 1087086"/>
                <a:gd name="connsiteX28" fmla="*/ 2184010 w 2260086"/>
                <a:gd name="connsiteY28" fmla="*/ 122634 h 1087086"/>
                <a:gd name="connsiteX29" fmla="*/ 2170674 w 2260086"/>
                <a:gd name="connsiteY29" fmla="*/ 118189 h 1087086"/>
                <a:gd name="connsiteX30" fmla="*/ 2178294 w 2260086"/>
                <a:gd name="connsiteY30" fmla="*/ 121681 h 1087086"/>
                <a:gd name="connsiteX31" fmla="*/ 2196392 w 2260086"/>
                <a:gd name="connsiteY31" fmla="*/ 128349 h 1087086"/>
                <a:gd name="connsiteX32" fmla="*/ 2215442 w 2260086"/>
                <a:gd name="connsiteY32" fmla="*/ 140731 h 1087086"/>
                <a:gd name="connsiteX33" fmla="*/ 2186867 w 2260086"/>
                <a:gd name="connsiteY33" fmla="*/ 150256 h 1087086"/>
                <a:gd name="connsiteX34" fmla="*/ 2175979 w 2260086"/>
                <a:gd name="connsiteY34" fmla="*/ 149349 h 1087086"/>
                <a:gd name="connsiteX35" fmla="*/ 2182105 w 2260086"/>
                <a:gd name="connsiteY35" fmla="*/ 152161 h 1087086"/>
                <a:gd name="connsiteX36" fmla="*/ 2149720 w 2260086"/>
                <a:gd name="connsiteY36" fmla="*/ 156924 h 1087086"/>
                <a:gd name="connsiteX37" fmla="*/ 2128765 w 2260086"/>
                <a:gd name="connsiteY37" fmla="*/ 156924 h 1087086"/>
                <a:gd name="connsiteX38" fmla="*/ 2111355 w 2260086"/>
                <a:gd name="connsiteY38" fmla="*/ 153322 h 1087086"/>
                <a:gd name="connsiteX39" fmla="*/ 2108738 w 2260086"/>
                <a:gd name="connsiteY39" fmla="*/ 156329 h 1087086"/>
                <a:gd name="connsiteX40" fmla="*/ 2128765 w 2260086"/>
                <a:gd name="connsiteY40" fmla="*/ 159781 h 1087086"/>
                <a:gd name="connsiteX41" fmla="*/ 2144005 w 2260086"/>
                <a:gd name="connsiteY41" fmla="*/ 167401 h 1087086"/>
                <a:gd name="connsiteX42" fmla="*/ 2139242 w 2260086"/>
                <a:gd name="connsiteY42" fmla="*/ 180736 h 1087086"/>
                <a:gd name="connsiteX43" fmla="*/ 2116501 w 2260086"/>
                <a:gd name="connsiteY43" fmla="*/ 182165 h 1087086"/>
                <a:gd name="connsiteX44" fmla="*/ 2115194 w 2260086"/>
                <a:gd name="connsiteY44" fmla="*/ 181910 h 1087086"/>
                <a:gd name="connsiteX45" fmla="*/ 2116382 w 2260086"/>
                <a:gd name="connsiteY45" fmla="*/ 182642 h 1087086"/>
                <a:gd name="connsiteX46" fmla="*/ 2083044 w 2260086"/>
                <a:gd name="connsiteY46" fmla="*/ 193119 h 1087086"/>
                <a:gd name="connsiteX47" fmla="*/ 2075572 w 2260086"/>
                <a:gd name="connsiteY47" fmla="*/ 194434 h 1087086"/>
                <a:gd name="connsiteX48" fmla="*/ 2072387 w 2260086"/>
                <a:gd name="connsiteY48" fmla="*/ 198093 h 1087086"/>
                <a:gd name="connsiteX49" fmla="*/ 2083044 w 2260086"/>
                <a:gd name="connsiteY49" fmla="*/ 202644 h 1087086"/>
                <a:gd name="connsiteX50" fmla="*/ 2081139 w 2260086"/>
                <a:gd name="connsiteY50" fmla="*/ 215979 h 1087086"/>
                <a:gd name="connsiteX51" fmla="*/ 2063994 w 2260086"/>
                <a:gd name="connsiteY51" fmla="*/ 219789 h 1087086"/>
                <a:gd name="connsiteX52" fmla="*/ 2054448 w 2260086"/>
                <a:gd name="connsiteY52" fmla="*/ 218704 h 1087086"/>
                <a:gd name="connsiteX53" fmla="*/ 2025013 w 2260086"/>
                <a:gd name="connsiteY53" fmla="*/ 252523 h 1087086"/>
                <a:gd name="connsiteX54" fmla="*/ 2030657 w 2260086"/>
                <a:gd name="connsiteY54" fmla="*/ 258961 h 1087086"/>
                <a:gd name="connsiteX55" fmla="*/ 2023989 w 2260086"/>
                <a:gd name="connsiteY55" fmla="*/ 268366 h 1087086"/>
                <a:gd name="connsiteX56" fmla="*/ 2015893 w 2260086"/>
                <a:gd name="connsiteY56" fmla="*/ 270390 h 1087086"/>
                <a:gd name="connsiteX57" fmla="*/ 2012915 w 2260086"/>
                <a:gd name="connsiteY57" fmla="*/ 269296 h 1087086"/>
                <a:gd name="connsiteX58" fmla="*/ 2019227 w 2260086"/>
                <a:gd name="connsiteY58" fmla="*/ 275034 h 1087086"/>
                <a:gd name="connsiteX59" fmla="*/ 2004940 w 2260086"/>
                <a:gd name="connsiteY59" fmla="*/ 285512 h 1087086"/>
                <a:gd name="connsiteX60" fmla="*/ 1995327 w 2260086"/>
                <a:gd name="connsiteY60" fmla="*/ 283219 h 1087086"/>
                <a:gd name="connsiteX61" fmla="*/ 1989261 w 2260086"/>
                <a:gd name="connsiteY61" fmla="*/ 284303 h 1087086"/>
                <a:gd name="connsiteX62" fmla="*/ 1993510 w 2260086"/>
                <a:gd name="connsiteY62" fmla="*/ 285511 h 1087086"/>
                <a:gd name="connsiteX63" fmla="*/ 1963982 w 2260086"/>
                <a:gd name="connsiteY63" fmla="*/ 295036 h 1087086"/>
                <a:gd name="connsiteX64" fmla="*/ 1450663 w 2260086"/>
                <a:gd name="connsiteY64" fmla="*/ 409352 h 1087086"/>
                <a:gd name="connsiteX65" fmla="*/ 1163882 w 2260086"/>
                <a:gd name="connsiteY65" fmla="*/ 512206 h 1087086"/>
                <a:gd name="connsiteX66" fmla="*/ 627625 w 2260086"/>
                <a:gd name="connsiteY66" fmla="*/ 758435 h 1087086"/>
                <a:gd name="connsiteX67" fmla="*/ 38980 w 2260086"/>
                <a:gd name="connsiteY67" fmla="*/ 1074182 h 1087086"/>
                <a:gd name="connsiteX68" fmla="*/ 7547 w 2260086"/>
                <a:gd name="connsiteY68" fmla="*/ 1086564 h 1087086"/>
                <a:gd name="connsiteX69" fmla="*/ 3737 w 2260086"/>
                <a:gd name="connsiteY69" fmla="*/ 1060847 h 1087086"/>
                <a:gd name="connsiteX70" fmla="*/ 12310 w 2260086"/>
                <a:gd name="connsiteY70" fmla="*/ 1056084 h 1087086"/>
                <a:gd name="connsiteX71" fmla="*/ 21924 w 2260086"/>
                <a:gd name="connsiteY71" fmla="*/ 1046471 h 1087086"/>
                <a:gd name="connsiteX72" fmla="*/ 16953 w 2260086"/>
                <a:gd name="connsiteY72" fmla="*/ 1049416 h 1087086"/>
                <a:gd name="connsiteX73" fmla="*/ 6594 w 2260086"/>
                <a:gd name="connsiteY73" fmla="*/ 1052274 h 1087086"/>
                <a:gd name="connsiteX74" fmla="*/ 1832 w 2260086"/>
                <a:gd name="connsiteY74" fmla="*/ 1047511 h 1087086"/>
                <a:gd name="connsiteX75" fmla="*/ 1832 w 2260086"/>
                <a:gd name="connsiteY75" fmla="*/ 1044654 h 1087086"/>
                <a:gd name="connsiteX76" fmla="*/ 11357 w 2260086"/>
                <a:gd name="connsiteY76" fmla="*/ 1019889 h 1087086"/>
                <a:gd name="connsiteX77" fmla="*/ 20168 w 2260086"/>
                <a:gd name="connsiteY77" fmla="*/ 1009769 h 1087086"/>
                <a:gd name="connsiteX78" fmla="*/ 24706 w 2260086"/>
                <a:gd name="connsiteY78" fmla="*/ 1006233 h 1087086"/>
                <a:gd name="connsiteX79" fmla="*/ 23382 w 2260086"/>
                <a:gd name="connsiteY79" fmla="*/ 1006554 h 1087086"/>
                <a:gd name="connsiteX80" fmla="*/ 12309 w 2260086"/>
                <a:gd name="connsiteY80" fmla="*/ 1009411 h 1087086"/>
                <a:gd name="connsiteX81" fmla="*/ 3737 w 2260086"/>
                <a:gd name="connsiteY81" fmla="*/ 1006554 h 1087086"/>
                <a:gd name="connsiteX82" fmla="*/ 3737 w 2260086"/>
                <a:gd name="connsiteY82" fmla="*/ 1004649 h 1087086"/>
                <a:gd name="connsiteX83" fmla="*/ 12309 w 2260086"/>
                <a:gd name="connsiteY83" fmla="*/ 960834 h 1087086"/>
                <a:gd name="connsiteX84" fmla="*/ 16120 w 2260086"/>
                <a:gd name="connsiteY84" fmla="*/ 957023 h 1087086"/>
                <a:gd name="connsiteX85" fmla="*/ 17072 w 2260086"/>
                <a:gd name="connsiteY85" fmla="*/ 920829 h 1087086"/>
                <a:gd name="connsiteX86" fmla="*/ 23841 w 2260086"/>
                <a:gd name="connsiteY86" fmla="*/ 914857 h 1087086"/>
                <a:gd name="connsiteX87" fmla="*/ 12309 w 2260086"/>
                <a:gd name="connsiteY87" fmla="*/ 917019 h 1087086"/>
                <a:gd name="connsiteX88" fmla="*/ 17072 w 2260086"/>
                <a:gd name="connsiteY88" fmla="*/ 883682 h 1087086"/>
                <a:gd name="connsiteX89" fmla="*/ 38979 w 2260086"/>
                <a:gd name="connsiteY89" fmla="*/ 865585 h 1087086"/>
                <a:gd name="connsiteX90" fmla="*/ 40854 w 2260086"/>
                <a:gd name="connsiteY90" fmla="*/ 864302 h 1087086"/>
                <a:gd name="connsiteX91" fmla="*/ 40744 w 2260086"/>
                <a:gd name="connsiteY91" fmla="*/ 857449 h 1087086"/>
                <a:gd name="connsiteX92" fmla="*/ 32311 w 2260086"/>
                <a:gd name="connsiteY92" fmla="*/ 860822 h 1087086"/>
                <a:gd name="connsiteX93" fmla="*/ 10404 w 2260086"/>
                <a:gd name="connsiteY93" fmla="*/ 871299 h 1087086"/>
                <a:gd name="connsiteX94" fmla="*/ 10404 w 2260086"/>
                <a:gd name="connsiteY94" fmla="*/ 838914 h 1087086"/>
                <a:gd name="connsiteX95" fmla="*/ 10467 w 2260086"/>
                <a:gd name="connsiteY95" fmla="*/ 838851 h 1087086"/>
                <a:gd name="connsiteX96" fmla="*/ 8500 w 2260086"/>
                <a:gd name="connsiteY96" fmla="*/ 838914 h 1087086"/>
                <a:gd name="connsiteX97" fmla="*/ 4690 w 2260086"/>
                <a:gd name="connsiteY97" fmla="*/ 833199 h 1087086"/>
                <a:gd name="connsiteX98" fmla="*/ 4690 w 2260086"/>
                <a:gd name="connsiteY98" fmla="*/ 811291 h 1087086"/>
                <a:gd name="connsiteX99" fmla="*/ 14215 w 2260086"/>
                <a:gd name="connsiteY99" fmla="*/ 800814 h 1087086"/>
                <a:gd name="connsiteX100" fmla="*/ 29455 w 2260086"/>
                <a:gd name="connsiteY100" fmla="*/ 785574 h 1087086"/>
                <a:gd name="connsiteX101" fmla="*/ 30407 w 2260086"/>
                <a:gd name="connsiteY101" fmla="*/ 786526 h 1087086"/>
                <a:gd name="connsiteX102" fmla="*/ 39548 w 2260086"/>
                <a:gd name="connsiteY102" fmla="*/ 782678 h 1087086"/>
                <a:gd name="connsiteX103" fmla="*/ 39509 w 2260086"/>
                <a:gd name="connsiteY103" fmla="*/ 780243 h 1087086"/>
                <a:gd name="connsiteX104" fmla="*/ 37075 w 2260086"/>
                <a:gd name="connsiteY104" fmla="*/ 781764 h 1087086"/>
                <a:gd name="connsiteX105" fmla="*/ 31360 w 2260086"/>
                <a:gd name="connsiteY105" fmla="*/ 784621 h 1087086"/>
                <a:gd name="connsiteX106" fmla="*/ 11357 w 2260086"/>
                <a:gd name="connsiteY106" fmla="*/ 788431 h 1087086"/>
                <a:gd name="connsiteX107" fmla="*/ 10881 w 2260086"/>
                <a:gd name="connsiteY107" fmla="*/ 768667 h 1087086"/>
                <a:gd name="connsiteX108" fmla="*/ 13943 w 2260086"/>
                <a:gd name="connsiteY108" fmla="*/ 757951 h 1087086"/>
                <a:gd name="connsiteX109" fmla="*/ 13262 w 2260086"/>
                <a:gd name="connsiteY109" fmla="*/ 757951 h 1087086"/>
                <a:gd name="connsiteX110" fmla="*/ 23739 w 2260086"/>
                <a:gd name="connsiteY110" fmla="*/ 713184 h 1087086"/>
                <a:gd name="connsiteX111" fmla="*/ 37074 w 2260086"/>
                <a:gd name="connsiteY111" fmla="*/ 702707 h 1087086"/>
                <a:gd name="connsiteX112" fmla="*/ 38257 w 2260086"/>
                <a:gd name="connsiteY112" fmla="*/ 701984 h 1087086"/>
                <a:gd name="connsiteX113" fmla="*/ 38122 w 2260086"/>
                <a:gd name="connsiteY113" fmla="*/ 693535 h 1087086"/>
                <a:gd name="connsiteX114" fmla="*/ 36182 w 2260086"/>
                <a:gd name="connsiteY114" fmla="*/ 693985 h 1087086"/>
                <a:gd name="connsiteX115" fmla="*/ 14214 w 2260086"/>
                <a:gd name="connsiteY115" fmla="*/ 701754 h 1087086"/>
                <a:gd name="connsiteX116" fmla="*/ 12309 w 2260086"/>
                <a:gd name="connsiteY116" fmla="*/ 660797 h 1087086"/>
                <a:gd name="connsiteX117" fmla="*/ 940997 w 2260086"/>
                <a:gd name="connsiteY117" fmla="*/ 205502 h 1087086"/>
                <a:gd name="connsiteX118" fmla="*/ 1441059 w 2260086"/>
                <a:gd name="connsiteY118" fmla="*/ 39767 h 1087086"/>
                <a:gd name="connsiteX119" fmla="*/ 1541072 w 2260086"/>
                <a:gd name="connsiteY119" fmla="*/ 19764 h 1087086"/>
                <a:gd name="connsiteX120" fmla="*/ 1560122 w 2260086"/>
                <a:gd name="connsiteY120" fmla="*/ 16907 h 1087086"/>
                <a:gd name="connsiteX121" fmla="*/ 1622987 w 2260086"/>
                <a:gd name="connsiteY121" fmla="*/ 8334 h 1087086"/>
                <a:gd name="connsiteX122" fmla="*/ 1645847 w 2260086"/>
                <a:gd name="connsiteY122" fmla="*/ 7382 h 1087086"/>
                <a:gd name="connsiteX123" fmla="*/ 1700139 w 2260086"/>
                <a:gd name="connsiteY123" fmla="*/ 3572 h 1087086"/>
                <a:gd name="connsiteX0" fmla="*/ 2127062 w 2260086"/>
                <a:gd name="connsiteY0" fmla="*/ 103286 h 1087086"/>
                <a:gd name="connsiteX1" fmla="*/ 2129717 w 2260086"/>
                <a:gd name="connsiteY1" fmla="*/ 104536 h 1087086"/>
                <a:gd name="connsiteX2" fmla="*/ 2143052 w 2260086"/>
                <a:gd name="connsiteY2" fmla="*/ 108584 h 1087086"/>
                <a:gd name="connsiteX3" fmla="*/ 2144096 w 2260086"/>
                <a:gd name="connsiteY3" fmla="*/ 108789 h 1087086"/>
                <a:gd name="connsiteX4" fmla="*/ 2135432 w 2260086"/>
                <a:gd name="connsiteY4" fmla="*/ 105489 h 1087086"/>
                <a:gd name="connsiteX5" fmla="*/ 2127062 w 2260086"/>
                <a:gd name="connsiteY5" fmla="*/ 103286 h 1087086"/>
                <a:gd name="connsiteX6" fmla="*/ 2089194 w 2260086"/>
                <a:gd name="connsiteY6" fmla="*/ 92965 h 1087086"/>
                <a:gd name="connsiteX7" fmla="*/ 2095427 w 2260086"/>
                <a:gd name="connsiteY7" fmla="*/ 94893 h 1087086"/>
                <a:gd name="connsiteX8" fmla="*/ 2096839 w 2260086"/>
                <a:gd name="connsiteY8" fmla="*/ 95050 h 1087086"/>
                <a:gd name="connsiteX9" fmla="*/ 2089194 w 2260086"/>
                <a:gd name="connsiteY9" fmla="*/ 92965 h 1087086"/>
                <a:gd name="connsiteX10" fmla="*/ 2038927 w 2260086"/>
                <a:gd name="connsiteY10" fmla="*/ 80705 h 1087086"/>
                <a:gd name="connsiteX11" fmla="*/ 2039942 w 2260086"/>
                <a:gd name="connsiteY11" fmla="*/ 80954 h 1087086"/>
                <a:gd name="connsiteX12" fmla="*/ 2039110 w 2260086"/>
                <a:gd name="connsiteY12" fmla="*/ 80724 h 1087086"/>
                <a:gd name="connsiteX13" fmla="*/ 2038927 w 2260086"/>
                <a:gd name="connsiteY13" fmla="*/ 80705 h 1087086"/>
                <a:gd name="connsiteX14" fmla="*/ 1700139 w 2260086"/>
                <a:gd name="connsiteY14" fmla="*/ 3572 h 1087086"/>
                <a:gd name="connsiteX15" fmla="*/ 1792532 w 2260086"/>
                <a:gd name="connsiteY15" fmla="*/ 3572 h 1087086"/>
                <a:gd name="connsiteX16" fmla="*/ 1842062 w 2260086"/>
                <a:gd name="connsiteY16" fmla="*/ 6429 h 1087086"/>
                <a:gd name="connsiteX17" fmla="*/ 1864922 w 2260086"/>
                <a:gd name="connsiteY17" fmla="*/ 7382 h 1087086"/>
                <a:gd name="connsiteX18" fmla="*/ 1880162 w 2260086"/>
                <a:gd name="connsiteY18" fmla="*/ 10239 h 1087086"/>
                <a:gd name="connsiteX19" fmla="*/ 1898259 w 2260086"/>
                <a:gd name="connsiteY19" fmla="*/ 11192 h 1087086"/>
                <a:gd name="connsiteX20" fmla="*/ 1942075 w 2260086"/>
                <a:gd name="connsiteY20" fmla="*/ 18812 h 1087086"/>
                <a:gd name="connsiteX21" fmla="*/ 1955409 w 2260086"/>
                <a:gd name="connsiteY21" fmla="*/ 19764 h 1087086"/>
                <a:gd name="connsiteX22" fmla="*/ 2186867 w 2260086"/>
                <a:gd name="connsiteY22" fmla="*/ 91202 h 1087086"/>
                <a:gd name="connsiteX23" fmla="*/ 2250685 w 2260086"/>
                <a:gd name="connsiteY23" fmla="*/ 121682 h 1087086"/>
                <a:gd name="connsiteX24" fmla="*/ 2258304 w 2260086"/>
                <a:gd name="connsiteY24" fmla="*/ 132159 h 1087086"/>
                <a:gd name="connsiteX25" fmla="*/ 2243064 w 2260086"/>
                <a:gd name="connsiteY25" fmla="*/ 138827 h 1087086"/>
                <a:gd name="connsiteX26" fmla="*/ 2218300 w 2260086"/>
                <a:gd name="connsiteY26" fmla="*/ 134064 h 1087086"/>
                <a:gd name="connsiteX27" fmla="*/ 2198297 w 2260086"/>
                <a:gd name="connsiteY27" fmla="*/ 128349 h 1087086"/>
                <a:gd name="connsiteX28" fmla="*/ 2184010 w 2260086"/>
                <a:gd name="connsiteY28" fmla="*/ 122634 h 1087086"/>
                <a:gd name="connsiteX29" fmla="*/ 2170674 w 2260086"/>
                <a:gd name="connsiteY29" fmla="*/ 118189 h 1087086"/>
                <a:gd name="connsiteX30" fmla="*/ 2178294 w 2260086"/>
                <a:gd name="connsiteY30" fmla="*/ 121681 h 1087086"/>
                <a:gd name="connsiteX31" fmla="*/ 2196392 w 2260086"/>
                <a:gd name="connsiteY31" fmla="*/ 128349 h 1087086"/>
                <a:gd name="connsiteX32" fmla="*/ 2215442 w 2260086"/>
                <a:gd name="connsiteY32" fmla="*/ 140731 h 1087086"/>
                <a:gd name="connsiteX33" fmla="*/ 2186867 w 2260086"/>
                <a:gd name="connsiteY33" fmla="*/ 150256 h 1087086"/>
                <a:gd name="connsiteX34" fmla="*/ 2175979 w 2260086"/>
                <a:gd name="connsiteY34" fmla="*/ 149349 h 1087086"/>
                <a:gd name="connsiteX35" fmla="*/ 2182105 w 2260086"/>
                <a:gd name="connsiteY35" fmla="*/ 152161 h 1087086"/>
                <a:gd name="connsiteX36" fmla="*/ 2149720 w 2260086"/>
                <a:gd name="connsiteY36" fmla="*/ 156924 h 1087086"/>
                <a:gd name="connsiteX37" fmla="*/ 2128765 w 2260086"/>
                <a:gd name="connsiteY37" fmla="*/ 156924 h 1087086"/>
                <a:gd name="connsiteX38" fmla="*/ 2111355 w 2260086"/>
                <a:gd name="connsiteY38" fmla="*/ 153322 h 1087086"/>
                <a:gd name="connsiteX39" fmla="*/ 2108738 w 2260086"/>
                <a:gd name="connsiteY39" fmla="*/ 156329 h 1087086"/>
                <a:gd name="connsiteX40" fmla="*/ 2128765 w 2260086"/>
                <a:gd name="connsiteY40" fmla="*/ 159781 h 1087086"/>
                <a:gd name="connsiteX41" fmla="*/ 2144005 w 2260086"/>
                <a:gd name="connsiteY41" fmla="*/ 167401 h 1087086"/>
                <a:gd name="connsiteX42" fmla="*/ 2139242 w 2260086"/>
                <a:gd name="connsiteY42" fmla="*/ 180736 h 1087086"/>
                <a:gd name="connsiteX43" fmla="*/ 2116501 w 2260086"/>
                <a:gd name="connsiteY43" fmla="*/ 182165 h 1087086"/>
                <a:gd name="connsiteX44" fmla="*/ 2115194 w 2260086"/>
                <a:gd name="connsiteY44" fmla="*/ 181910 h 1087086"/>
                <a:gd name="connsiteX45" fmla="*/ 2116382 w 2260086"/>
                <a:gd name="connsiteY45" fmla="*/ 182642 h 1087086"/>
                <a:gd name="connsiteX46" fmla="*/ 2083044 w 2260086"/>
                <a:gd name="connsiteY46" fmla="*/ 193119 h 1087086"/>
                <a:gd name="connsiteX47" fmla="*/ 2075572 w 2260086"/>
                <a:gd name="connsiteY47" fmla="*/ 194434 h 1087086"/>
                <a:gd name="connsiteX48" fmla="*/ 2072387 w 2260086"/>
                <a:gd name="connsiteY48" fmla="*/ 198093 h 1087086"/>
                <a:gd name="connsiteX49" fmla="*/ 2083044 w 2260086"/>
                <a:gd name="connsiteY49" fmla="*/ 202644 h 1087086"/>
                <a:gd name="connsiteX50" fmla="*/ 2081139 w 2260086"/>
                <a:gd name="connsiteY50" fmla="*/ 215979 h 1087086"/>
                <a:gd name="connsiteX51" fmla="*/ 2063994 w 2260086"/>
                <a:gd name="connsiteY51" fmla="*/ 219789 h 1087086"/>
                <a:gd name="connsiteX52" fmla="*/ 2054448 w 2260086"/>
                <a:gd name="connsiteY52" fmla="*/ 218704 h 1087086"/>
                <a:gd name="connsiteX53" fmla="*/ 2025013 w 2260086"/>
                <a:gd name="connsiteY53" fmla="*/ 252523 h 1087086"/>
                <a:gd name="connsiteX54" fmla="*/ 2030657 w 2260086"/>
                <a:gd name="connsiteY54" fmla="*/ 258961 h 1087086"/>
                <a:gd name="connsiteX55" fmla="*/ 2023989 w 2260086"/>
                <a:gd name="connsiteY55" fmla="*/ 268366 h 1087086"/>
                <a:gd name="connsiteX56" fmla="*/ 2015893 w 2260086"/>
                <a:gd name="connsiteY56" fmla="*/ 270390 h 1087086"/>
                <a:gd name="connsiteX57" fmla="*/ 2012915 w 2260086"/>
                <a:gd name="connsiteY57" fmla="*/ 269296 h 1087086"/>
                <a:gd name="connsiteX58" fmla="*/ 2019227 w 2260086"/>
                <a:gd name="connsiteY58" fmla="*/ 275034 h 1087086"/>
                <a:gd name="connsiteX59" fmla="*/ 2004940 w 2260086"/>
                <a:gd name="connsiteY59" fmla="*/ 285512 h 1087086"/>
                <a:gd name="connsiteX60" fmla="*/ 1995327 w 2260086"/>
                <a:gd name="connsiteY60" fmla="*/ 283219 h 1087086"/>
                <a:gd name="connsiteX61" fmla="*/ 1989261 w 2260086"/>
                <a:gd name="connsiteY61" fmla="*/ 284303 h 1087086"/>
                <a:gd name="connsiteX62" fmla="*/ 1993510 w 2260086"/>
                <a:gd name="connsiteY62" fmla="*/ 285511 h 1087086"/>
                <a:gd name="connsiteX63" fmla="*/ 1450663 w 2260086"/>
                <a:gd name="connsiteY63" fmla="*/ 409352 h 1087086"/>
                <a:gd name="connsiteX64" fmla="*/ 1163882 w 2260086"/>
                <a:gd name="connsiteY64" fmla="*/ 512206 h 1087086"/>
                <a:gd name="connsiteX65" fmla="*/ 627625 w 2260086"/>
                <a:gd name="connsiteY65" fmla="*/ 758435 h 1087086"/>
                <a:gd name="connsiteX66" fmla="*/ 38980 w 2260086"/>
                <a:gd name="connsiteY66" fmla="*/ 1074182 h 1087086"/>
                <a:gd name="connsiteX67" fmla="*/ 7547 w 2260086"/>
                <a:gd name="connsiteY67" fmla="*/ 1086564 h 1087086"/>
                <a:gd name="connsiteX68" fmla="*/ 3737 w 2260086"/>
                <a:gd name="connsiteY68" fmla="*/ 1060847 h 1087086"/>
                <a:gd name="connsiteX69" fmla="*/ 12310 w 2260086"/>
                <a:gd name="connsiteY69" fmla="*/ 1056084 h 1087086"/>
                <a:gd name="connsiteX70" fmla="*/ 21924 w 2260086"/>
                <a:gd name="connsiteY70" fmla="*/ 1046471 h 1087086"/>
                <a:gd name="connsiteX71" fmla="*/ 16953 w 2260086"/>
                <a:gd name="connsiteY71" fmla="*/ 1049416 h 1087086"/>
                <a:gd name="connsiteX72" fmla="*/ 6594 w 2260086"/>
                <a:gd name="connsiteY72" fmla="*/ 1052274 h 1087086"/>
                <a:gd name="connsiteX73" fmla="*/ 1832 w 2260086"/>
                <a:gd name="connsiteY73" fmla="*/ 1047511 h 1087086"/>
                <a:gd name="connsiteX74" fmla="*/ 1832 w 2260086"/>
                <a:gd name="connsiteY74" fmla="*/ 1044654 h 1087086"/>
                <a:gd name="connsiteX75" fmla="*/ 11357 w 2260086"/>
                <a:gd name="connsiteY75" fmla="*/ 1019889 h 1087086"/>
                <a:gd name="connsiteX76" fmla="*/ 20168 w 2260086"/>
                <a:gd name="connsiteY76" fmla="*/ 1009769 h 1087086"/>
                <a:gd name="connsiteX77" fmla="*/ 24706 w 2260086"/>
                <a:gd name="connsiteY77" fmla="*/ 1006233 h 1087086"/>
                <a:gd name="connsiteX78" fmla="*/ 23382 w 2260086"/>
                <a:gd name="connsiteY78" fmla="*/ 1006554 h 1087086"/>
                <a:gd name="connsiteX79" fmla="*/ 12309 w 2260086"/>
                <a:gd name="connsiteY79" fmla="*/ 1009411 h 1087086"/>
                <a:gd name="connsiteX80" fmla="*/ 3737 w 2260086"/>
                <a:gd name="connsiteY80" fmla="*/ 1006554 h 1087086"/>
                <a:gd name="connsiteX81" fmla="*/ 3737 w 2260086"/>
                <a:gd name="connsiteY81" fmla="*/ 1004649 h 1087086"/>
                <a:gd name="connsiteX82" fmla="*/ 12309 w 2260086"/>
                <a:gd name="connsiteY82" fmla="*/ 960834 h 1087086"/>
                <a:gd name="connsiteX83" fmla="*/ 16120 w 2260086"/>
                <a:gd name="connsiteY83" fmla="*/ 957023 h 1087086"/>
                <a:gd name="connsiteX84" fmla="*/ 17072 w 2260086"/>
                <a:gd name="connsiteY84" fmla="*/ 920829 h 1087086"/>
                <a:gd name="connsiteX85" fmla="*/ 23841 w 2260086"/>
                <a:gd name="connsiteY85" fmla="*/ 914857 h 1087086"/>
                <a:gd name="connsiteX86" fmla="*/ 12309 w 2260086"/>
                <a:gd name="connsiteY86" fmla="*/ 917019 h 1087086"/>
                <a:gd name="connsiteX87" fmla="*/ 17072 w 2260086"/>
                <a:gd name="connsiteY87" fmla="*/ 883682 h 1087086"/>
                <a:gd name="connsiteX88" fmla="*/ 38979 w 2260086"/>
                <a:gd name="connsiteY88" fmla="*/ 865585 h 1087086"/>
                <a:gd name="connsiteX89" fmla="*/ 40854 w 2260086"/>
                <a:gd name="connsiteY89" fmla="*/ 864302 h 1087086"/>
                <a:gd name="connsiteX90" fmla="*/ 40744 w 2260086"/>
                <a:gd name="connsiteY90" fmla="*/ 857449 h 1087086"/>
                <a:gd name="connsiteX91" fmla="*/ 32311 w 2260086"/>
                <a:gd name="connsiteY91" fmla="*/ 860822 h 1087086"/>
                <a:gd name="connsiteX92" fmla="*/ 10404 w 2260086"/>
                <a:gd name="connsiteY92" fmla="*/ 871299 h 1087086"/>
                <a:gd name="connsiteX93" fmla="*/ 10404 w 2260086"/>
                <a:gd name="connsiteY93" fmla="*/ 838914 h 1087086"/>
                <a:gd name="connsiteX94" fmla="*/ 10467 w 2260086"/>
                <a:gd name="connsiteY94" fmla="*/ 838851 h 1087086"/>
                <a:gd name="connsiteX95" fmla="*/ 8500 w 2260086"/>
                <a:gd name="connsiteY95" fmla="*/ 838914 h 1087086"/>
                <a:gd name="connsiteX96" fmla="*/ 4690 w 2260086"/>
                <a:gd name="connsiteY96" fmla="*/ 833199 h 1087086"/>
                <a:gd name="connsiteX97" fmla="*/ 4690 w 2260086"/>
                <a:gd name="connsiteY97" fmla="*/ 811291 h 1087086"/>
                <a:gd name="connsiteX98" fmla="*/ 14215 w 2260086"/>
                <a:gd name="connsiteY98" fmla="*/ 800814 h 1087086"/>
                <a:gd name="connsiteX99" fmla="*/ 29455 w 2260086"/>
                <a:gd name="connsiteY99" fmla="*/ 785574 h 1087086"/>
                <a:gd name="connsiteX100" fmla="*/ 30407 w 2260086"/>
                <a:gd name="connsiteY100" fmla="*/ 786526 h 1087086"/>
                <a:gd name="connsiteX101" fmla="*/ 39548 w 2260086"/>
                <a:gd name="connsiteY101" fmla="*/ 782678 h 1087086"/>
                <a:gd name="connsiteX102" fmla="*/ 39509 w 2260086"/>
                <a:gd name="connsiteY102" fmla="*/ 780243 h 1087086"/>
                <a:gd name="connsiteX103" fmla="*/ 37075 w 2260086"/>
                <a:gd name="connsiteY103" fmla="*/ 781764 h 1087086"/>
                <a:gd name="connsiteX104" fmla="*/ 31360 w 2260086"/>
                <a:gd name="connsiteY104" fmla="*/ 784621 h 1087086"/>
                <a:gd name="connsiteX105" fmla="*/ 11357 w 2260086"/>
                <a:gd name="connsiteY105" fmla="*/ 788431 h 1087086"/>
                <a:gd name="connsiteX106" fmla="*/ 10881 w 2260086"/>
                <a:gd name="connsiteY106" fmla="*/ 768667 h 1087086"/>
                <a:gd name="connsiteX107" fmla="*/ 13943 w 2260086"/>
                <a:gd name="connsiteY107" fmla="*/ 757951 h 1087086"/>
                <a:gd name="connsiteX108" fmla="*/ 13262 w 2260086"/>
                <a:gd name="connsiteY108" fmla="*/ 757951 h 1087086"/>
                <a:gd name="connsiteX109" fmla="*/ 23739 w 2260086"/>
                <a:gd name="connsiteY109" fmla="*/ 713184 h 1087086"/>
                <a:gd name="connsiteX110" fmla="*/ 37074 w 2260086"/>
                <a:gd name="connsiteY110" fmla="*/ 702707 h 1087086"/>
                <a:gd name="connsiteX111" fmla="*/ 38257 w 2260086"/>
                <a:gd name="connsiteY111" fmla="*/ 701984 h 1087086"/>
                <a:gd name="connsiteX112" fmla="*/ 38122 w 2260086"/>
                <a:gd name="connsiteY112" fmla="*/ 693535 h 1087086"/>
                <a:gd name="connsiteX113" fmla="*/ 36182 w 2260086"/>
                <a:gd name="connsiteY113" fmla="*/ 693985 h 1087086"/>
                <a:gd name="connsiteX114" fmla="*/ 14214 w 2260086"/>
                <a:gd name="connsiteY114" fmla="*/ 701754 h 1087086"/>
                <a:gd name="connsiteX115" fmla="*/ 12309 w 2260086"/>
                <a:gd name="connsiteY115" fmla="*/ 660797 h 1087086"/>
                <a:gd name="connsiteX116" fmla="*/ 940997 w 2260086"/>
                <a:gd name="connsiteY116" fmla="*/ 205502 h 1087086"/>
                <a:gd name="connsiteX117" fmla="*/ 1441059 w 2260086"/>
                <a:gd name="connsiteY117" fmla="*/ 39767 h 1087086"/>
                <a:gd name="connsiteX118" fmla="*/ 1541072 w 2260086"/>
                <a:gd name="connsiteY118" fmla="*/ 19764 h 1087086"/>
                <a:gd name="connsiteX119" fmla="*/ 1560122 w 2260086"/>
                <a:gd name="connsiteY119" fmla="*/ 16907 h 1087086"/>
                <a:gd name="connsiteX120" fmla="*/ 1622987 w 2260086"/>
                <a:gd name="connsiteY120" fmla="*/ 8334 h 1087086"/>
                <a:gd name="connsiteX121" fmla="*/ 1645847 w 2260086"/>
                <a:gd name="connsiteY121" fmla="*/ 7382 h 1087086"/>
                <a:gd name="connsiteX122" fmla="*/ 1700139 w 2260086"/>
                <a:gd name="connsiteY122" fmla="*/ 3572 h 1087086"/>
                <a:gd name="connsiteX0" fmla="*/ 2127062 w 2260086"/>
                <a:gd name="connsiteY0" fmla="*/ 103286 h 1087086"/>
                <a:gd name="connsiteX1" fmla="*/ 2129717 w 2260086"/>
                <a:gd name="connsiteY1" fmla="*/ 104536 h 1087086"/>
                <a:gd name="connsiteX2" fmla="*/ 2143052 w 2260086"/>
                <a:gd name="connsiteY2" fmla="*/ 108584 h 1087086"/>
                <a:gd name="connsiteX3" fmla="*/ 2144096 w 2260086"/>
                <a:gd name="connsiteY3" fmla="*/ 108789 h 1087086"/>
                <a:gd name="connsiteX4" fmla="*/ 2135432 w 2260086"/>
                <a:gd name="connsiteY4" fmla="*/ 105489 h 1087086"/>
                <a:gd name="connsiteX5" fmla="*/ 2127062 w 2260086"/>
                <a:gd name="connsiteY5" fmla="*/ 103286 h 1087086"/>
                <a:gd name="connsiteX6" fmla="*/ 2089194 w 2260086"/>
                <a:gd name="connsiteY6" fmla="*/ 92965 h 1087086"/>
                <a:gd name="connsiteX7" fmla="*/ 2095427 w 2260086"/>
                <a:gd name="connsiteY7" fmla="*/ 94893 h 1087086"/>
                <a:gd name="connsiteX8" fmla="*/ 2096839 w 2260086"/>
                <a:gd name="connsiteY8" fmla="*/ 95050 h 1087086"/>
                <a:gd name="connsiteX9" fmla="*/ 2089194 w 2260086"/>
                <a:gd name="connsiteY9" fmla="*/ 92965 h 1087086"/>
                <a:gd name="connsiteX10" fmla="*/ 2038927 w 2260086"/>
                <a:gd name="connsiteY10" fmla="*/ 80705 h 1087086"/>
                <a:gd name="connsiteX11" fmla="*/ 2039942 w 2260086"/>
                <a:gd name="connsiteY11" fmla="*/ 80954 h 1087086"/>
                <a:gd name="connsiteX12" fmla="*/ 2039110 w 2260086"/>
                <a:gd name="connsiteY12" fmla="*/ 80724 h 1087086"/>
                <a:gd name="connsiteX13" fmla="*/ 2038927 w 2260086"/>
                <a:gd name="connsiteY13" fmla="*/ 80705 h 1087086"/>
                <a:gd name="connsiteX14" fmla="*/ 1700139 w 2260086"/>
                <a:gd name="connsiteY14" fmla="*/ 3572 h 1087086"/>
                <a:gd name="connsiteX15" fmla="*/ 1792532 w 2260086"/>
                <a:gd name="connsiteY15" fmla="*/ 3572 h 1087086"/>
                <a:gd name="connsiteX16" fmla="*/ 1842062 w 2260086"/>
                <a:gd name="connsiteY16" fmla="*/ 6429 h 1087086"/>
                <a:gd name="connsiteX17" fmla="*/ 1864922 w 2260086"/>
                <a:gd name="connsiteY17" fmla="*/ 7382 h 1087086"/>
                <a:gd name="connsiteX18" fmla="*/ 1880162 w 2260086"/>
                <a:gd name="connsiteY18" fmla="*/ 10239 h 1087086"/>
                <a:gd name="connsiteX19" fmla="*/ 1898259 w 2260086"/>
                <a:gd name="connsiteY19" fmla="*/ 11192 h 1087086"/>
                <a:gd name="connsiteX20" fmla="*/ 1942075 w 2260086"/>
                <a:gd name="connsiteY20" fmla="*/ 18812 h 1087086"/>
                <a:gd name="connsiteX21" fmla="*/ 1955409 w 2260086"/>
                <a:gd name="connsiteY21" fmla="*/ 19764 h 1087086"/>
                <a:gd name="connsiteX22" fmla="*/ 2186867 w 2260086"/>
                <a:gd name="connsiteY22" fmla="*/ 91202 h 1087086"/>
                <a:gd name="connsiteX23" fmla="*/ 2250685 w 2260086"/>
                <a:gd name="connsiteY23" fmla="*/ 121682 h 1087086"/>
                <a:gd name="connsiteX24" fmla="*/ 2258304 w 2260086"/>
                <a:gd name="connsiteY24" fmla="*/ 132159 h 1087086"/>
                <a:gd name="connsiteX25" fmla="*/ 2243064 w 2260086"/>
                <a:gd name="connsiteY25" fmla="*/ 138827 h 1087086"/>
                <a:gd name="connsiteX26" fmla="*/ 2218300 w 2260086"/>
                <a:gd name="connsiteY26" fmla="*/ 134064 h 1087086"/>
                <a:gd name="connsiteX27" fmla="*/ 2198297 w 2260086"/>
                <a:gd name="connsiteY27" fmla="*/ 128349 h 1087086"/>
                <a:gd name="connsiteX28" fmla="*/ 2184010 w 2260086"/>
                <a:gd name="connsiteY28" fmla="*/ 122634 h 1087086"/>
                <a:gd name="connsiteX29" fmla="*/ 2170674 w 2260086"/>
                <a:gd name="connsiteY29" fmla="*/ 118189 h 1087086"/>
                <a:gd name="connsiteX30" fmla="*/ 2178294 w 2260086"/>
                <a:gd name="connsiteY30" fmla="*/ 121681 h 1087086"/>
                <a:gd name="connsiteX31" fmla="*/ 2196392 w 2260086"/>
                <a:gd name="connsiteY31" fmla="*/ 128349 h 1087086"/>
                <a:gd name="connsiteX32" fmla="*/ 2215442 w 2260086"/>
                <a:gd name="connsiteY32" fmla="*/ 140731 h 1087086"/>
                <a:gd name="connsiteX33" fmla="*/ 2186867 w 2260086"/>
                <a:gd name="connsiteY33" fmla="*/ 150256 h 1087086"/>
                <a:gd name="connsiteX34" fmla="*/ 2175979 w 2260086"/>
                <a:gd name="connsiteY34" fmla="*/ 149349 h 1087086"/>
                <a:gd name="connsiteX35" fmla="*/ 2182105 w 2260086"/>
                <a:gd name="connsiteY35" fmla="*/ 152161 h 1087086"/>
                <a:gd name="connsiteX36" fmla="*/ 2149720 w 2260086"/>
                <a:gd name="connsiteY36" fmla="*/ 156924 h 1087086"/>
                <a:gd name="connsiteX37" fmla="*/ 2128765 w 2260086"/>
                <a:gd name="connsiteY37" fmla="*/ 156924 h 1087086"/>
                <a:gd name="connsiteX38" fmla="*/ 2111355 w 2260086"/>
                <a:gd name="connsiteY38" fmla="*/ 153322 h 1087086"/>
                <a:gd name="connsiteX39" fmla="*/ 2108738 w 2260086"/>
                <a:gd name="connsiteY39" fmla="*/ 156329 h 1087086"/>
                <a:gd name="connsiteX40" fmla="*/ 2128765 w 2260086"/>
                <a:gd name="connsiteY40" fmla="*/ 159781 h 1087086"/>
                <a:gd name="connsiteX41" fmla="*/ 2144005 w 2260086"/>
                <a:gd name="connsiteY41" fmla="*/ 167401 h 1087086"/>
                <a:gd name="connsiteX42" fmla="*/ 2139242 w 2260086"/>
                <a:gd name="connsiteY42" fmla="*/ 180736 h 1087086"/>
                <a:gd name="connsiteX43" fmla="*/ 2116501 w 2260086"/>
                <a:gd name="connsiteY43" fmla="*/ 182165 h 1087086"/>
                <a:gd name="connsiteX44" fmla="*/ 2115194 w 2260086"/>
                <a:gd name="connsiteY44" fmla="*/ 181910 h 1087086"/>
                <a:gd name="connsiteX45" fmla="*/ 2116382 w 2260086"/>
                <a:gd name="connsiteY45" fmla="*/ 182642 h 1087086"/>
                <a:gd name="connsiteX46" fmla="*/ 2083044 w 2260086"/>
                <a:gd name="connsiteY46" fmla="*/ 193119 h 1087086"/>
                <a:gd name="connsiteX47" fmla="*/ 2075572 w 2260086"/>
                <a:gd name="connsiteY47" fmla="*/ 194434 h 1087086"/>
                <a:gd name="connsiteX48" fmla="*/ 2072387 w 2260086"/>
                <a:gd name="connsiteY48" fmla="*/ 198093 h 1087086"/>
                <a:gd name="connsiteX49" fmla="*/ 2083044 w 2260086"/>
                <a:gd name="connsiteY49" fmla="*/ 202644 h 1087086"/>
                <a:gd name="connsiteX50" fmla="*/ 2081139 w 2260086"/>
                <a:gd name="connsiteY50" fmla="*/ 215979 h 1087086"/>
                <a:gd name="connsiteX51" fmla="*/ 2063994 w 2260086"/>
                <a:gd name="connsiteY51" fmla="*/ 219789 h 1087086"/>
                <a:gd name="connsiteX52" fmla="*/ 2054448 w 2260086"/>
                <a:gd name="connsiteY52" fmla="*/ 218704 h 1087086"/>
                <a:gd name="connsiteX53" fmla="*/ 2025013 w 2260086"/>
                <a:gd name="connsiteY53" fmla="*/ 252523 h 1087086"/>
                <a:gd name="connsiteX54" fmla="*/ 2030657 w 2260086"/>
                <a:gd name="connsiteY54" fmla="*/ 258961 h 1087086"/>
                <a:gd name="connsiteX55" fmla="*/ 2023989 w 2260086"/>
                <a:gd name="connsiteY55" fmla="*/ 268366 h 1087086"/>
                <a:gd name="connsiteX56" fmla="*/ 2015893 w 2260086"/>
                <a:gd name="connsiteY56" fmla="*/ 270390 h 1087086"/>
                <a:gd name="connsiteX57" fmla="*/ 2012915 w 2260086"/>
                <a:gd name="connsiteY57" fmla="*/ 269296 h 1087086"/>
                <a:gd name="connsiteX58" fmla="*/ 2019227 w 2260086"/>
                <a:gd name="connsiteY58" fmla="*/ 275034 h 1087086"/>
                <a:gd name="connsiteX59" fmla="*/ 2004940 w 2260086"/>
                <a:gd name="connsiteY59" fmla="*/ 285512 h 1087086"/>
                <a:gd name="connsiteX60" fmla="*/ 1995327 w 2260086"/>
                <a:gd name="connsiteY60" fmla="*/ 283219 h 1087086"/>
                <a:gd name="connsiteX61" fmla="*/ 1989261 w 2260086"/>
                <a:gd name="connsiteY61" fmla="*/ 284303 h 1087086"/>
                <a:gd name="connsiteX62" fmla="*/ 1993510 w 2260086"/>
                <a:gd name="connsiteY62" fmla="*/ 285511 h 1087086"/>
                <a:gd name="connsiteX63" fmla="*/ 1163882 w 2260086"/>
                <a:gd name="connsiteY63" fmla="*/ 512206 h 1087086"/>
                <a:gd name="connsiteX64" fmla="*/ 627625 w 2260086"/>
                <a:gd name="connsiteY64" fmla="*/ 758435 h 1087086"/>
                <a:gd name="connsiteX65" fmla="*/ 38980 w 2260086"/>
                <a:gd name="connsiteY65" fmla="*/ 1074182 h 1087086"/>
                <a:gd name="connsiteX66" fmla="*/ 7547 w 2260086"/>
                <a:gd name="connsiteY66" fmla="*/ 1086564 h 1087086"/>
                <a:gd name="connsiteX67" fmla="*/ 3737 w 2260086"/>
                <a:gd name="connsiteY67" fmla="*/ 1060847 h 1087086"/>
                <a:gd name="connsiteX68" fmla="*/ 12310 w 2260086"/>
                <a:gd name="connsiteY68" fmla="*/ 1056084 h 1087086"/>
                <a:gd name="connsiteX69" fmla="*/ 21924 w 2260086"/>
                <a:gd name="connsiteY69" fmla="*/ 1046471 h 1087086"/>
                <a:gd name="connsiteX70" fmla="*/ 16953 w 2260086"/>
                <a:gd name="connsiteY70" fmla="*/ 1049416 h 1087086"/>
                <a:gd name="connsiteX71" fmla="*/ 6594 w 2260086"/>
                <a:gd name="connsiteY71" fmla="*/ 1052274 h 1087086"/>
                <a:gd name="connsiteX72" fmla="*/ 1832 w 2260086"/>
                <a:gd name="connsiteY72" fmla="*/ 1047511 h 1087086"/>
                <a:gd name="connsiteX73" fmla="*/ 1832 w 2260086"/>
                <a:gd name="connsiteY73" fmla="*/ 1044654 h 1087086"/>
                <a:gd name="connsiteX74" fmla="*/ 11357 w 2260086"/>
                <a:gd name="connsiteY74" fmla="*/ 1019889 h 1087086"/>
                <a:gd name="connsiteX75" fmla="*/ 20168 w 2260086"/>
                <a:gd name="connsiteY75" fmla="*/ 1009769 h 1087086"/>
                <a:gd name="connsiteX76" fmla="*/ 24706 w 2260086"/>
                <a:gd name="connsiteY76" fmla="*/ 1006233 h 1087086"/>
                <a:gd name="connsiteX77" fmla="*/ 23382 w 2260086"/>
                <a:gd name="connsiteY77" fmla="*/ 1006554 h 1087086"/>
                <a:gd name="connsiteX78" fmla="*/ 12309 w 2260086"/>
                <a:gd name="connsiteY78" fmla="*/ 1009411 h 1087086"/>
                <a:gd name="connsiteX79" fmla="*/ 3737 w 2260086"/>
                <a:gd name="connsiteY79" fmla="*/ 1006554 h 1087086"/>
                <a:gd name="connsiteX80" fmla="*/ 3737 w 2260086"/>
                <a:gd name="connsiteY80" fmla="*/ 1004649 h 1087086"/>
                <a:gd name="connsiteX81" fmla="*/ 12309 w 2260086"/>
                <a:gd name="connsiteY81" fmla="*/ 960834 h 1087086"/>
                <a:gd name="connsiteX82" fmla="*/ 16120 w 2260086"/>
                <a:gd name="connsiteY82" fmla="*/ 957023 h 1087086"/>
                <a:gd name="connsiteX83" fmla="*/ 17072 w 2260086"/>
                <a:gd name="connsiteY83" fmla="*/ 920829 h 1087086"/>
                <a:gd name="connsiteX84" fmla="*/ 23841 w 2260086"/>
                <a:gd name="connsiteY84" fmla="*/ 914857 h 1087086"/>
                <a:gd name="connsiteX85" fmla="*/ 12309 w 2260086"/>
                <a:gd name="connsiteY85" fmla="*/ 917019 h 1087086"/>
                <a:gd name="connsiteX86" fmla="*/ 17072 w 2260086"/>
                <a:gd name="connsiteY86" fmla="*/ 883682 h 1087086"/>
                <a:gd name="connsiteX87" fmla="*/ 38979 w 2260086"/>
                <a:gd name="connsiteY87" fmla="*/ 865585 h 1087086"/>
                <a:gd name="connsiteX88" fmla="*/ 40854 w 2260086"/>
                <a:gd name="connsiteY88" fmla="*/ 864302 h 1087086"/>
                <a:gd name="connsiteX89" fmla="*/ 40744 w 2260086"/>
                <a:gd name="connsiteY89" fmla="*/ 857449 h 1087086"/>
                <a:gd name="connsiteX90" fmla="*/ 32311 w 2260086"/>
                <a:gd name="connsiteY90" fmla="*/ 860822 h 1087086"/>
                <a:gd name="connsiteX91" fmla="*/ 10404 w 2260086"/>
                <a:gd name="connsiteY91" fmla="*/ 871299 h 1087086"/>
                <a:gd name="connsiteX92" fmla="*/ 10404 w 2260086"/>
                <a:gd name="connsiteY92" fmla="*/ 838914 h 1087086"/>
                <a:gd name="connsiteX93" fmla="*/ 10467 w 2260086"/>
                <a:gd name="connsiteY93" fmla="*/ 838851 h 1087086"/>
                <a:gd name="connsiteX94" fmla="*/ 8500 w 2260086"/>
                <a:gd name="connsiteY94" fmla="*/ 838914 h 1087086"/>
                <a:gd name="connsiteX95" fmla="*/ 4690 w 2260086"/>
                <a:gd name="connsiteY95" fmla="*/ 833199 h 1087086"/>
                <a:gd name="connsiteX96" fmla="*/ 4690 w 2260086"/>
                <a:gd name="connsiteY96" fmla="*/ 811291 h 1087086"/>
                <a:gd name="connsiteX97" fmla="*/ 14215 w 2260086"/>
                <a:gd name="connsiteY97" fmla="*/ 800814 h 1087086"/>
                <a:gd name="connsiteX98" fmla="*/ 29455 w 2260086"/>
                <a:gd name="connsiteY98" fmla="*/ 785574 h 1087086"/>
                <a:gd name="connsiteX99" fmla="*/ 30407 w 2260086"/>
                <a:gd name="connsiteY99" fmla="*/ 786526 h 1087086"/>
                <a:gd name="connsiteX100" fmla="*/ 39548 w 2260086"/>
                <a:gd name="connsiteY100" fmla="*/ 782678 h 1087086"/>
                <a:gd name="connsiteX101" fmla="*/ 39509 w 2260086"/>
                <a:gd name="connsiteY101" fmla="*/ 780243 h 1087086"/>
                <a:gd name="connsiteX102" fmla="*/ 37075 w 2260086"/>
                <a:gd name="connsiteY102" fmla="*/ 781764 h 1087086"/>
                <a:gd name="connsiteX103" fmla="*/ 31360 w 2260086"/>
                <a:gd name="connsiteY103" fmla="*/ 784621 h 1087086"/>
                <a:gd name="connsiteX104" fmla="*/ 11357 w 2260086"/>
                <a:gd name="connsiteY104" fmla="*/ 788431 h 1087086"/>
                <a:gd name="connsiteX105" fmla="*/ 10881 w 2260086"/>
                <a:gd name="connsiteY105" fmla="*/ 768667 h 1087086"/>
                <a:gd name="connsiteX106" fmla="*/ 13943 w 2260086"/>
                <a:gd name="connsiteY106" fmla="*/ 757951 h 1087086"/>
                <a:gd name="connsiteX107" fmla="*/ 13262 w 2260086"/>
                <a:gd name="connsiteY107" fmla="*/ 757951 h 1087086"/>
                <a:gd name="connsiteX108" fmla="*/ 23739 w 2260086"/>
                <a:gd name="connsiteY108" fmla="*/ 713184 h 1087086"/>
                <a:gd name="connsiteX109" fmla="*/ 37074 w 2260086"/>
                <a:gd name="connsiteY109" fmla="*/ 702707 h 1087086"/>
                <a:gd name="connsiteX110" fmla="*/ 38257 w 2260086"/>
                <a:gd name="connsiteY110" fmla="*/ 701984 h 1087086"/>
                <a:gd name="connsiteX111" fmla="*/ 38122 w 2260086"/>
                <a:gd name="connsiteY111" fmla="*/ 693535 h 1087086"/>
                <a:gd name="connsiteX112" fmla="*/ 36182 w 2260086"/>
                <a:gd name="connsiteY112" fmla="*/ 693985 h 1087086"/>
                <a:gd name="connsiteX113" fmla="*/ 14214 w 2260086"/>
                <a:gd name="connsiteY113" fmla="*/ 701754 h 1087086"/>
                <a:gd name="connsiteX114" fmla="*/ 12309 w 2260086"/>
                <a:gd name="connsiteY114" fmla="*/ 660797 h 1087086"/>
                <a:gd name="connsiteX115" fmla="*/ 940997 w 2260086"/>
                <a:gd name="connsiteY115" fmla="*/ 205502 h 1087086"/>
                <a:gd name="connsiteX116" fmla="*/ 1441059 w 2260086"/>
                <a:gd name="connsiteY116" fmla="*/ 39767 h 1087086"/>
                <a:gd name="connsiteX117" fmla="*/ 1541072 w 2260086"/>
                <a:gd name="connsiteY117" fmla="*/ 19764 h 1087086"/>
                <a:gd name="connsiteX118" fmla="*/ 1560122 w 2260086"/>
                <a:gd name="connsiteY118" fmla="*/ 16907 h 1087086"/>
                <a:gd name="connsiteX119" fmla="*/ 1622987 w 2260086"/>
                <a:gd name="connsiteY119" fmla="*/ 8334 h 1087086"/>
                <a:gd name="connsiteX120" fmla="*/ 1645847 w 2260086"/>
                <a:gd name="connsiteY120" fmla="*/ 7382 h 1087086"/>
                <a:gd name="connsiteX121" fmla="*/ 1700139 w 2260086"/>
                <a:gd name="connsiteY121" fmla="*/ 3572 h 1087086"/>
                <a:gd name="connsiteX0" fmla="*/ 2127062 w 2260086"/>
                <a:gd name="connsiteY0" fmla="*/ 103286 h 1087086"/>
                <a:gd name="connsiteX1" fmla="*/ 2129717 w 2260086"/>
                <a:gd name="connsiteY1" fmla="*/ 104536 h 1087086"/>
                <a:gd name="connsiteX2" fmla="*/ 2143052 w 2260086"/>
                <a:gd name="connsiteY2" fmla="*/ 108584 h 1087086"/>
                <a:gd name="connsiteX3" fmla="*/ 2144096 w 2260086"/>
                <a:gd name="connsiteY3" fmla="*/ 108789 h 1087086"/>
                <a:gd name="connsiteX4" fmla="*/ 2135432 w 2260086"/>
                <a:gd name="connsiteY4" fmla="*/ 105489 h 1087086"/>
                <a:gd name="connsiteX5" fmla="*/ 2127062 w 2260086"/>
                <a:gd name="connsiteY5" fmla="*/ 103286 h 1087086"/>
                <a:gd name="connsiteX6" fmla="*/ 2089194 w 2260086"/>
                <a:gd name="connsiteY6" fmla="*/ 92965 h 1087086"/>
                <a:gd name="connsiteX7" fmla="*/ 2095427 w 2260086"/>
                <a:gd name="connsiteY7" fmla="*/ 94893 h 1087086"/>
                <a:gd name="connsiteX8" fmla="*/ 2096839 w 2260086"/>
                <a:gd name="connsiteY8" fmla="*/ 95050 h 1087086"/>
                <a:gd name="connsiteX9" fmla="*/ 2089194 w 2260086"/>
                <a:gd name="connsiteY9" fmla="*/ 92965 h 1087086"/>
                <a:gd name="connsiteX10" fmla="*/ 2038927 w 2260086"/>
                <a:gd name="connsiteY10" fmla="*/ 80705 h 1087086"/>
                <a:gd name="connsiteX11" fmla="*/ 2039942 w 2260086"/>
                <a:gd name="connsiteY11" fmla="*/ 80954 h 1087086"/>
                <a:gd name="connsiteX12" fmla="*/ 2039110 w 2260086"/>
                <a:gd name="connsiteY12" fmla="*/ 80724 h 1087086"/>
                <a:gd name="connsiteX13" fmla="*/ 2038927 w 2260086"/>
                <a:gd name="connsiteY13" fmla="*/ 80705 h 1087086"/>
                <a:gd name="connsiteX14" fmla="*/ 1700139 w 2260086"/>
                <a:gd name="connsiteY14" fmla="*/ 3572 h 1087086"/>
                <a:gd name="connsiteX15" fmla="*/ 1792532 w 2260086"/>
                <a:gd name="connsiteY15" fmla="*/ 3572 h 1087086"/>
                <a:gd name="connsiteX16" fmla="*/ 1842062 w 2260086"/>
                <a:gd name="connsiteY16" fmla="*/ 6429 h 1087086"/>
                <a:gd name="connsiteX17" fmla="*/ 1864922 w 2260086"/>
                <a:gd name="connsiteY17" fmla="*/ 7382 h 1087086"/>
                <a:gd name="connsiteX18" fmla="*/ 1880162 w 2260086"/>
                <a:gd name="connsiteY18" fmla="*/ 10239 h 1087086"/>
                <a:gd name="connsiteX19" fmla="*/ 1898259 w 2260086"/>
                <a:gd name="connsiteY19" fmla="*/ 11192 h 1087086"/>
                <a:gd name="connsiteX20" fmla="*/ 1942075 w 2260086"/>
                <a:gd name="connsiteY20" fmla="*/ 18812 h 1087086"/>
                <a:gd name="connsiteX21" fmla="*/ 1955409 w 2260086"/>
                <a:gd name="connsiteY21" fmla="*/ 19764 h 1087086"/>
                <a:gd name="connsiteX22" fmla="*/ 2186867 w 2260086"/>
                <a:gd name="connsiteY22" fmla="*/ 91202 h 1087086"/>
                <a:gd name="connsiteX23" fmla="*/ 2250685 w 2260086"/>
                <a:gd name="connsiteY23" fmla="*/ 121682 h 1087086"/>
                <a:gd name="connsiteX24" fmla="*/ 2258304 w 2260086"/>
                <a:gd name="connsiteY24" fmla="*/ 132159 h 1087086"/>
                <a:gd name="connsiteX25" fmla="*/ 2243064 w 2260086"/>
                <a:gd name="connsiteY25" fmla="*/ 138827 h 1087086"/>
                <a:gd name="connsiteX26" fmla="*/ 2218300 w 2260086"/>
                <a:gd name="connsiteY26" fmla="*/ 134064 h 1087086"/>
                <a:gd name="connsiteX27" fmla="*/ 2198297 w 2260086"/>
                <a:gd name="connsiteY27" fmla="*/ 128349 h 1087086"/>
                <a:gd name="connsiteX28" fmla="*/ 2184010 w 2260086"/>
                <a:gd name="connsiteY28" fmla="*/ 122634 h 1087086"/>
                <a:gd name="connsiteX29" fmla="*/ 2170674 w 2260086"/>
                <a:gd name="connsiteY29" fmla="*/ 118189 h 1087086"/>
                <a:gd name="connsiteX30" fmla="*/ 2178294 w 2260086"/>
                <a:gd name="connsiteY30" fmla="*/ 121681 h 1087086"/>
                <a:gd name="connsiteX31" fmla="*/ 2196392 w 2260086"/>
                <a:gd name="connsiteY31" fmla="*/ 128349 h 1087086"/>
                <a:gd name="connsiteX32" fmla="*/ 2215442 w 2260086"/>
                <a:gd name="connsiteY32" fmla="*/ 140731 h 1087086"/>
                <a:gd name="connsiteX33" fmla="*/ 2186867 w 2260086"/>
                <a:gd name="connsiteY33" fmla="*/ 150256 h 1087086"/>
                <a:gd name="connsiteX34" fmla="*/ 2175979 w 2260086"/>
                <a:gd name="connsiteY34" fmla="*/ 149349 h 1087086"/>
                <a:gd name="connsiteX35" fmla="*/ 2182105 w 2260086"/>
                <a:gd name="connsiteY35" fmla="*/ 152161 h 1087086"/>
                <a:gd name="connsiteX36" fmla="*/ 2149720 w 2260086"/>
                <a:gd name="connsiteY36" fmla="*/ 156924 h 1087086"/>
                <a:gd name="connsiteX37" fmla="*/ 2128765 w 2260086"/>
                <a:gd name="connsiteY37" fmla="*/ 156924 h 1087086"/>
                <a:gd name="connsiteX38" fmla="*/ 2111355 w 2260086"/>
                <a:gd name="connsiteY38" fmla="*/ 153322 h 1087086"/>
                <a:gd name="connsiteX39" fmla="*/ 2108738 w 2260086"/>
                <a:gd name="connsiteY39" fmla="*/ 156329 h 1087086"/>
                <a:gd name="connsiteX40" fmla="*/ 2128765 w 2260086"/>
                <a:gd name="connsiteY40" fmla="*/ 159781 h 1087086"/>
                <a:gd name="connsiteX41" fmla="*/ 2144005 w 2260086"/>
                <a:gd name="connsiteY41" fmla="*/ 167401 h 1087086"/>
                <a:gd name="connsiteX42" fmla="*/ 2139242 w 2260086"/>
                <a:gd name="connsiteY42" fmla="*/ 180736 h 1087086"/>
                <a:gd name="connsiteX43" fmla="*/ 2116501 w 2260086"/>
                <a:gd name="connsiteY43" fmla="*/ 182165 h 1087086"/>
                <a:gd name="connsiteX44" fmla="*/ 2115194 w 2260086"/>
                <a:gd name="connsiteY44" fmla="*/ 181910 h 1087086"/>
                <a:gd name="connsiteX45" fmla="*/ 2116382 w 2260086"/>
                <a:gd name="connsiteY45" fmla="*/ 182642 h 1087086"/>
                <a:gd name="connsiteX46" fmla="*/ 2083044 w 2260086"/>
                <a:gd name="connsiteY46" fmla="*/ 193119 h 1087086"/>
                <a:gd name="connsiteX47" fmla="*/ 2075572 w 2260086"/>
                <a:gd name="connsiteY47" fmla="*/ 194434 h 1087086"/>
                <a:gd name="connsiteX48" fmla="*/ 2072387 w 2260086"/>
                <a:gd name="connsiteY48" fmla="*/ 198093 h 1087086"/>
                <a:gd name="connsiteX49" fmla="*/ 2083044 w 2260086"/>
                <a:gd name="connsiteY49" fmla="*/ 202644 h 1087086"/>
                <a:gd name="connsiteX50" fmla="*/ 2081139 w 2260086"/>
                <a:gd name="connsiteY50" fmla="*/ 215979 h 1087086"/>
                <a:gd name="connsiteX51" fmla="*/ 2063994 w 2260086"/>
                <a:gd name="connsiteY51" fmla="*/ 219789 h 1087086"/>
                <a:gd name="connsiteX52" fmla="*/ 2054448 w 2260086"/>
                <a:gd name="connsiteY52" fmla="*/ 218704 h 1087086"/>
                <a:gd name="connsiteX53" fmla="*/ 2025013 w 2260086"/>
                <a:gd name="connsiteY53" fmla="*/ 252523 h 1087086"/>
                <a:gd name="connsiteX54" fmla="*/ 2030657 w 2260086"/>
                <a:gd name="connsiteY54" fmla="*/ 258961 h 1087086"/>
                <a:gd name="connsiteX55" fmla="*/ 2023989 w 2260086"/>
                <a:gd name="connsiteY55" fmla="*/ 268366 h 1087086"/>
                <a:gd name="connsiteX56" fmla="*/ 2015893 w 2260086"/>
                <a:gd name="connsiteY56" fmla="*/ 270390 h 1087086"/>
                <a:gd name="connsiteX57" fmla="*/ 2012915 w 2260086"/>
                <a:gd name="connsiteY57" fmla="*/ 269296 h 1087086"/>
                <a:gd name="connsiteX58" fmla="*/ 2019227 w 2260086"/>
                <a:gd name="connsiteY58" fmla="*/ 275034 h 1087086"/>
                <a:gd name="connsiteX59" fmla="*/ 2004940 w 2260086"/>
                <a:gd name="connsiteY59" fmla="*/ 285512 h 1087086"/>
                <a:gd name="connsiteX60" fmla="*/ 1995327 w 2260086"/>
                <a:gd name="connsiteY60" fmla="*/ 283219 h 1087086"/>
                <a:gd name="connsiteX61" fmla="*/ 1989261 w 2260086"/>
                <a:gd name="connsiteY61" fmla="*/ 284303 h 1087086"/>
                <a:gd name="connsiteX62" fmla="*/ 1993510 w 2260086"/>
                <a:gd name="connsiteY62" fmla="*/ 285511 h 1087086"/>
                <a:gd name="connsiteX63" fmla="*/ 1286301 w 2260086"/>
                <a:gd name="connsiteY63" fmla="*/ 462239 h 1087086"/>
                <a:gd name="connsiteX64" fmla="*/ 627625 w 2260086"/>
                <a:gd name="connsiteY64" fmla="*/ 758435 h 1087086"/>
                <a:gd name="connsiteX65" fmla="*/ 38980 w 2260086"/>
                <a:gd name="connsiteY65" fmla="*/ 1074182 h 1087086"/>
                <a:gd name="connsiteX66" fmla="*/ 7547 w 2260086"/>
                <a:gd name="connsiteY66" fmla="*/ 1086564 h 1087086"/>
                <a:gd name="connsiteX67" fmla="*/ 3737 w 2260086"/>
                <a:gd name="connsiteY67" fmla="*/ 1060847 h 1087086"/>
                <a:gd name="connsiteX68" fmla="*/ 12310 w 2260086"/>
                <a:gd name="connsiteY68" fmla="*/ 1056084 h 1087086"/>
                <a:gd name="connsiteX69" fmla="*/ 21924 w 2260086"/>
                <a:gd name="connsiteY69" fmla="*/ 1046471 h 1087086"/>
                <a:gd name="connsiteX70" fmla="*/ 16953 w 2260086"/>
                <a:gd name="connsiteY70" fmla="*/ 1049416 h 1087086"/>
                <a:gd name="connsiteX71" fmla="*/ 6594 w 2260086"/>
                <a:gd name="connsiteY71" fmla="*/ 1052274 h 1087086"/>
                <a:gd name="connsiteX72" fmla="*/ 1832 w 2260086"/>
                <a:gd name="connsiteY72" fmla="*/ 1047511 h 1087086"/>
                <a:gd name="connsiteX73" fmla="*/ 1832 w 2260086"/>
                <a:gd name="connsiteY73" fmla="*/ 1044654 h 1087086"/>
                <a:gd name="connsiteX74" fmla="*/ 11357 w 2260086"/>
                <a:gd name="connsiteY74" fmla="*/ 1019889 h 1087086"/>
                <a:gd name="connsiteX75" fmla="*/ 20168 w 2260086"/>
                <a:gd name="connsiteY75" fmla="*/ 1009769 h 1087086"/>
                <a:gd name="connsiteX76" fmla="*/ 24706 w 2260086"/>
                <a:gd name="connsiteY76" fmla="*/ 1006233 h 1087086"/>
                <a:gd name="connsiteX77" fmla="*/ 23382 w 2260086"/>
                <a:gd name="connsiteY77" fmla="*/ 1006554 h 1087086"/>
                <a:gd name="connsiteX78" fmla="*/ 12309 w 2260086"/>
                <a:gd name="connsiteY78" fmla="*/ 1009411 h 1087086"/>
                <a:gd name="connsiteX79" fmla="*/ 3737 w 2260086"/>
                <a:gd name="connsiteY79" fmla="*/ 1006554 h 1087086"/>
                <a:gd name="connsiteX80" fmla="*/ 3737 w 2260086"/>
                <a:gd name="connsiteY80" fmla="*/ 1004649 h 1087086"/>
                <a:gd name="connsiteX81" fmla="*/ 12309 w 2260086"/>
                <a:gd name="connsiteY81" fmla="*/ 960834 h 1087086"/>
                <a:gd name="connsiteX82" fmla="*/ 16120 w 2260086"/>
                <a:gd name="connsiteY82" fmla="*/ 957023 h 1087086"/>
                <a:gd name="connsiteX83" fmla="*/ 17072 w 2260086"/>
                <a:gd name="connsiteY83" fmla="*/ 920829 h 1087086"/>
                <a:gd name="connsiteX84" fmla="*/ 23841 w 2260086"/>
                <a:gd name="connsiteY84" fmla="*/ 914857 h 1087086"/>
                <a:gd name="connsiteX85" fmla="*/ 12309 w 2260086"/>
                <a:gd name="connsiteY85" fmla="*/ 917019 h 1087086"/>
                <a:gd name="connsiteX86" fmla="*/ 17072 w 2260086"/>
                <a:gd name="connsiteY86" fmla="*/ 883682 h 1087086"/>
                <a:gd name="connsiteX87" fmla="*/ 38979 w 2260086"/>
                <a:gd name="connsiteY87" fmla="*/ 865585 h 1087086"/>
                <a:gd name="connsiteX88" fmla="*/ 40854 w 2260086"/>
                <a:gd name="connsiteY88" fmla="*/ 864302 h 1087086"/>
                <a:gd name="connsiteX89" fmla="*/ 40744 w 2260086"/>
                <a:gd name="connsiteY89" fmla="*/ 857449 h 1087086"/>
                <a:gd name="connsiteX90" fmla="*/ 32311 w 2260086"/>
                <a:gd name="connsiteY90" fmla="*/ 860822 h 1087086"/>
                <a:gd name="connsiteX91" fmla="*/ 10404 w 2260086"/>
                <a:gd name="connsiteY91" fmla="*/ 871299 h 1087086"/>
                <a:gd name="connsiteX92" fmla="*/ 10404 w 2260086"/>
                <a:gd name="connsiteY92" fmla="*/ 838914 h 1087086"/>
                <a:gd name="connsiteX93" fmla="*/ 10467 w 2260086"/>
                <a:gd name="connsiteY93" fmla="*/ 838851 h 1087086"/>
                <a:gd name="connsiteX94" fmla="*/ 8500 w 2260086"/>
                <a:gd name="connsiteY94" fmla="*/ 838914 h 1087086"/>
                <a:gd name="connsiteX95" fmla="*/ 4690 w 2260086"/>
                <a:gd name="connsiteY95" fmla="*/ 833199 h 1087086"/>
                <a:gd name="connsiteX96" fmla="*/ 4690 w 2260086"/>
                <a:gd name="connsiteY96" fmla="*/ 811291 h 1087086"/>
                <a:gd name="connsiteX97" fmla="*/ 14215 w 2260086"/>
                <a:gd name="connsiteY97" fmla="*/ 800814 h 1087086"/>
                <a:gd name="connsiteX98" fmla="*/ 29455 w 2260086"/>
                <a:gd name="connsiteY98" fmla="*/ 785574 h 1087086"/>
                <a:gd name="connsiteX99" fmla="*/ 30407 w 2260086"/>
                <a:gd name="connsiteY99" fmla="*/ 786526 h 1087086"/>
                <a:gd name="connsiteX100" fmla="*/ 39548 w 2260086"/>
                <a:gd name="connsiteY100" fmla="*/ 782678 h 1087086"/>
                <a:gd name="connsiteX101" fmla="*/ 39509 w 2260086"/>
                <a:gd name="connsiteY101" fmla="*/ 780243 h 1087086"/>
                <a:gd name="connsiteX102" fmla="*/ 37075 w 2260086"/>
                <a:gd name="connsiteY102" fmla="*/ 781764 h 1087086"/>
                <a:gd name="connsiteX103" fmla="*/ 31360 w 2260086"/>
                <a:gd name="connsiteY103" fmla="*/ 784621 h 1087086"/>
                <a:gd name="connsiteX104" fmla="*/ 11357 w 2260086"/>
                <a:gd name="connsiteY104" fmla="*/ 788431 h 1087086"/>
                <a:gd name="connsiteX105" fmla="*/ 10881 w 2260086"/>
                <a:gd name="connsiteY105" fmla="*/ 768667 h 1087086"/>
                <a:gd name="connsiteX106" fmla="*/ 13943 w 2260086"/>
                <a:gd name="connsiteY106" fmla="*/ 757951 h 1087086"/>
                <a:gd name="connsiteX107" fmla="*/ 13262 w 2260086"/>
                <a:gd name="connsiteY107" fmla="*/ 757951 h 1087086"/>
                <a:gd name="connsiteX108" fmla="*/ 23739 w 2260086"/>
                <a:gd name="connsiteY108" fmla="*/ 713184 h 1087086"/>
                <a:gd name="connsiteX109" fmla="*/ 37074 w 2260086"/>
                <a:gd name="connsiteY109" fmla="*/ 702707 h 1087086"/>
                <a:gd name="connsiteX110" fmla="*/ 38257 w 2260086"/>
                <a:gd name="connsiteY110" fmla="*/ 701984 h 1087086"/>
                <a:gd name="connsiteX111" fmla="*/ 38122 w 2260086"/>
                <a:gd name="connsiteY111" fmla="*/ 693535 h 1087086"/>
                <a:gd name="connsiteX112" fmla="*/ 36182 w 2260086"/>
                <a:gd name="connsiteY112" fmla="*/ 693985 h 1087086"/>
                <a:gd name="connsiteX113" fmla="*/ 14214 w 2260086"/>
                <a:gd name="connsiteY113" fmla="*/ 701754 h 1087086"/>
                <a:gd name="connsiteX114" fmla="*/ 12309 w 2260086"/>
                <a:gd name="connsiteY114" fmla="*/ 660797 h 1087086"/>
                <a:gd name="connsiteX115" fmla="*/ 940997 w 2260086"/>
                <a:gd name="connsiteY115" fmla="*/ 205502 h 1087086"/>
                <a:gd name="connsiteX116" fmla="*/ 1441059 w 2260086"/>
                <a:gd name="connsiteY116" fmla="*/ 39767 h 1087086"/>
                <a:gd name="connsiteX117" fmla="*/ 1541072 w 2260086"/>
                <a:gd name="connsiteY117" fmla="*/ 19764 h 1087086"/>
                <a:gd name="connsiteX118" fmla="*/ 1560122 w 2260086"/>
                <a:gd name="connsiteY118" fmla="*/ 16907 h 1087086"/>
                <a:gd name="connsiteX119" fmla="*/ 1622987 w 2260086"/>
                <a:gd name="connsiteY119" fmla="*/ 8334 h 1087086"/>
                <a:gd name="connsiteX120" fmla="*/ 1645847 w 2260086"/>
                <a:gd name="connsiteY120" fmla="*/ 7382 h 1087086"/>
                <a:gd name="connsiteX121" fmla="*/ 1700139 w 2260086"/>
                <a:gd name="connsiteY121" fmla="*/ 3572 h 1087086"/>
                <a:gd name="connsiteX0" fmla="*/ 2127062 w 2260086"/>
                <a:gd name="connsiteY0" fmla="*/ 103286 h 1087086"/>
                <a:gd name="connsiteX1" fmla="*/ 2129717 w 2260086"/>
                <a:gd name="connsiteY1" fmla="*/ 104536 h 1087086"/>
                <a:gd name="connsiteX2" fmla="*/ 2143052 w 2260086"/>
                <a:gd name="connsiteY2" fmla="*/ 108584 h 1087086"/>
                <a:gd name="connsiteX3" fmla="*/ 2144096 w 2260086"/>
                <a:gd name="connsiteY3" fmla="*/ 108789 h 1087086"/>
                <a:gd name="connsiteX4" fmla="*/ 2135432 w 2260086"/>
                <a:gd name="connsiteY4" fmla="*/ 105489 h 1087086"/>
                <a:gd name="connsiteX5" fmla="*/ 2127062 w 2260086"/>
                <a:gd name="connsiteY5" fmla="*/ 103286 h 1087086"/>
                <a:gd name="connsiteX6" fmla="*/ 2089194 w 2260086"/>
                <a:gd name="connsiteY6" fmla="*/ 92965 h 1087086"/>
                <a:gd name="connsiteX7" fmla="*/ 2095427 w 2260086"/>
                <a:gd name="connsiteY7" fmla="*/ 94893 h 1087086"/>
                <a:gd name="connsiteX8" fmla="*/ 2096839 w 2260086"/>
                <a:gd name="connsiteY8" fmla="*/ 95050 h 1087086"/>
                <a:gd name="connsiteX9" fmla="*/ 2089194 w 2260086"/>
                <a:gd name="connsiteY9" fmla="*/ 92965 h 1087086"/>
                <a:gd name="connsiteX10" fmla="*/ 2038927 w 2260086"/>
                <a:gd name="connsiteY10" fmla="*/ 80705 h 1087086"/>
                <a:gd name="connsiteX11" fmla="*/ 2039942 w 2260086"/>
                <a:gd name="connsiteY11" fmla="*/ 80954 h 1087086"/>
                <a:gd name="connsiteX12" fmla="*/ 2039110 w 2260086"/>
                <a:gd name="connsiteY12" fmla="*/ 80724 h 1087086"/>
                <a:gd name="connsiteX13" fmla="*/ 2038927 w 2260086"/>
                <a:gd name="connsiteY13" fmla="*/ 80705 h 1087086"/>
                <a:gd name="connsiteX14" fmla="*/ 1700139 w 2260086"/>
                <a:gd name="connsiteY14" fmla="*/ 3572 h 1087086"/>
                <a:gd name="connsiteX15" fmla="*/ 1792532 w 2260086"/>
                <a:gd name="connsiteY15" fmla="*/ 3572 h 1087086"/>
                <a:gd name="connsiteX16" fmla="*/ 1842062 w 2260086"/>
                <a:gd name="connsiteY16" fmla="*/ 6429 h 1087086"/>
                <a:gd name="connsiteX17" fmla="*/ 1864922 w 2260086"/>
                <a:gd name="connsiteY17" fmla="*/ 7382 h 1087086"/>
                <a:gd name="connsiteX18" fmla="*/ 1880162 w 2260086"/>
                <a:gd name="connsiteY18" fmla="*/ 10239 h 1087086"/>
                <a:gd name="connsiteX19" fmla="*/ 1898259 w 2260086"/>
                <a:gd name="connsiteY19" fmla="*/ 11192 h 1087086"/>
                <a:gd name="connsiteX20" fmla="*/ 1942075 w 2260086"/>
                <a:gd name="connsiteY20" fmla="*/ 18812 h 1087086"/>
                <a:gd name="connsiteX21" fmla="*/ 1955409 w 2260086"/>
                <a:gd name="connsiteY21" fmla="*/ 19764 h 1087086"/>
                <a:gd name="connsiteX22" fmla="*/ 2186867 w 2260086"/>
                <a:gd name="connsiteY22" fmla="*/ 91202 h 1087086"/>
                <a:gd name="connsiteX23" fmla="*/ 2250685 w 2260086"/>
                <a:gd name="connsiteY23" fmla="*/ 121682 h 1087086"/>
                <a:gd name="connsiteX24" fmla="*/ 2258304 w 2260086"/>
                <a:gd name="connsiteY24" fmla="*/ 132159 h 1087086"/>
                <a:gd name="connsiteX25" fmla="*/ 2243064 w 2260086"/>
                <a:gd name="connsiteY25" fmla="*/ 138827 h 1087086"/>
                <a:gd name="connsiteX26" fmla="*/ 2218300 w 2260086"/>
                <a:gd name="connsiteY26" fmla="*/ 134064 h 1087086"/>
                <a:gd name="connsiteX27" fmla="*/ 2198297 w 2260086"/>
                <a:gd name="connsiteY27" fmla="*/ 128349 h 1087086"/>
                <a:gd name="connsiteX28" fmla="*/ 2184010 w 2260086"/>
                <a:gd name="connsiteY28" fmla="*/ 122634 h 1087086"/>
                <a:gd name="connsiteX29" fmla="*/ 2170674 w 2260086"/>
                <a:gd name="connsiteY29" fmla="*/ 118189 h 1087086"/>
                <a:gd name="connsiteX30" fmla="*/ 2178294 w 2260086"/>
                <a:gd name="connsiteY30" fmla="*/ 121681 h 1087086"/>
                <a:gd name="connsiteX31" fmla="*/ 2196392 w 2260086"/>
                <a:gd name="connsiteY31" fmla="*/ 128349 h 1087086"/>
                <a:gd name="connsiteX32" fmla="*/ 2215442 w 2260086"/>
                <a:gd name="connsiteY32" fmla="*/ 140731 h 1087086"/>
                <a:gd name="connsiteX33" fmla="*/ 2186867 w 2260086"/>
                <a:gd name="connsiteY33" fmla="*/ 150256 h 1087086"/>
                <a:gd name="connsiteX34" fmla="*/ 2175979 w 2260086"/>
                <a:gd name="connsiteY34" fmla="*/ 149349 h 1087086"/>
                <a:gd name="connsiteX35" fmla="*/ 2182105 w 2260086"/>
                <a:gd name="connsiteY35" fmla="*/ 152161 h 1087086"/>
                <a:gd name="connsiteX36" fmla="*/ 2149720 w 2260086"/>
                <a:gd name="connsiteY36" fmla="*/ 156924 h 1087086"/>
                <a:gd name="connsiteX37" fmla="*/ 2128765 w 2260086"/>
                <a:gd name="connsiteY37" fmla="*/ 156924 h 1087086"/>
                <a:gd name="connsiteX38" fmla="*/ 2111355 w 2260086"/>
                <a:gd name="connsiteY38" fmla="*/ 153322 h 1087086"/>
                <a:gd name="connsiteX39" fmla="*/ 2108738 w 2260086"/>
                <a:gd name="connsiteY39" fmla="*/ 156329 h 1087086"/>
                <a:gd name="connsiteX40" fmla="*/ 2128765 w 2260086"/>
                <a:gd name="connsiteY40" fmla="*/ 159781 h 1087086"/>
                <a:gd name="connsiteX41" fmla="*/ 2144005 w 2260086"/>
                <a:gd name="connsiteY41" fmla="*/ 167401 h 1087086"/>
                <a:gd name="connsiteX42" fmla="*/ 2139242 w 2260086"/>
                <a:gd name="connsiteY42" fmla="*/ 180736 h 1087086"/>
                <a:gd name="connsiteX43" fmla="*/ 2116501 w 2260086"/>
                <a:gd name="connsiteY43" fmla="*/ 182165 h 1087086"/>
                <a:gd name="connsiteX44" fmla="*/ 2115194 w 2260086"/>
                <a:gd name="connsiteY44" fmla="*/ 181910 h 1087086"/>
                <a:gd name="connsiteX45" fmla="*/ 2116382 w 2260086"/>
                <a:gd name="connsiteY45" fmla="*/ 182642 h 1087086"/>
                <a:gd name="connsiteX46" fmla="*/ 2083044 w 2260086"/>
                <a:gd name="connsiteY46" fmla="*/ 193119 h 1087086"/>
                <a:gd name="connsiteX47" fmla="*/ 2075572 w 2260086"/>
                <a:gd name="connsiteY47" fmla="*/ 194434 h 1087086"/>
                <a:gd name="connsiteX48" fmla="*/ 2072387 w 2260086"/>
                <a:gd name="connsiteY48" fmla="*/ 198093 h 1087086"/>
                <a:gd name="connsiteX49" fmla="*/ 2083044 w 2260086"/>
                <a:gd name="connsiteY49" fmla="*/ 202644 h 1087086"/>
                <a:gd name="connsiteX50" fmla="*/ 2081139 w 2260086"/>
                <a:gd name="connsiteY50" fmla="*/ 215979 h 1087086"/>
                <a:gd name="connsiteX51" fmla="*/ 2063994 w 2260086"/>
                <a:gd name="connsiteY51" fmla="*/ 219789 h 1087086"/>
                <a:gd name="connsiteX52" fmla="*/ 2054448 w 2260086"/>
                <a:gd name="connsiteY52" fmla="*/ 218704 h 1087086"/>
                <a:gd name="connsiteX53" fmla="*/ 2025013 w 2260086"/>
                <a:gd name="connsiteY53" fmla="*/ 252523 h 1087086"/>
                <a:gd name="connsiteX54" fmla="*/ 2030657 w 2260086"/>
                <a:gd name="connsiteY54" fmla="*/ 258961 h 1087086"/>
                <a:gd name="connsiteX55" fmla="*/ 2023989 w 2260086"/>
                <a:gd name="connsiteY55" fmla="*/ 268366 h 1087086"/>
                <a:gd name="connsiteX56" fmla="*/ 2015893 w 2260086"/>
                <a:gd name="connsiteY56" fmla="*/ 270390 h 1087086"/>
                <a:gd name="connsiteX57" fmla="*/ 2012915 w 2260086"/>
                <a:gd name="connsiteY57" fmla="*/ 269296 h 1087086"/>
                <a:gd name="connsiteX58" fmla="*/ 2019227 w 2260086"/>
                <a:gd name="connsiteY58" fmla="*/ 275034 h 1087086"/>
                <a:gd name="connsiteX59" fmla="*/ 2004940 w 2260086"/>
                <a:gd name="connsiteY59" fmla="*/ 285512 h 1087086"/>
                <a:gd name="connsiteX60" fmla="*/ 1995327 w 2260086"/>
                <a:gd name="connsiteY60" fmla="*/ 283219 h 1087086"/>
                <a:gd name="connsiteX61" fmla="*/ 1989261 w 2260086"/>
                <a:gd name="connsiteY61" fmla="*/ 284303 h 1087086"/>
                <a:gd name="connsiteX62" fmla="*/ 1993510 w 2260086"/>
                <a:gd name="connsiteY62" fmla="*/ 285511 h 1087086"/>
                <a:gd name="connsiteX63" fmla="*/ 1286301 w 2260086"/>
                <a:gd name="connsiteY63" fmla="*/ 462239 h 1087086"/>
                <a:gd name="connsiteX64" fmla="*/ 627625 w 2260086"/>
                <a:gd name="connsiteY64" fmla="*/ 758435 h 1087086"/>
                <a:gd name="connsiteX65" fmla="*/ 38980 w 2260086"/>
                <a:gd name="connsiteY65" fmla="*/ 1074182 h 1087086"/>
                <a:gd name="connsiteX66" fmla="*/ 7547 w 2260086"/>
                <a:gd name="connsiteY66" fmla="*/ 1086564 h 1087086"/>
                <a:gd name="connsiteX67" fmla="*/ 3737 w 2260086"/>
                <a:gd name="connsiteY67" fmla="*/ 1060847 h 1087086"/>
                <a:gd name="connsiteX68" fmla="*/ 12310 w 2260086"/>
                <a:gd name="connsiteY68" fmla="*/ 1056084 h 1087086"/>
                <a:gd name="connsiteX69" fmla="*/ 21924 w 2260086"/>
                <a:gd name="connsiteY69" fmla="*/ 1046471 h 1087086"/>
                <a:gd name="connsiteX70" fmla="*/ 16953 w 2260086"/>
                <a:gd name="connsiteY70" fmla="*/ 1049416 h 1087086"/>
                <a:gd name="connsiteX71" fmla="*/ 6594 w 2260086"/>
                <a:gd name="connsiteY71" fmla="*/ 1052274 h 1087086"/>
                <a:gd name="connsiteX72" fmla="*/ 1832 w 2260086"/>
                <a:gd name="connsiteY72" fmla="*/ 1047511 h 1087086"/>
                <a:gd name="connsiteX73" fmla="*/ 1832 w 2260086"/>
                <a:gd name="connsiteY73" fmla="*/ 1044654 h 1087086"/>
                <a:gd name="connsiteX74" fmla="*/ 11357 w 2260086"/>
                <a:gd name="connsiteY74" fmla="*/ 1019889 h 1087086"/>
                <a:gd name="connsiteX75" fmla="*/ 20168 w 2260086"/>
                <a:gd name="connsiteY75" fmla="*/ 1009769 h 1087086"/>
                <a:gd name="connsiteX76" fmla="*/ 24706 w 2260086"/>
                <a:gd name="connsiteY76" fmla="*/ 1006233 h 1087086"/>
                <a:gd name="connsiteX77" fmla="*/ 23382 w 2260086"/>
                <a:gd name="connsiteY77" fmla="*/ 1006554 h 1087086"/>
                <a:gd name="connsiteX78" fmla="*/ 12309 w 2260086"/>
                <a:gd name="connsiteY78" fmla="*/ 1009411 h 1087086"/>
                <a:gd name="connsiteX79" fmla="*/ 3737 w 2260086"/>
                <a:gd name="connsiteY79" fmla="*/ 1006554 h 1087086"/>
                <a:gd name="connsiteX80" fmla="*/ 3737 w 2260086"/>
                <a:gd name="connsiteY80" fmla="*/ 1004649 h 1087086"/>
                <a:gd name="connsiteX81" fmla="*/ 12309 w 2260086"/>
                <a:gd name="connsiteY81" fmla="*/ 960834 h 1087086"/>
                <a:gd name="connsiteX82" fmla="*/ 16120 w 2260086"/>
                <a:gd name="connsiteY82" fmla="*/ 957023 h 1087086"/>
                <a:gd name="connsiteX83" fmla="*/ 17072 w 2260086"/>
                <a:gd name="connsiteY83" fmla="*/ 920829 h 1087086"/>
                <a:gd name="connsiteX84" fmla="*/ 23841 w 2260086"/>
                <a:gd name="connsiteY84" fmla="*/ 914857 h 1087086"/>
                <a:gd name="connsiteX85" fmla="*/ 12309 w 2260086"/>
                <a:gd name="connsiteY85" fmla="*/ 917019 h 1087086"/>
                <a:gd name="connsiteX86" fmla="*/ 17072 w 2260086"/>
                <a:gd name="connsiteY86" fmla="*/ 883682 h 1087086"/>
                <a:gd name="connsiteX87" fmla="*/ 38979 w 2260086"/>
                <a:gd name="connsiteY87" fmla="*/ 865585 h 1087086"/>
                <a:gd name="connsiteX88" fmla="*/ 40854 w 2260086"/>
                <a:gd name="connsiteY88" fmla="*/ 864302 h 1087086"/>
                <a:gd name="connsiteX89" fmla="*/ 40744 w 2260086"/>
                <a:gd name="connsiteY89" fmla="*/ 857449 h 1087086"/>
                <a:gd name="connsiteX90" fmla="*/ 32311 w 2260086"/>
                <a:gd name="connsiteY90" fmla="*/ 860822 h 1087086"/>
                <a:gd name="connsiteX91" fmla="*/ 10404 w 2260086"/>
                <a:gd name="connsiteY91" fmla="*/ 871299 h 1087086"/>
                <a:gd name="connsiteX92" fmla="*/ 10404 w 2260086"/>
                <a:gd name="connsiteY92" fmla="*/ 838914 h 1087086"/>
                <a:gd name="connsiteX93" fmla="*/ 10467 w 2260086"/>
                <a:gd name="connsiteY93" fmla="*/ 838851 h 1087086"/>
                <a:gd name="connsiteX94" fmla="*/ 8500 w 2260086"/>
                <a:gd name="connsiteY94" fmla="*/ 838914 h 1087086"/>
                <a:gd name="connsiteX95" fmla="*/ 4690 w 2260086"/>
                <a:gd name="connsiteY95" fmla="*/ 833199 h 1087086"/>
                <a:gd name="connsiteX96" fmla="*/ 4690 w 2260086"/>
                <a:gd name="connsiteY96" fmla="*/ 811291 h 1087086"/>
                <a:gd name="connsiteX97" fmla="*/ 14215 w 2260086"/>
                <a:gd name="connsiteY97" fmla="*/ 800814 h 1087086"/>
                <a:gd name="connsiteX98" fmla="*/ 29455 w 2260086"/>
                <a:gd name="connsiteY98" fmla="*/ 785574 h 1087086"/>
                <a:gd name="connsiteX99" fmla="*/ 30407 w 2260086"/>
                <a:gd name="connsiteY99" fmla="*/ 786526 h 1087086"/>
                <a:gd name="connsiteX100" fmla="*/ 39548 w 2260086"/>
                <a:gd name="connsiteY100" fmla="*/ 782678 h 1087086"/>
                <a:gd name="connsiteX101" fmla="*/ 39509 w 2260086"/>
                <a:gd name="connsiteY101" fmla="*/ 780243 h 1087086"/>
                <a:gd name="connsiteX102" fmla="*/ 37075 w 2260086"/>
                <a:gd name="connsiteY102" fmla="*/ 781764 h 1087086"/>
                <a:gd name="connsiteX103" fmla="*/ 31360 w 2260086"/>
                <a:gd name="connsiteY103" fmla="*/ 784621 h 1087086"/>
                <a:gd name="connsiteX104" fmla="*/ 11357 w 2260086"/>
                <a:gd name="connsiteY104" fmla="*/ 788431 h 1087086"/>
                <a:gd name="connsiteX105" fmla="*/ 10881 w 2260086"/>
                <a:gd name="connsiteY105" fmla="*/ 768667 h 1087086"/>
                <a:gd name="connsiteX106" fmla="*/ 13943 w 2260086"/>
                <a:gd name="connsiteY106" fmla="*/ 757951 h 1087086"/>
                <a:gd name="connsiteX107" fmla="*/ 13262 w 2260086"/>
                <a:gd name="connsiteY107" fmla="*/ 757951 h 1087086"/>
                <a:gd name="connsiteX108" fmla="*/ 23739 w 2260086"/>
                <a:gd name="connsiteY108" fmla="*/ 713184 h 1087086"/>
                <a:gd name="connsiteX109" fmla="*/ 37074 w 2260086"/>
                <a:gd name="connsiteY109" fmla="*/ 702707 h 1087086"/>
                <a:gd name="connsiteX110" fmla="*/ 38257 w 2260086"/>
                <a:gd name="connsiteY110" fmla="*/ 701984 h 1087086"/>
                <a:gd name="connsiteX111" fmla="*/ 38122 w 2260086"/>
                <a:gd name="connsiteY111" fmla="*/ 693535 h 1087086"/>
                <a:gd name="connsiteX112" fmla="*/ 36182 w 2260086"/>
                <a:gd name="connsiteY112" fmla="*/ 693985 h 1087086"/>
                <a:gd name="connsiteX113" fmla="*/ 14214 w 2260086"/>
                <a:gd name="connsiteY113" fmla="*/ 701754 h 1087086"/>
                <a:gd name="connsiteX114" fmla="*/ 12309 w 2260086"/>
                <a:gd name="connsiteY114" fmla="*/ 660797 h 1087086"/>
                <a:gd name="connsiteX115" fmla="*/ 940997 w 2260086"/>
                <a:gd name="connsiteY115" fmla="*/ 205502 h 1087086"/>
                <a:gd name="connsiteX116" fmla="*/ 1441059 w 2260086"/>
                <a:gd name="connsiteY116" fmla="*/ 39767 h 1087086"/>
                <a:gd name="connsiteX117" fmla="*/ 1541072 w 2260086"/>
                <a:gd name="connsiteY117" fmla="*/ 19764 h 1087086"/>
                <a:gd name="connsiteX118" fmla="*/ 1560122 w 2260086"/>
                <a:gd name="connsiteY118" fmla="*/ 16907 h 1087086"/>
                <a:gd name="connsiteX119" fmla="*/ 1622987 w 2260086"/>
                <a:gd name="connsiteY119" fmla="*/ 8334 h 1087086"/>
                <a:gd name="connsiteX120" fmla="*/ 1645847 w 2260086"/>
                <a:gd name="connsiteY120" fmla="*/ 7382 h 1087086"/>
                <a:gd name="connsiteX121" fmla="*/ 1700139 w 2260086"/>
                <a:gd name="connsiteY121" fmla="*/ 3572 h 1087086"/>
                <a:gd name="connsiteX0" fmla="*/ 2127062 w 2260086"/>
                <a:gd name="connsiteY0" fmla="*/ 103286 h 1087086"/>
                <a:gd name="connsiteX1" fmla="*/ 2129717 w 2260086"/>
                <a:gd name="connsiteY1" fmla="*/ 104536 h 1087086"/>
                <a:gd name="connsiteX2" fmla="*/ 2143052 w 2260086"/>
                <a:gd name="connsiteY2" fmla="*/ 108584 h 1087086"/>
                <a:gd name="connsiteX3" fmla="*/ 2144096 w 2260086"/>
                <a:gd name="connsiteY3" fmla="*/ 108789 h 1087086"/>
                <a:gd name="connsiteX4" fmla="*/ 2135432 w 2260086"/>
                <a:gd name="connsiteY4" fmla="*/ 105489 h 1087086"/>
                <a:gd name="connsiteX5" fmla="*/ 2127062 w 2260086"/>
                <a:gd name="connsiteY5" fmla="*/ 103286 h 1087086"/>
                <a:gd name="connsiteX6" fmla="*/ 2089194 w 2260086"/>
                <a:gd name="connsiteY6" fmla="*/ 92965 h 1087086"/>
                <a:gd name="connsiteX7" fmla="*/ 2095427 w 2260086"/>
                <a:gd name="connsiteY7" fmla="*/ 94893 h 1087086"/>
                <a:gd name="connsiteX8" fmla="*/ 2089194 w 2260086"/>
                <a:gd name="connsiteY8" fmla="*/ 92965 h 1087086"/>
                <a:gd name="connsiteX9" fmla="*/ 2038927 w 2260086"/>
                <a:gd name="connsiteY9" fmla="*/ 80705 h 1087086"/>
                <a:gd name="connsiteX10" fmla="*/ 2039942 w 2260086"/>
                <a:gd name="connsiteY10" fmla="*/ 80954 h 1087086"/>
                <a:gd name="connsiteX11" fmla="*/ 2039110 w 2260086"/>
                <a:gd name="connsiteY11" fmla="*/ 80724 h 1087086"/>
                <a:gd name="connsiteX12" fmla="*/ 2038927 w 2260086"/>
                <a:gd name="connsiteY12" fmla="*/ 80705 h 1087086"/>
                <a:gd name="connsiteX13" fmla="*/ 1700139 w 2260086"/>
                <a:gd name="connsiteY13" fmla="*/ 3572 h 1087086"/>
                <a:gd name="connsiteX14" fmla="*/ 1792532 w 2260086"/>
                <a:gd name="connsiteY14" fmla="*/ 3572 h 1087086"/>
                <a:gd name="connsiteX15" fmla="*/ 1842062 w 2260086"/>
                <a:gd name="connsiteY15" fmla="*/ 6429 h 1087086"/>
                <a:gd name="connsiteX16" fmla="*/ 1864922 w 2260086"/>
                <a:gd name="connsiteY16" fmla="*/ 7382 h 1087086"/>
                <a:gd name="connsiteX17" fmla="*/ 1880162 w 2260086"/>
                <a:gd name="connsiteY17" fmla="*/ 10239 h 1087086"/>
                <a:gd name="connsiteX18" fmla="*/ 1898259 w 2260086"/>
                <a:gd name="connsiteY18" fmla="*/ 11192 h 1087086"/>
                <a:gd name="connsiteX19" fmla="*/ 1942075 w 2260086"/>
                <a:gd name="connsiteY19" fmla="*/ 18812 h 1087086"/>
                <a:gd name="connsiteX20" fmla="*/ 1955409 w 2260086"/>
                <a:gd name="connsiteY20" fmla="*/ 19764 h 1087086"/>
                <a:gd name="connsiteX21" fmla="*/ 2186867 w 2260086"/>
                <a:gd name="connsiteY21" fmla="*/ 91202 h 1087086"/>
                <a:gd name="connsiteX22" fmla="*/ 2250685 w 2260086"/>
                <a:gd name="connsiteY22" fmla="*/ 121682 h 1087086"/>
                <a:gd name="connsiteX23" fmla="*/ 2258304 w 2260086"/>
                <a:gd name="connsiteY23" fmla="*/ 132159 h 1087086"/>
                <a:gd name="connsiteX24" fmla="*/ 2243064 w 2260086"/>
                <a:gd name="connsiteY24" fmla="*/ 138827 h 1087086"/>
                <a:gd name="connsiteX25" fmla="*/ 2218300 w 2260086"/>
                <a:gd name="connsiteY25" fmla="*/ 134064 h 1087086"/>
                <a:gd name="connsiteX26" fmla="*/ 2198297 w 2260086"/>
                <a:gd name="connsiteY26" fmla="*/ 128349 h 1087086"/>
                <a:gd name="connsiteX27" fmla="*/ 2184010 w 2260086"/>
                <a:gd name="connsiteY27" fmla="*/ 122634 h 1087086"/>
                <a:gd name="connsiteX28" fmla="*/ 2170674 w 2260086"/>
                <a:gd name="connsiteY28" fmla="*/ 118189 h 1087086"/>
                <a:gd name="connsiteX29" fmla="*/ 2178294 w 2260086"/>
                <a:gd name="connsiteY29" fmla="*/ 121681 h 1087086"/>
                <a:gd name="connsiteX30" fmla="*/ 2196392 w 2260086"/>
                <a:gd name="connsiteY30" fmla="*/ 128349 h 1087086"/>
                <a:gd name="connsiteX31" fmla="*/ 2215442 w 2260086"/>
                <a:gd name="connsiteY31" fmla="*/ 140731 h 1087086"/>
                <a:gd name="connsiteX32" fmla="*/ 2186867 w 2260086"/>
                <a:gd name="connsiteY32" fmla="*/ 150256 h 1087086"/>
                <a:gd name="connsiteX33" fmla="*/ 2175979 w 2260086"/>
                <a:gd name="connsiteY33" fmla="*/ 149349 h 1087086"/>
                <a:gd name="connsiteX34" fmla="*/ 2182105 w 2260086"/>
                <a:gd name="connsiteY34" fmla="*/ 152161 h 1087086"/>
                <a:gd name="connsiteX35" fmla="*/ 2149720 w 2260086"/>
                <a:gd name="connsiteY35" fmla="*/ 156924 h 1087086"/>
                <a:gd name="connsiteX36" fmla="*/ 2128765 w 2260086"/>
                <a:gd name="connsiteY36" fmla="*/ 156924 h 1087086"/>
                <a:gd name="connsiteX37" fmla="*/ 2111355 w 2260086"/>
                <a:gd name="connsiteY37" fmla="*/ 153322 h 1087086"/>
                <a:gd name="connsiteX38" fmla="*/ 2108738 w 2260086"/>
                <a:gd name="connsiteY38" fmla="*/ 156329 h 1087086"/>
                <a:gd name="connsiteX39" fmla="*/ 2128765 w 2260086"/>
                <a:gd name="connsiteY39" fmla="*/ 159781 h 1087086"/>
                <a:gd name="connsiteX40" fmla="*/ 2144005 w 2260086"/>
                <a:gd name="connsiteY40" fmla="*/ 167401 h 1087086"/>
                <a:gd name="connsiteX41" fmla="*/ 2139242 w 2260086"/>
                <a:gd name="connsiteY41" fmla="*/ 180736 h 1087086"/>
                <a:gd name="connsiteX42" fmla="*/ 2116501 w 2260086"/>
                <a:gd name="connsiteY42" fmla="*/ 182165 h 1087086"/>
                <a:gd name="connsiteX43" fmla="*/ 2115194 w 2260086"/>
                <a:gd name="connsiteY43" fmla="*/ 181910 h 1087086"/>
                <a:gd name="connsiteX44" fmla="*/ 2116382 w 2260086"/>
                <a:gd name="connsiteY44" fmla="*/ 182642 h 1087086"/>
                <a:gd name="connsiteX45" fmla="*/ 2083044 w 2260086"/>
                <a:gd name="connsiteY45" fmla="*/ 193119 h 1087086"/>
                <a:gd name="connsiteX46" fmla="*/ 2075572 w 2260086"/>
                <a:gd name="connsiteY46" fmla="*/ 194434 h 1087086"/>
                <a:gd name="connsiteX47" fmla="*/ 2072387 w 2260086"/>
                <a:gd name="connsiteY47" fmla="*/ 198093 h 1087086"/>
                <a:gd name="connsiteX48" fmla="*/ 2083044 w 2260086"/>
                <a:gd name="connsiteY48" fmla="*/ 202644 h 1087086"/>
                <a:gd name="connsiteX49" fmla="*/ 2081139 w 2260086"/>
                <a:gd name="connsiteY49" fmla="*/ 215979 h 1087086"/>
                <a:gd name="connsiteX50" fmla="*/ 2063994 w 2260086"/>
                <a:gd name="connsiteY50" fmla="*/ 219789 h 1087086"/>
                <a:gd name="connsiteX51" fmla="*/ 2054448 w 2260086"/>
                <a:gd name="connsiteY51" fmla="*/ 218704 h 1087086"/>
                <a:gd name="connsiteX52" fmla="*/ 2025013 w 2260086"/>
                <a:gd name="connsiteY52" fmla="*/ 252523 h 1087086"/>
                <a:gd name="connsiteX53" fmla="*/ 2030657 w 2260086"/>
                <a:gd name="connsiteY53" fmla="*/ 258961 h 1087086"/>
                <a:gd name="connsiteX54" fmla="*/ 2023989 w 2260086"/>
                <a:gd name="connsiteY54" fmla="*/ 268366 h 1087086"/>
                <a:gd name="connsiteX55" fmla="*/ 2015893 w 2260086"/>
                <a:gd name="connsiteY55" fmla="*/ 270390 h 1087086"/>
                <a:gd name="connsiteX56" fmla="*/ 2012915 w 2260086"/>
                <a:gd name="connsiteY56" fmla="*/ 269296 h 1087086"/>
                <a:gd name="connsiteX57" fmla="*/ 2019227 w 2260086"/>
                <a:gd name="connsiteY57" fmla="*/ 275034 h 1087086"/>
                <a:gd name="connsiteX58" fmla="*/ 2004940 w 2260086"/>
                <a:gd name="connsiteY58" fmla="*/ 285512 h 1087086"/>
                <a:gd name="connsiteX59" fmla="*/ 1995327 w 2260086"/>
                <a:gd name="connsiteY59" fmla="*/ 283219 h 1087086"/>
                <a:gd name="connsiteX60" fmla="*/ 1989261 w 2260086"/>
                <a:gd name="connsiteY60" fmla="*/ 284303 h 1087086"/>
                <a:gd name="connsiteX61" fmla="*/ 1993510 w 2260086"/>
                <a:gd name="connsiteY61" fmla="*/ 285511 h 1087086"/>
                <a:gd name="connsiteX62" fmla="*/ 1286301 w 2260086"/>
                <a:gd name="connsiteY62" fmla="*/ 462239 h 1087086"/>
                <a:gd name="connsiteX63" fmla="*/ 627625 w 2260086"/>
                <a:gd name="connsiteY63" fmla="*/ 758435 h 1087086"/>
                <a:gd name="connsiteX64" fmla="*/ 38980 w 2260086"/>
                <a:gd name="connsiteY64" fmla="*/ 1074182 h 1087086"/>
                <a:gd name="connsiteX65" fmla="*/ 7547 w 2260086"/>
                <a:gd name="connsiteY65" fmla="*/ 1086564 h 1087086"/>
                <a:gd name="connsiteX66" fmla="*/ 3737 w 2260086"/>
                <a:gd name="connsiteY66" fmla="*/ 1060847 h 1087086"/>
                <a:gd name="connsiteX67" fmla="*/ 12310 w 2260086"/>
                <a:gd name="connsiteY67" fmla="*/ 1056084 h 1087086"/>
                <a:gd name="connsiteX68" fmla="*/ 21924 w 2260086"/>
                <a:gd name="connsiteY68" fmla="*/ 1046471 h 1087086"/>
                <a:gd name="connsiteX69" fmla="*/ 16953 w 2260086"/>
                <a:gd name="connsiteY69" fmla="*/ 1049416 h 1087086"/>
                <a:gd name="connsiteX70" fmla="*/ 6594 w 2260086"/>
                <a:gd name="connsiteY70" fmla="*/ 1052274 h 1087086"/>
                <a:gd name="connsiteX71" fmla="*/ 1832 w 2260086"/>
                <a:gd name="connsiteY71" fmla="*/ 1047511 h 1087086"/>
                <a:gd name="connsiteX72" fmla="*/ 1832 w 2260086"/>
                <a:gd name="connsiteY72" fmla="*/ 1044654 h 1087086"/>
                <a:gd name="connsiteX73" fmla="*/ 11357 w 2260086"/>
                <a:gd name="connsiteY73" fmla="*/ 1019889 h 1087086"/>
                <a:gd name="connsiteX74" fmla="*/ 20168 w 2260086"/>
                <a:gd name="connsiteY74" fmla="*/ 1009769 h 1087086"/>
                <a:gd name="connsiteX75" fmla="*/ 24706 w 2260086"/>
                <a:gd name="connsiteY75" fmla="*/ 1006233 h 1087086"/>
                <a:gd name="connsiteX76" fmla="*/ 23382 w 2260086"/>
                <a:gd name="connsiteY76" fmla="*/ 1006554 h 1087086"/>
                <a:gd name="connsiteX77" fmla="*/ 12309 w 2260086"/>
                <a:gd name="connsiteY77" fmla="*/ 1009411 h 1087086"/>
                <a:gd name="connsiteX78" fmla="*/ 3737 w 2260086"/>
                <a:gd name="connsiteY78" fmla="*/ 1006554 h 1087086"/>
                <a:gd name="connsiteX79" fmla="*/ 3737 w 2260086"/>
                <a:gd name="connsiteY79" fmla="*/ 1004649 h 1087086"/>
                <a:gd name="connsiteX80" fmla="*/ 12309 w 2260086"/>
                <a:gd name="connsiteY80" fmla="*/ 960834 h 1087086"/>
                <a:gd name="connsiteX81" fmla="*/ 16120 w 2260086"/>
                <a:gd name="connsiteY81" fmla="*/ 957023 h 1087086"/>
                <a:gd name="connsiteX82" fmla="*/ 17072 w 2260086"/>
                <a:gd name="connsiteY82" fmla="*/ 920829 h 1087086"/>
                <a:gd name="connsiteX83" fmla="*/ 23841 w 2260086"/>
                <a:gd name="connsiteY83" fmla="*/ 914857 h 1087086"/>
                <a:gd name="connsiteX84" fmla="*/ 12309 w 2260086"/>
                <a:gd name="connsiteY84" fmla="*/ 917019 h 1087086"/>
                <a:gd name="connsiteX85" fmla="*/ 17072 w 2260086"/>
                <a:gd name="connsiteY85" fmla="*/ 883682 h 1087086"/>
                <a:gd name="connsiteX86" fmla="*/ 38979 w 2260086"/>
                <a:gd name="connsiteY86" fmla="*/ 865585 h 1087086"/>
                <a:gd name="connsiteX87" fmla="*/ 40854 w 2260086"/>
                <a:gd name="connsiteY87" fmla="*/ 864302 h 1087086"/>
                <a:gd name="connsiteX88" fmla="*/ 40744 w 2260086"/>
                <a:gd name="connsiteY88" fmla="*/ 857449 h 1087086"/>
                <a:gd name="connsiteX89" fmla="*/ 32311 w 2260086"/>
                <a:gd name="connsiteY89" fmla="*/ 860822 h 1087086"/>
                <a:gd name="connsiteX90" fmla="*/ 10404 w 2260086"/>
                <a:gd name="connsiteY90" fmla="*/ 871299 h 1087086"/>
                <a:gd name="connsiteX91" fmla="*/ 10404 w 2260086"/>
                <a:gd name="connsiteY91" fmla="*/ 838914 h 1087086"/>
                <a:gd name="connsiteX92" fmla="*/ 10467 w 2260086"/>
                <a:gd name="connsiteY92" fmla="*/ 838851 h 1087086"/>
                <a:gd name="connsiteX93" fmla="*/ 8500 w 2260086"/>
                <a:gd name="connsiteY93" fmla="*/ 838914 h 1087086"/>
                <a:gd name="connsiteX94" fmla="*/ 4690 w 2260086"/>
                <a:gd name="connsiteY94" fmla="*/ 833199 h 1087086"/>
                <a:gd name="connsiteX95" fmla="*/ 4690 w 2260086"/>
                <a:gd name="connsiteY95" fmla="*/ 811291 h 1087086"/>
                <a:gd name="connsiteX96" fmla="*/ 14215 w 2260086"/>
                <a:gd name="connsiteY96" fmla="*/ 800814 h 1087086"/>
                <a:gd name="connsiteX97" fmla="*/ 29455 w 2260086"/>
                <a:gd name="connsiteY97" fmla="*/ 785574 h 1087086"/>
                <a:gd name="connsiteX98" fmla="*/ 30407 w 2260086"/>
                <a:gd name="connsiteY98" fmla="*/ 786526 h 1087086"/>
                <a:gd name="connsiteX99" fmla="*/ 39548 w 2260086"/>
                <a:gd name="connsiteY99" fmla="*/ 782678 h 1087086"/>
                <a:gd name="connsiteX100" fmla="*/ 39509 w 2260086"/>
                <a:gd name="connsiteY100" fmla="*/ 780243 h 1087086"/>
                <a:gd name="connsiteX101" fmla="*/ 37075 w 2260086"/>
                <a:gd name="connsiteY101" fmla="*/ 781764 h 1087086"/>
                <a:gd name="connsiteX102" fmla="*/ 31360 w 2260086"/>
                <a:gd name="connsiteY102" fmla="*/ 784621 h 1087086"/>
                <a:gd name="connsiteX103" fmla="*/ 11357 w 2260086"/>
                <a:gd name="connsiteY103" fmla="*/ 788431 h 1087086"/>
                <a:gd name="connsiteX104" fmla="*/ 10881 w 2260086"/>
                <a:gd name="connsiteY104" fmla="*/ 768667 h 1087086"/>
                <a:gd name="connsiteX105" fmla="*/ 13943 w 2260086"/>
                <a:gd name="connsiteY105" fmla="*/ 757951 h 1087086"/>
                <a:gd name="connsiteX106" fmla="*/ 13262 w 2260086"/>
                <a:gd name="connsiteY106" fmla="*/ 757951 h 1087086"/>
                <a:gd name="connsiteX107" fmla="*/ 23739 w 2260086"/>
                <a:gd name="connsiteY107" fmla="*/ 713184 h 1087086"/>
                <a:gd name="connsiteX108" fmla="*/ 37074 w 2260086"/>
                <a:gd name="connsiteY108" fmla="*/ 702707 h 1087086"/>
                <a:gd name="connsiteX109" fmla="*/ 38257 w 2260086"/>
                <a:gd name="connsiteY109" fmla="*/ 701984 h 1087086"/>
                <a:gd name="connsiteX110" fmla="*/ 38122 w 2260086"/>
                <a:gd name="connsiteY110" fmla="*/ 693535 h 1087086"/>
                <a:gd name="connsiteX111" fmla="*/ 36182 w 2260086"/>
                <a:gd name="connsiteY111" fmla="*/ 693985 h 1087086"/>
                <a:gd name="connsiteX112" fmla="*/ 14214 w 2260086"/>
                <a:gd name="connsiteY112" fmla="*/ 701754 h 1087086"/>
                <a:gd name="connsiteX113" fmla="*/ 12309 w 2260086"/>
                <a:gd name="connsiteY113" fmla="*/ 660797 h 1087086"/>
                <a:gd name="connsiteX114" fmla="*/ 940997 w 2260086"/>
                <a:gd name="connsiteY114" fmla="*/ 205502 h 1087086"/>
                <a:gd name="connsiteX115" fmla="*/ 1441059 w 2260086"/>
                <a:gd name="connsiteY115" fmla="*/ 39767 h 1087086"/>
                <a:gd name="connsiteX116" fmla="*/ 1541072 w 2260086"/>
                <a:gd name="connsiteY116" fmla="*/ 19764 h 1087086"/>
                <a:gd name="connsiteX117" fmla="*/ 1560122 w 2260086"/>
                <a:gd name="connsiteY117" fmla="*/ 16907 h 1087086"/>
                <a:gd name="connsiteX118" fmla="*/ 1622987 w 2260086"/>
                <a:gd name="connsiteY118" fmla="*/ 8334 h 1087086"/>
                <a:gd name="connsiteX119" fmla="*/ 1645847 w 2260086"/>
                <a:gd name="connsiteY119" fmla="*/ 7382 h 1087086"/>
                <a:gd name="connsiteX120" fmla="*/ 1700139 w 2260086"/>
                <a:gd name="connsiteY120" fmla="*/ 3572 h 1087086"/>
                <a:gd name="connsiteX0" fmla="*/ 2127062 w 2260086"/>
                <a:gd name="connsiteY0" fmla="*/ 103286 h 1087086"/>
                <a:gd name="connsiteX1" fmla="*/ 2129717 w 2260086"/>
                <a:gd name="connsiteY1" fmla="*/ 104536 h 1087086"/>
                <a:gd name="connsiteX2" fmla="*/ 2143052 w 2260086"/>
                <a:gd name="connsiteY2" fmla="*/ 108584 h 1087086"/>
                <a:gd name="connsiteX3" fmla="*/ 2144096 w 2260086"/>
                <a:gd name="connsiteY3" fmla="*/ 108789 h 1087086"/>
                <a:gd name="connsiteX4" fmla="*/ 2135432 w 2260086"/>
                <a:gd name="connsiteY4" fmla="*/ 105489 h 1087086"/>
                <a:gd name="connsiteX5" fmla="*/ 2127062 w 2260086"/>
                <a:gd name="connsiteY5" fmla="*/ 103286 h 1087086"/>
                <a:gd name="connsiteX6" fmla="*/ 2038927 w 2260086"/>
                <a:gd name="connsiteY6" fmla="*/ 80705 h 1087086"/>
                <a:gd name="connsiteX7" fmla="*/ 2039942 w 2260086"/>
                <a:gd name="connsiteY7" fmla="*/ 80954 h 1087086"/>
                <a:gd name="connsiteX8" fmla="*/ 2039110 w 2260086"/>
                <a:gd name="connsiteY8" fmla="*/ 80724 h 1087086"/>
                <a:gd name="connsiteX9" fmla="*/ 2038927 w 2260086"/>
                <a:gd name="connsiteY9" fmla="*/ 80705 h 1087086"/>
                <a:gd name="connsiteX10" fmla="*/ 1700139 w 2260086"/>
                <a:gd name="connsiteY10" fmla="*/ 3572 h 1087086"/>
                <a:gd name="connsiteX11" fmla="*/ 1792532 w 2260086"/>
                <a:gd name="connsiteY11" fmla="*/ 3572 h 1087086"/>
                <a:gd name="connsiteX12" fmla="*/ 1842062 w 2260086"/>
                <a:gd name="connsiteY12" fmla="*/ 6429 h 1087086"/>
                <a:gd name="connsiteX13" fmla="*/ 1864922 w 2260086"/>
                <a:gd name="connsiteY13" fmla="*/ 7382 h 1087086"/>
                <a:gd name="connsiteX14" fmla="*/ 1880162 w 2260086"/>
                <a:gd name="connsiteY14" fmla="*/ 10239 h 1087086"/>
                <a:gd name="connsiteX15" fmla="*/ 1898259 w 2260086"/>
                <a:gd name="connsiteY15" fmla="*/ 11192 h 1087086"/>
                <a:gd name="connsiteX16" fmla="*/ 1942075 w 2260086"/>
                <a:gd name="connsiteY16" fmla="*/ 18812 h 1087086"/>
                <a:gd name="connsiteX17" fmla="*/ 1955409 w 2260086"/>
                <a:gd name="connsiteY17" fmla="*/ 19764 h 1087086"/>
                <a:gd name="connsiteX18" fmla="*/ 2186867 w 2260086"/>
                <a:gd name="connsiteY18" fmla="*/ 91202 h 1087086"/>
                <a:gd name="connsiteX19" fmla="*/ 2250685 w 2260086"/>
                <a:gd name="connsiteY19" fmla="*/ 121682 h 1087086"/>
                <a:gd name="connsiteX20" fmla="*/ 2258304 w 2260086"/>
                <a:gd name="connsiteY20" fmla="*/ 132159 h 1087086"/>
                <a:gd name="connsiteX21" fmla="*/ 2243064 w 2260086"/>
                <a:gd name="connsiteY21" fmla="*/ 138827 h 1087086"/>
                <a:gd name="connsiteX22" fmla="*/ 2218300 w 2260086"/>
                <a:gd name="connsiteY22" fmla="*/ 134064 h 1087086"/>
                <a:gd name="connsiteX23" fmla="*/ 2198297 w 2260086"/>
                <a:gd name="connsiteY23" fmla="*/ 128349 h 1087086"/>
                <a:gd name="connsiteX24" fmla="*/ 2184010 w 2260086"/>
                <a:gd name="connsiteY24" fmla="*/ 122634 h 1087086"/>
                <a:gd name="connsiteX25" fmla="*/ 2170674 w 2260086"/>
                <a:gd name="connsiteY25" fmla="*/ 118189 h 1087086"/>
                <a:gd name="connsiteX26" fmla="*/ 2178294 w 2260086"/>
                <a:gd name="connsiteY26" fmla="*/ 121681 h 1087086"/>
                <a:gd name="connsiteX27" fmla="*/ 2196392 w 2260086"/>
                <a:gd name="connsiteY27" fmla="*/ 128349 h 1087086"/>
                <a:gd name="connsiteX28" fmla="*/ 2215442 w 2260086"/>
                <a:gd name="connsiteY28" fmla="*/ 140731 h 1087086"/>
                <a:gd name="connsiteX29" fmla="*/ 2186867 w 2260086"/>
                <a:gd name="connsiteY29" fmla="*/ 150256 h 1087086"/>
                <a:gd name="connsiteX30" fmla="*/ 2175979 w 2260086"/>
                <a:gd name="connsiteY30" fmla="*/ 149349 h 1087086"/>
                <a:gd name="connsiteX31" fmla="*/ 2182105 w 2260086"/>
                <a:gd name="connsiteY31" fmla="*/ 152161 h 1087086"/>
                <a:gd name="connsiteX32" fmla="*/ 2149720 w 2260086"/>
                <a:gd name="connsiteY32" fmla="*/ 156924 h 1087086"/>
                <a:gd name="connsiteX33" fmla="*/ 2128765 w 2260086"/>
                <a:gd name="connsiteY33" fmla="*/ 156924 h 1087086"/>
                <a:gd name="connsiteX34" fmla="*/ 2111355 w 2260086"/>
                <a:gd name="connsiteY34" fmla="*/ 153322 h 1087086"/>
                <a:gd name="connsiteX35" fmla="*/ 2108738 w 2260086"/>
                <a:gd name="connsiteY35" fmla="*/ 156329 h 1087086"/>
                <a:gd name="connsiteX36" fmla="*/ 2128765 w 2260086"/>
                <a:gd name="connsiteY36" fmla="*/ 159781 h 1087086"/>
                <a:gd name="connsiteX37" fmla="*/ 2144005 w 2260086"/>
                <a:gd name="connsiteY37" fmla="*/ 167401 h 1087086"/>
                <a:gd name="connsiteX38" fmla="*/ 2139242 w 2260086"/>
                <a:gd name="connsiteY38" fmla="*/ 180736 h 1087086"/>
                <a:gd name="connsiteX39" fmla="*/ 2116501 w 2260086"/>
                <a:gd name="connsiteY39" fmla="*/ 182165 h 1087086"/>
                <a:gd name="connsiteX40" fmla="*/ 2115194 w 2260086"/>
                <a:gd name="connsiteY40" fmla="*/ 181910 h 1087086"/>
                <a:gd name="connsiteX41" fmla="*/ 2116382 w 2260086"/>
                <a:gd name="connsiteY41" fmla="*/ 182642 h 1087086"/>
                <a:gd name="connsiteX42" fmla="*/ 2083044 w 2260086"/>
                <a:gd name="connsiteY42" fmla="*/ 193119 h 1087086"/>
                <a:gd name="connsiteX43" fmla="*/ 2075572 w 2260086"/>
                <a:gd name="connsiteY43" fmla="*/ 194434 h 1087086"/>
                <a:gd name="connsiteX44" fmla="*/ 2072387 w 2260086"/>
                <a:gd name="connsiteY44" fmla="*/ 198093 h 1087086"/>
                <a:gd name="connsiteX45" fmla="*/ 2083044 w 2260086"/>
                <a:gd name="connsiteY45" fmla="*/ 202644 h 1087086"/>
                <a:gd name="connsiteX46" fmla="*/ 2081139 w 2260086"/>
                <a:gd name="connsiteY46" fmla="*/ 215979 h 1087086"/>
                <a:gd name="connsiteX47" fmla="*/ 2063994 w 2260086"/>
                <a:gd name="connsiteY47" fmla="*/ 219789 h 1087086"/>
                <a:gd name="connsiteX48" fmla="*/ 2054448 w 2260086"/>
                <a:gd name="connsiteY48" fmla="*/ 218704 h 1087086"/>
                <a:gd name="connsiteX49" fmla="*/ 2025013 w 2260086"/>
                <a:gd name="connsiteY49" fmla="*/ 252523 h 1087086"/>
                <a:gd name="connsiteX50" fmla="*/ 2030657 w 2260086"/>
                <a:gd name="connsiteY50" fmla="*/ 258961 h 1087086"/>
                <a:gd name="connsiteX51" fmla="*/ 2023989 w 2260086"/>
                <a:gd name="connsiteY51" fmla="*/ 268366 h 1087086"/>
                <a:gd name="connsiteX52" fmla="*/ 2015893 w 2260086"/>
                <a:gd name="connsiteY52" fmla="*/ 270390 h 1087086"/>
                <a:gd name="connsiteX53" fmla="*/ 2012915 w 2260086"/>
                <a:gd name="connsiteY53" fmla="*/ 269296 h 1087086"/>
                <a:gd name="connsiteX54" fmla="*/ 2019227 w 2260086"/>
                <a:gd name="connsiteY54" fmla="*/ 275034 h 1087086"/>
                <a:gd name="connsiteX55" fmla="*/ 2004940 w 2260086"/>
                <a:gd name="connsiteY55" fmla="*/ 285512 h 1087086"/>
                <a:gd name="connsiteX56" fmla="*/ 1995327 w 2260086"/>
                <a:gd name="connsiteY56" fmla="*/ 283219 h 1087086"/>
                <a:gd name="connsiteX57" fmla="*/ 1989261 w 2260086"/>
                <a:gd name="connsiteY57" fmla="*/ 284303 h 1087086"/>
                <a:gd name="connsiteX58" fmla="*/ 1993510 w 2260086"/>
                <a:gd name="connsiteY58" fmla="*/ 285511 h 1087086"/>
                <a:gd name="connsiteX59" fmla="*/ 1286301 w 2260086"/>
                <a:gd name="connsiteY59" fmla="*/ 462239 h 1087086"/>
                <a:gd name="connsiteX60" fmla="*/ 627625 w 2260086"/>
                <a:gd name="connsiteY60" fmla="*/ 758435 h 1087086"/>
                <a:gd name="connsiteX61" fmla="*/ 38980 w 2260086"/>
                <a:gd name="connsiteY61" fmla="*/ 1074182 h 1087086"/>
                <a:gd name="connsiteX62" fmla="*/ 7547 w 2260086"/>
                <a:gd name="connsiteY62" fmla="*/ 1086564 h 1087086"/>
                <a:gd name="connsiteX63" fmla="*/ 3737 w 2260086"/>
                <a:gd name="connsiteY63" fmla="*/ 1060847 h 1087086"/>
                <a:gd name="connsiteX64" fmla="*/ 12310 w 2260086"/>
                <a:gd name="connsiteY64" fmla="*/ 1056084 h 1087086"/>
                <a:gd name="connsiteX65" fmla="*/ 21924 w 2260086"/>
                <a:gd name="connsiteY65" fmla="*/ 1046471 h 1087086"/>
                <a:gd name="connsiteX66" fmla="*/ 16953 w 2260086"/>
                <a:gd name="connsiteY66" fmla="*/ 1049416 h 1087086"/>
                <a:gd name="connsiteX67" fmla="*/ 6594 w 2260086"/>
                <a:gd name="connsiteY67" fmla="*/ 1052274 h 1087086"/>
                <a:gd name="connsiteX68" fmla="*/ 1832 w 2260086"/>
                <a:gd name="connsiteY68" fmla="*/ 1047511 h 1087086"/>
                <a:gd name="connsiteX69" fmla="*/ 1832 w 2260086"/>
                <a:gd name="connsiteY69" fmla="*/ 1044654 h 1087086"/>
                <a:gd name="connsiteX70" fmla="*/ 11357 w 2260086"/>
                <a:gd name="connsiteY70" fmla="*/ 1019889 h 1087086"/>
                <a:gd name="connsiteX71" fmla="*/ 20168 w 2260086"/>
                <a:gd name="connsiteY71" fmla="*/ 1009769 h 1087086"/>
                <a:gd name="connsiteX72" fmla="*/ 24706 w 2260086"/>
                <a:gd name="connsiteY72" fmla="*/ 1006233 h 1087086"/>
                <a:gd name="connsiteX73" fmla="*/ 23382 w 2260086"/>
                <a:gd name="connsiteY73" fmla="*/ 1006554 h 1087086"/>
                <a:gd name="connsiteX74" fmla="*/ 12309 w 2260086"/>
                <a:gd name="connsiteY74" fmla="*/ 1009411 h 1087086"/>
                <a:gd name="connsiteX75" fmla="*/ 3737 w 2260086"/>
                <a:gd name="connsiteY75" fmla="*/ 1006554 h 1087086"/>
                <a:gd name="connsiteX76" fmla="*/ 3737 w 2260086"/>
                <a:gd name="connsiteY76" fmla="*/ 1004649 h 1087086"/>
                <a:gd name="connsiteX77" fmla="*/ 12309 w 2260086"/>
                <a:gd name="connsiteY77" fmla="*/ 960834 h 1087086"/>
                <a:gd name="connsiteX78" fmla="*/ 16120 w 2260086"/>
                <a:gd name="connsiteY78" fmla="*/ 957023 h 1087086"/>
                <a:gd name="connsiteX79" fmla="*/ 17072 w 2260086"/>
                <a:gd name="connsiteY79" fmla="*/ 920829 h 1087086"/>
                <a:gd name="connsiteX80" fmla="*/ 23841 w 2260086"/>
                <a:gd name="connsiteY80" fmla="*/ 914857 h 1087086"/>
                <a:gd name="connsiteX81" fmla="*/ 12309 w 2260086"/>
                <a:gd name="connsiteY81" fmla="*/ 917019 h 1087086"/>
                <a:gd name="connsiteX82" fmla="*/ 17072 w 2260086"/>
                <a:gd name="connsiteY82" fmla="*/ 883682 h 1087086"/>
                <a:gd name="connsiteX83" fmla="*/ 38979 w 2260086"/>
                <a:gd name="connsiteY83" fmla="*/ 865585 h 1087086"/>
                <a:gd name="connsiteX84" fmla="*/ 40854 w 2260086"/>
                <a:gd name="connsiteY84" fmla="*/ 864302 h 1087086"/>
                <a:gd name="connsiteX85" fmla="*/ 40744 w 2260086"/>
                <a:gd name="connsiteY85" fmla="*/ 857449 h 1087086"/>
                <a:gd name="connsiteX86" fmla="*/ 32311 w 2260086"/>
                <a:gd name="connsiteY86" fmla="*/ 860822 h 1087086"/>
                <a:gd name="connsiteX87" fmla="*/ 10404 w 2260086"/>
                <a:gd name="connsiteY87" fmla="*/ 871299 h 1087086"/>
                <a:gd name="connsiteX88" fmla="*/ 10404 w 2260086"/>
                <a:gd name="connsiteY88" fmla="*/ 838914 h 1087086"/>
                <a:gd name="connsiteX89" fmla="*/ 10467 w 2260086"/>
                <a:gd name="connsiteY89" fmla="*/ 838851 h 1087086"/>
                <a:gd name="connsiteX90" fmla="*/ 8500 w 2260086"/>
                <a:gd name="connsiteY90" fmla="*/ 838914 h 1087086"/>
                <a:gd name="connsiteX91" fmla="*/ 4690 w 2260086"/>
                <a:gd name="connsiteY91" fmla="*/ 833199 h 1087086"/>
                <a:gd name="connsiteX92" fmla="*/ 4690 w 2260086"/>
                <a:gd name="connsiteY92" fmla="*/ 811291 h 1087086"/>
                <a:gd name="connsiteX93" fmla="*/ 14215 w 2260086"/>
                <a:gd name="connsiteY93" fmla="*/ 800814 h 1087086"/>
                <a:gd name="connsiteX94" fmla="*/ 29455 w 2260086"/>
                <a:gd name="connsiteY94" fmla="*/ 785574 h 1087086"/>
                <a:gd name="connsiteX95" fmla="*/ 30407 w 2260086"/>
                <a:gd name="connsiteY95" fmla="*/ 786526 h 1087086"/>
                <a:gd name="connsiteX96" fmla="*/ 39548 w 2260086"/>
                <a:gd name="connsiteY96" fmla="*/ 782678 h 1087086"/>
                <a:gd name="connsiteX97" fmla="*/ 39509 w 2260086"/>
                <a:gd name="connsiteY97" fmla="*/ 780243 h 1087086"/>
                <a:gd name="connsiteX98" fmla="*/ 37075 w 2260086"/>
                <a:gd name="connsiteY98" fmla="*/ 781764 h 1087086"/>
                <a:gd name="connsiteX99" fmla="*/ 31360 w 2260086"/>
                <a:gd name="connsiteY99" fmla="*/ 784621 h 1087086"/>
                <a:gd name="connsiteX100" fmla="*/ 11357 w 2260086"/>
                <a:gd name="connsiteY100" fmla="*/ 788431 h 1087086"/>
                <a:gd name="connsiteX101" fmla="*/ 10881 w 2260086"/>
                <a:gd name="connsiteY101" fmla="*/ 768667 h 1087086"/>
                <a:gd name="connsiteX102" fmla="*/ 13943 w 2260086"/>
                <a:gd name="connsiteY102" fmla="*/ 757951 h 1087086"/>
                <a:gd name="connsiteX103" fmla="*/ 13262 w 2260086"/>
                <a:gd name="connsiteY103" fmla="*/ 757951 h 1087086"/>
                <a:gd name="connsiteX104" fmla="*/ 23739 w 2260086"/>
                <a:gd name="connsiteY104" fmla="*/ 713184 h 1087086"/>
                <a:gd name="connsiteX105" fmla="*/ 37074 w 2260086"/>
                <a:gd name="connsiteY105" fmla="*/ 702707 h 1087086"/>
                <a:gd name="connsiteX106" fmla="*/ 38257 w 2260086"/>
                <a:gd name="connsiteY106" fmla="*/ 701984 h 1087086"/>
                <a:gd name="connsiteX107" fmla="*/ 38122 w 2260086"/>
                <a:gd name="connsiteY107" fmla="*/ 693535 h 1087086"/>
                <a:gd name="connsiteX108" fmla="*/ 36182 w 2260086"/>
                <a:gd name="connsiteY108" fmla="*/ 693985 h 1087086"/>
                <a:gd name="connsiteX109" fmla="*/ 14214 w 2260086"/>
                <a:gd name="connsiteY109" fmla="*/ 701754 h 1087086"/>
                <a:gd name="connsiteX110" fmla="*/ 12309 w 2260086"/>
                <a:gd name="connsiteY110" fmla="*/ 660797 h 1087086"/>
                <a:gd name="connsiteX111" fmla="*/ 940997 w 2260086"/>
                <a:gd name="connsiteY111" fmla="*/ 205502 h 1087086"/>
                <a:gd name="connsiteX112" fmla="*/ 1441059 w 2260086"/>
                <a:gd name="connsiteY112" fmla="*/ 39767 h 1087086"/>
                <a:gd name="connsiteX113" fmla="*/ 1541072 w 2260086"/>
                <a:gd name="connsiteY113" fmla="*/ 19764 h 1087086"/>
                <a:gd name="connsiteX114" fmla="*/ 1560122 w 2260086"/>
                <a:gd name="connsiteY114" fmla="*/ 16907 h 1087086"/>
                <a:gd name="connsiteX115" fmla="*/ 1622987 w 2260086"/>
                <a:gd name="connsiteY115" fmla="*/ 8334 h 1087086"/>
                <a:gd name="connsiteX116" fmla="*/ 1645847 w 2260086"/>
                <a:gd name="connsiteY116" fmla="*/ 7382 h 1087086"/>
                <a:gd name="connsiteX117" fmla="*/ 1700139 w 2260086"/>
                <a:gd name="connsiteY117" fmla="*/ 3572 h 1087086"/>
                <a:gd name="connsiteX0" fmla="*/ 2127062 w 2260086"/>
                <a:gd name="connsiteY0" fmla="*/ 103286 h 1087086"/>
                <a:gd name="connsiteX1" fmla="*/ 2129717 w 2260086"/>
                <a:gd name="connsiteY1" fmla="*/ 104536 h 1087086"/>
                <a:gd name="connsiteX2" fmla="*/ 2143052 w 2260086"/>
                <a:gd name="connsiteY2" fmla="*/ 108584 h 1087086"/>
                <a:gd name="connsiteX3" fmla="*/ 2144096 w 2260086"/>
                <a:gd name="connsiteY3" fmla="*/ 108789 h 1087086"/>
                <a:gd name="connsiteX4" fmla="*/ 2127062 w 2260086"/>
                <a:gd name="connsiteY4" fmla="*/ 103286 h 1087086"/>
                <a:gd name="connsiteX5" fmla="*/ 2038927 w 2260086"/>
                <a:gd name="connsiteY5" fmla="*/ 80705 h 1087086"/>
                <a:gd name="connsiteX6" fmla="*/ 2039942 w 2260086"/>
                <a:gd name="connsiteY6" fmla="*/ 80954 h 1087086"/>
                <a:gd name="connsiteX7" fmla="*/ 2039110 w 2260086"/>
                <a:gd name="connsiteY7" fmla="*/ 80724 h 1087086"/>
                <a:gd name="connsiteX8" fmla="*/ 2038927 w 2260086"/>
                <a:gd name="connsiteY8" fmla="*/ 80705 h 1087086"/>
                <a:gd name="connsiteX9" fmla="*/ 1700139 w 2260086"/>
                <a:gd name="connsiteY9" fmla="*/ 3572 h 1087086"/>
                <a:gd name="connsiteX10" fmla="*/ 1792532 w 2260086"/>
                <a:gd name="connsiteY10" fmla="*/ 3572 h 1087086"/>
                <a:gd name="connsiteX11" fmla="*/ 1842062 w 2260086"/>
                <a:gd name="connsiteY11" fmla="*/ 6429 h 1087086"/>
                <a:gd name="connsiteX12" fmla="*/ 1864922 w 2260086"/>
                <a:gd name="connsiteY12" fmla="*/ 7382 h 1087086"/>
                <a:gd name="connsiteX13" fmla="*/ 1880162 w 2260086"/>
                <a:gd name="connsiteY13" fmla="*/ 10239 h 1087086"/>
                <a:gd name="connsiteX14" fmla="*/ 1898259 w 2260086"/>
                <a:gd name="connsiteY14" fmla="*/ 11192 h 1087086"/>
                <a:gd name="connsiteX15" fmla="*/ 1942075 w 2260086"/>
                <a:gd name="connsiteY15" fmla="*/ 18812 h 1087086"/>
                <a:gd name="connsiteX16" fmla="*/ 1955409 w 2260086"/>
                <a:gd name="connsiteY16" fmla="*/ 19764 h 1087086"/>
                <a:gd name="connsiteX17" fmla="*/ 2186867 w 2260086"/>
                <a:gd name="connsiteY17" fmla="*/ 91202 h 1087086"/>
                <a:gd name="connsiteX18" fmla="*/ 2250685 w 2260086"/>
                <a:gd name="connsiteY18" fmla="*/ 121682 h 1087086"/>
                <a:gd name="connsiteX19" fmla="*/ 2258304 w 2260086"/>
                <a:gd name="connsiteY19" fmla="*/ 132159 h 1087086"/>
                <a:gd name="connsiteX20" fmla="*/ 2243064 w 2260086"/>
                <a:gd name="connsiteY20" fmla="*/ 138827 h 1087086"/>
                <a:gd name="connsiteX21" fmla="*/ 2218300 w 2260086"/>
                <a:gd name="connsiteY21" fmla="*/ 134064 h 1087086"/>
                <a:gd name="connsiteX22" fmla="*/ 2198297 w 2260086"/>
                <a:gd name="connsiteY22" fmla="*/ 128349 h 1087086"/>
                <a:gd name="connsiteX23" fmla="*/ 2184010 w 2260086"/>
                <a:gd name="connsiteY23" fmla="*/ 122634 h 1087086"/>
                <a:gd name="connsiteX24" fmla="*/ 2170674 w 2260086"/>
                <a:gd name="connsiteY24" fmla="*/ 118189 h 1087086"/>
                <a:gd name="connsiteX25" fmla="*/ 2178294 w 2260086"/>
                <a:gd name="connsiteY25" fmla="*/ 121681 h 1087086"/>
                <a:gd name="connsiteX26" fmla="*/ 2196392 w 2260086"/>
                <a:gd name="connsiteY26" fmla="*/ 128349 h 1087086"/>
                <a:gd name="connsiteX27" fmla="*/ 2215442 w 2260086"/>
                <a:gd name="connsiteY27" fmla="*/ 140731 h 1087086"/>
                <a:gd name="connsiteX28" fmla="*/ 2186867 w 2260086"/>
                <a:gd name="connsiteY28" fmla="*/ 150256 h 1087086"/>
                <a:gd name="connsiteX29" fmla="*/ 2175979 w 2260086"/>
                <a:gd name="connsiteY29" fmla="*/ 149349 h 1087086"/>
                <a:gd name="connsiteX30" fmla="*/ 2182105 w 2260086"/>
                <a:gd name="connsiteY30" fmla="*/ 152161 h 1087086"/>
                <a:gd name="connsiteX31" fmla="*/ 2149720 w 2260086"/>
                <a:gd name="connsiteY31" fmla="*/ 156924 h 1087086"/>
                <a:gd name="connsiteX32" fmla="*/ 2128765 w 2260086"/>
                <a:gd name="connsiteY32" fmla="*/ 156924 h 1087086"/>
                <a:gd name="connsiteX33" fmla="*/ 2111355 w 2260086"/>
                <a:gd name="connsiteY33" fmla="*/ 153322 h 1087086"/>
                <a:gd name="connsiteX34" fmla="*/ 2108738 w 2260086"/>
                <a:gd name="connsiteY34" fmla="*/ 156329 h 1087086"/>
                <a:gd name="connsiteX35" fmla="*/ 2128765 w 2260086"/>
                <a:gd name="connsiteY35" fmla="*/ 159781 h 1087086"/>
                <a:gd name="connsiteX36" fmla="*/ 2144005 w 2260086"/>
                <a:gd name="connsiteY36" fmla="*/ 167401 h 1087086"/>
                <a:gd name="connsiteX37" fmla="*/ 2139242 w 2260086"/>
                <a:gd name="connsiteY37" fmla="*/ 180736 h 1087086"/>
                <a:gd name="connsiteX38" fmla="*/ 2116501 w 2260086"/>
                <a:gd name="connsiteY38" fmla="*/ 182165 h 1087086"/>
                <a:gd name="connsiteX39" fmla="*/ 2115194 w 2260086"/>
                <a:gd name="connsiteY39" fmla="*/ 181910 h 1087086"/>
                <a:gd name="connsiteX40" fmla="*/ 2116382 w 2260086"/>
                <a:gd name="connsiteY40" fmla="*/ 182642 h 1087086"/>
                <a:gd name="connsiteX41" fmla="*/ 2083044 w 2260086"/>
                <a:gd name="connsiteY41" fmla="*/ 193119 h 1087086"/>
                <a:gd name="connsiteX42" fmla="*/ 2075572 w 2260086"/>
                <a:gd name="connsiteY42" fmla="*/ 194434 h 1087086"/>
                <a:gd name="connsiteX43" fmla="*/ 2072387 w 2260086"/>
                <a:gd name="connsiteY43" fmla="*/ 198093 h 1087086"/>
                <a:gd name="connsiteX44" fmla="*/ 2083044 w 2260086"/>
                <a:gd name="connsiteY44" fmla="*/ 202644 h 1087086"/>
                <a:gd name="connsiteX45" fmla="*/ 2081139 w 2260086"/>
                <a:gd name="connsiteY45" fmla="*/ 215979 h 1087086"/>
                <a:gd name="connsiteX46" fmla="*/ 2063994 w 2260086"/>
                <a:gd name="connsiteY46" fmla="*/ 219789 h 1087086"/>
                <a:gd name="connsiteX47" fmla="*/ 2054448 w 2260086"/>
                <a:gd name="connsiteY47" fmla="*/ 218704 h 1087086"/>
                <a:gd name="connsiteX48" fmla="*/ 2025013 w 2260086"/>
                <a:gd name="connsiteY48" fmla="*/ 252523 h 1087086"/>
                <a:gd name="connsiteX49" fmla="*/ 2030657 w 2260086"/>
                <a:gd name="connsiteY49" fmla="*/ 258961 h 1087086"/>
                <a:gd name="connsiteX50" fmla="*/ 2023989 w 2260086"/>
                <a:gd name="connsiteY50" fmla="*/ 268366 h 1087086"/>
                <a:gd name="connsiteX51" fmla="*/ 2015893 w 2260086"/>
                <a:gd name="connsiteY51" fmla="*/ 270390 h 1087086"/>
                <a:gd name="connsiteX52" fmla="*/ 2012915 w 2260086"/>
                <a:gd name="connsiteY52" fmla="*/ 269296 h 1087086"/>
                <a:gd name="connsiteX53" fmla="*/ 2019227 w 2260086"/>
                <a:gd name="connsiteY53" fmla="*/ 275034 h 1087086"/>
                <a:gd name="connsiteX54" fmla="*/ 2004940 w 2260086"/>
                <a:gd name="connsiteY54" fmla="*/ 285512 h 1087086"/>
                <a:gd name="connsiteX55" fmla="*/ 1995327 w 2260086"/>
                <a:gd name="connsiteY55" fmla="*/ 283219 h 1087086"/>
                <a:gd name="connsiteX56" fmla="*/ 1989261 w 2260086"/>
                <a:gd name="connsiteY56" fmla="*/ 284303 h 1087086"/>
                <a:gd name="connsiteX57" fmla="*/ 1993510 w 2260086"/>
                <a:gd name="connsiteY57" fmla="*/ 285511 h 1087086"/>
                <a:gd name="connsiteX58" fmla="*/ 1286301 w 2260086"/>
                <a:gd name="connsiteY58" fmla="*/ 462239 h 1087086"/>
                <a:gd name="connsiteX59" fmla="*/ 627625 w 2260086"/>
                <a:gd name="connsiteY59" fmla="*/ 758435 h 1087086"/>
                <a:gd name="connsiteX60" fmla="*/ 38980 w 2260086"/>
                <a:gd name="connsiteY60" fmla="*/ 1074182 h 1087086"/>
                <a:gd name="connsiteX61" fmla="*/ 7547 w 2260086"/>
                <a:gd name="connsiteY61" fmla="*/ 1086564 h 1087086"/>
                <a:gd name="connsiteX62" fmla="*/ 3737 w 2260086"/>
                <a:gd name="connsiteY62" fmla="*/ 1060847 h 1087086"/>
                <a:gd name="connsiteX63" fmla="*/ 12310 w 2260086"/>
                <a:gd name="connsiteY63" fmla="*/ 1056084 h 1087086"/>
                <a:gd name="connsiteX64" fmla="*/ 21924 w 2260086"/>
                <a:gd name="connsiteY64" fmla="*/ 1046471 h 1087086"/>
                <a:gd name="connsiteX65" fmla="*/ 16953 w 2260086"/>
                <a:gd name="connsiteY65" fmla="*/ 1049416 h 1087086"/>
                <a:gd name="connsiteX66" fmla="*/ 6594 w 2260086"/>
                <a:gd name="connsiteY66" fmla="*/ 1052274 h 1087086"/>
                <a:gd name="connsiteX67" fmla="*/ 1832 w 2260086"/>
                <a:gd name="connsiteY67" fmla="*/ 1047511 h 1087086"/>
                <a:gd name="connsiteX68" fmla="*/ 1832 w 2260086"/>
                <a:gd name="connsiteY68" fmla="*/ 1044654 h 1087086"/>
                <a:gd name="connsiteX69" fmla="*/ 11357 w 2260086"/>
                <a:gd name="connsiteY69" fmla="*/ 1019889 h 1087086"/>
                <a:gd name="connsiteX70" fmla="*/ 20168 w 2260086"/>
                <a:gd name="connsiteY70" fmla="*/ 1009769 h 1087086"/>
                <a:gd name="connsiteX71" fmla="*/ 24706 w 2260086"/>
                <a:gd name="connsiteY71" fmla="*/ 1006233 h 1087086"/>
                <a:gd name="connsiteX72" fmla="*/ 23382 w 2260086"/>
                <a:gd name="connsiteY72" fmla="*/ 1006554 h 1087086"/>
                <a:gd name="connsiteX73" fmla="*/ 12309 w 2260086"/>
                <a:gd name="connsiteY73" fmla="*/ 1009411 h 1087086"/>
                <a:gd name="connsiteX74" fmla="*/ 3737 w 2260086"/>
                <a:gd name="connsiteY74" fmla="*/ 1006554 h 1087086"/>
                <a:gd name="connsiteX75" fmla="*/ 3737 w 2260086"/>
                <a:gd name="connsiteY75" fmla="*/ 1004649 h 1087086"/>
                <a:gd name="connsiteX76" fmla="*/ 12309 w 2260086"/>
                <a:gd name="connsiteY76" fmla="*/ 960834 h 1087086"/>
                <a:gd name="connsiteX77" fmla="*/ 16120 w 2260086"/>
                <a:gd name="connsiteY77" fmla="*/ 957023 h 1087086"/>
                <a:gd name="connsiteX78" fmla="*/ 17072 w 2260086"/>
                <a:gd name="connsiteY78" fmla="*/ 920829 h 1087086"/>
                <a:gd name="connsiteX79" fmla="*/ 23841 w 2260086"/>
                <a:gd name="connsiteY79" fmla="*/ 914857 h 1087086"/>
                <a:gd name="connsiteX80" fmla="*/ 12309 w 2260086"/>
                <a:gd name="connsiteY80" fmla="*/ 917019 h 1087086"/>
                <a:gd name="connsiteX81" fmla="*/ 17072 w 2260086"/>
                <a:gd name="connsiteY81" fmla="*/ 883682 h 1087086"/>
                <a:gd name="connsiteX82" fmla="*/ 38979 w 2260086"/>
                <a:gd name="connsiteY82" fmla="*/ 865585 h 1087086"/>
                <a:gd name="connsiteX83" fmla="*/ 40854 w 2260086"/>
                <a:gd name="connsiteY83" fmla="*/ 864302 h 1087086"/>
                <a:gd name="connsiteX84" fmla="*/ 40744 w 2260086"/>
                <a:gd name="connsiteY84" fmla="*/ 857449 h 1087086"/>
                <a:gd name="connsiteX85" fmla="*/ 32311 w 2260086"/>
                <a:gd name="connsiteY85" fmla="*/ 860822 h 1087086"/>
                <a:gd name="connsiteX86" fmla="*/ 10404 w 2260086"/>
                <a:gd name="connsiteY86" fmla="*/ 871299 h 1087086"/>
                <a:gd name="connsiteX87" fmla="*/ 10404 w 2260086"/>
                <a:gd name="connsiteY87" fmla="*/ 838914 h 1087086"/>
                <a:gd name="connsiteX88" fmla="*/ 10467 w 2260086"/>
                <a:gd name="connsiteY88" fmla="*/ 838851 h 1087086"/>
                <a:gd name="connsiteX89" fmla="*/ 8500 w 2260086"/>
                <a:gd name="connsiteY89" fmla="*/ 838914 h 1087086"/>
                <a:gd name="connsiteX90" fmla="*/ 4690 w 2260086"/>
                <a:gd name="connsiteY90" fmla="*/ 833199 h 1087086"/>
                <a:gd name="connsiteX91" fmla="*/ 4690 w 2260086"/>
                <a:gd name="connsiteY91" fmla="*/ 811291 h 1087086"/>
                <a:gd name="connsiteX92" fmla="*/ 14215 w 2260086"/>
                <a:gd name="connsiteY92" fmla="*/ 800814 h 1087086"/>
                <a:gd name="connsiteX93" fmla="*/ 29455 w 2260086"/>
                <a:gd name="connsiteY93" fmla="*/ 785574 h 1087086"/>
                <a:gd name="connsiteX94" fmla="*/ 30407 w 2260086"/>
                <a:gd name="connsiteY94" fmla="*/ 786526 h 1087086"/>
                <a:gd name="connsiteX95" fmla="*/ 39548 w 2260086"/>
                <a:gd name="connsiteY95" fmla="*/ 782678 h 1087086"/>
                <a:gd name="connsiteX96" fmla="*/ 39509 w 2260086"/>
                <a:gd name="connsiteY96" fmla="*/ 780243 h 1087086"/>
                <a:gd name="connsiteX97" fmla="*/ 37075 w 2260086"/>
                <a:gd name="connsiteY97" fmla="*/ 781764 h 1087086"/>
                <a:gd name="connsiteX98" fmla="*/ 31360 w 2260086"/>
                <a:gd name="connsiteY98" fmla="*/ 784621 h 1087086"/>
                <a:gd name="connsiteX99" fmla="*/ 11357 w 2260086"/>
                <a:gd name="connsiteY99" fmla="*/ 788431 h 1087086"/>
                <a:gd name="connsiteX100" fmla="*/ 10881 w 2260086"/>
                <a:gd name="connsiteY100" fmla="*/ 768667 h 1087086"/>
                <a:gd name="connsiteX101" fmla="*/ 13943 w 2260086"/>
                <a:gd name="connsiteY101" fmla="*/ 757951 h 1087086"/>
                <a:gd name="connsiteX102" fmla="*/ 13262 w 2260086"/>
                <a:gd name="connsiteY102" fmla="*/ 757951 h 1087086"/>
                <a:gd name="connsiteX103" fmla="*/ 23739 w 2260086"/>
                <a:gd name="connsiteY103" fmla="*/ 713184 h 1087086"/>
                <a:gd name="connsiteX104" fmla="*/ 37074 w 2260086"/>
                <a:gd name="connsiteY104" fmla="*/ 702707 h 1087086"/>
                <a:gd name="connsiteX105" fmla="*/ 38257 w 2260086"/>
                <a:gd name="connsiteY105" fmla="*/ 701984 h 1087086"/>
                <a:gd name="connsiteX106" fmla="*/ 38122 w 2260086"/>
                <a:gd name="connsiteY106" fmla="*/ 693535 h 1087086"/>
                <a:gd name="connsiteX107" fmla="*/ 36182 w 2260086"/>
                <a:gd name="connsiteY107" fmla="*/ 693985 h 1087086"/>
                <a:gd name="connsiteX108" fmla="*/ 14214 w 2260086"/>
                <a:gd name="connsiteY108" fmla="*/ 701754 h 1087086"/>
                <a:gd name="connsiteX109" fmla="*/ 12309 w 2260086"/>
                <a:gd name="connsiteY109" fmla="*/ 660797 h 1087086"/>
                <a:gd name="connsiteX110" fmla="*/ 940997 w 2260086"/>
                <a:gd name="connsiteY110" fmla="*/ 205502 h 1087086"/>
                <a:gd name="connsiteX111" fmla="*/ 1441059 w 2260086"/>
                <a:gd name="connsiteY111" fmla="*/ 39767 h 1087086"/>
                <a:gd name="connsiteX112" fmla="*/ 1541072 w 2260086"/>
                <a:gd name="connsiteY112" fmla="*/ 19764 h 1087086"/>
                <a:gd name="connsiteX113" fmla="*/ 1560122 w 2260086"/>
                <a:gd name="connsiteY113" fmla="*/ 16907 h 1087086"/>
                <a:gd name="connsiteX114" fmla="*/ 1622987 w 2260086"/>
                <a:gd name="connsiteY114" fmla="*/ 8334 h 1087086"/>
                <a:gd name="connsiteX115" fmla="*/ 1645847 w 2260086"/>
                <a:gd name="connsiteY115" fmla="*/ 7382 h 1087086"/>
                <a:gd name="connsiteX116" fmla="*/ 1700139 w 2260086"/>
                <a:gd name="connsiteY116" fmla="*/ 3572 h 1087086"/>
                <a:gd name="connsiteX0" fmla="*/ 2144096 w 2260086"/>
                <a:gd name="connsiteY0" fmla="*/ 108789 h 1087086"/>
                <a:gd name="connsiteX1" fmla="*/ 2129717 w 2260086"/>
                <a:gd name="connsiteY1" fmla="*/ 104536 h 1087086"/>
                <a:gd name="connsiteX2" fmla="*/ 2143052 w 2260086"/>
                <a:gd name="connsiteY2" fmla="*/ 108584 h 1087086"/>
                <a:gd name="connsiteX3" fmla="*/ 2144096 w 2260086"/>
                <a:gd name="connsiteY3" fmla="*/ 108789 h 1087086"/>
                <a:gd name="connsiteX4" fmla="*/ 2038927 w 2260086"/>
                <a:gd name="connsiteY4" fmla="*/ 80705 h 1087086"/>
                <a:gd name="connsiteX5" fmla="*/ 2039942 w 2260086"/>
                <a:gd name="connsiteY5" fmla="*/ 80954 h 1087086"/>
                <a:gd name="connsiteX6" fmla="*/ 2039110 w 2260086"/>
                <a:gd name="connsiteY6" fmla="*/ 80724 h 1087086"/>
                <a:gd name="connsiteX7" fmla="*/ 2038927 w 2260086"/>
                <a:gd name="connsiteY7" fmla="*/ 80705 h 1087086"/>
                <a:gd name="connsiteX8" fmla="*/ 1700139 w 2260086"/>
                <a:gd name="connsiteY8" fmla="*/ 3572 h 1087086"/>
                <a:gd name="connsiteX9" fmla="*/ 1792532 w 2260086"/>
                <a:gd name="connsiteY9" fmla="*/ 3572 h 1087086"/>
                <a:gd name="connsiteX10" fmla="*/ 1842062 w 2260086"/>
                <a:gd name="connsiteY10" fmla="*/ 6429 h 1087086"/>
                <a:gd name="connsiteX11" fmla="*/ 1864922 w 2260086"/>
                <a:gd name="connsiteY11" fmla="*/ 7382 h 1087086"/>
                <a:gd name="connsiteX12" fmla="*/ 1880162 w 2260086"/>
                <a:gd name="connsiteY12" fmla="*/ 10239 h 1087086"/>
                <a:gd name="connsiteX13" fmla="*/ 1898259 w 2260086"/>
                <a:gd name="connsiteY13" fmla="*/ 11192 h 1087086"/>
                <a:gd name="connsiteX14" fmla="*/ 1942075 w 2260086"/>
                <a:gd name="connsiteY14" fmla="*/ 18812 h 1087086"/>
                <a:gd name="connsiteX15" fmla="*/ 1955409 w 2260086"/>
                <a:gd name="connsiteY15" fmla="*/ 19764 h 1087086"/>
                <a:gd name="connsiteX16" fmla="*/ 2186867 w 2260086"/>
                <a:gd name="connsiteY16" fmla="*/ 91202 h 1087086"/>
                <a:gd name="connsiteX17" fmla="*/ 2250685 w 2260086"/>
                <a:gd name="connsiteY17" fmla="*/ 121682 h 1087086"/>
                <a:gd name="connsiteX18" fmla="*/ 2258304 w 2260086"/>
                <a:gd name="connsiteY18" fmla="*/ 132159 h 1087086"/>
                <a:gd name="connsiteX19" fmla="*/ 2243064 w 2260086"/>
                <a:gd name="connsiteY19" fmla="*/ 138827 h 1087086"/>
                <a:gd name="connsiteX20" fmla="*/ 2218300 w 2260086"/>
                <a:gd name="connsiteY20" fmla="*/ 134064 h 1087086"/>
                <a:gd name="connsiteX21" fmla="*/ 2198297 w 2260086"/>
                <a:gd name="connsiteY21" fmla="*/ 128349 h 1087086"/>
                <a:gd name="connsiteX22" fmla="*/ 2184010 w 2260086"/>
                <a:gd name="connsiteY22" fmla="*/ 122634 h 1087086"/>
                <a:gd name="connsiteX23" fmla="*/ 2170674 w 2260086"/>
                <a:gd name="connsiteY23" fmla="*/ 118189 h 1087086"/>
                <a:gd name="connsiteX24" fmla="*/ 2178294 w 2260086"/>
                <a:gd name="connsiteY24" fmla="*/ 121681 h 1087086"/>
                <a:gd name="connsiteX25" fmla="*/ 2196392 w 2260086"/>
                <a:gd name="connsiteY25" fmla="*/ 128349 h 1087086"/>
                <a:gd name="connsiteX26" fmla="*/ 2215442 w 2260086"/>
                <a:gd name="connsiteY26" fmla="*/ 140731 h 1087086"/>
                <a:gd name="connsiteX27" fmla="*/ 2186867 w 2260086"/>
                <a:gd name="connsiteY27" fmla="*/ 150256 h 1087086"/>
                <a:gd name="connsiteX28" fmla="*/ 2175979 w 2260086"/>
                <a:gd name="connsiteY28" fmla="*/ 149349 h 1087086"/>
                <a:gd name="connsiteX29" fmla="*/ 2182105 w 2260086"/>
                <a:gd name="connsiteY29" fmla="*/ 152161 h 1087086"/>
                <a:gd name="connsiteX30" fmla="*/ 2149720 w 2260086"/>
                <a:gd name="connsiteY30" fmla="*/ 156924 h 1087086"/>
                <a:gd name="connsiteX31" fmla="*/ 2128765 w 2260086"/>
                <a:gd name="connsiteY31" fmla="*/ 156924 h 1087086"/>
                <a:gd name="connsiteX32" fmla="*/ 2111355 w 2260086"/>
                <a:gd name="connsiteY32" fmla="*/ 153322 h 1087086"/>
                <a:gd name="connsiteX33" fmla="*/ 2108738 w 2260086"/>
                <a:gd name="connsiteY33" fmla="*/ 156329 h 1087086"/>
                <a:gd name="connsiteX34" fmla="*/ 2128765 w 2260086"/>
                <a:gd name="connsiteY34" fmla="*/ 159781 h 1087086"/>
                <a:gd name="connsiteX35" fmla="*/ 2144005 w 2260086"/>
                <a:gd name="connsiteY35" fmla="*/ 167401 h 1087086"/>
                <a:gd name="connsiteX36" fmla="*/ 2139242 w 2260086"/>
                <a:gd name="connsiteY36" fmla="*/ 180736 h 1087086"/>
                <a:gd name="connsiteX37" fmla="*/ 2116501 w 2260086"/>
                <a:gd name="connsiteY37" fmla="*/ 182165 h 1087086"/>
                <a:gd name="connsiteX38" fmla="*/ 2115194 w 2260086"/>
                <a:gd name="connsiteY38" fmla="*/ 181910 h 1087086"/>
                <a:gd name="connsiteX39" fmla="*/ 2116382 w 2260086"/>
                <a:gd name="connsiteY39" fmla="*/ 182642 h 1087086"/>
                <a:gd name="connsiteX40" fmla="*/ 2083044 w 2260086"/>
                <a:gd name="connsiteY40" fmla="*/ 193119 h 1087086"/>
                <a:gd name="connsiteX41" fmla="*/ 2075572 w 2260086"/>
                <a:gd name="connsiteY41" fmla="*/ 194434 h 1087086"/>
                <a:gd name="connsiteX42" fmla="*/ 2072387 w 2260086"/>
                <a:gd name="connsiteY42" fmla="*/ 198093 h 1087086"/>
                <a:gd name="connsiteX43" fmla="*/ 2083044 w 2260086"/>
                <a:gd name="connsiteY43" fmla="*/ 202644 h 1087086"/>
                <a:gd name="connsiteX44" fmla="*/ 2081139 w 2260086"/>
                <a:gd name="connsiteY44" fmla="*/ 215979 h 1087086"/>
                <a:gd name="connsiteX45" fmla="*/ 2063994 w 2260086"/>
                <a:gd name="connsiteY45" fmla="*/ 219789 h 1087086"/>
                <a:gd name="connsiteX46" fmla="*/ 2054448 w 2260086"/>
                <a:gd name="connsiteY46" fmla="*/ 218704 h 1087086"/>
                <a:gd name="connsiteX47" fmla="*/ 2025013 w 2260086"/>
                <a:gd name="connsiteY47" fmla="*/ 252523 h 1087086"/>
                <a:gd name="connsiteX48" fmla="*/ 2030657 w 2260086"/>
                <a:gd name="connsiteY48" fmla="*/ 258961 h 1087086"/>
                <a:gd name="connsiteX49" fmla="*/ 2023989 w 2260086"/>
                <a:gd name="connsiteY49" fmla="*/ 268366 h 1087086"/>
                <a:gd name="connsiteX50" fmla="*/ 2015893 w 2260086"/>
                <a:gd name="connsiteY50" fmla="*/ 270390 h 1087086"/>
                <a:gd name="connsiteX51" fmla="*/ 2012915 w 2260086"/>
                <a:gd name="connsiteY51" fmla="*/ 269296 h 1087086"/>
                <a:gd name="connsiteX52" fmla="*/ 2019227 w 2260086"/>
                <a:gd name="connsiteY52" fmla="*/ 275034 h 1087086"/>
                <a:gd name="connsiteX53" fmla="*/ 2004940 w 2260086"/>
                <a:gd name="connsiteY53" fmla="*/ 285512 h 1087086"/>
                <a:gd name="connsiteX54" fmla="*/ 1995327 w 2260086"/>
                <a:gd name="connsiteY54" fmla="*/ 283219 h 1087086"/>
                <a:gd name="connsiteX55" fmla="*/ 1989261 w 2260086"/>
                <a:gd name="connsiteY55" fmla="*/ 284303 h 1087086"/>
                <a:gd name="connsiteX56" fmla="*/ 1993510 w 2260086"/>
                <a:gd name="connsiteY56" fmla="*/ 285511 h 1087086"/>
                <a:gd name="connsiteX57" fmla="*/ 1286301 w 2260086"/>
                <a:gd name="connsiteY57" fmla="*/ 462239 h 1087086"/>
                <a:gd name="connsiteX58" fmla="*/ 627625 w 2260086"/>
                <a:gd name="connsiteY58" fmla="*/ 758435 h 1087086"/>
                <a:gd name="connsiteX59" fmla="*/ 38980 w 2260086"/>
                <a:gd name="connsiteY59" fmla="*/ 1074182 h 1087086"/>
                <a:gd name="connsiteX60" fmla="*/ 7547 w 2260086"/>
                <a:gd name="connsiteY60" fmla="*/ 1086564 h 1087086"/>
                <a:gd name="connsiteX61" fmla="*/ 3737 w 2260086"/>
                <a:gd name="connsiteY61" fmla="*/ 1060847 h 1087086"/>
                <a:gd name="connsiteX62" fmla="*/ 12310 w 2260086"/>
                <a:gd name="connsiteY62" fmla="*/ 1056084 h 1087086"/>
                <a:gd name="connsiteX63" fmla="*/ 21924 w 2260086"/>
                <a:gd name="connsiteY63" fmla="*/ 1046471 h 1087086"/>
                <a:gd name="connsiteX64" fmla="*/ 16953 w 2260086"/>
                <a:gd name="connsiteY64" fmla="*/ 1049416 h 1087086"/>
                <a:gd name="connsiteX65" fmla="*/ 6594 w 2260086"/>
                <a:gd name="connsiteY65" fmla="*/ 1052274 h 1087086"/>
                <a:gd name="connsiteX66" fmla="*/ 1832 w 2260086"/>
                <a:gd name="connsiteY66" fmla="*/ 1047511 h 1087086"/>
                <a:gd name="connsiteX67" fmla="*/ 1832 w 2260086"/>
                <a:gd name="connsiteY67" fmla="*/ 1044654 h 1087086"/>
                <a:gd name="connsiteX68" fmla="*/ 11357 w 2260086"/>
                <a:gd name="connsiteY68" fmla="*/ 1019889 h 1087086"/>
                <a:gd name="connsiteX69" fmla="*/ 20168 w 2260086"/>
                <a:gd name="connsiteY69" fmla="*/ 1009769 h 1087086"/>
                <a:gd name="connsiteX70" fmla="*/ 24706 w 2260086"/>
                <a:gd name="connsiteY70" fmla="*/ 1006233 h 1087086"/>
                <a:gd name="connsiteX71" fmla="*/ 23382 w 2260086"/>
                <a:gd name="connsiteY71" fmla="*/ 1006554 h 1087086"/>
                <a:gd name="connsiteX72" fmla="*/ 12309 w 2260086"/>
                <a:gd name="connsiteY72" fmla="*/ 1009411 h 1087086"/>
                <a:gd name="connsiteX73" fmla="*/ 3737 w 2260086"/>
                <a:gd name="connsiteY73" fmla="*/ 1006554 h 1087086"/>
                <a:gd name="connsiteX74" fmla="*/ 3737 w 2260086"/>
                <a:gd name="connsiteY74" fmla="*/ 1004649 h 1087086"/>
                <a:gd name="connsiteX75" fmla="*/ 12309 w 2260086"/>
                <a:gd name="connsiteY75" fmla="*/ 960834 h 1087086"/>
                <a:gd name="connsiteX76" fmla="*/ 16120 w 2260086"/>
                <a:gd name="connsiteY76" fmla="*/ 957023 h 1087086"/>
                <a:gd name="connsiteX77" fmla="*/ 17072 w 2260086"/>
                <a:gd name="connsiteY77" fmla="*/ 920829 h 1087086"/>
                <a:gd name="connsiteX78" fmla="*/ 23841 w 2260086"/>
                <a:gd name="connsiteY78" fmla="*/ 914857 h 1087086"/>
                <a:gd name="connsiteX79" fmla="*/ 12309 w 2260086"/>
                <a:gd name="connsiteY79" fmla="*/ 917019 h 1087086"/>
                <a:gd name="connsiteX80" fmla="*/ 17072 w 2260086"/>
                <a:gd name="connsiteY80" fmla="*/ 883682 h 1087086"/>
                <a:gd name="connsiteX81" fmla="*/ 38979 w 2260086"/>
                <a:gd name="connsiteY81" fmla="*/ 865585 h 1087086"/>
                <a:gd name="connsiteX82" fmla="*/ 40854 w 2260086"/>
                <a:gd name="connsiteY82" fmla="*/ 864302 h 1087086"/>
                <a:gd name="connsiteX83" fmla="*/ 40744 w 2260086"/>
                <a:gd name="connsiteY83" fmla="*/ 857449 h 1087086"/>
                <a:gd name="connsiteX84" fmla="*/ 32311 w 2260086"/>
                <a:gd name="connsiteY84" fmla="*/ 860822 h 1087086"/>
                <a:gd name="connsiteX85" fmla="*/ 10404 w 2260086"/>
                <a:gd name="connsiteY85" fmla="*/ 871299 h 1087086"/>
                <a:gd name="connsiteX86" fmla="*/ 10404 w 2260086"/>
                <a:gd name="connsiteY86" fmla="*/ 838914 h 1087086"/>
                <a:gd name="connsiteX87" fmla="*/ 10467 w 2260086"/>
                <a:gd name="connsiteY87" fmla="*/ 838851 h 1087086"/>
                <a:gd name="connsiteX88" fmla="*/ 8500 w 2260086"/>
                <a:gd name="connsiteY88" fmla="*/ 838914 h 1087086"/>
                <a:gd name="connsiteX89" fmla="*/ 4690 w 2260086"/>
                <a:gd name="connsiteY89" fmla="*/ 833199 h 1087086"/>
                <a:gd name="connsiteX90" fmla="*/ 4690 w 2260086"/>
                <a:gd name="connsiteY90" fmla="*/ 811291 h 1087086"/>
                <a:gd name="connsiteX91" fmla="*/ 14215 w 2260086"/>
                <a:gd name="connsiteY91" fmla="*/ 800814 h 1087086"/>
                <a:gd name="connsiteX92" fmla="*/ 29455 w 2260086"/>
                <a:gd name="connsiteY92" fmla="*/ 785574 h 1087086"/>
                <a:gd name="connsiteX93" fmla="*/ 30407 w 2260086"/>
                <a:gd name="connsiteY93" fmla="*/ 786526 h 1087086"/>
                <a:gd name="connsiteX94" fmla="*/ 39548 w 2260086"/>
                <a:gd name="connsiteY94" fmla="*/ 782678 h 1087086"/>
                <a:gd name="connsiteX95" fmla="*/ 39509 w 2260086"/>
                <a:gd name="connsiteY95" fmla="*/ 780243 h 1087086"/>
                <a:gd name="connsiteX96" fmla="*/ 37075 w 2260086"/>
                <a:gd name="connsiteY96" fmla="*/ 781764 h 1087086"/>
                <a:gd name="connsiteX97" fmla="*/ 31360 w 2260086"/>
                <a:gd name="connsiteY97" fmla="*/ 784621 h 1087086"/>
                <a:gd name="connsiteX98" fmla="*/ 11357 w 2260086"/>
                <a:gd name="connsiteY98" fmla="*/ 788431 h 1087086"/>
                <a:gd name="connsiteX99" fmla="*/ 10881 w 2260086"/>
                <a:gd name="connsiteY99" fmla="*/ 768667 h 1087086"/>
                <a:gd name="connsiteX100" fmla="*/ 13943 w 2260086"/>
                <a:gd name="connsiteY100" fmla="*/ 757951 h 1087086"/>
                <a:gd name="connsiteX101" fmla="*/ 13262 w 2260086"/>
                <a:gd name="connsiteY101" fmla="*/ 757951 h 1087086"/>
                <a:gd name="connsiteX102" fmla="*/ 23739 w 2260086"/>
                <a:gd name="connsiteY102" fmla="*/ 713184 h 1087086"/>
                <a:gd name="connsiteX103" fmla="*/ 37074 w 2260086"/>
                <a:gd name="connsiteY103" fmla="*/ 702707 h 1087086"/>
                <a:gd name="connsiteX104" fmla="*/ 38257 w 2260086"/>
                <a:gd name="connsiteY104" fmla="*/ 701984 h 1087086"/>
                <a:gd name="connsiteX105" fmla="*/ 38122 w 2260086"/>
                <a:gd name="connsiteY105" fmla="*/ 693535 h 1087086"/>
                <a:gd name="connsiteX106" fmla="*/ 36182 w 2260086"/>
                <a:gd name="connsiteY106" fmla="*/ 693985 h 1087086"/>
                <a:gd name="connsiteX107" fmla="*/ 14214 w 2260086"/>
                <a:gd name="connsiteY107" fmla="*/ 701754 h 1087086"/>
                <a:gd name="connsiteX108" fmla="*/ 12309 w 2260086"/>
                <a:gd name="connsiteY108" fmla="*/ 660797 h 1087086"/>
                <a:gd name="connsiteX109" fmla="*/ 940997 w 2260086"/>
                <a:gd name="connsiteY109" fmla="*/ 205502 h 1087086"/>
                <a:gd name="connsiteX110" fmla="*/ 1441059 w 2260086"/>
                <a:gd name="connsiteY110" fmla="*/ 39767 h 1087086"/>
                <a:gd name="connsiteX111" fmla="*/ 1541072 w 2260086"/>
                <a:gd name="connsiteY111" fmla="*/ 19764 h 1087086"/>
                <a:gd name="connsiteX112" fmla="*/ 1560122 w 2260086"/>
                <a:gd name="connsiteY112" fmla="*/ 16907 h 1087086"/>
                <a:gd name="connsiteX113" fmla="*/ 1622987 w 2260086"/>
                <a:gd name="connsiteY113" fmla="*/ 8334 h 1087086"/>
                <a:gd name="connsiteX114" fmla="*/ 1645847 w 2260086"/>
                <a:gd name="connsiteY114" fmla="*/ 7382 h 1087086"/>
                <a:gd name="connsiteX115" fmla="*/ 1700139 w 2260086"/>
                <a:gd name="connsiteY115" fmla="*/ 3572 h 1087086"/>
                <a:gd name="connsiteX0" fmla="*/ 2143052 w 2260086"/>
                <a:gd name="connsiteY0" fmla="*/ 108584 h 1087086"/>
                <a:gd name="connsiteX1" fmla="*/ 2129717 w 2260086"/>
                <a:gd name="connsiteY1" fmla="*/ 104536 h 1087086"/>
                <a:gd name="connsiteX2" fmla="*/ 2143052 w 2260086"/>
                <a:gd name="connsiteY2" fmla="*/ 108584 h 1087086"/>
                <a:gd name="connsiteX3" fmla="*/ 2038927 w 2260086"/>
                <a:gd name="connsiteY3" fmla="*/ 80705 h 1087086"/>
                <a:gd name="connsiteX4" fmla="*/ 2039942 w 2260086"/>
                <a:gd name="connsiteY4" fmla="*/ 80954 h 1087086"/>
                <a:gd name="connsiteX5" fmla="*/ 2039110 w 2260086"/>
                <a:gd name="connsiteY5" fmla="*/ 80724 h 1087086"/>
                <a:gd name="connsiteX6" fmla="*/ 2038927 w 2260086"/>
                <a:gd name="connsiteY6" fmla="*/ 80705 h 1087086"/>
                <a:gd name="connsiteX7" fmla="*/ 1700139 w 2260086"/>
                <a:gd name="connsiteY7" fmla="*/ 3572 h 1087086"/>
                <a:gd name="connsiteX8" fmla="*/ 1792532 w 2260086"/>
                <a:gd name="connsiteY8" fmla="*/ 3572 h 1087086"/>
                <a:gd name="connsiteX9" fmla="*/ 1842062 w 2260086"/>
                <a:gd name="connsiteY9" fmla="*/ 6429 h 1087086"/>
                <a:gd name="connsiteX10" fmla="*/ 1864922 w 2260086"/>
                <a:gd name="connsiteY10" fmla="*/ 7382 h 1087086"/>
                <a:gd name="connsiteX11" fmla="*/ 1880162 w 2260086"/>
                <a:gd name="connsiteY11" fmla="*/ 10239 h 1087086"/>
                <a:gd name="connsiteX12" fmla="*/ 1898259 w 2260086"/>
                <a:gd name="connsiteY12" fmla="*/ 11192 h 1087086"/>
                <a:gd name="connsiteX13" fmla="*/ 1942075 w 2260086"/>
                <a:gd name="connsiteY13" fmla="*/ 18812 h 1087086"/>
                <a:gd name="connsiteX14" fmla="*/ 1955409 w 2260086"/>
                <a:gd name="connsiteY14" fmla="*/ 19764 h 1087086"/>
                <a:gd name="connsiteX15" fmla="*/ 2186867 w 2260086"/>
                <a:gd name="connsiteY15" fmla="*/ 91202 h 1087086"/>
                <a:gd name="connsiteX16" fmla="*/ 2250685 w 2260086"/>
                <a:gd name="connsiteY16" fmla="*/ 121682 h 1087086"/>
                <a:gd name="connsiteX17" fmla="*/ 2258304 w 2260086"/>
                <a:gd name="connsiteY17" fmla="*/ 132159 h 1087086"/>
                <a:gd name="connsiteX18" fmla="*/ 2243064 w 2260086"/>
                <a:gd name="connsiteY18" fmla="*/ 138827 h 1087086"/>
                <a:gd name="connsiteX19" fmla="*/ 2218300 w 2260086"/>
                <a:gd name="connsiteY19" fmla="*/ 134064 h 1087086"/>
                <a:gd name="connsiteX20" fmla="*/ 2198297 w 2260086"/>
                <a:gd name="connsiteY20" fmla="*/ 128349 h 1087086"/>
                <a:gd name="connsiteX21" fmla="*/ 2184010 w 2260086"/>
                <a:gd name="connsiteY21" fmla="*/ 122634 h 1087086"/>
                <a:gd name="connsiteX22" fmla="*/ 2170674 w 2260086"/>
                <a:gd name="connsiteY22" fmla="*/ 118189 h 1087086"/>
                <a:gd name="connsiteX23" fmla="*/ 2178294 w 2260086"/>
                <a:gd name="connsiteY23" fmla="*/ 121681 h 1087086"/>
                <a:gd name="connsiteX24" fmla="*/ 2196392 w 2260086"/>
                <a:gd name="connsiteY24" fmla="*/ 128349 h 1087086"/>
                <a:gd name="connsiteX25" fmla="*/ 2215442 w 2260086"/>
                <a:gd name="connsiteY25" fmla="*/ 140731 h 1087086"/>
                <a:gd name="connsiteX26" fmla="*/ 2186867 w 2260086"/>
                <a:gd name="connsiteY26" fmla="*/ 150256 h 1087086"/>
                <a:gd name="connsiteX27" fmla="*/ 2175979 w 2260086"/>
                <a:gd name="connsiteY27" fmla="*/ 149349 h 1087086"/>
                <a:gd name="connsiteX28" fmla="*/ 2182105 w 2260086"/>
                <a:gd name="connsiteY28" fmla="*/ 152161 h 1087086"/>
                <a:gd name="connsiteX29" fmla="*/ 2149720 w 2260086"/>
                <a:gd name="connsiteY29" fmla="*/ 156924 h 1087086"/>
                <a:gd name="connsiteX30" fmla="*/ 2128765 w 2260086"/>
                <a:gd name="connsiteY30" fmla="*/ 156924 h 1087086"/>
                <a:gd name="connsiteX31" fmla="*/ 2111355 w 2260086"/>
                <a:gd name="connsiteY31" fmla="*/ 153322 h 1087086"/>
                <a:gd name="connsiteX32" fmla="*/ 2108738 w 2260086"/>
                <a:gd name="connsiteY32" fmla="*/ 156329 h 1087086"/>
                <a:gd name="connsiteX33" fmla="*/ 2128765 w 2260086"/>
                <a:gd name="connsiteY33" fmla="*/ 159781 h 1087086"/>
                <a:gd name="connsiteX34" fmla="*/ 2144005 w 2260086"/>
                <a:gd name="connsiteY34" fmla="*/ 167401 h 1087086"/>
                <a:gd name="connsiteX35" fmla="*/ 2139242 w 2260086"/>
                <a:gd name="connsiteY35" fmla="*/ 180736 h 1087086"/>
                <a:gd name="connsiteX36" fmla="*/ 2116501 w 2260086"/>
                <a:gd name="connsiteY36" fmla="*/ 182165 h 1087086"/>
                <a:gd name="connsiteX37" fmla="*/ 2115194 w 2260086"/>
                <a:gd name="connsiteY37" fmla="*/ 181910 h 1087086"/>
                <a:gd name="connsiteX38" fmla="*/ 2116382 w 2260086"/>
                <a:gd name="connsiteY38" fmla="*/ 182642 h 1087086"/>
                <a:gd name="connsiteX39" fmla="*/ 2083044 w 2260086"/>
                <a:gd name="connsiteY39" fmla="*/ 193119 h 1087086"/>
                <a:gd name="connsiteX40" fmla="*/ 2075572 w 2260086"/>
                <a:gd name="connsiteY40" fmla="*/ 194434 h 1087086"/>
                <a:gd name="connsiteX41" fmla="*/ 2072387 w 2260086"/>
                <a:gd name="connsiteY41" fmla="*/ 198093 h 1087086"/>
                <a:gd name="connsiteX42" fmla="*/ 2083044 w 2260086"/>
                <a:gd name="connsiteY42" fmla="*/ 202644 h 1087086"/>
                <a:gd name="connsiteX43" fmla="*/ 2081139 w 2260086"/>
                <a:gd name="connsiteY43" fmla="*/ 215979 h 1087086"/>
                <a:gd name="connsiteX44" fmla="*/ 2063994 w 2260086"/>
                <a:gd name="connsiteY44" fmla="*/ 219789 h 1087086"/>
                <a:gd name="connsiteX45" fmla="*/ 2054448 w 2260086"/>
                <a:gd name="connsiteY45" fmla="*/ 218704 h 1087086"/>
                <a:gd name="connsiteX46" fmla="*/ 2025013 w 2260086"/>
                <a:gd name="connsiteY46" fmla="*/ 252523 h 1087086"/>
                <a:gd name="connsiteX47" fmla="*/ 2030657 w 2260086"/>
                <a:gd name="connsiteY47" fmla="*/ 258961 h 1087086"/>
                <a:gd name="connsiteX48" fmla="*/ 2023989 w 2260086"/>
                <a:gd name="connsiteY48" fmla="*/ 268366 h 1087086"/>
                <a:gd name="connsiteX49" fmla="*/ 2015893 w 2260086"/>
                <a:gd name="connsiteY49" fmla="*/ 270390 h 1087086"/>
                <a:gd name="connsiteX50" fmla="*/ 2012915 w 2260086"/>
                <a:gd name="connsiteY50" fmla="*/ 269296 h 1087086"/>
                <a:gd name="connsiteX51" fmla="*/ 2019227 w 2260086"/>
                <a:gd name="connsiteY51" fmla="*/ 275034 h 1087086"/>
                <a:gd name="connsiteX52" fmla="*/ 2004940 w 2260086"/>
                <a:gd name="connsiteY52" fmla="*/ 285512 h 1087086"/>
                <a:gd name="connsiteX53" fmla="*/ 1995327 w 2260086"/>
                <a:gd name="connsiteY53" fmla="*/ 283219 h 1087086"/>
                <a:gd name="connsiteX54" fmla="*/ 1989261 w 2260086"/>
                <a:gd name="connsiteY54" fmla="*/ 284303 h 1087086"/>
                <a:gd name="connsiteX55" fmla="*/ 1993510 w 2260086"/>
                <a:gd name="connsiteY55" fmla="*/ 285511 h 1087086"/>
                <a:gd name="connsiteX56" fmla="*/ 1286301 w 2260086"/>
                <a:gd name="connsiteY56" fmla="*/ 462239 h 1087086"/>
                <a:gd name="connsiteX57" fmla="*/ 627625 w 2260086"/>
                <a:gd name="connsiteY57" fmla="*/ 758435 h 1087086"/>
                <a:gd name="connsiteX58" fmla="*/ 38980 w 2260086"/>
                <a:gd name="connsiteY58" fmla="*/ 1074182 h 1087086"/>
                <a:gd name="connsiteX59" fmla="*/ 7547 w 2260086"/>
                <a:gd name="connsiteY59" fmla="*/ 1086564 h 1087086"/>
                <a:gd name="connsiteX60" fmla="*/ 3737 w 2260086"/>
                <a:gd name="connsiteY60" fmla="*/ 1060847 h 1087086"/>
                <a:gd name="connsiteX61" fmla="*/ 12310 w 2260086"/>
                <a:gd name="connsiteY61" fmla="*/ 1056084 h 1087086"/>
                <a:gd name="connsiteX62" fmla="*/ 21924 w 2260086"/>
                <a:gd name="connsiteY62" fmla="*/ 1046471 h 1087086"/>
                <a:gd name="connsiteX63" fmla="*/ 16953 w 2260086"/>
                <a:gd name="connsiteY63" fmla="*/ 1049416 h 1087086"/>
                <a:gd name="connsiteX64" fmla="*/ 6594 w 2260086"/>
                <a:gd name="connsiteY64" fmla="*/ 1052274 h 1087086"/>
                <a:gd name="connsiteX65" fmla="*/ 1832 w 2260086"/>
                <a:gd name="connsiteY65" fmla="*/ 1047511 h 1087086"/>
                <a:gd name="connsiteX66" fmla="*/ 1832 w 2260086"/>
                <a:gd name="connsiteY66" fmla="*/ 1044654 h 1087086"/>
                <a:gd name="connsiteX67" fmla="*/ 11357 w 2260086"/>
                <a:gd name="connsiteY67" fmla="*/ 1019889 h 1087086"/>
                <a:gd name="connsiteX68" fmla="*/ 20168 w 2260086"/>
                <a:gd name="connsiteY68" fmla="*/ 1009769 h 1087086"/>
                <a:gd name="connsiteX69" fmla="*/ 24706 w 2260086"/>
                <a:gd name="connsiteY69" fmla="*/ 1006233 h 1087086"/>
                <a:gd name="connsiteX70" fmla="*/ 23382 w 2260086"/>
                <a:gd name="connsiteY70" fmla="*/ 1006554 h 1087086"/>
                <a:gd name="connsiteX71" fmla="*/ 12309 w 2260086"/>
                <a:gd name="connsiteY71" fmla="*/ 1009411 h 1087086"/>
                <a:gd name="connsiteX72" fmla="*/ 3737 w 2260086"/>
                <a:gd name="connsiteY72" fmla="*/ 1006554 h 1087086"/>
                <a:gd name="connsiteX73" fmla="*/ 3737 w 2260086"/>
                <a:gd name="connsiteY73" fmla="*/ 1004649 h 1087086"/>
                <a:gd name="connsiteX74" fmla="*/ 12309 w 2260086"/>
                <a:gd name="connsiteY74" fmla="*/ 960834 h 1087086"/>
                <a:gd name="connsiteX75" fmla="*/ 16120 w 2260086"/>
                <a:gd name="connsiteY75" fmla="*/ 957023 h 1087086"/>
                <a:gd name="connsiteX76" fmla="*/ 17072 w 2260086"/>
                <a:gd name="connsiteY76" fmla="*/ 920829 h 1087086"/>
                <a:gd name="connsiteX77" fmla="*/ 23841 w 2260086"/>
                <a:gd name="connsiteY77" fmla="*/ 914857 h 1087086"/>
                <a:gd name="connsiteX78" fmla="*/ 12309 w 2260086"/>
                <a:gd name="connsiteY78" fmla="*/ 917019 h 1087086"/>
                <a:gd name="connsiteX79" fmla="*/ 17072 w 2260086"/>
                <a:gd name="connsiteY79" fmla="*/ 883682 h 1087086"/>
                <a:gd name="connsiteX80" fmla="*/ 38979 w 2260086"/>
                <a:gd name="connsiteY80" fmla="*/ 865585 h 1087086"/>
                <a:gd name="connsiteX81" fmla="*/ 40854 w 2260086"/>
                <a:gd name="connsiteY81" fmla="*/ 864302 h 1087086"/>
                <a:gd name="connsiteX82" fmla="*/ 40744 w 2260086"/>
                <a:gd name="connsiteY82" fmla="*/ 857449 h 1087086"/>
                <a:gd name="connsiteX83" fmla="*/ 32311 w 2260086"/>
                <a:gd name="connsiteY83" fmla="*/ 860822 h 1087086"/>
                <a:gd name="connsiteX84" fmla="*/ 10404 w 2260086"/>
                <a:gd name="connsiteY84" fmla="*/ 871299 h 1087086"/>
                <a:gd name="connsiteX85" fmla="*/ 10404 w 2260086"/>
                <a:gd name="connsiteY85" fmla="*/ 838914 h 1087086"/>
                <a:gd name="connsiteX86" fmla="*/ 10467 w 2260086"/>
                <a:gd name="connsiteY86" fmla="*/ 838851 h 1087086"/>
                <a:gd name="connsiteX87" fmla="*/ 8500 w 2260086"/>
                <a:gd name="connsiteY87" fmla="*/ 838914 h 1087086"/>
                <a:gd name="connsiteX88" fmla="*/ 4690 w 2260086"/>
                <a:gd name="connsiteY88" fmla="*/ 833199 h 1087086"/>
                <a:gd name="connsiteX89" fmla="*/ 4690 w 2260086"/>
                <a:gd name="connsiteY89" fmla="*/ 811291 h 1087086"/>
                <a:gd name="connsiteX90" fmla="*/ 14215 w 2260086"/>
                <a:gd name="connsiteY90" fmla="*/ 800814 h 1087086"/>
                <a:gd name="connsiteX91" fmla="*/ 29455 w 2260086"/>
                <a:gd name="connsiteY91" fmla="*/ 785574 h 1087086"/>
                <a:gd name="connsiteX92" fmla="*/ 30407 w 2260086"/>
                <a:gd name="connsiteY92" fmla="*/ 786526 h 1087086"/>
                <a:gd name="connsiteX93" fmla="*/ 39548 w 2260086"/>
                <a:gd name="connsiteY93" fmla="*/ 782678 h 1087086"/>
                <a:gd name="connsiteX94" fmla="*/ 39509 w 2260086"/>
                <a:gd name="connsiteY94" fmla="*/ 780243 h 1087086"/>
                <a:gd name="connsiteX95" fmla="*/ 37075 w 2260086"/>
                <a:gd name="connsiteY95" fmla="*/ 781764 h 1087086"/>
                <a:gd name="connsiteX96" fmla="*/ 31360 w 2260086"/>
                <a:gd name="connsiteY96" fmla="*/ 784621 h 1087086"/>
                <a:gd name="connsiteX97" fmla="*/ 11357 w 2260086"/>
                <a:gd name="connsiteY97" fmla="*/ 788431 h 1087086"/>
                <a:gd name="connsiteX98" fmla="*/ 10881 w 2260086"/>
                <a:gd name="connsiteY98" fmla="*/ 768667 h 1087086"/>
                <a:gd name="connsiteX99" fmla="*/ 13943 w 2260086"/>
                <a:gd name="connsiteY99" fmla="*/ 757951 h 1087086"/>
                <a:gd name="connsiteX100" fmla="*/ 13262 w 2260086"/>
                <a:gd name="connsiteY100" fmla="*/ 757951 h 1087086"/>
                <a:gd name="connsiteX101" fmla="*/ 23739 w 2260086"/>
                <a:gd name="connsiteY101" fmla="*/ 713184 h 1087086"/>
                <a:gd name="connsiteX102" fmla="*/ 37074 w 2260086"/>
                <a:gd name="connsiteY102" fmla="*/ 702707 h 1087086"/>
                <a:gd name="connsiteX103" fmla="*/ 38257 w 2260086"/>
                <a:gd name="connsiteY103" fmla="*/ 701984 h 1087086"/>
                <a:gd name="connsiteX104" fmla="*/ 38122 w 2260086"/>
                <a:gd name="connsiteY104" fmla="*/ 693535 h 1087086"/>
                <a:gd name="connsiteX105" fmla="*/ 36182 w 2260086"/>
                <a:gd name="connsiteY105" fmla="*/ 693985 h 1087086"/>
                <a:gd name="connsiteX106" fmla="*/ 14214 w 2260086"/>
                <a:gd name="connsiteY106" fmla="*/ 701754 h 1087086"/>
                <a:gd name="connsiteX107" fmla="*/ 12309 w 2260086"/>
                <a:gd name="connsiteY107" fmla="*/ 660797 h 1087086"/>
                <a:gd name="connsiteX108" fmla="*/ 940997 w 2260086"/>
                <a:gd name="connsiteY108" fmla="*/ 205502 h 1087086"/>
                <a:gd name="connsiteX109" fmla="*/ 1441059 w 2260086"/>
                <a:gd name="connsiteY109" fmla="*/ 39767 h 1087086"/>
                <a:gd name="connsiteX110" fmla="*/ 1541072 w 2260086"/>
                <a:gd name="connsiteY110" fmla="*/ 19764 h 1087086"/>
                <a:gd name="connsiteX111" fmla="*/ 1560122 w 2260086"/>
                <a:gd name="connsiteY111" fmla="*/ 16907 h 1087086"/>
                <a:gd name="connsiteX112" fmla="*/ 1622987 w 2260086"/>
                <a:gd name="connsiteY112" fmla="*/ 8334 h 1087086"/>
                <a:gd name="connsiteX113" fmla="*/ 1645847 w 2260086"/>
                <a:gd name="connsiteY113" fmla="*/ 7382 h 1087086"/>
                <a:gd name="connsiteX114" fmla="*/ 1700139 w 2260086"/>
                <a:gd name="connsiteY114" fmla="*/ 3572 h 1087086"/>
                <a:gd name="connsiteX0" fmla="*/ 2143052 w 2260086"/>
                <a:gd name="connsiteY0" fmla="*/ 108584 h 1087086"/>
                <a:gd name="connsiteX1" fmla="*/ 2129717 w 2260086"/>
                <a:gd name="connsiteY1" fmla="*/ 104536 h 1087086"/>
                <a:gd name="connsiteX2" fmla="*/ 2143052 w 2260086"/>
                <a:gd name="connsiteY2" fmla="*/ 108584 h 1087086"/>
                <a:gd name="connsiteX3" fmla="*/ 2038927 w 2260086"/>
                <a:gd name="connsiteY3" fmla="*/ 80705 h 1087086"/>
                <a:gd name="connsiteX4" fmla="*/ 2039942 w 2260086"/>
                <a:gd name="connsiteY4" fmla="*/ 80954 h 1087086"/>
                <a:gd name="connsiteX5" fmla="*/ 2039110 w 2260086"/>
                <a:gd name="connsiteY5" fmla="*/ 80724 h 1087086"/>
                <a:gd name="connsiteX6" fmla="*/ 2038927 w 2260086"/>
                <a:gd name="connsiteY6" fmla="*/ 80705 h 1087086"/>
                <a:gd name="connsiteX7" fmla="*/ 1700139 w 2260086"/>
                <a:gd name="connsiteY7" fmla="*/ 3572 h 1087086"/>
                <a:gd name="connsiteX8" fmla="*/ 1792532 w 2260086"/>
                <a:gd name="connsiteY8" fmla="*/ 3572 h 1087086"/>
                <a:gd name="connsiteX9" fmla="*/ 1842062 w 2260086"/>
                <a:gd name="connsiteY9" fmla="*/ 6429 h 1087086"/>
                <a:gd name="connsiteX10" fmla="*/ 1864922 w 2260086"/>
                <a:gd name="connsiteY10" fmla="*/ 7382 h 1087086"/>
                <a:gd name="connsiteX11" fmla="*/ 1880162 w 2260086"/>
                <a:gd name="connsiteY11" fmla="*/ 10239 h 1087086"/>
                <a:gd name="connsiteX12" fmla="*/ 1898259 w 2260086"/>
                <a:gd name="connsiteY12" fmla="*/ 11192 h 1087086"/>
                <a:gd name="connsiteX13" fmla="*/ 1942075 w 2260086"/>
                <a:gd name="connsiteY13" fmla="*/ 18812 h 1087086"/>
                <a:gd name="connsiteX14" fmla="*/ 1955409 w 2260086"/>
                <a:gd name="connsiteY14" fmla="*/ 19764 h 1087086"/>
                <a:gd name="connsiteX15" fmla="*/ 2186867 w 2260086"/>
                <a:gd name="connsiteY15" fmla="*/ 91202 h 1087086"/>
                <a:gd name="connsiteX16" fmla="*/ 2250685 w 2260086"/>
                <a:gd name="connsiteY16" fmla="*/ 121682 h 1087086"/>
                <a:gd name="connsiteX17" fmla="*/ 2258304 w 2260086"/>
                <a:gd name="connsiteY17" fmla="*/ 132159 h 1087086"/>
                <a:gd name="connsiteX18" fmla="*/ 2243064 w 2260086"/>
                <a:gd name="connsiteY18" fmla="*/ 138827 h 1087086"/>
                <a:gd name="connsiteX19" fmla="*/ 2218300 w 2260086"/>
                <a:gd name="connsiteY19" fmla="*/ 134064 h 1087086"/>
                <a:gd name="connsiteX20" fmla="*/ 2198297 w 2260086"/>
                <a:gd name="connsiteY20" fmla="*/ 128349 h 1087086"/>
                <a:gd name="connsiteX21" fmla="*/ 2184010 w 2260086"/>
                <a:gd name="connsiteY21" fmla="*/ 122634 h 1087086"/>
                <a:gd name="connsiteX22" fmla="*/ 2170674 w 2260086"/>
                <a:gd name="connsiteY22" fmla="*/ 118189 h 1087086"/>
                <a:gd name="connsiteX23" fmla="*/ 2178294 w 2260086"/>
                <a:gd name="connsiteY23" fmla="*/ 121681 h 1087086"/>
                <a:gd name="connsiteX24" fmla="*/ 2215442 w 2260086"/>
                <a:gd name="connsiteY24" fmla="*/ 140731 h 1087086"/>
                <a:gd name="connsiteX25" fmla="*/ 2186867 w 2260086"/>
                <a:gd name="connsiteY25" fmla="*/ 150256 h 1087086"/>
                <a:gd name="connsiteX26" fmla="*/ 2175979 w 2260086"/>
                <a:gd name="connsiteY26" fmla="*/ 149349 h 1087086"/>
                <a:gd name="connsiteX27" fmla="*/ 2182105 w 2260086"/>
                <a:gd name="connsiteY27" fmla="*/ 152161 h 1087086"/>
                <a:gd name="connsiteX28" fmla="*/ 2149720 w 2260086"/>
                <a:gd name="connsiteY28" fmla="*/ 156924 h 1087086"/>
                <a:gd name="connsiteX29" fmla="*/ 2128765 w 2260086"/>
                <a:gd name="connsiteY29" fmla="*/ 156924 h 1087086"/>
                <a:gd name="connsiteX30" fmla="*/ 2111355 w 2260086"/>
                <a:gd name="connsiteY30" fmla="*/ 153322 h 1087086"/>
                <a:gd name="connsiteX31" fmla="*/ 2108738 w 2260086"/>
                <a:gd name="connsiteY31" fmla="*/ 156329 h 1087086"/>
                <a:gd name="connsiteX32" fmla="*/ 2128765 w 2260086"/>
                <a:gd name="connsiteY32" fmla="*/ 159781 h 1087086"/>
                <a:gd name="connsiteX33" fmla="*/ 2144005 w 2260086"/>
                <a:gd name="connsiteY33" fmla="*/ 167401 h 1087086"/>
                <a:gd name="connsiteX34" fmla="*/ 2139242 w 2260086"/>
                <a:gd name="connsiteY34" fmla="*/ 180736 h 1087086"/>
                <a:gd name="connsiteX35" fmla="*/ 2116501 w 2260086"/>
                <a:gd name="connsiteY35" fmla="*/ 182165 h 1087086"/>
                <a:gd name="connsiteX36" fmla="*/ 2115194 w 2260086"/>
                <a:gd name="connsiteY36" fmla="*/ 181910 h 1087086"/>
                <a:gd name="connsiteX37" fmla="*/ 2116382 w 2260086"/>
                <a:gd name="connsiteY37" fmla="*/ 182642 h 1087086"/>
                <a:gd name="connsiteX38" fmla="*/ 2083044 w 2260086"/>
                <a:gd name="connsiteY38" fmla="*/ 193119 h 1087086"/>
                <a:gd name="connsiteX39" fmla="*/ 2075572 w 2260086"/>
                <a:gd name="connsiteY39" fmla="*/ 194434 h 1087086"/>
                <a:gd name="connsiteX40" fmla="*/ 2072387 w 2260086"/>
                <a:gd name="connsiteY40" fmla="*/ 198093 h 1087086"/>
                <a:gd name="connsiteX41" fmla="*/ 2083044 w 2260086"/>
                <a:gd name="connsiteY41" fmla="*/ 202644 h 1087086"/>
                <a:gd name="connsiteX42" fmla="*/ 2081139 w 2260086"/>
                <a:gd name="connsiteY42" fmla="*/ 215979 h 1087086"/>
                <a:gd name="connsiteX43" fmla="*/ 2063994 w 2260086"/>
                <a:gd name="connsiteY43" fmla="*/ 219789 h 1087086"/>
                <a:gd name="connsiteX44" fmla="*/ 2054448 w 2260086"/>
                <a:gd name="connsiteY44" fmla="*/ 218704 h 1087086"/>
                <a:gd name="connsiteX45" fmla="*/ 2025013 w 2260086"/>
                <a:gd name="connsiteY45" fmla="*/ 252523 h 1087086"/>
                <a:gd name="connsiteX46" fmla="*/ 2030657 w 2260086"/>
                <a:gd name="connsiteY46" fmla="*/ 258961 h 1087086"/>
                <a:gd name="connsiteX47" fmla="*/ 2023989 w 2260086"/>
                <a:gd name="connsiteY47" fmla="*/ 268366 h 1087086"/>
                <a:gd name="connsiteX48" fmla="*/ 2015893 w 2260086"/>
                <a:gd name="connsiteY48" fmla="*/ 270390 h 1087086"/>
                <a:gd name="connsiteX49" fmla="*/ 2012915 w 2260086"/>
                <a:gd name="connsiteY49" fmla="*/ 269296 h 1087086"/>
                <a:gd name="connsiteX50" fmla="*/ 2019227 w 2260086"/>
                <a:gd name="connsiteY50" fmla="*/ 275034 h 1087086"/>
                <a:gd name="connsiteX51" fmla="*/ 2004940 w 2260086"/>
                <a:gd name="connsiteY51" fmla="*/ 285512 h 1087086"/>
                <a:gd name="connsiteX52" fmla="*/ 1995327 w 2260086"/>
                <a:gd name="connsiteY52" fmla="*/ 283219 h 1087086"/>
                <a:gd name="connsiteX53" fmla="*/ 1989261 w 2260086"/>
                <a:gd name="connsiteY53" fmla="*/ 284303 h 1087086"/>
                <a:gd name="connsiteX54" fmla="*/ 1993510 w 2260086"/>
                <a:gd name="connsiteY54" fmla="*/ 285511 h 1087086"/>
                <a:gd name="connsiteX55" fmla="*/ 1286301 w 2260086"/>
                <a:gd name="connsiteY55" fmla="*/ 462239 h 1087086"/>
                <a:gd name="connsiteX56" fmla="*/ 627625 w 2260086"/>
                <a:gd name="connsiteY56" fmla="*/ 758435 h 1087086"/>
                <a:gd name="connsiteX57" fmla="*/ 38980 w 2260086"/>
                <a:gd name="connsiteY57" fmla="*/ 1074182 h 1087086"/>
                <a:gd name="connsiteX58" fmla="*/ 7547 w 2260086"/>
                <a:gd name="connsiteY58" fmla="*/ 1086564 h 1087086"/>
                <a:gd name="connsiteX59" fmla="*/ 3737 w 2260086"/>
                <a:gd name="connsiteY59" fmla="*/ 1060847 h 1087086"/>
                <a:gd name="connsiteX60" fmla="*/ 12310 w 2260086"/>
                <a:gd name="connsiteY60" fmla="*/ 1056084 h 1087086"/>
                <a:gd name="connsiteX61" fmla="*/ 21924 w 2260086"/>
                <a:gd name="connsiteY61" fmla="*/ 1046471 h 1087086"/>
                <a:gd name="connsiteX62" fmla="*/ 16953 w 2260086"/>
                <a:gd name="connsiteY62" fmla="*/ 1049416 h 1087086"/>
                <a:gd name="connsiteX63" fmla="*/ 6594 w 2260086"/>
                <a:gd name="connsiteY63" fmla="*/ 1052274 h 1087086"/>
                <a:gd name="connsiteX64" fmla="*/ 1832 w 2260086"/>
                <a:gd name="connsiteY64" fmla="*/ 1047511 h 1087086"/>
                <a:gd name="connsiteX65" fmla="*/ 1832 w 2260086"/>
                <a:gd name="connsiteY65" fmla="*/ 1044654 h 1087086"/>
                <a:gd name="connsiteX66" fmla="*/ 11357 w 2260086"/>
                <a:gd name="connsiteY66" fmla="*/ 1019889 h 1087086"/>
                <a:gd name="connsiteX67" fmla="*/ 20168 w 2260086"/>
                <a:gd name="connsiteY67" fmla="*/ 1009769 h 1087086"/>
                <a:gd name="connsiteX68" fmla="*/ 24706 w 2260086"/>
                <a:gd name="connsiteY68" fmla="*/ 1006233 h 1087086"/>
                <a:gd name="connsiteX69" fmla="*/ 23382 w 2260086"/>
                <a:gd name="connsiteY69" fmla="*/ 1006554 h 1087086"/>
                <a:gd name="connsiteX70" fmla="*/ 12309 w 2260086"/>
                <a:gd name="connsiteY70" fmla="*/ 1009411 h 1087086"/>
                <a:gd name="connsiteX71" fmla="*/ 3737 w 2260086"/>
                <a:gd name="connsiteY71" fmla="*/ 1006554 h 1087086"/>
                <a:gd name="connsiteX72" fmla="*/ 3737 w 2260086"/>
                <a:gd name="connsiteY72" fmla="*/ 1004649 h 1087086"/>
                <a:gd name="connsiteX73" fmla="*/ 12309 w 2260086"/>
                <a:gd name="connsiteY73" fmla="*/ 960834 h 1087086"/>
                <a:gd name="connsiteX74" fmla="*/ 16120 w 2260086"/>
                <a:gd name="connsiteY74" fmla="*/ 957023 h 1087086"/>
                <a:gd name="connsiteX75" fmla="*/ 17072 w 2260086"/>
                <a:gd name="connsiteY75" fmla="*/ 920829 h 1087086"/>
                <a:gd name="connsiteX76" fmla="*/ 23841 w 2260086"/>
                <a:gd name="connsiteY76" fmla="*/ 914857 h 1087086"/>
                <a:gd name="connsiteX77" fmla="*/ 12309 w 2260086"/>
                <a:gd name="connsiteY77" fmla="*/ 917019 h 1087086"/>
                <a:gd name="connsiteX78" fmla="*/ 17072 w 2260086"/>
                <a:gd name="connsiteY78" fmla="*/ 883682 h 1087086"/>
                <a:gd name="connsiteX79" fmla="*/ 38979 w 2260086"/>
                <a:gd name="connsiteY79" fmla="*/ 865585 h 1087086"/>
                <a:gd name="connsiteX80" fmla="*/ 40854 w 2260086"/>
                <a:gd name="connsiteY80" fmla="*/ 864302 h 1087086"/>
                <a:gd name="connsiteX81" fmla="*/ 40744 w 2260086"/>
                <a:gd name="connsiteY81" fmla="*/ 857449 h 1087086"/>
                <a:gd name="connsiteX82" fmla="*/ 32311 w 2260086"/>
                <a:gd name="connsiteY82" fmla="*/ 860822 h 1087086"/>
                <a:gd name="connsiteX83" fmla="*/ 10404 w 2260086"/>
                <a:gd name="connsiteY83" fmla="*/ 871299 h 1087086"/>
                <a:gd name="connsiteX84" fmla="*/ 10404 w 2260086"/>
                <a:gd name="connsiteY84" fmla="*/ 838914 h 1087086"/>
                <a:gd name="connsiteX85" fmla="*/ 10467 w 2260086"/>
                <a:gd name="connsiteY85" fmla="*/ 838851 h 1087086"/>
                <a:gd name="connsiteX86" fmla="*/ 8500 w 2260086"/>
                <a:gd name="connsiteY86" fmla="*/ 838914 h 1087086"/>
                <a:gd name="connsiteX87" fmla="*/ 4690 w 2260086"/>
                <a:gd name="connsiteY87" fmla="*/ 833199 h 1087086"/>
                <a:gd name="connsiteX88" fmla="*/ 4690 w 2260086"/>
                <a:gd name="connsiteY88" fmla="*/ 811291 h 1087086"/>
                <a:gd name="connsiteX89" fmla="*/ 14215 w 2260086"/>
                <a:gd name="connsiteY89" fmla="*/ 800814 h 1087086"/>
                <a:gd name="connsiteX90" fmla="*/ 29455 w 2260086"/>
                <a:gd name="connsiteY90" fmla="*/ 785574 h 1087086"/>
                <a:gd name="connsiteX91" fmla="*/ 30407 w 2260086"/>
                <a:gd name="connsiteY91" fmla="*/ 786526 h 1087086"/>
                <a:gd name="connsiteX92" fmla="*/ 39548 w 2260086"/>
                <a:gd name="connsiteY92" fmla="*/ 782678 h 1087086"/>
                <a:gd name="connsiteX93" fmla="*/ 39509 w 2260086"/>
                <a:gd name="connsiteY93" fmla="*/ 780243 h 1087086"/>
                <a:gd name="connsiteX94" fmla="*/ 37075 w 2260086"/>
                <a:gd name="connsiteY94" fmla="*/ 781764 h 1087086"/>
                <a:gd name="connsiteX95" fmla="*/ 31360 w 2260086"/>
                <a:gd name="connsiteY95" fmla="*/ 784621 h 1087086"/>
                <a:gd name="connsiteX96" fmla="*/ 11357 w 2260086"/>
                <a:gd name="connsiteY96" fmla="*/ 788431 h 1087086"/>
                <a:gd name="connsiteX97" fmla="*/ 10881 w 2260086"/>
                <a:gd name="connsiteY97" fmla="*/ 768667 h 1087086"/>
                <a:gd name="connsiteX98" fmla="*/ 13943 w 2260086"/>
                <a:gd name="connsiteY98" fmla="*/ 757951 h 1087086"/>
                <a:gd name="connsiteX99" fmla="*/ 13262 w 2260086"/>
                <a:gd name="connsiteY99" fmla="*/ 757951 h 1087086"/>
                <a:gd name="connsiteX100" fmla="*/ 23739 w 2260086"/>
                <a:gd name="connsiteY100" fmla="*/ 713184 h 1087086"/>
                <a:gd name="connsiteX101" fmla="*/ 37074 w 2260086"/>
                <a:gd name="connsiteY101" fmla="*/ 702707 h 1087086"/>
                <a:gd name="connsiteX102" fmla="*/ 38257 w 2260086"/>
                <a:gd name="connsiteY102" fmla="*/ 701984 h 1087086"/>
                <a:gd name="connsiteX103" fmla="*/ 38122 w 2260086"/>
                <a:gd name="connsiteY103" fmla="*/ 693535 h 1087086"/>
                <a:gd name="connsiteX104" fmla="*/ 36182 w 2260086"/>
                <a:gd name="connsiteY104" fmla="*/ 693985 h 1087086"/>
                <a:gd name="connsiteX105" fmla="*/ 14214 w 2260086"/>
                <a:gd name="connsiteY105" fmla="*/ 701754 h 1087086"/>
                <a:gd name="connsiteX106" fmla="*/ 12309 w 2260086"/>
                <a:gd name="connsiteY106" fmla="*/ 660797 h 1087086"/>
                <a:gd name="connsiteX107" fmla="*/ 940997 w 2260086"/>
                <a:gd name="connsiteY107" fmla="*/ 205502 h 1087086"/>
                <a:gd name="connsiteX108" fmla="*/ 1441059 w 2260086"/>
                <a:gd name="connsiteY108" fmla="*/ 39767 h 1087086"/>
                <a:gd name="connsiteX109" fmla="*/ 1541072 w 2260086"/>
                <a:gd name="connsiteY109" fmla="*/ 19764 h 1087086"/>
                <a:gd name="connsiteX110" fmla="*/ 1560122 w 2260086"/>
                <a:gd name="connsiteY110" fmla="*/ 16907 h 1087086"/>
                <a:gd name="connsiteX111" fmla="*/ 1622987 w 2260086"/>
                <a:gd name="connsiteY111" fmla="*/ 8334 h 1087086"/>
                <a:gd name="connsiteX112" fmla="*/ 1645847 w 2260086"/>
                <a:gd name="connsiteY112" fmla="*/ 7382 h 1087086"/>
                <a:gd name="connsiteX113" fmla="*/ 1700139 w 2260086"/>
                <a:gd name="connsiteY113" fmla="*/ 3572 h 1087086"/>
                <a:gd name="connsiteX0" fmla="*/ 2143052 w 2260086"/>
                <a:gd name="connsiteY0" fmla="*/ 108584 h 1087086"/>
                <a:gd name="connsiteX1" fmla="*/ 2129717 w 2260086"/>
                <a:gd name="connsiteY1" fmla="*/ 104536 h 1087086"/>
                <a:gd name="connsiteX2" fmla="*/ 2143052 w 2260086"/>
                <a:gd name="connsiteY2" fmla="*/ 108584 h 1087086"/>
                <a:gd name="connsiteX3" fmla="*/ 2038927 w 2260086"/>
                <a:gd name="connsiteY3" fmla="*/ 80705 h 1087086"/>
                <a:gd name="connsiteX4" fmla="*/ 2039942 w 2260086"/>
                <a:gd name="connsiteY4" fmla="*/ 80954 h 1087086"/>
                <a:gd name="connsiteX5" fmla="*/ 2039110 w 2260086"/>
                <a:gd name="connsiteY5" fmla="*/ 80724 h 1087086"/>
                <a:gd name="connsiteX6" fmla="*/ 2038927 w 2260086"/>
                <a:gd name="connsiteY6" fmla="*/ 80705 h 1087086"/>
                <a:gd name="connsiteX7" fmla="*/ 1700139 w 2260086"/>
                <a:gd name="connsiteY7" fmla="*/ 3572 h 1087086"/>
                <a:gd name="connsiteX8" fmla="*/ 1792532 w 2260086"/>
                <a:gd name="connsiteY8" fmla="*/ 3572 h 1087086"/>
                <a:gd name="connsiteX9" fmla="*/ 1842062 w 2260086"/>
                <a:gd name="connsiteY9" fmla="*/ 6429 h 1087086"/>
                <a:gd name="connsiteX10" fmla="*/ 1864922 w 2260086"/>
                <a:gd name="connsiteY10" fmla="*/ 7382 h 1087086"/>
                <a:gd name="connsiteX11" fmla="*/ 1880162 w 2260086"/>
                <a:gd name="connsiteY11" fmla="*/ 10239 h 1087086"/>
                <a:gd name="connsiteX12" fmla="*/ 1898259 w 2260086"/>
                <a:gd name="connsiteY12" fmla="*/ 11192 h 1087086"/>
                <a:gd name="connsiteX13" fmla="*/ 1942075 w 2260086"/>
                <a:gd name="connsiteY13" fmla="*/ 18812 h 1087086"/>
                <a:gd name="connsiteX14" fmla="*/ 1955409 w 2260086"/>
                <a:gd name="connsiteY14" fmla="*/ 19764 h 1087086"/>
                <a:gd name="connsiteX15" fmla="*/ 2186867 w 2260086"/>
                <a:gd name="connsiteY15" fmla="*/ 91202 h 1087086"/>
                <a:gd name="connsiteX16" fmla="*/ 2250685 w 2260086"/>
                <a:gd name="connsiteY16" fmla="*/ 121682 h 1087086"/>
                <a:gd name="connsiteX17" fmla="*/ 2258304 w 2260086"/>
                <a:gd name="connsiteY17" fmla="*/ 132159 h 1087086"/>
                <a:gd name="connsiteX18" fmla="*/ 2243064 w 2260086"/>
                <a:gd name="connsiteY18" fmla="*/ 138827 h 1087086"/>
                <a:gd name="connsiteX19" fmla="*/ 2218300 w 2260086"/>
                <a:gd name="connsiteY19" fmla="*/ 134064 h 1087086"/>
                <a:gd name="connsiteX20" fmla="*/ 2198297 w 2260086"/>
                <a:gd name="connsiteY20" fmla="*/ 128349 h 1087086"/>
                <a:gd name="connsiteX21" fmla="*/ 2184010 w 2260086"/>
                <a:gd name="connsiteY21" fmla="*/ 122634 h 1087086"/>
                <a:gd name="connsiteX22" fmla="*/ 2170674 w 2260086"/>
                <a:gd name="connsiteY22" fmla="*/ 118189 h 1087086"/>
                <a:gd name="connsiteX23" fmla="*/ 2215442 w 2260086"/>
                <a:gd name="connsiteY23" fmla="*/ 140731 h 1087086"/>
                <a:gd name="connsiteX24" fmla="*/ 2186867 w 2260086"/>
                <a:gd name="connsiteY24" fmla="*/ 150256 h 1087086"/>
                <a:gd name="connsiteX25" fmla="*/ 2175979 w 2260086"/>
                <a:gd name="connsiteY25" fmla="*/ 149349 h 1087086"/>
                <a:gd name="connsiteX26" fmla="*/ 2182105 w 2260086"/>
                <a:gd name="connsiteY26" fmla="*/ 152161 h 1087086"/>
                <a:gd name="connsiteX27" fmla="*/ 2149720 w 2260086"/>
                <a:gd name="connsiteY27" fmla="*/ 156924 h 1087086"/>
                <a:gd name="connsiteX28" fmla="*/ 2128765 w 2260086"/>
                <a:gd name="connsiteY28" fmla="*/ 156924 h 1087086"/>
                <a:gd name="connsiteX29" fmla="*/ 2111355 w 2260086"/>
                <a:gd name="connsiteY29" fmla="*/ 153322 h 1087086"/>
                <a:gd name="connsiteX30" fmla="*/ 2108738 w 2260086"/>
                <a:gd name="connsiteY30" fmla="*/ 156329 h 1087086"/>
                <a:gd name="connsiteX31" fmla="*/ 2128765 w 2260086"/>
                <a:gd name="connsiteY31" fmla="*/ 159781 h 1087086"/>
                <a:gd name="connsiteX32" fmla="*/ 2144005 w 2260086"/>
                <a:gd name="connsiteY32" fmla="*/ 167401 h 1087086"/>
                <a:gd name="connsiteX33" fmla="*/ 2139242 w 2260086"/>
                <a:gd name="connsiteY33" fmla="*/ 180736 h 1087086"/>
                <a:gd name="connsiteX34" fmla="*/ 2116501 w 2260086"/>
                <a:gd name="connsiteY34" fmla="*/ 182165 h 1087086"/>
                <a:gd name="connsiteX35" fmla="*/ 2115194 w 2260086"/>
                <a:gd name="connsiteY35" fmla="*/ 181910 h 1087086"/>
                <a:gd name="connsiteX36" fmla="*/ 2116382 w 2260086"/>
                <a:gd name="connsiteY36" fmla="*/ 182642 h 1087086"/>
                <a:gd name="connsiteX37" fmla="*/ 2083044 w 2260086"/>
                <a:gd name="connsiteY37" fmla="*/ 193119 h 1087086"/>
                <a:gd name="connsiteX38" fmla="*/ 2075572 w 2260086"/>
                <a:gd name="connsiteY38" fmla="*/ 194434 h 1087086"/>
                <a:gd name="connsiteX39" fmla="*/ 2072387 w 2260086"/>
                <a:gd name="connsiteY39" fmla="*/ 198093 h 1087086"/>
                <a:gd name="connsiteX40" fmla="*/ 2083044 w 2260086"/>
                <a:gd name="connsiteY40" fmla="*/ 202644 h 1087086"/>
                <a:gd name="connsiteX41" fmla="*/ 2081139 w 2260086"/>
                <a:gd name="connsiteY41" fmla="*/ 215979 h 1087086"/>
                <a:gd name="connsiteX42" fmla="*/ 2063994 w 2260086"/>
                <a:gd name="connsiteY42" fmla="*/ 219789 h 1087086"/>
                <a:gd name="connsiteX43" fmla="*/ 2054448 w 2260086"/>
                <a:gd name="connsiteY43" fmla="*/ 218704 h 1087086"/>
                <a:gd name="connsiteX44" fmla="*/ 2025013 w 2260086"/>
                <a:gd name="connsiteY44" fmla="*/ 252523 h 1087086"/>
                <a:gd name="connsiteX45" fmla="*/ 2030657 w 2260086"/>
                <a:gd name="connsiteY45" fmla="*/ 258961 h 1087086"/>
                <a:gd name="connsiteX46" fmla="*/ 2023989 w 2260086"/>
                <a:gd name="connsiteY46" fmla="*/ 268366 h 1087086"/>
                <a:gd name="connsiteX47" fmla="*/ 2015893 w 2260086"/>
                <a:gd name="connsiteY47" fmla="*/ 270390 h 1087086"/>
                <a:gd name="connsiteX48" fmla="*/ 2012915 w 2260086"/>
                <a:gd name="connsiteY48" fmla="*/ 269296 h 1087086"/>
                <a:gd name="connsiteX49" fmla="*/ 2019227 w 2260086"/>
                <a:gd name="connsiteY49" fmla="*/ 275034 h 1087086"/>
                <a:gd name="connsiteX50" fmla="*/ 2004940 w 2260086"/>
                <a:gd name="connsiteY50" fmla="*/ 285512 h 1087086"/>
                <a:gd name="connsiteX51" fmla="*/ 1995327 w 2260086"/>
                <a:gd name="connsiteY51" fmla="*/ 283219 h 1087086"/>
                <a:gd name="connsiteX52" fmla="*/ 1989261 w 2260086"/>
                <a:gd name="connsiteY52" fmla="*/ 284303 h 1087086"/>
                <a:gd name="connsiteX53" fmla="*/ 1993510 w 2260086"/>
                <a:gd name="connsiteY53" fmla="*/ 285511 h 1087086"/>
                <a:gd name="connsiteX54" fmla="*/ 1286301 w 2260086"/>
                <a:gd name="connsiteY54" fmla="*/ 462239 h 1087086"/>
                <a:gd name="connsiteX55" fmla="*/ 627625 w 2260086"/>
                <a:gd name="connsiteY55" fmla="*/ 758435 h 1087086"/>
                <a:gd name="connsiteX56" fmla="*/ 38980 w 2260086"/>
                <a:gd name="connsiteY56" fmla="*/ 1074182 h 1087086"/>
                <a:gd name="connsiteX57" fmla="*/ 7547 w 2260086"/>
                <a:gd name="connsiteY57" fmla="*/ 1086564 h 1087086"/>
                <a:gd name="connsiteX58" fmla="*/ 3737 w 2260086"/>
                <a:gd name="connsiteY58" fmla="*/ 1060847 h 1087086"/>
                <a:gd name="connsiteX59" fmla="*/ 12310 w 2260086"/>
                <a:gd name="connsiteY59" fmla="*/ 1056084 h 1087086"/>
                <a:gd name="connsiteX60" fmla="*/ 21924 w 2260086"/>
                <a:gd name="connsiteY60" fmla="*/ 1046471 h 1087086"/>
                <a:gd name="connsiteX61" fmla="*/ 16953 w 2260086"/>
                <a:gd name="connsiteY61" fmla="*/ 1049416 h 1087086"/>
                <a:gd name="connsiteX62" fmla="*/ 6594 w 2260086"/>
                <a:gd name="connsiteY62" fmla="*/ 1052274 h 1087086"/>
                <a:gd name="connsiteX63" fmla="*/ 1832 w 2260086"/>
                <a:gd name="connsiteY63" fmla="*/ 1047511 h 1087086"/>
                <a:gd name="connsiteX64" fmla="*/ 1832 w 2260086"/>
                <a:gd name="connsiteY64" fmla="*/ 1044654 h 1087086"/>
                <a:gd name="connsiteX65" fmla="*/ 11357 w 2260086"/>
                <a:gd name="connsiteY65" fmla="*/ 1019889 h 1087086"/>
                <a:gd name="connsiteX66" fmla="*/ 20168 w 2260086"/>
                <a:gd name="connsiteY66" fmla="*/ 1009769 h 1087086"/>
                <a:gd name="connsiteX67" fmla="*/ 24706 w 2260086"/>
                <a:gd name="connsiteY67" fmla="*/ 1006233 h 1087086"/>
                <a:gd name="connsiteX68" fmla="*/ 23382 w 2260086"/>
                <a:gd name="connsiteY68" fmla="*/ 1006554 h 1087086"/>
                <a:gd name="connsiteX69" fmla="*/ 12309 w 2260086"/>
                <a:gd name="connsiteY69" fmla="*/ 1009411 h 1087086"/>
                <a:gd name="connsiteX70" fmla="*/ 3737 w 2260086"/>
                <a:gd name="connsiteY70" fmla="*/ 1006554 h 1087086"/>
                <a:gd name="connsiteX71" fmla="*/ 3737 w 2260086"/>
                <a:gd name="connsiteY71" fmla="*/ 1004649 h 1087086"/>
                <a:gd name="connsiteX72" fmla="*/ 12309 w 2260086"/>
                <a:gd name="connsiteY72" fmla="*/ 960834 h 1087086"/>
                <a:gd name="connsiteX73" fmla="*/ 16120 w 2260086"/>
                <a:gd name="connsiteY73" fmla="*/ 957023 h 1087086"/>
                <a:gd name="connsiteX74" fmla="*/ 17072 w 2260086"/>
                <a:gd name="connsiteY74" fmla="*/ 920829 h 1087086"/>
                <a:gd name="connsiteX75" fmla="*/ 23841 w 2260086"/>
                <a:gd name="connsiteY75" fmla="*/ 914857 h 1087086"/>
                <a:gd name="connsiteX76" fmla="*/ 12309 w 2260086"/>
                <a:gd name="connsiteY76" fmla="*/ 917019 h 1087086"/>
                <a:gd name="connsiteX77" fmla="*/ 17072 w 2260086"/>
                <a:gd name="connsiteY77" fmla="*/ 883682 h 1087086"/>
                <a:gd name="connsiteX78" fmla="*/ 38979 w 2260086"/>
                <a:gd name="connsiteY78" fmla="*/ 865585 h 1087086"/>
                <a:gd name="connsiteX79" fmla="*/ 40854 w 2260086"/>
                <a:gd name="connsiteY79" fmla="*/ 864302 h 1087086"/>
                <a:gd name="connsiteX80" fmla="*/ 40744 w 2260086"/>
                <a:gd name="connsiteY80" fmla="*/ 857449 h 1087086"/>
                <a:gd name="connsiteX81" fmla="*/ 32311 w 2260086"/>
                <a:gd name="connsiteY81" fmla="*/ 860822 h 1087086"/>
                <a:gd name="connsiteX82" fmla="*/ 10404 w 2260086"/>
                <a:gd name="connsiteY82" fmla="*/ 871299 h 1087086"/>
                <a:gd name="connsiteX83" fmla="*/ 10404 w 2260086"/>
                <a:gd name="connsiteY83" fmla="*/ 838914 h 1087086"/>
                <a:gd name="connsiteX84" fmla="*/ 10467 w 2260086"/>
                <a:gd name="connsiteY84" fmla="*/ 838851 h 1087086"/>
                <a:gd name="connsiteX85" fmla="*/ 8500 w 2260086"/>
                <a:gd name="connsiteY85" fmla="*/ 838914 h 1087086"/>
                <a:gd name="connsiteX86" fmla="*/ 4690 w 2260086"/>
                <a:gd name="connsiteY86" fmla="*/ 833199 h 1087086"/>
                <a:gd name="connsiteX87" fmla="*/ 4690 w 2260086"/>
                <a:gd name="connsiteY87" fmla="*/ 811291 h 1087086"/>
                <a:gd name="connsiteX88" fmla="*/ 14215 w 2260086"/>
                <a:gd name="connsiteY88" fmla="*/ 800814 h 1087086"/>
                <a:gd name="connsiteX89" fmla="*/ 29455 w 2260086"/>
                <a:gd name="connsiteY89" fmla="*/ 785574 h 1087086"/>
                <a:gd name="connsiteX90" fmla="*/ 30407 w 2260086"/>
                <a:gd name="connsiteY90" fmla="*/ 786526 h 1087086"/>
                <a:gd name="connsiteX91" fmla="*/ 39548 w 2260086"/>
                <a:gd name="connsiteY91" fmla="*/ 782678 h 1087086"/>
                <a:gd name="connsiteX92" fmla="*/ 39509 w 2260086"/>
                <a:gd name="connsiteY92" fmla="*/ 780243 h 1087086"/>
                <a:gd name="connsiteX93" fmla="*/ 37075 w 2260086"/>
                <a:gd name="connsiteY93" fmla="*/ 781764 h 1087086"/>
                <a:gd name="connsiteX94" fmla="*/ 31360 w 2260086"/>
                <a:gd name="connsiteY94" fmla="*/ 784621 h 1087086"/>
                <a:gd name="connsiteX95" fmla="*/ 11357 w 2260086"/>
                <a:gd name="connsiteY95" fmla="*/ 788431 h 1087086"/>
                <a:gd name="connsiteX96" fmla="*/ 10881 w 2260086"/>
                <a:gd name="connsiteY96" fmla="*/ 768667 h 1087086"/>
                <a:gd name="connsiteX97" fmla="*/ 13943 w 2260086"/>
                <a:gd name="connsiteY97" fmla="*/ 757951 h 1087086"/>
                <a:gd name="connsiteX98" fmla="*/ 13262 w 2260086"/>
                <a:gd name="connsiteY98" fmla="*/ 757951 h 1087086"/>
                <a:gd name="connsiteX99" fmla="*/ 23739 w 2260086"/>
                <a:gd name="connsiteY99" fmla="*/ 713184 h 1087086"/>
                <a:gd name="connsiteX100" fmla="*/ 37074 w 2260086"/>
                <a:gd name="connsiteY100" fmla="*/ 702707 h 1087086"/>
                <a:gd name="connsiteX101" fmla="*/ 38257 w 2260086"/>
                <a:gd name="connsiteY101" fmla="*/ 701984 h 1087086"/>
                <a:gd name="connsiteX102" fmla="*/ 38122 w 2260086"/>
                <a:gd name="connsiteY102" fmla="*/ 693535 h 1087086"/>
                <a:gd name="connsiteX103" fmla="*/ 36182 w 2260086"/>
                <a:gd name="connsiteY103" fmla="*/ 693985 h 1087086"/>
                <a:gd name="connsiteX104" fmla="*/ 14214 w 2260086"/>
                <a:gd name="connsiteY104" fmla="*/ 701754 h 1087086"/>
                <a:gd name="connsiteX105" fmla="*/ 12309 w 2260086"/>
                <a:gd name="connsiteY105" fmla="*/ 660797 h 1087086"/>
                <a:gd name="connsiteX106" fmla="*/ 940997 w 2260086"/>
                <a:gd name="connsiteY106" fmla="*/ 205502 h 1087086"/>
                <a:gd name="connsiteX107" fmla="*/ 1441059 w 2260086"/>
                <a:gd name="connsiteY107" fmla="*/ 39767 h 1087086"/>
                <a:gd name="connsiteX108" fmla="*/ 1541072 w 2260086"/>
                <a:gd name="connsiteY108" fmla="*/ 19764 h 1087086"/>
                <a:gd name="connsiteX109" fmla="*/ 1560122 w 2260086"/>
                <a:gd name="connsiteY109" fmla="*/ 16907 h 1087086"/>
                <a:gd name="connsiteX110" fmla="*/ 1622987 w 2260086"/>
                <a:gd name="connsiteY110" fmla="*/ 8334 h 1087086"/>
                <a:gd name="connsiteX111" fmla="*/ 1645847 w 2260086"/>
                <a:gd name="connsiteY111" fmla="*/ 7382 h 1087086"/>
                <a:gd name="connsiteX112" fmla="*/ 1700139 w 2260086"/>
                <a:gd name="connsiteY112" fmla="*/ 3572 h 1087086"/>
                <a:gd name="connsiteX0" fmla="*/ 2038927 w 2260086"/>
                <a:gd name="connsiteY0" fmla="*/ 80705 h 1087086"/>
                <a:gd name="connsiteX1" fmla="*/ 2039942 w 2260086"/>
                <a:gd name="connsiteY1" fmla="*/ 80954 h 1087086"/>
                <a:gd name="connsiteX2" fmla="*/ 2039110 w 2260086"/>
                <a:gd name="connsiteY2" fmla="*/ 80724 h 1087086"/>
                <a:gd name="connsiteX3" fmla="*/ 2038927 w 2260086"/>
                <a:gd name="connsiteY3" fmla="*/ 80705 h 1087086"/>
                <a:gd name="connsiteX4" fmla="*/ 1700139 w 2260086"/>
                <a:gd name="connsiteY4" fmla="*/ 3572 h 1087086"/>
                <a:gd name="connsiteX5" fmla="*/ 1792532 w 2260086"/>
                <a:gd name="connsiteY5" fmla="*/ 3572 h 1087086"/>
                <a:gd name="connsiteX6" fmla="*/ 1842062 w 2260086"/>
                <a:gd name="connsiteY6" fmla="*/ 6429 h 1087086"/>
                <a:gd name="connsiteX7" fmla="*/ 1864922 w 2260086"/>
                <a:gd name="connsiteY7" fmla="*/ 7382 h 1087086"/>
                <a:gd name="connsiteX8" fmla="*/ 1880162 w 2260086"/>
                <a:gd name="connsiteY8" fmla="*/ 10239 h 1087086"/>
                <a:gd name="connsiteX9" fmla="*/ 1898259 w 2260086"/>
                <a:gd name="connsiteY9" fmla="*/ 11192 h 1087086"/>
                <a:gd name="connsiteX10" fmla="*/ 1942075 w 2260086"/>
                <a:gd name="connsiteY10" fmla="*/ 18812 h 1087086"/>
                <a:gd name="connsiteX11" fmla="*/ 1955409 w 2260086"/>
                <a:gd name="connsiteY11" fmla="*/ 19764 h 1087086"/>
                <a:gd name="connsiteX12" fmla="*/ 2186867 w 2260086"/>
                <a:gd name="connsiteY12" fmla="*/ 91202 h 1087086"/>
                <a:gd name="connsiteX13" fmla="*/ 2250685 w 2260086"/>
                <a:gd name="connsiteY13" fmla="*/ 121682 h 1087086"/>
                <a:gd name="connsiteX14" fmla="*/ 2258304 w 2260086"/>
                <a:gd name="connsiteY14" fmla="*/ 132159 h 1087086"/>
                <a:gd name="connsiteX15" fmla="*/ 2243064 w 2260086"/>
                <a:gd name="connsiteY15" fmla="*/ 138827 h 1087086"/>
                <a:gd name="connsiteX16" fmla="*/ 2218300 w 2260086"/>
                <a:gd name="connsiteY16" fmla="*/ 134064 h 1087086"/>
                <a:gd name="connsiteX17" fmla="*/ 2198297 w 2260086"/>
                <a:gd name="connsiteY17" fmla="*/ 128349 h 1087086"/>
                <a:gd name="connsiteX18" fmla="*/ 2184010 w 2260086"/>
                <a:gd name="connsiteY18" fmla="*/ 122634 h 1087086"/>
                <a:gd name="connsiteX19" fmla="*/ 2170674 w 2260086"/>
                <a:gd name="connsiteY19" fmla="*/ 118189 h 1087086"/>
                <a:gd name="connsiteX20" fmla="*/ 2215442 w 2260086"/>
                <a:gd name="connsiteY20" fmla="*/ 140731 h 1087086"/>
                <a:gd name="connsiteX21" fmla="*/ 2186867 w 2260086"/>
                <a:gd name="connsiteY21" fmla="*/ 150256 h 1087086"/>
                <a:gd name="connsiteX22" fmla="*/ 2175979 w 2260086"/>
                <a:gd name="connsiteY22" fmla="*/ 149349 h 1087086"/>
                <a:gd name="connsiteX23" fmla="*/ 2182105 w 2260086"/>
                <a:gd name="connsiteY23" fmla="*/ 152161 h 1087086"/>
                <a:gd name="connsiteX24" fmla="*/ 2149720 w 2260086"/>
                <a:gd name="connsiteY24" fmla="*/ 156924 h 1087086"/>
                <a:gd name="connsiteX25" fmla="*/ 2128765 w 2260086"/>
                <a:gd name="connsiteY25" fmla="*/ 156924 h 1087086"/>
                <a:gd name="connsiteX26" fmla="*/ 2111355 w 2260086"/>
                <a:gd name="connsiteY26" fmla="*/ 153322 h 1087086"/>
                <a:gd name="connsiteX27" fmla="*/ 2108738 w 2260086"/>
                <a:gd name="connsiteY27" fmla="*/ 156329 h 1087086"/>
                <a:gd name="connsiteX28" fmla="*/ 2128765 w 2260086"/>
                <a:gd name="connsiteY28" fmla="*/ 159781 h 1087086"/>
                <a:gd name="connsiteX29" fmla="*/ 2144005 w 2260086"/>
                <a:gd name="connsiteY29" fmla="*/ 167401 h 1087086"/>
                <a:gd name="connsiteX30" fmla="*/ 2139242 w 2260086"/>
                <a:gd name="connsiteY30" fmla="*/ 180736 h 1087086"/>
                <a:gd name="connsiteX31" fmla="*/ 2116501 w 2260086"/>
                <a:gd name="connsiteY31" fmla="*/ 182165 h 1087086"/>
                <a:gd name="connsiteX32" fmla="*/ 2115194 w 2260086"/>
                <a:gd name="connsiteY32" fmla="*/ 181910 h 1087086"/>
                <a:gd name="connsiteX33" fmla="*/ 2116382 w 2260086"/>
                <a:gd name="connsiteY33" fmla="*/ 182642 h 1087086"/>
                <a:gd name="connsiteX34" fmla="*/ 2083044 w 2260086"/>
                <a:gd name="connsiteY34" fmla="*/ 193119 h 1087086"/>
                <a:gd name="connsiteX35" fmla="*/ 2075572 w 2260086"/>
                <a:gd name="connsiteY35" fmla="*/ 194434 h 1087086"/>
                <a:gd name="connsiteX36" fmla="*/ 2072387 w 2260086"/>
                <a:gd name="connsiteY36" fmla="*/ 198093 h 1087086"/>
                <a:gd name="connsiteX37" fmla="*/ 2083044 w 2260086"/>
                <a:gd name="connsiteY37" fmla="*/ 202644 h 1087086"/>
                <a:gd name="connsiteX38" fmla="*/ 2081139 w 2260086"/>
                <a:gd name="connsiteY38" fmla="*/ 215979 h 1087086"/>
                <a:gd name="connsiteX39" fmla="*/ 2063994 w 2260086"/>
                <a:gd name="connsiteY39" fmla="*/ 219789 h 1087086"/>
                <a:gd name="connsiteX40" fmla="*/ 2054448 w 2260086"/>
                <a:gd name="connsiteY40" fmla="*/ 218704 h 1087086"/>
                <a:gd name="connsiteX41" fmla="*/ 2025013 w 2260086"/>
                <a:gd name="connsiteY41" fmla="*/ 252523 h 1087086"/>
                <a:gd name="connsiteX42" fmla="*/ 2030657 w 2260086"/>
                <a:gd name="connsiteY42" fmla="*/ 258961 h 1087086"/>
                <a:gd name="connsiteX43" fmla="*/ 2023989 w 2260086"/>
                <a:gd name="connsiteY43" fmla="*/ 268366 h 1087086"/>
                <a:gd name="connsiteX44" fmla="*/ 2015893 w 2260086"/>
                <a:gd name="connsiteY44" fmla="*/ 270390 h 1087086"/>
                <a:gd name="connsiteX45" fmla="*/ 2012915 w 2260086"/>
                <a:gd name="connsiteY45" fmla="*/ 269296 h 1087086"/>
                <a:gd name="connsiteX46" fmla="*/ 2019227 w 2260086"/>
                <a:gd name="connsiteY46" fmla="*/ 275034 h 1087086"/>
                <a:gd name="connsiteX47" fmla="*/ 2004940 w 2260086"/>
                <a:gd name="connsiteY47" fmla="*/ 285512 h 1087086"/>
                <a:gd name="connsiteX48" fmla="*/ 1995327 w 2260086"/>
                <a:gd name="connsiteY48" fmla="*/ 283219 h 1087086"/>
                <a:gd name="connsiteX49" fmla="*/ 1989261 w 2260086"/>
                <a:gd name="connsiteY49" fmla="*/ 284303 h 1087086"/>
                <a:gd name="connsiteX50" fmla="*/ 1993510 w 2260086"/>
                <a:gd name="connsiteY50" fmla="*/ 285511 h 1087086"/>
                <a:gd name="connsiteX51" fmla="*/ 1286301 w 2260086"/>
                <a:gd name="connsiteY51" fmla="*/ 462239 h 1087086"/>
                <a:gd name="connsiteX52" fmla="*/ 627625 w 2260086"/>
                <a:gd name="connsiteY52" fmla="*/ 758435 h 1087086"/>
                <a:gd name="connsiteX53" fmla="*/ 38980 w 2260086"/>
                <a:gd name="connsiteY53" fmla="*/ 1074182 h 1087086"/>
                <a:gd name="connsiteX54" fmla="*/ 7547 w 2260086"/>
                <a:gd name="connsiteY54" fmla="*/ 1086564 h 1087086"/>
                <a:gd name="connsiteX55" fmla="*/ 3737 w 2260086"/>
                <a:gd name="connsiteY55" fmla="*/ 1060847 h 1087086"/>
                <a:gd name="connsiteX56" fmla="*/ 12310 w 2260086"/>
                <a:gd name="connsiteY56" fmla="*/ 1056084 h 1087086"/>
                <a:gd name="connsiteX57" fmla="*/ 21924 w 2260086"/>
                <a:gd name="connsiteY57" fmla="*/ 1046471 h 1087086"/>
                <a:gd name="connsiteX58" fmla="*/ 16953 w 2260086"/>
                <a:gd name="connsiteY58" fmla="*/ 1049416 h 1087086"/>
                <a:gd name="connsiteX59" fmla="*/ 6594 w 2260086"/>
                <a:gd name="connsiteY59" fmla="*/ 1052274 h 1087086"/>
                <a:gd name="connsiteX60" fmla="*/ 1832 w 2260086"/>
                <a:gd name="connsiteY60" fmla="*/ 1047511 h 1087086"/>
                <a:gd name="connsiteX61" fmla="*/ 1832 w 2260086"/>
                <a:gd name="connsiteY61" fmla="*/ 1044654 h 1087086"/>
                <a:gd name="connsiteX62" fmla="*/ 11357 w 2260086"/>
                <a:gd name="connsiteY62" fmla="*/ 1019889 h 1087086"/>
                <a:gd name="connsiteX63" fmla="*/ 20168 w 2260086"/>
                <a:gd name="connsiteY63" fmla="*/ 1009769 h 1087086"/>
                <a:gd name="connsiteX64" fmla="*/ 24706 w 2260086"/>
                <a:gd name="connsiteY64" fmla="*/ 1006233 h 1087086"/>
                <a:gd name="connsiteX65" fmla="*/ 23382 w 2260086"/>
                <a:gd name="connsiteY65" fmla="*/ 1006554 h 1087086"/>
                <a:gd name="connsiteX66" fmla="*/ 12309 w 2260086"/>
                <a:gd name="connsiteY66" fmla="*/ 1009411 h 1087086"/>
                <a:gd name="connsiteX67" fmla="*/ 3737 w 2260086"/>
                <a:gd name="connsiteY67" fmla="*/ 1006554 h 1087086"/>
                <a:gd name="connsiteX68" fmla="*/ 3737 w 2260086"/>
                <a:gd name="connsiteY68" fmla="*/ 1004649 h 1087086"/>
                <a:gd name="connsiteX69" fmla="*/ 12309 w 2260086"/>
                <a:gd name="connsiteY69" fmla="*/ 960834 h 1087086"/>
                <a:gd name="connsiteX70" fmla="*/ 16120 w 2260086"/>
                <a:gd name="connsiteY70" fmla="*/ 957023 h 1087086"/>
                <a:gd name="connsiteX71" fmla="*/ 17072 w 2260086"/>
                <a:gd name="connsiteY71" fmla="*/ 920829 h 1087086"/>
                <a:gd name="connsiteX72" fmla="*/ 23841 w 2260086"/>
                <a:gd name="connsiteY72" fmla="*/ 914857 h 1087086"/>
                <a:gd name="connsiteX73" fmla="*/ 12309 w 2260086"/>
                <a:gd name="connsiteY73" fmla="*/ 917019 h 1087086"/>
                <a:gd name="connsiteX74" fmla="*/ 17072 w 2260086"/>
                <a:gd name="connsiteY74" fmla="*/ 883682 h 1087086"/>
                <a:gd name="connsiteX75" fmla="*/ 38979 w 2260086"/>
                <a:gd name="connsiteY75" fmla="*/ 865585 h 1087086"/>
                <a:gd name="connsiteX76" fmla="*/ 40854 w 2260086"/>
                <a:gd name="connsiteY76" fmla="*/ 864302 h 1087086"/>
                <a:gd name="connsiteX77" fmla="*/ 40744 w 2260086"/>
                <a:gd name="connsiteY77" fmla="*/ 857449 h 1087086"/>
                <a:gd name="connsiteX78" fmla="*/ 32311 w 2260086"/>
                <a:gd name="connsiteY78" fmla="*/ 860822 h 1087086"/>
                <a:gd name="connsiteX79" fmla="*/ 10404 w 2260086"/>
                <a:gd name="connsiteY79" fmla="*/ 871299 h 1087086"/>
                <a:gd name="connsiteX80" fmla="*/ 10404 w 2260086"/>
                <a:gd name="connsiteY80" fmla="*/ 838914 h 1087086"/>
                <a:gd name="connsiteX81" fmla="*/ 10467 w 2260086"/>
                <a:gd name="connsiteY81" fmla="*/ 838851 h 1087086"/>
                <a:gd name="connsiteX82" fmla="*/ 8500 w 2260086"/>
                <a:gd name="connsiteY82" fmla="*/ 838914 h 1087086"/>
                <a:gd name="connsiteX83" fmla="*/ 4690 w 2260086"/>
                <a:gd name="connsiteY83" fmla="*/ 833199 h 1087086"/>
                <a:gd name="connsiteX84" fmla="*/ 4690 w 2260086"/>
                <a:gd name="connsiteY84" fmla="*/ 811291 h 1087086"/>
                <a:gd name="connsiteX85" fmla="*/ 14215 w 2260086"/>
                <a:gd name="connsiteY85" fmla="*/ 800814 h 1087086"/>
                <a:gd name="connsiteX86" fmla="*/ 29455 w 2260086"/>
                <a:gd name="connsiteY86" fmla="*/ 785574 h 1087086"/>
                <a:gd name="connsiteX87" fmla="*/ 30407 w 2260086"/>
                <a:gd name="connsiteY87" fmla="*/ 786526 h 1087086"/>
                <a:gd name="connsiteX88" fmla="*/ 39548 w 2260086"/>
                <a:gd name="connsiteY88" fmla="*/ 782678 h 1087086"/>
                <a:gd name="connsiteX89" fmla="*/ 39509 w 2260086"/>
                <a:gd name="connsiteY89" fmla="*/ 780243 h 1087086"/>
                <a:gd name="connsiteX90" fmla="*/ 37075 w 2260086"/>
                <a:gd name="connsiteY90" fmla="*/ 781764 h 1087086"/>
                <a:gd name="connsiteX91" fmla="*/ 31360 w 2260086"/>
                <a:gd name="connsiteY91" fmla="*/ 784621 h 1087086"/>
                <a:gd name="connsiteX92" fmla="*/ 11357 w 2260086"/>
                <a:gd name="connsiteY92" fmla="*/ 788431 h 1087086"/>
                <a:gd name="connsiteX93" fmla="*/ 10881 w 2260086"/>
                <a:gd name="connsiteY93" fmla="*/ 768667 h 1087086"/>
                <a:gd name="connsiteX94" fmla="*/ 13943 w 2260086"/>
                <a:gd name="connsiteY94" fmla="*/ 757951 h 1087086"/>
                <a:gd name="connsiteX95" fmla="*/ 13262 w 2260086"/>
                <a:gd name="connsiteY95" fmla="*/ 757951 h 1087086"/>
                <a:gd name="connsiteX96" fmla="*/ 23739 w 2260086"/>
                <a:gd name="connsiteY96" fmla="*/ 713184 h 1087086"/>
                <a:gd name="connsiteX97" fmla="*/ 37074 w 2260086"/>
                <a:gd name="connsiteY97" fmla="*/ 702707 h 1087086"/>
                <a:gd name="connsiteX98" fmla="*/ 38257 w 2260086"/>
                <a:gd name="connsiteY98" fmla="*/ 701984 h 1087086"/>
                <a:gd name="connsiteX99" fmla="*/ 38122 w 2260086"/>
                <a:gd name="connsiteY99" fmla="*/ 693535 h 1087086"/>
                <a:gd name="connsiteX100" fmla="*/ 36182 w 2260086"/>
                <a:gd name="connsiteY100" fmla="*/ 693985 h 1087086"/>
                <a:gd name="connsiteX101" fmla="*/ 14214 w 2260086"/>
                <a:gd name="connsiteY101" fmla="*/ 701754 h 1087086"/>
                <a:gd name="connsiteX102" fmla="*/ 12309 w 2260086"/>
                <a:gd name="connsiteY102" fmla="*/ 660797 h 1087086"/>
                <a:gd name="connsiteX103" fmla="*/ 940997 w 2260086"/>
                <a:gd name="connsiteY103" fmla="*/ 205502 h 1087086"/>
                <a:gd name="connsiteX104" fmla="*/ 1441059 w 2260086"/>
                <a:gd name="connsiteY104" fmla="*/ 39767 h 1087086"/>
                <a:gd name="connsiteX105" fmla="*/ 1541072 w 2260086"/>
                <a:gd name="connsiteY105" fmla="*/ 19764 h 1087086"/>
                <a:gd name="connsiteX106" fmla="*/ 1560122 w 2260086"/>
                <a:gd name="connsiteY106" fmla="*/ 16907 h 1087086"/>
                <a:gd name="connsiteX107" fmla="*/ 1622987 w 2260086"/>
                <a:gd name="connsiteY107" fmla="*/ 8334 h 1087086"/>
                <a:gd name="connsiteX108" fmla="*/ 1645847 w 2260086"/>
                <a:gd name="connsiteY108" fmla="*/ 7382 h 1087086"/>
                <a:gd name="connsiteX109" fmla="*/ 1700139 w 2260086"/>
                <a:gd name="connsiteY109" fmla="*/ 3572 h 1087086"/>
                <a:gd name="connsiteX0" fmla="*/ 2039110 w 2260086"/>
                <a:gd name="connsiteY0" fmla="*/ 80724 h 1087086"/>
                <a:gd name="connsiteX1" fmla="*/ 2039942 w 2260086"/>
                <a:gd name="connsiteY1" fmla="*/ 80954 h 1087086"/>
                <a:gd name="connsiteX2" fmla="*/ 2039110 w 2260086"/>
                <a:gd name="connsiteY2" fmla="*/ 80724 h 1087086"/>
                <a:gd name="connsiteX3" fmla="*/ 1700139 w 2260086"/>
                <a:gd name="connsiteY3" fmla="*/ 3572 h 1087086"/>
                <a:gd name="connsiteX4" fmla="*/ 1792532 w 2260086"/>
                <a:gd name="connsiteY4" fmla="*/ 3572 h 1087086"/>
                <a:gd name="connsiteX5" fmla="*/ 1842062 w 2260086"/>
                <a:gd name="connsiteY5" fmla="*/ 6429 h 1087086"/>
                <a:gd name="connsiteX6" fmla="*/ 1864922 w 2260086"/>
                <a:gd name="connsiteY6" fmla="*/ 7382 h 1087086"/>
                <a:gd name="connsiteX7" fmla="*/ 1880162 w 2260086"/>
                <a:gd name="connsiteY7" fmla="*/ 10239 h 1087086"/>
                <a:gd name="connsiteX8" fmla="*/ 1898259 w 2260086"/>
                <a:gd name="connsiteY8" fmla="*/ 11192 h 1087086"/>
                <a:gd name="connsiteX9" fmla="*/ 1942075 w 2260086"/>
                <a:gd name="connsiteY9" fmla="*/ 18812 h 1087086"/>
                <a:gd name="connsiteX10" fmla="*/ 1955409 w 2260086"/>
                <a:gd name="connsiteY10" fmla="*/ 19764 h 1087086"/>
                <a:gd name="connsiteX11" fmla="*/ 2186867 w 2260086"/>
                <a:gd name="connsiteY11" fmla="*/ 91202 h 1087086"/>
                <a:gd name="connsiteX12" fmla="*/ 2250685 w 2260086"/>
                <a:gd name="connsiteY12" fmla="*/ 121682 h 1087086"/>
                <a:gd name="connsiteX13" fmla="*/ 2258304 w 2260086"/>
                <a:gd name="connsiteY13" fmla="*/ 132159 h 1087086"/>
                <a:gd name="connsiteX14" fmla="*/ 2243064 w 2260086"/>
                <a:gd name="connsiteY14" fmla="*/ 138827 h 1087086"/>
                <a:gd name="connsiteX15" fmla="*/ 2218300 w 2260086"/>
                <a:gd name="connsiteY15" fmla="*/ 134064 h 1087086"/>
                <a:gd name="connsiteX16" fmla="*/ 2198297 w 2260086"/>
                <a:gd name="connsiteY16" fmla="*/ 128349 h 1087086"/>
                <a:gd name="connsiteX17" fmla="*/ 2184010 w 2260086"/>
                <a:gd name="connsiteY17" fmla="*/ 122634 h 1087086"/>
                <a:gd name="connsiteX18" fmla="*/ 2170674 w 2260086"/>
                <a:gd name="connsiteY18" fmla="*/ 118189 h 1087086"/>
                <a:gd name="connsiteX19" fmla="*/ 2215442 w 2260086"/>
                <a:gd name="connsiteY19" fmla="*/ 140731 h 1087086"/>
                <a:gd name="connsiteX20" fmla="*/ 2186867 w 2260086"/>
                <a:gd name="connsiteY20" fmla="*/ 150256 h 1087086"/>
                <a:gd name="connsiteX21" fmla="*/ 2175979 w 2260086"/>
                <a:gd name="connsiteY21" fmla="*/ 149349 h 1087086"/>
                <a:gd name="connsiteX22" fmla="*/ 2182105 w 2260086"/>
                <a:gd name="connsiteY22" fmla="*/ 152161 h 1087086"/>
                <a:gd name="connsiteX23" fmla="*/ 2149720 w 2260086"/>
                <a:gd name="connsiteY23" fmla="*/ 156924 h 1087086"/>
                <a:gd name="connsiteX24" fmla="*/ 2128765 w 2260086"/>
                <a:gd name="connsiteY24" fmla="*/ 156924 h 1087086"/>
                <a:gd name="connsiteX25" fmla="*/ 2111355 w 2260086"/>
                <a:gd name="connsiteY25" fmla="*/ 153322 h 1087086"/>
                <a:gd name="connsiteX26" fmla="*/ 2108738 w 2260086"/>
                <a:gd name="connsiteY26" fmla="*/ 156329 h 1087086"/>
                <a:gd name="connsiteX27" fmla="*/ 2128765 w 2260086"/>
                <a:gd name="connsiteY27" fmla="*/ 159781 h 1087086"/>
                <a:gd name="connsiteX28" fmla="*/ 2144005 w 2260086"/>
                <a:gd name="connsiteY28" fmla="*/ 167401 h 1087086"/>
                <a:gd name="connsiteX29" fmla="*/ 2139242 w 2260086"/>
                <a:gd name="connsiteY29" fmla="*/ 180736 h 1087086"/>
                <a:gd name="connsiteX30" fmla="*/ 2116501 w 2260086"/>
                <a:gd name="connsiteY30" fmla="*/ 182165 h 1087086"/>
                <a:gd name="connsiteX31" fmla="*/ 2115194 w 2260086"/>
                <a:gd name="connsiteY31" fmla="*/ 181910 h 1087086"/>
                <a:gd name="connsiteX32" fmla="*/ 2116382 w 2260086"/>
                <a:gd name="connsiteY32" fmla="*/ 182642 h 1087086"/>
                <a:gd name="connsiteX33" fmla="*/ 2083044 w 2260086"/>
                <a:gd name="connsiteY33" fmla="*/ 193119 h 1087086"/>
                <a:gd name="connsiteX34" fmla="*/ 2075572 w 2260086"/>
                <a:gd name="connsiteY34" fmla="*/ 194434 h 1087086"/>
                <a:gd name="connsiteX35" fmla="*/ 2072387 w 2260086"/>
                <a:gd name="connsiteY35" fmla="*/ 198093 h 1087086"/>
                <a:gd name="connsiteX36" fmla="*/ 2083044 w 2260086"/>
                <a:gd name="connsiteY36" fmla="*/ 202644 h 1087086"/>
                <a:gd name="connsiteX37" fmla="*/ 2081139 w 2260086"/>
                <a:gd name="connsiteY37" fmla="*/ 215979 h 1087086"/>
                <a:gd name="connsiteX38" fmla="*/ 2063994 w 2260086"/>
                <a:gd name="connsiteY38" fmla="*/ 219789 h 1087086"/>
                <a:gd name="connsiteX39" fmla="*/ 2054448 w 2260086"/>
                <a:gd name="connsiteY39" fmla="*/ 218704 h 1087086"/>
                <a:gd name="connsiteX40" fmla="*/ 2025013 w 2260086"/>
                <a:gd name="connsiteY40" fmla="*/ 252523 h 1087086"/>
                <a:gd name="connsiteX41" fmla="*/ 2030657 w 2260086"/>
                <a:gd name="connsiteY41" fmla="*/ 258961 h 1087086"/>
                <a:gd name="connsiteX42" fmla="*/ 2023989 w 2260086"/>
                <a:gd name="connsiteY42" fmla="*/ 268366 h 1087086"/>
                <a:gd name="connsiteX43" fmla="*/ 2015893 w 2260086"/>
                <a:gd name="connsiteY43" fmla="*/ 270390 h 1087086"/>
                <a:gd name="connsiteX44" fmla="*/ 2012915 w 2260086"/>
                <a:gd name="connsiteY44" fmla="*/ 269296 h 1087086"/>
                <a:gd name="connsiteX45" fmla="*/ 2019227 w 2260086"/>
                <a:gd name="connsiteY45" fmla="*/ 275034 h 1087086"/>
                <a:gd name="connsiteX46" fmla="*/ 2004940 w 2260086"/>
                <a:gd name="connsiteY46" fmla="*/ 285512 h 1087086"/>
                <a:gd name="connsiteX47" fmla="*/ 1995327 w 2260086"/>
                <a:gd name="connsiteY47" fmla="*/ 283219 h 1087086"/>
                <a:gd name="connsiteX48" fmla="*/ 1989261 w 2260086"/>
                <a:gd name="connsiteY48" fmla="*/ 284303 h 1087086"/>
                <a:gd name="connsiteX49" fmla="*/ 1993510 w 2260086"/>
                <a:gd name="connsiteY49" fmla="*/ 285511 h 1087086"/>
                <a:gd name="connsiteX50" fmla="*/ 1286301 w 2260086"/>
                <a:gd name="connsiteY50" fmla="*/ 462239 h 1087086"/>
                <a:gd name="connsiteX51" fmla="*/ 627625 w 2260086"/>
                <a:gd name="connsiteY51" fmla="*/ 758435 h 1087086"/>
                <a:gd name="connsiteX52" fmla="*/ 38980 w 2260086"/>
                <a:gd name="connsiteY52" fmla="*/ 1074182 h 1087086"/>
                <a:gd name="connsiteX53" fmla="*/ 7547 w 2260086"/>
                <a:gd name="connsiteY53" fmla="*/ 1086564 h 1087086"/>
                <a:gd name="connsiteX54" fmla="*/ 3737 w 2260086"/>
                <a:gd name="connsiteY54" fmla="*/ 1060847 h 1087086"/>
                <a:gd name="connsiteX55" fmla="*/ 12310 w 2260086"/>
                <a:gd name="connsiteY55" fmla="*/ 1056084 h 1087086"/>
                <a:gd name="connsiteX56" fmla="*/ 21924 w 2260086"/>
                <a:gd name="connsiteY56" fmla="*/ 1046471 h 1087086"/>
                <a:gd name="connsiteX57" fmla="*/ 16953 w 2260086"/>
                <a:gd name="connsiteY57" fmla="*/ 1049416 h 1087086"/>
                <a:gd name="connsiteX58" fmla="*/ 6594 w 2260086"/>
                <a:gd name="connsiteY58" fmla="*/ 1052274 h 1087086"/>
                <a:gd name="connsiteX59" fmla="*/ 1832 w 2260086"/>
                <a:gd name="connsiteY59" fmla="*/ 1047511 h 1087086"/>
                <a:gd name="connsiteX60" fmla="*/ 1832 w 2260086"/>
                <a:gd name="connsiteY60" fmla="*/ 1044654 h 1087086"/>
                <a:gd name="connsiteX61" fmla="*/ 11357 w 2260086"/>
                <a:gd name="connsiteY61" fmla="*/ 1019889 h 1087086"/>
                <a:gd name="connsiteX62" fmla="*/ 20168 w 2260086"/>
                <a:gd name="connsiteY62" fmla="*/ 1009769 h 1087086"/>
                <a:gd name="connsiteX63" fmla="*/ 24706 w 2260086"/>
                <a:gd name="connsiteY63" fmla="*/ 1006233 h 1087086"/>
                <a:gd name="connsiteX64" fmla="*/ 23382 w 2260086"/>
                <a:gd name="connsiteY64" fmla="*/ 1006554 h 1087086"/>
                <a:gd name="connsiteX65" fmla="*/ 12309 w 2260086"/>
                <a:gd name="connsiteY65" fmla="*/ 1009411 h 1087086"/>
                <a:gd name="connsiteX66" fmla="*/ 3737 w 2260086"/>
                <a:gd name="connsiteY66" fmla="*/ 1006554 h 1087086"/>
                <a:gd name="connsiteX67" fmla="*/ 3737 w 2260086"/>
                <a:gd name="connsiteY67" fmla="*/ 1004649 h 1087086"/>
                <a:gd name="connsiteX68" fmla="*/ 12309 w 2260086"/>
                <a:gd name="connsiteY68" fmla="*/ 960834 h 1087086"/>
                <a:gd name="connsiteX69" fmla="*/ 16120 w 2260086"/>
                <a:gd name="connsiteY69" fmla="*/ 957023 h 1087086"/>
                <a:gd name="connsiteX70" fmla="*/ 17072 w 2260086"/>
                <a:gd name="connsiteY70" fmla="*/ 920829 h 1087086"/>
                <a:gd name="connsiteX71" fmla="*/ 23841 w 2260086"/>
                <a:gd name="connsiteY71" fmla="*/ 914857 h 1087086"/>
                <a:gd name="connsiteX72" fmla="*/ 12309 w 2260086"/>
                <a:gd name="connsiteY72" fmla="*/ 917019 h 1087086"/>
                <a:gd name="connsiteX73" fmla="*/ 17072 w 2260086"/>
                <a:gd name="connsiteY73" fmla="*/ 883682 h 1087086"/>
                <a:gd name="connsiteX74" fmla="*/ 38979 w 2260086"/>
                <a:gd name="connsiteY74" fmla="*/ 865585 h 1087086"/>
                <a:gd name="connsiteX75" fmla="*/ 40854 w 2260086"/>
                <a:gd name="connsiteY75" fmla="*/ 864302 h 1087086"/>
                <a:gd name="connsiteX76" fmla="*/ 40744 w 2260086"/>
                <a:gd name="connsiteY76" fmla="*/ 857449 h 1087086"/>
                <a:gd name="connsiteX77" fmla="*/ 32311 w 2260086"/>
                <a:gd name="connsiteY77" fmla="*/ 860822 h 1087086"/>
                <a:gd name="connsiteX78" fmla="*/ 10404 w 2260086"/>
                <a:gd name="connsiteY78" fmla="*/ 871299 h 1087086"/>
                <a:gd name="connsiteX79" fmla="*/ 10404 w 2260086"/>
                <a:gd name="connsiteY79" fmla="*/ 838914 h 1087086"/>
                <a:gd name="connsiteX80" fmla="*/ 10467 w 2260086"/>
                <a:gd name="connsiteY80" fmla="*/ 838851 h 1087086"/>
                <a:gd name="connsiteX81" fmla="*/ 8500 w 2260086"/>
                <a:gd name="connsiteY81" fmla="*/ 838914 h 1087086"/>
                <a:gd name="connsiteX82" fmla="*/ 4690 w 2260086"/>
                <a:gd name="connsiteY82" fmla="*/ 833199 h 1087086"/>
                <a:gd name="connsiteX83" fmla="*/ 4690 w 2260086"/>
                <a:gd name="connsiteY83" fmla="*/ 811291 h 1087086"/>
                <a:gd name="connsiteX84" fmla="*/ 14215 w 2260086"/>
                <a:gd name="connsiteY84" fmla="*/ 800814 h 1087086"/>
                <a:gd name="connsiteX85" fmla="*/ 29455 w 2260086"/>
                <a:gd name="connsiteY85" fmla="*/ 785574 h 1087086"/>
                <a:gd name="connsiteX86" fmla="*/ 30407 w 2260086"/>
                <a:gd name="connsiteY86" fmla="*/ 786526 h 1087086"/>
                <a:gd name="connsiteX87" fmla="*/ 39548 w 2260086"/>
                <a:gd name="connsiteY87" fmla="*/ 782678 h 1087086"/>
                <a:gd name="connsiteX88" fmla="*/ 39509 w 2260086"/>
                <a:gd name="connsiteY88" fmla="*/ 780243 h 1087086"/>
                <a:gd name="connsiteX89" fmla="*/ 37075 w 2260086"/>
                <a:gd name="connsiteY89" fmla="*/ 781764 h 1087086"/>
                <a:gd name="connsiteX90" fmla="*/ 31360 w 2260086"/>
                <a:gd name="connsiteY90" fmla="*/ 784621 h 1087086"/>
                <a:gd name="connsiteX91" fmla="*/ 11357 w 2260086"/>
                <a:gd name="connsiteY91" fmla="*/ 788431 h 1087086"/>
                <a:gd name="connsiteX92" fmla="*/ 10881 w 2260086"/>
                <a:gd name="connsiteY92" fmla="*/ 768667 h 1087086"/>
                <a:gd name="connsiteX93" fmla="*/ 13943 w 2260086"/>
                <a:gd name="connsiteY93" fmla="*/ 757951 h 1087086"/>
                <a:gd name="connsiteX94" fmla="*/ 13262 w 2260086"/>
                <a:gd name="connsiteY94" fmla="*/ 757951 h 1087086"/>
                <a:gd name="connsiteX95" fmla="*/ 23739 w 2260086"/>
                <a:gd name="connsiteY95" fmla="*/ 713184 h 1087086"/>
                <a:gd name="connsiteX96" fmla="*/ 37074 w 2260086"/>
                <a:gd name="connsiteY96" fmla="*/ 702707 h 1087086"/>
                <a:gd name="connsiteX97" fmla="*/ 38257 w 2260086"/>
                <a:gd name="connsiteY97" fmla="*/ 701984 h 1087086"/>
                <a:gd name="connsiteX98" fmla="*/ 38122 w 2260086"/>
                <a:gd name="connsiteY98" fmla="*/ 693535 h 1087086"/>
                <a:gd name="connsiteX99" fmla="*/ 36182 w 2260086"/>
                <a:gd name="connsiteY99" fmla="*/ 693985 h 1087086"/>
                <a:gd name="connsiteX100" fmla="*/ 14214 w 2260086"/>
                <a:gd name="connsiteY100" fmla="*/ 701754 h 1087086"/>
                <a:gd name="connsiteX101" fmla="*/ 12309 w 2260086"/>
                <a:gd name="connsiteY101" fmla="*/ 660797 h 1087086"/>
                <a:gd name="connsiteX102" fmla="*/ 940997 w 2260086"/>
                <a:gd name="connsiteY102" fmla="*/ 205502 h 1087086"/>
                <a:gd name="connsiteX103" fmla="*/ 1441059 w 2260086"/>
                <a:gd name="connsiteY103" fmla="*/ 39767 h 1087086"/>
                <a:gd name="connsiteX104" fmla="*/ 1541072 w 2260086"/>
                <a:gd name="connsiteY104" fmla="*/ 19764 h 1087086"/>
                <a:gd name="connsiteX105" fmla="*/ 1560122 w 2260086"/>
                <a:gd name="connsiteY105" fmla="*/ 16907 h 1087086"/>
                <a:gd name="connsiteX106" fmla="*/ 1622987 w 2260086"/>
                <a:gd name="connsiteY106" fmla="*/ 8334 h 1087086"/>
                <a:gd name="connsiteX107" fmla="*/ 1645847 w 2260086"/>
                <a:gd name="connsiteY107" fmla="*/ 7382 h 1087086"/>
                <a:gd name="connsiteX108" fmla="*/ 1700139 w 2260086"/>
                <a:gd name="connsiteY108" fmla="*/ 3572 h 1087086"/>
                <a:gd name="connsiteX0" fmla="*/ 1700139 w 2260086"/>
                <a:gd name="connsiteY0" fmla="*/ 3572 h 1087086"/>
                <a:gd name="connsiteX1" fmla="*/ 1792532 w 2260086"/>
                <a:gd name="connsiteY1" fmla="*/ 3572 h 1087086"/>
                <a:gd name="connsiteX2" fmla="*/ 1842062 w 2260086"/>
                <a:gd name="connsiteY2" fmla="*/ 6429 h 1087086"/>
                <a:gd name="connsiteX3" fmla="*/ 1864922 w 2260086"/>
                <a:gd name="connsiteY3" fmla="*/ 7382 h 1087086"/>
                <a:gd name="connsiteX4" fmla="*/ 1880162 w 2260086"/>
                <a:gd name="connsiteY4" fmla="*/ 10239 h 1087086"/>
                <a:gd name="connsiteX5" fmla="*/ 1898259 w 2260086"/>
                <a:gd name="connsiteY5" fmla="*/ 11192 h 1087086"/>
                <a:gd name="connsiteX6" fmla="*/ 1942075 w 2260086"/>
                <a:gd name="connsiteY6" fmla="*/ 18812 h 1087086"/>
                <a:gd name="connsiteX7" fmla="*/ 1955409 w 2260086"/>
                <a:gd name="connsiteY7" fmla="*/ 19764 h 1087086"/>
                <a:gd name="connsiteX8" fmla="*/ 2186867 w 2260086"/>
                <a:gd name="connsiteY8" fmla="*/ 91202 h 1087086"/>
                <a:gd name="connsiteX9" fmla="*/ 2250685 w 2260086"/>
                <a:gd name="connsiteY9" fmla="*/ 121682 h 1087086"/>
                <a:gd name="connsiteX10" fmla="*/ 2258304 w 2260086"/>
                <a:gd name="connsiteY10" fmla="*/ 132159 h 1087086"/>
                <a:gd name="connsiteX11" fmla="*/ 2243064 w 2260086"/>
                <a:gd name="connsiteY11" fmla="*/ 138827 h 1087086"/>
                <a:gd name="connsiteX12" fmla="*/ 2218300 w 2260086"/>
                <a:gd name="connsiteY12" fmla="*/ 134064 h 1087086"/>
                <a:gd name="connsiteX13" fmla="*/ 2198297 w 2260086"/>
                <a:gd name="connsiteY13" fmla="*/ 128349 h 1087086"/>
                <a:gd name="connsiteX14" fmla="*/ 2184010 w 2260086"/>
                <a:gd name="connsiteY14" fmla="*/ 122634 h 1087086"/>
                <a:gd name="connsiteX15" fmla="*/ 2170674 w 2260086"/>
                <a:gd name="connsiteY15" fmla="*/ 118189 h 1087086"/>
                <a:gd name="connsiteX16" fmla="*/ 2215442 w 2260086"/>
                <a:gd name="connsiteY16" fmla="*/ 140731 h 1087086"/>
                <a:gd name="connsiteX17" fmla="*/ 2186867 w 2260086"/>
                <a:gd name="connsiteY17" fmla="*/ 150256 h 1087086"/>
                <a:gd name="connsiteX18" fmla="*/ 2175979 w 2260086"/>
                <a:gd name="connsiteY18" fmla="*/ 149349 h 1087086"/>
                <a:gd name="connsiteX19" fmla="*/ 2182105 w 2260086"/>
                <a:gd name="connsiteY19" fmla="*/ 152161 h 1087086"/>
                <a:gd name="connsiteX20" fmla="*/ 2149720 w 2260086"/>
                <a:gd name="connsiteY20" fmla="*/ 156924 h 1087086"/>
                <a:gd name="connsiteX21" fmla="*/ 2128765 w 2260086"/>
                <a:gd name="connsiteY21" fmla="*/ 156924 h 1087086"/>
                <a:gd name="connsiteX22" fmla="*/ 2111355 w 2260086"/>
                <a:gd name="connsiteY22" fmla="*/ 153322 h 1087086"/>
                <a:gd name="connsiteX23" fmla="*/ 2108738 w 2260086"/>
                <a:gd name="connsiteY23" fmla="*/ 156329 h 1087086"/>
                <a:gd name="connsiteX24" fmla="*/ 2128765 w 2260086"/>
                <a:gd name="connsiteY24" fmla="*/ 159781 h 1087086"/>
                <a:gd name="connsiteX25" fmla="*/ 2144005 w 2260086"/>
                <a:gd name="connsiteY25" fmla="*/ 167401 h 1087086"/>
                <a:gd name="connsiteX26" fmla="*/ 2139242 w 2260086"/>
                <a:gd name="connsiteY26" fmla="*/ 180736 h 1087086"/>
                <a:gd name="connsiteX27" fmla="*/ 2116501 w 2260086"/>
                <a:gd name="connsiteY27" fmla="*/ 182165 h 1087086"/>
                <a:gd name="connsiteX28" fmla="*/ 2115194 w 2260086"/>
                <a:gd name="connsiteY28" fmla="*/ 181910 h 1087086"/>
                <a:gd name="connsiteX29" fmla="*/ 2116382 w 2260086"/>
                <a:gd name="connsiteY29" fmla="*/ 182642 h 1087086"/>
                <a:gd name="connsiteX30" fmla="*/ 2083044 w 2260086"/>
                <a:gd name="connsiteY30" fmla="*/ 193119 h 1087086"/>
                <a:gd name="connsiteX31" fmla="*/ 2075572 w 2260086"/>
                <a:gd name="connsiteY31" fmla="*/ 194434 h 1087086"/>
                <a:gd name="connsiteX32" fmla="*/ 2072387 w 2260086"/>
                <a:gd name="connsiteY32" fmla="*/ 198093 h 1087086"/>
                <a:gd name="connsiteX33" fmla="*/ 2083044 w 2260086"/>
                <a:gd name="connsiteY33" fmla="*/ 202644 h 1087086"/>
                <a:gd name="connsiteX34" fmla="*/ 2081139 w 2260086"/>
                <a:gd name="connsiteY34" fmla="*/ 215979 h 1087086"/>
                <a:gd name="connsiteX35" fmla="*/ 2063994 w 2260086"/>
                <a:gd name="connsiteY35" fmla="*/ 219789 h 1087086"/>
                <a:gd name="connsiteX36" fmla="*/ 2054448 w 2260086"/>
                <a:gd name="connsiteY36" fmla="*/ 218704 h 1087086"/>
                <a:gd name="connsiteX37" fmla="*/ 2025013 w 2260086"/>
                <a:gd name="connsiteY37" fmla="*/ 252523 h 1087086"/>
                <a:gd name="connsiteX38" fmla="*/ 2030657 w 2260086"/>
                <a:gd name="connsiteY38" fmla="*/ 258961 h 1087086"/>
                <a:gd name="connsiteX39" fmla="*/ 2023989 w 2260086"/>
                <a:gd name="connsiteY39" fmla="*/ 268366 h 1087086"/>
                <a:gd name="connsiteX40" fmla="*/ 2015893 w 2260086"/>
                <a:gd name="connsiteY40" fmla="*/ 270390 h 1087086"/>
                <a:gd name="connsiteX41" fmla="*/ 2012915 w 2260086"/>
                <a:gd name="connsiteY41" fmla="*/ 269296 h 1087086"/>
                <a:gd name="connsiteX42" fmla="*/ 2019227 w 2260086"/>
                <a:gd name="connsiteY42" fmla="*/ 275034 h 1087086"/>
                <a:gd name="connsiteX43" fmla="*/ 2004940 w 2260086"/>
                <a:gd name="connsiteY43" fmla="*/ 285512 h 1087086"/>
                <a:gd name="connsiteX44" fmla="*/ 1995327 w 2260086"/>
                <a:gd name="connsiteY44" fmla="*/ 283219 h 1087086"/>
                <a:gd name="connsiteX45" fmla="*/ 1989261 w 2260086"/>
                <a:gd name="connsiteY45" fmla="*/ 284303 h 1087086"/>
                <a:gd name="connsiteX46" fmla="*/ 1993510 w 2260086"/>
                <a:gd name="connsiteY46" fmla="*/ 285511 h 1087086"/>
                <a:gd name="connsiteX47" fmla="*/ 1286301 w 2260086"/>
                <a:gd name="connsiteY47" fmla="*/ 462239 h 1087086"/>
                <a:gd name="connsiteX48" fmla="*/ 627625 w 2260086"/>
                <a:gd name="connsiteY48" fmla="*/ 758435 h 1087086"/>
                <a:gd name="connsiteX49" fmla="*/ 38980 w 2260086"/>
                <a:gd name="connsiteY49" fmla="*/ 1074182 h 1087086"/>
                <a:gd name="connsiteX50" fmla="*/ 7547 w 2260086"/>
                <a:gd name="connsiteY50" fmla="*/ 1086564 h 1087086"/>
                <a:gd name="connsiteX51" fmla="*/ 3737 w 2260086"/>
                <a:gd name="connsiteY51" fmla="*/ 1060847 h 1087086"/>
                <a:gd name="connsiteX52" fmla="*/ 12310 w 2260086"/>
                <a:gd name="connsiteY52" fmla="*/ 1056084 h 1087086"/>
                <a:gd name="connsiteX53" fmla="*/ 21924 w 2260086"/>
                <a:gd name="connsiteY53" fmla="*/ 1046471 h 1087086"/>
                <a:gd name="connsiteX54" fmla="*/ 16953 w 2260086"/>
                <a:gd name="connsiteY54" fmla="*/ 1049416 h 1087086"/>
                <a:gd name="connsiteX55" fmla="*/ 6594 w 2260086"/>
                <a:gd name="connsiteY55" fmla="*/ 1052274 h 1087086"/>
                <a:gd name="connsiteX56" fmla="*/ 1832 w 2260086"/>
                <a:gd name="connsiteY56" fmla="*/ 1047511 h 1087086"/>
                <a:gd name="connsiteX57" fmla="*/ 1832 w 2260086"/>
                <a:gd name="connsiteY57" fmla="*/ 1044654 h 1087086"/>
                <a:gd name="connsiteX58" fmla="*/ 11357 w 2260086"/>
                <a:gd name="connsiteY58" fmla="*/ 1019889 h 1087086"/>
                <a:gd name="connsiteX59" fmla="*/ 20168 w 2260086"/>
                <a:gd name="connsiteY59" fmla="*/ 1009769 h 1087086"/>
                <a:gd name="connsiteX60" fmla="*/ 24706 w 2260086"/>
                <a:gd name="connsiteY60" fmla="*/ 1006233 h 1087086"/>
                <a:gd name="connsiteX61" fmla="*/ 23382 w 2260086"/>
                <a:gd name="connsiteY61" fmla="*/ 1006554 h 1087086"/>
                <a:gd name="connsiteX62" fmla="*/ 12309 w 2260086"/>
                <a:gd name="connsiteY62" fmla="*/ 1009411 h 1087086"/>
                <a:gd name="connsiteX63" fmla="*/ 3737 w 2260086"/>
                <a:gd name="connsiteY63" fmla="*/ 1006554 h 1087086"/>
                <a:gd name="connsiteX64" fmla="*/ 3737 w 2260086"/>
                <a:gd name="connsiteY64" fmla="*/ 1004649 h 1087086"/>
                <a:gd name="connsiteX65" fmla="*/ 12309 w 2260086"/>
                <a:gd name="connsiteY65" fmla="*/ 960834 h 1087086"/>
                <a:gd name="connsiteX66" fmla="*/ 16120 w 2260086"/>
                <a:gd name="connsiteY66" fmla="*/ 957023 h 1087086"/>
                <a:gd name="connsiteX67" fmla="*/ 17072 w 2260086"/>
                <a:gd name="connsiteY67" fmla="*/ 920829 h 1087086"/>
                <a:gd name="connsiteX68" fmla="*/ 23841 w 2260086"/>
                <a:gd name="connsiteY68" fmla="*/ 914857 h 1087086"/>
                <a:gd name="connsiteX69" fmla="*/ 12309 w 2260086"/>
                <a:gd name="connsiteY69" fmla="*/ 917019 h 1087086"/>
                <a:gd name="connsiteX70" fmla="*/ 17072 w 2260086"/>
                <a:gd name="connsiteY70" fmla="*/ 883682 h 1087086"/>
                <a:gd name="connsiteX71" fmla="*/ 38979 w 2260086"/>
                <a:gd name="connsiteY71" fmla="*/ 865585 h 1087086"/>
                <a:gd name="connsiteX72" fmla="*/ 40854 w 2260086"/>
                <a:gd name="connsiteY72" fmla="*/ 864302 h 1087086"/>
                <a:gd name="connsiteX73" fmla="*/ 40744 w 2260086"/>
                <a:gd name="connsiteY73" fmla="*/ 857449 h 1087086"/>
                <a:gd name="connsiteX74" fmla="*/ 32311 w 2260086"/>
                <a:gd name="connsiteY74" fmla="*/ 860822 h 1087086"/>
                <a:gd name="connsiteX75" fmla="*/ 10404 w 2260086"/>
                <a:gd name="connsiteY75" fmla="*/ 871299 h 1087086"/>
                <a:gd name="connsiteX76" fmla="*/ 10404 w 2260086"/>
                <a:gd name="connsiteY76" fmla="*/ 838914 h 1087086"/>
                <a:gd name="connsiteX77" fmla="*/ 10467 w 2260086"/>
                <a:gd name="connsiteY77" fmla="*/ 838851 h 1087086"/>
                <a:gd name="connsiteX78" fmla="*/ 8500 w 2260086"/>
                <a:gd name="connsiteY78" fmla="*/ 838914 h 1087086"/>
                <a:gd name="connsiteX79" fmla="*/ 4690 w 2260086"/>
                <a:gd name="connsiteY79" fmla="*/ 833199 h 1087086"/>
                <a:gd name="connsiteX80" fmla="*/ 4690 w 2260086"/>
                <a:gd name="connsiteY80" fmla="*/ 811291 h 1087086"/>
                <a:gd name="connsiteX81" fmla="*/ 14215 w 2260086"/>
                <a:gd name="connsiteY81" fmla="*/ 800814 h 1087086"/>
                <a:gd name="connsiteX82" fmla="*/ 29455 w 2260086"/>
                <a:gd name="connsiteY82" fmla="*/ 785574 h 1087086"/>
                <a:gd name="connsiteX83" fmla="*/ 30407 w 2260086"/>
                <a:gd name="connsiteY83" fmla="*/ 786526 h 1087086"/>
                <a:gd name="connsiteX84" fmla="*/ 39548 w 2260086"/>
                <a:gd name="connsiteY84" fmla="*/ 782678 h 1087086"/>
                <a:gd name="connsiteX85" fmla="*/ 39509 w 2260086"/>
                <a:gd name="connsiteY85" fmla="*/ 780243 h 1087086"/>
                <a:gd name="connsiteX86" fmla="*/ 37075 w 2260086"/>
                <a:gd name="connsiteY86" fmla="*/ 781764 h 1087086"/>
                <a:gd name="connsiteX87" fmla="*/ 31360 w 2260086"/>
                <a:gd name="connsiteY87" fmla="*/ 784621 h 1087086"/>
                <a:gd name="connsiteX88" fmla="*/ 11357 w 2260086"/>
                <a:gd name="connsiteY88" fmla="*/ 788431 h 1087086"/>
                <a:gd name="connsiteX89" fmla="*/ 10881 w 2260086"/>
                <a:gd name="connsiteY89" fmla="*/ 768667 h 1087086"/>
                <a:gd name="connsiteX90" fmla="*/ 13943 w 2260086"/>
                <a:gd name="connsiteY90" fmla="*/ 757951 h 1087086"/>
                <a:gd name="connsiteX91" fmla="*/ 13262 w 2260086"/>
                <a:gd name="connsiteY91" fmla="*/ 757951 h 1087086"/>
                <a:gd name="connsiteX92" fmla="*/ 23739 w 2260086"/>
                <a:gd name="connsiteY92" fmla="*/ 713184 h 1087086"/>
                <a:gd name="connsiteX93" fmla="*/ 37074 w 2260086"/>
                <a:gd name="connsiteY93" fmla="*/ 702707 h 1087086"/>
                <a:gd name="connsiteX94" fmla="*/ 38257 w 2260086"/>
                <a:gd name="connsiteY94" fmla="*/ 701984 h 1087086"/>
                <a:gd name="connsiteX95" fmla="*/ 38122 w 2260086"/>
                <a:gd name="connsiteY95" fmla="*/ 693535 h 1087086"/>
                <a:gd name="connsiteX96" fmla="*/ 36182 w 2260086"/>
                <a:gd name="connsiteY96" fmla="*/ 693985 h 1087086"/>
                <a:gd name="connsiteX97" fmla="*/ 14214 w 2260086"/>
                <a:gd name="connsiteY97" fmla="*/ 701754 h 1087086"/>
                <a:gd name="connsiteX98" fmla="*/ 12309 w 2260086"/>
                <a:gd name="connsiteY98" fmla="*/ 660797 h 1087086"/>
                <a:gd name="connsiteX99" fmla="*/ 940997 w 2260086"/>
                <a:gd name="connsiteY99" fmla="*/ 205502 h 1087086"/>
                <a:gd name="connsiteX100" fmla="*/ 1441059 w 2260086"/>
                <a:gd name="connsiteY100" fmla="*/ 39767 h 1087086"/>
                <a:gd name="connsiteX101" fmla="*/ 1541072 w 2260086"/>
                <a:gd name="connsiteY101" fmla="*/ 19764 h 1087086"/>
                <a:gd name="connsiteX102" fmla="*/ 1560122 w 2260086"/>
                <a:gd name="connsiteY102" fmla="*/ 16907 h 1087086"/>
                <a:gd name="connsiteX103" fmla="*/ 1622987 w 2260086"/>
                <a:gd name="connsiteY103" fmla="*/ 8334 h 1087086"/>
                <a:gd name="connsiteX104" fmla="*/ 1645847 w 2260086"/>
                <a:gd name="connsiteY104" fmla="*/ 7382 h 1087086"/>
                <a:gd name="connsiteX105" fmla="*/ 1700139 w 2260086"/>
                <a:gd name="connsiteY105" fmla="*/ 3572 h 1087086"/>
                <a:gd name="connsiteX0" fmla="*/ 1700139 w 2260086"/>
                <a:gd name="connsiteY0" fmla="*/ 3572 h 1087086"/>
                <a:gd name="connsiteX1" fmla="*/ 1792532 w 2260086"/>
                <a:gd name="connsiteY1" fmla="*/ 3572 h 1087086"/>
                <a:gd name="connsiteX2" fmla="*/ 1842062 w 2260086"/>
                <a:gd name="connsiteY2" fmla="*/ 6429 h 1087086"/>
                <a:gd name="connsiteX3" fmla="*/ 1864922 w 2260086"/>
                <a:gd name="connsiteY3" fmla="*/ 7382 h 1087086"/>
                <a:gd name="connsiteX4" fmla="*/ 1880162 w 2260086"/>
                <a:gd name="connsiteY4" fmla="*/ 10239 h 1087086"/>
                <a:gd name="connsiteX5" fmla="*/ 1942075 w 2260086"/>
                <a:gd name="connsiteY5" fmla="*/ 18812 h 1087086"/>
                <a:gd name="connsiteX6" fmla="*/ 1955409 w 2260086"/>
                <a:gd name="connsiteY6" fmla="*/ 19764 h 1087086"/>
                <a:gd name="connsiteX7" fmla="*/ 2186867 w 2260086"/>
                <a:gd name="connsiteY7" fmla="*/ 91202 h 1087086"/>
                <a:gd name="connsiteX8" fmla="*/ 2250685 w 2260086"/>
                <a:gd name="connsiteY8" fmla="*/ 121682 h 1087086"/>
                <a:gd name="connsiteX9" fmla="*/ 2258304 w 2260086"/>
                <a:gd name="connsiteY9" fmla="*/ 132159 h 1087086"/>
                <a:gd name="connsiteX10" fmla="*/ 2243064 w 2260086"/>
                <a:gd name="connsiteY10" fmla="*/ 138827 h 1087086"/>
                <a:gd name="connsiteX11" fmla="*/ 2218300 w 2260086"/>
                <a:gd name="connsiteY11" fmla="*/ 134064 h 1087086"/>
                <a:gd name="connsiteX12" fmla="*/ 2198297 w 2260086"/>
                <a:gd name="connsiteY12" fmla="*/ 128349 h 1087086"/>
                <a:gd name="connsiteX13" fmla="*/ 2184010 w 2260086"/>
                <a:gd name="connsiteY13" fmla="*/ 122634 h 1087086"/>
                <a:gd name="connsiteX14" fmla="*/ 2170674 w 2260086"/>
                <a:gd name="connsiteY14" fmla="*/ 118189 h 1087086"/>
                <a:gd name="connsiteX15" fmla="*/ 2215442 w 2260086"/>
                <a:gd name="connsiteY15" fmla="*/ 140731 h 1087086"/>
                <a:gd name="connsiteX16" fmla="*/ 2186867 w 2260086"/>
                <a:gd name="connsiteY16" fmla="*/ 150256 h 1087086"/>
                <a:gd name="connsiteX17" fmla="*/ 2175979 w 2260086"/>
                <a:gd name="connsiteY17" fmla="*/ 149349 h 1087086"/>
                <a:gd name="connsiteX18" fmla="*/ 2182105 w 2260086"/>
                <a:gd name="connsiteY18" fmla="*/ 152161 h 1087086"/>
                <a:gd name="connsiteX19" fmla="*/ 2149720 w 2260086"/>
                <a:gd name="connsiteY19" fmla="*/ 156924 h 1087086"/>
                <a:gd name="connsiteX20" fmla="*/ 2128765 w 2260086"/>
                <a:gd name="connsiteY20" fmla="*/ 156924 h 1087086"/>
                <a:gd name="connsiteX21" fmla="*/ 2111355 w 2260086"/>
                <a:gd name="connsiteY21" fmla="*/ 153322 h 1087086"/>
                <a:gd name="connsiteX22" fmla="*/ 2108738 w 2260086"/>
                <a:gd name="connsiteY22" fmla="*/ 156329 h 1087086"/>
                <a:gd name="connsiteX23" fmla="*/ 2128765 w 2260086"/>
                <a:gd name="connsiteY23" fmla="*/ 159781 h 1087086"/>
                <a:gd name="connsiteX24" fmla="*/ 2144005 w 2260086"/>
                <a:gd name="connsiteY24" fmla="*/ 167401 h 1087086"/>
                <a:gd name="connsiteX25" fmla="*/ 2139242 w 2260086"/>
                <a:gd name="connsiteY25" fmla="*/ 180736 h 1087086"/>
                <a:gd name="connsiteX26" fmla="*/ 2116501 w 2260086"/>
                <a:gd name="connsiteY26" fmla="*/ 182165 h 1087086"/>
                <a:gd name="connsiteX27" fmla="*/ 2115194 w 2260086"/>
                <a:gd name="connsiteY27" fmla="*/ 181910 h 1087086"/>
                <a:gd name="connsiteX28" fmla="*/ 2116382 w 2260086"/>
                <a:gd name="connsiteY28" fmla="*/ 182642 h 1087086"/>
                <a:gd name="connsiteX29" fmla="*/ 2083044 w 2260086"/>
                <a:gd name="connsiteY29" fmla="*/ 193119 h 1087086"/>
                <a:gd name="connsiteX30" fmla="*/ 2075572 w 2260086"/>
                <a:gd name="connsiteY30" fmla="*/ 194434 h 1087086"/>
                <a:gd name="connsiteX31" fmla="*/ 2072387 w 2260086"/>
                <a:gd name="connsiteY31" fmla="*/ 198093 h 1087086"/>
                <a:gd name="connsiteX32" fmla="*/ 2083044 w 2260086"/>
                <a:gd name="connsiteY32" fmla="*/ 202644 h 1087086"/>
                <a:gd name="connsiteX33" fmla="*/ 2081139 w 2260086"/>
                <a:gd name="connsiteY33" fmla="*/ 215979 h 1087086"/>
                <a:gd name="connsiteX34" fmla="*/ 2063994 w 2260086"/>
                <a:gd name="connsiteY34" fmla="*/ 219789 h 1087086"/>
                <a:gd name="connsiteX35" fmla="*/ 2054448 w 2260086"/>
                <a:gd name="connsiteY35" fmla="*/ 218704 h 1087086"/>
                <a:gd name="connsiteX36" fmla="*/ 2025013 w 2260086"/>
                <a:gd name="connsiteY36" fmla="*/ 252523 h 1087086"/>
                <a:gd name="connsiteX37" fmla="*/ 2030657 w 2260086"/>
                <a:gd name="connsiteY37" fmla="*/ 258961 h 1087086"/>
                <a:gd name="connsiteX38" fmla="*/ 2023989 w 2260086"/>
                <a:gd name="connsiteY38" fmla="*/ 268366 h 1087086"/>
                <a:gd name="connsiteX39" fmla="*/ 2015893 w 2260086"/>
                <a:gd name="connsiteY39" fmla="*/ 270390 h 1087086"/>
                <a:gd name="connsiteX40" fmla="*/ 2012915 w 2260086"/>
                <a:gd name="connsiteY40" fmla="*/ 269296 h 1087086"/>
                <a:gd name="connsiteX41" fmla="*/ 2019227 w 2260086"/>
                <a:gd name="connsiteY41" fmla="*/ 275034 h 1087086"/>
                <a:gd name="connsiteX42" fmla="*/ 2004940 w 2260086"/>
                <a:gd name="connsiteY42" fmla="*/ 285512 h 1087086"/>
                <a:gd name="connsiteX43" fmla="*/ 1995327 w 2260086"/>
                <a:gd name="connsiteY43" fmla="*/ 283219 h 1087086"/>
                <a:gd name="connsiteX44" fmla="*/ 1989261 w 2260086"/>
                <a:gd name="connsiteY44" fmla="*/ 284303 h 1087086"/>
                <a:gd name="connsiteX45" fmla="*/ 1993510 w 2260086"/>
                <a:gd name="connsiteY45" fmla="*/ 285511 h 1087086"/>
                <a:gd name="connsiteX46" fmla="*/ 1286301 w 2260086"/>
                <a:gd name="connsiteY46" fmla="*/ 462239 h 1087086"/>
                <a:gd name="connsiteX47" fmla="*/ 627625 w 2260086"/>
                <a:gd name="connsiteY47" fmla="*/ 758435 h 1087086"/>
                <a:gd name="connsiteX48" fmla="*/ 38980 w 2260086"/>
                <a:gd name="connsiteY48" fmla="*/ 1074182 h 1087086"/>
                <a:gd name="connsiteX49" fmla="*/ 7547 w 2260086"/>
                <a:gd name="connsiteY49" fmla="*/ 1086564 h 1087086"/>
                <a:gd name="connsiteX50" fmla="*/ 3737 w 2260086"/>
                <a:gd name="connsiteY50" fmla="*/ 1060847 h 1087086"/>
                <a:gd name="connsiteX51" fmla="*/ 12310 w 2260086"/>
                <a:gd name="connsiteY51" fmla="*/ 1056084 h 1087086"/>
                <a:gd name="connsiteX52" fmla="*/ 21924 w 2260086"/>
                <a:gd name="connsiteY52" fmla="*/ 1046471 h 1087086"/>
                <a:gd name="connsiteX53" fmla="*/ 16953 w 2260086"/>
                <a:gd name="connsiteY53" fmla="*/ 1049416 h 1087086"/>
                <a:gd name="connsiteX54" fmla="*/ 6594 w 2260086"/>
                <a:gd name="connsiteY54" fmla="*/ 1052274 h 1087086"/>
                <a:gd name="connsiteX55" fmla="*/ 1832 w 2260086"/>
                <a:gd name="connsiteY55" fmla="*/ 1047511 h 1087086"/>
                <a:gd name="connsiteX56" fmla="*/ 1832 w 2260086"/>
                <a:gd name="connsiteY56" fmla="*/ 1044654 h 1087086"/>
                <a:gd name="connsiteX57" fmla="*/ 11357 w 2260086"/>
                <a:gd name="connsiteY57" fmla="*/ 1019889 h 1087086"/>
                <a:gd name="connsiteX58" fmla="*/ 20168 w 2260086"/>
                <a:gd name="connsiteY58" fmla="*/ 1009769 h 1087086"/>
                <a:gd name="connsiteX59" fmla="*/ 24706 w 2260086"/>
                <a:gd name="connsiteY59" fmla="*/ 1006233 h 1087086"/>
                <a:gd name="connsiteX60" fmla="*/ 23382 w 2260086"/>
                <a:gd name="connsiteY60" fmla="*/ 1006554 h 1087086"/>
                <a:gd name="connsiteX61" fmla="*/ 12309 w 2260086"/>
                <a:gd name="connsiteY61" fmla="*/ 1009411 h 1087086"/>
                <a:gd name="connsiteX62" fmla="*/ 3737 w 2260086"/>
                <a:gd name="connsiteY62" fmla="*/ 1006554 h 1087086"/>
                <a:gd name="connsiteX63" fmla="*/ 3737 w 2260086"/>
                <a:gd name="connsiteY63" fmla="*/ 1004649 h 1087086"/>
                <a:gd name="connsiteX64" fmla="*/ 12309 w 2260086"/>
                <a:gd name="connsiteY64" fmla="*/ 960834 h 1087086"/>
                <a:gd name="connsiteX65" fmla="*/ 16120 w 2260086"/>
                <a:gd name="connsiteY65" fmla="*/ 957023 h 1087086"/>
                <a:gd name="connsiteX66" fmla="*/ 17072 w 2260086"/>
                <a:gd name="connsiteY66" fmla="*/ 920829 h 1087086"/>
                <a:gd name="connsiteX67" fmla="*/ 23841 w 2260086"/>
                <a:gd name="connsiteY67" fmla="*/ 914857 h 1087086"/>
                <a:gd name="connsiteX68" fmla="*/ 12309 w 2260086"/>
                <a:gd name="connsiteY68" fmla="*/ 917019 h 1087086"/>
                <a:gd name="connsiteX69" fmla="*/ 17072 w 2260086"/>
                <a:gd name="connsiteY69" fmla="*/ 883682 h 1087086"/>
                <a:gd name="connsiteX70" fmla="*/ 38979 w 2260086"/>
                <a:gd name="connsiteY70" fmla="*/ 865585 h 1087086"/>
                <a:gd name="connsiteX71" fmla="*/ 40854 w 2260086"/>
                <a:gd name="connsiteY71" fmla="*/ 864302 h 1087086"/>
                <a:gd name="connsiteX72" fmla="*/ 40744 w 2260086"/>
                <a:gd name="connsiteY72" fmla="*/ 857449 h 1087086"/>
                <a:gd name="connsiteX73" fmla="*/ 32311 w 2260086"/>
                <a:gd name="connsiteY73" fmla="*/ 860822 h 1087086"/>
                <a:gd name="connsiteX74" fmla="*/ 10404 w 2260086"/>
                <a:gd name="connsiteY74" fmla="*/ 871299 h 1087086"/>
                <a:gd name="connsiteX75" fmla="*/ 10404 w 2260086"/>
                <a:gd name="connsiteY75" fmla="*/ 838914 h 1087086"/>
                <a:gd name="connsiteX76" fmla="*/ 10467 w 2260086"/>
                <a:gd name="connsiteY76" fmla="*/ 838851 h 1087086"/>
                <a:gd name="connsiteX77" fmla="*/ 8500 w 2260086"/>
                <a:gd name="connsiteY77" fmla="*/ 838914 h 1087086"/>
                <a:gd name="connsiteX78" fmla="*/ 4690 w 2260086"/>
                <a:gd name="connsiteY78" fmla="*/ 833199 h 1087086"/>
                <a:gd name="connsiteX79" fmla="*/ 4690 w 2260086"/>
                <a:gd name="connsiteY79" fmla="*/ 811291 h 1087086"/>
                <a:gd name="connsiteX80" fmla="*/ 14215 w 2260086"/>
                <a:gd name="connsiteY80" fmla="*/ 800814 h 1087086"/>
                <a:gd name="connsiteX81" fmla="*/ 29455 w 2260086"/>
                <a:gd name="connsiteY81" fmla="*/ 785574 h 1087086"/>
                <a:gd name="connsiteX82" fmla="*/ 30407 w 2260086"/>
                <a:gd name="connsiteY82" fmla="*/ 786526 h 1087086"/>
                <a:gd name="connsiteX83" fmla="*/ 39548 w 2260086"/>
                <a:gd name="connsiteY83" fmla="*/ 782678 h 1087086"/>
                <a:gd name="connsiteX84" fmla="*/ 39509 w 2260086"/>
                <a:gd name="connsiteY84" fmla="*/ 780243 h 1087086"/>
                <a:gd name="connsiteX85" fmla="*/ 37075 w 2260086"/>
                <a:gd name="connsiteY85" fmla="*/ 781764 h 1087086"/>
                <a:gd name="connsiteX86" fmla="*/ 31360 w 2260086"/>
                <a:gd name="connsiteY86" fmla="*/ 784621 h 1087086"/>
                <a:gd name="connsiteX87" fmla="*/ 11357 w 2260086"/>
                <a:gd name="connsiteY87" fmla="*/ 788431 h 1087086"/>
                <a:gd name="connsiteX88" fmla="*/ 10881 w 2260086"/>
                <a:gd name="connsiteY88" fmla="*/ 768667 h 1087086"/>
                <a:gd name="connsiteX89" fmla="*/ 13943 w 2260086"/>
                <a:gd name="connsiteY89" fmla="*/ 757951 h 1087086"/>
                <a:gd name="connsiteX90" fmla="*/ 13262 w 2260086"/>
                <a:gd name="connsiteY90" fmla="*/ 757951 h 1087086"/>
                <a:gd name="connsiteX91" fmla="*/ 23739 w 2260086"/>
                <a:gd name="connsiteY91" fmla="*/ 713184 h 1087086"/>
                <a:gd name="connsiteX92" fmla="*/ 37074 w 2260086"/>
                <a:gd name="connsiteY92" fmla="*/ 702707 h 1087086"/>
                <a:gd name="connsiteX93" fmla="*/ 38257 w 2260086"/>
                <a:gd name="connsiteY93" fmla="*/ 701984 h 1087086"/>
                <a:gd name="connsiteX94" fmla="*/ 38122 w 2260086"/>
                <a:gd name="connsiteY94" fmla="*/ 693535 h 1087086"/>
                <a:gd name="connsiteX95" fmla="*/ 36182 w 2260086"/>
                <a:gd name="connsiteY95" fmla="*/ 693985 h 1087086"/>
                <a:gd name="connsiteX96" fmla="*/ 14214 w 2260086"/>
                <a:gd name="connsiteY96" fmla="*/ 701754 h 1087086"/>
                <a:gd name="connsiteX97" fmla="*/ 12309 w 2260086"/>
                <a:gd name="connsiteY97" fmla="*/ 660797 h 1087086"/>
                <a:gd name="connsiteX98" fmla="*/ 940997 w 2260086"/>
                <a:gd name="connsiteY98" fmla="*/ 205502 h 1087086"/>
                <a:gd name="connsiteX99" fmla="*/ 1441059 w 2260086"/>
                <a:gd name="connsiteY99" fmla="*/ 39767 h 1087086"/>
                <a:gd name="connsiteX100" fmla="*/ 1541072 w 2260086"/>
                <a:gd name="connsiteY100" fmla="*/ 19764 h 1087086"/>
                <a:gd name="connsiteX101" fmla="*/ 1560122 w 2260086"/>
                <a:gd name="connsiteY101" fmla="*/ 16907 h 1087086"/>
                <a:gd name="connsiteX102" fmla="*/ 1622987 w 2260086"/>
                <a:gd name="connsiteY102" fmla="*/ 8334 h 1087086"/>
                <a:gd name="connsiteX103" fmla="*/ 1645847 w 2260086"/>
                <a:gd name="connsiteY103" fmla="*/ 7382 h 1087086"/>
                <a:gd name="connsiteX104" fmla="*/ 1700139 w 2260086"/>
                <a:gd name="connsiteY104" fmla="*/ 3572 h 1087086"/>
                <a:gd name="connsiteX0" fmla="*/ 1700139 w 2260086"/>
                <a:gd name="connsiteY0" fmla="*/ 3572 h 1087086"/>
                <a:gd name="connsiteX1" fmla="*/ 1792532 w 2260086"/>
                <a:gd name="connsiteY1" fmla="*/ 3572 h 1087086"/>
                <a:gd name="connsiteX2" fmla="*/ 1842062 w 2260086"/>
                <a:gd name="connsiteY2" fmla="*/ 6429 h 1087086"/>
                <a:gd name="connsiteX3" fmla="*/ 1880162 w 2260086"/>
                <a:gd name="connsiteY3" fmla="*/ 10239 h 1087086"/>
                <a:gd name="connsiteX4" fmla="*/ 1942075 w 2260086"/>
                <a:gd name="connsiteY4" fmla="*/ 18812 h 1087086"/>
                <a:gd name="connsiteX5" fmla="*/ 1955409 w 2260086"/>
                <a:gd name="connsiteY5" fmla="*/ 19764 h 1087086"/>
                <a:gd name="connsiteX6" fmla="*/ 2186867 w 2260086"/>
                <a:gd name="connsiteY6" fmla="*/ 91202 h 1087086"/>
                <a:gd name="connsiteX7" fmla="*/ 2250685 w 2260086"/>
                <a:gd name="connsiteY7" fmla="*/ 121682 h 1087086"/>
                <a:gd name="connsiteX8" fmla="*/ 2258304 w 2260086"/>
                <a:gd name="connsiteY8" fmla="*/ 132159 h 1087086"/>
                <a:gd name="connsiteX9" fmla="*/ 2243064 w 2260086"/>
                <a:gd name="connsiteY9" fmla="*/ 138827 h 1087086"/>
                <a:gd name="connsiteX10" fmla="*/ 2218300 w 2260086"/>
                <a:gd name="connsiteY10" fmla="*/ 134064 h 1087086"/>
                <a:gd name="connsiteX11" fmla="*/ 2198297 w 2260086"/>
                <a:gd name="connsiteY11" fmla="*/ 128349 h 1087086"/>
                <a:gd name="connsiteX12" fmla="*/ 2184010 w 2260086"/>
                <a:gd name="connsiteY12" fmla="*/ 122634 h 1087086"/>
                <a:gd name="connsiteX13" fmla="*/ 2170674 w 2260086"/>
                <a:gd name="connsiteY13" fmla="*/ 118189 h 1087086"/>
                <a:gd name="connsiteX14" fmla="*/ 2215442 w 2260086"/>
                <a:gd name="connsiteY14" fmla="*/ 140731 h 1087086"/>
                <a:gd name="connsiteX15" fmla="*/ 2186867 w 2260086"/>
                <a:gd name="connsiteY15" fmla="*/ 150256 h 1087086"/>
                <a:gd name="connsiteX16" fmla="*/ 2175979 w 2260086"/>
                <a:gd name="connsiteY16" fmla="*/ 149349 h 1087086"/>
                <a:gd name="connsiteX17" fmla="*/ 2182105 w 2260086"/>
                <a:gd name="connsiteY17" fmla="*/ 152161 h 1087086"/>
                <a:gd name="connsiteX18" fmla="*/ 2149720 w 2260086"/>
                <a:gd name="connsiteY18" fmla="*/ 156924 h 1087086"/>
                <a:gd name="connsiteX19" fmla="*/ 2128765 w 2260086"/>
                <a:gd name="connsiteY19" fmla="*/ 156924 h 1087086"/>
                <a:gd name="connsiteX20" fmla="*/ 2111355 w 2260086"/>
                <a:gd name="connsiteY20" fmla="*/ 153322 h 1087086"/>
                <a:gd name="connsiteX21" fmla="*/ 2108738 w 2260086"/>
                <a:gd name="connsiteY21" fmla="*/ 156329 h 1087086"/>
                <a:gd name="connsiteX22" fmla="*/ 2128765 w 2260086"/>
                <a:gd name="connsiteY22" fmla="*/ 159781 h 1087086"/>
                <a:gd name="connsiteX23" fmla="*/ 2144005 w 2260086"/>
                <a:gd name="connsiteY23" fmla="*/ 167401 h 1087086"/>
                <a:gd name="connsiteX24" fmla="*/ 2139242 w 2260086"/>
                <a:gd name="connsiteY24" fmla="*/ 180736 h 1087086"/>
                <a:gd name="connsiteX25" fmla="*/ 2116501 w 2260086"/>
                <a:gd name="connsiteY25" fmla="*/ 182165 h 1087086"/>
                <a:gd name="connsiteX26" fmla="*/ 2115194 w 2260086"/>
                <a:gd name="connsiteY26" fmla="*/ 181910 h 1087086"/>
                <a:gd name="connsiteX27" fmla="*/ 2116382 w 2260086"/>
                <a:gd name="connsiteY27" fmla="*/ 182642 h 1087086"/>
                <a:gd name="connsiteX28" fmla="*/ 2083044 w 2260086"/>
                <a:gd name="connsiteY28" fmla="*/ 193119 h 1087086"/>
                <a:gd name="connsiteX29" fmla="*/ 2075572 w 2260086"/>
                <a:gd name="connsiteY29" fmla="*/ 194434 h 1087086"/>
                <a:gd name="connsiteX30" fmla="*/ 2072387 w 2260086"/>
                <a:gd name="connsiteY30" fmla="*/ 198093 h 1087086"/>
                <a:gd name="connsiteX31" fmla="*/ 2083044 w 2260086"/>
                <a:gd name="connsiteY31" fmla="*/ 202644 h 1087086"/>
                <a:gd name="connsiteX32" fmla="*/ 2081139 w 2260086"/>
                <a:gd name="connsiteY32" fmla="*/ 215979 h 1087086"/>
                <a:gd name="connsiteX33" fmla="*/ 2063994 w 2260086"/>
                <a:gd name="connsiteY33" fmla="*/ 219789 h 1087086"/>
                <a:gd name="connsiteX34" fmla="*/ 2054448 w 2260086"/>
                <a:gd name="connsiteY34" fmla="*/ 218704 h 1087086"/>
                <a:gd name="connsiteX35" fmla="*/ 2025013 w 2260086"/>
                <a:gd name="connsiteY35" fmla="*/ 252523 h 1087086"/>
                <a:gd name="connsiteX36" fmla="*/ 2030657 w 2260086"/>
                <a:gd name="connsiteY36" fmla="*/ 258961 h 1087086"/>
                <a:gd name="connsiteX37" fmla="*/ 2023989 w 2260086"/>
                <a:gd name="connsiteY37" fmla="*/ 268366 h 1087086"/>
                <a:gd name="connsiteX38" fmla="*/ 2015893 w 2260086"/>
                <a:gd name="connsiteY38" fmla="*/ 270390 h 1087086"/>
                <a:gd name="connsiteX39" fmla="*/ 2012915 w 2260086"/>
                <a:gd name="connsiteY39" fmla="*/ 269296 h 1087086"/>
                <a:gd name="connsiteX40" fmla="*/ 2019227 w 2260086"/>
                <a:gd name="connsiteY40" fmla="*/ 275034 h 1087086"/>
                <a:gd name="connsiteX41" fmla="*/ 2004940 w 2260086"/>
                <a:gd name="connsiteY41" fmla="*/ 285512 h 1087086"/>
                <a:gd name="connsiteX42" fmla="*/ 1995327 w 2260086"/>
                <a:gd name="connsiteY42" fmla="*/ 283219 h 1087086"/>
                <a:gd name="connsiteX43" fmla="*/ 1989261 w 2260086"/>
                <a:gd name="connsiteY43" fmla="*/ 284303 h 1087086"/>
                <a:gd name="connsiteX44" fmla="*/ 1993510 w 2260086"/>
                <a:gd name="connsiteY44" fmla="*/ 285511 h 1087086"/>
                <a:gd name="connsiteX45" fmla="*/ 1286301 w 2260086"/>
                <a:gd name="connsiteY45" fmla="*/ 462239 h 1087086"/>
                <a:gd name="connsiteX46" fmla="*/ 627625 w 2260086"/>
                <a:gd name="connsiteY46" fmla="*/ 758435 h 1087086"/>
                <a:gd name="connsiteX47" fmla="*/ 38980 w 2260086"/>
                <a:gd name="connsiteY47" fmla="*/ 1074182 h 1087086"/>
                <a:gd name="connsiteX48" fmla="*/ 7547 w 2260086"/>
                <a:gd name="connsiteY48" fmla="*/ 1086564 h 1087086"/>
                <a:gd name="connsiteX49" fmla="*/ 3737 w 2260086"/>
                <a:gd name="connsiteY49" fmla="*/ 1060847 h 1087086"/>
                <a:gd name="connsiteX50" fmla="*/ 12310 w 2260086"/>
                <a:gd name="connsiteY50" fmla="*/ 1056084 h 1087086"/>
                <a:gd name="connsiteX51" fmla="*/ 21924 w 2260086"/>
                <a:gd name="connsiteY51" fmla="*/ 1046471 h 1087086"/>
                <a:gd name="connsiteX52" fmla="*/ 16953 w 2260086"/>
                <a:gd name="connsiteY52" fmla="*/ 1049416 h 1087086"/>
                <a:gd name="connsiteX53" fmla="*/ 6594 w 2260086"/>
                <a:gd name="connsiteY53" fmla="*/ 1052274 h 1087086"/>
                <a:gd name="connsiteX54" fmla="*/ 1832 w 2260086"/>
                <a:gd name="connsiteY54" fmla="*/ 1047511 h 1087086"/>
                <a:gd name="connsiteX55" fmla="*/ 1832 w 2260086"/>
                <a:gd name="connsiteY55" fmla="*/ 1044654 h 1087086"/>
                <a:gd name="connsiteX56" fmla="*/ 11357 w 2260086"/>
                <a:gd name="connsiteY56" fmla="*/ 1019889 h 1087086"/>
                <a:gd name="connsiteX57" fmla="*/ 20168 w 2260086"/>
                <a:gd name="connsiteY57" fmla="*/ 1009769 h 1087086"/>
                <a:gd name="connsiteX58" fmla="*/ 24706 w 2260086"/>
                <a:gd name="connsiteY58" fmla="*/ 1006233 h 1087086"/>
                <a:gd name="connsiteX59" fmla="*/ 23382 w 2260086"/>
                <a:gd name="connsiteY59" fmla="*/ 1006554 h 1087086"/>
                <a:gd name="connsiteX60" fmla="*/ 12309 w 2260086"/>
                <a:gd name="connsiteY60" fmla="*/ 1009411 h 1087086"/>
                <a:gd name="connsiteX61" fmla="*/ 3737 w 2260086"/>
                <a:gd name="connsiteY61" fmla="*/ 1006554 h 1087086"/>
                <a:gd name="connsiteX62" fmla="*/ 3737 w 2260086"/>
                <a:gd name="connsiteY62" fmla="*/ 1004649 h 1087086"/>
                <a:gd name="connsiteX63" fmla="*/ 12309 w 2260086"/>
                <a:gd name="connsiteY63" fmla="*/ 960834 h 1087086"/>
                <a:gd name="connsiteX64" fmla="*/ 16120 w 2260086"/>
                <a:gd name="connsiteY64" fmla="*/ 957023 h 1087086"/>
                <a:gd name="connsiteX65" fmla="*/ 17072 w 2260086"/>
                <a:gd name="connsiteY65" fmla="*/ 920829 h 1087086"/>
                <a:gd name="connsiteX66" fmla="*/ 23841 w 2260086"/>
                <a:gd name="connsiteY66" fmla="*/ 914857 h 1087086"/>
                <a:gd name="connsiteX67" fmla="*/ 12309 w 2260086"/>
                <a:gd name="connsiteY67" fmla="*/ 917019 h 1087086"/>
                <a:gd name="connsiteX68" fmla="*/ 17072 w 2260086"/>
                <a:gd name="connsiteY68" fmla="*/ 883682 h 1087086"/>
                <a:gd name="connsiteX69" fmla="*/ 38979 w 2260086"/>
                <a:gd name="connsiteY69" fmla="*/ 865585 h 1087086"/>
                <a:gd name="connsiteX70" fmla="*/ 40854 w 2260086"/>
                <a:gd name="connsiteY70" fmla="*/ 864302 h 1087086"/>
                <a:gd name="connsiteX71" fmla="*/ 40744 w 2260086"/>
                <a:gd name="connsiteY71" fmla="*/ 857449 h 1087086"/>
                <a:gd name="connsiteX72" fmla="*/ 32311 w 2260086"/>
                <a:gd name="connsiteY72" fmla="*/ 860822 h 1087086"/>
                <a:gd name="connsiteX73" fmla="*/ 10404 w 2260086"/>
                <a:gd name="connsiteY73" fmla="*/ 871299 h 1087086"/>
                <a:gd name="connsiteX74" fmla="*/ 10404 w 2260086"/>
                <a:gd name="connsiteY74" fmla="*/ 838914 h 1087086"/>
                <a:gd name="connsiteX75" fmla="*/ 10467 w 2260086"/>
                <a:gd name="connsiteY75" fmla="*/ 838851 h 1087086"/>
                <a:gd name="connsiteX76" fmla="*/ 8500 w 2260086"/>
                <a:gd name="connsiteY76" fmla="*/ 838914 h 1087086"/>
                <a:gd name="connsiteX77" fmla="*/ 4690 w 2260086"/>
                <a:gd name="connsiteY77" fmla="*/ 833199 h 1087086"/>
                <a:gd name="connsiteX78" fmla="*/ 4690 w 2260086"/>
                <a:gd name="connsiteY78" fmla="*/ 811291 h 1087086"/>
                <a:gd name="connsiteX79" fmla="*/ 14215 w 2260086"/>
                <a:gd name="connsiteY79" fmla="*/ 800814 h 1087086"/>
                <a:gd name="connsiteX80" fmla="*/ 29455 w 2260086"/>
                <a:gd name="connsiteY80" fmla="*/ 785574 h 1087086"/>
                <a:gd name="connsiteX81" fmla="*/ 30407 w 2260086"/>
                <a:gd name="connsiteY81" fmla="*/ 786526 h 1087086"/>
                <a:gd name="connsiteX82" fmla="*/ 39548 w 2260086"/>
                <a:gd name="connsiteY82" fmla="*/ 782678 h 1087086"/>
                <a:gd name="connsiteX83" fmla="*/ 39509 w 2260086"/>
                <a:gd name="connsiteY83" fmla="*/ 780243 h 1087086"/>
                <a:gd name="connsiteX84" fmla="*/ 37075 w 2260086"/>
                <a:gd name="connsiteY84" fmla="*/ 781764 h 1087086"/>
                <a:gd name="connsiteX85" fmla="*/ 31360 w 2260086"/>
                <a:gd name="connsiteY85" fmla="*/ 784621 h 1087086"/>
                <a:gd name="connsiteX86" fmla="*/ 11357 w 2260086"/>
                <a:gd name="connsiteY86" fmla="*/ 788431 h 1087086"/>
                <a:gd name="connsiteX87" fmla="*/ 10881 w 2260086"/>
                <a:gd name="connsiteY87" fmla="*/ 768667 h 1087086"/>
                <a:gd name="connsiteX88" fmla="*/ 13943 w 2260086"/>
                <a:gd name="connsiteY88" fmla="*/ 757951 h 1087086"/>
                <a:gd name="connsiteX89" fmla="*/ 13262 w 2260086"/>
                <a:gd name="connsiteY89" fmla="*/ 757951 h 1087086"/>
                <a:gd name="connsiteX90" fmla="*/ 23739 w 2260086"/>
                <a:gd name="connsiteY90" fmla="*/ 713184 h 1087086"/>
                <a:gd name="connsiteX91" fmla="*/ 37074 w 2260086"/>
                <a:gd name="connsiteY91" fmla="*/ 702707 h 1087086"/>
                <a:gd name="connsiteX92" fmla="*/ 38257 w 2260086"/>
                <a:gd name="connsiteY92" fmla="*/ 701984 h 1087086"/>
                <a:gd name="connsiteX93" fmla="*/ 38122 w 2260086"/>
                <a:gd name="connsiteY93" fmla="*/ 693535 h 1087086"/>
                <a:gd name="connsiteX94" fmla="*/ 36182 w 2260086"/>
                <a:gd name="connsiteY94" fmla="*/ 693985 h 1087086"/>
                <a:gd name="connsiteX95" fmla="*/ 14214 w 2260086"/>
                <a:gd name="connsiteY95" fmla="*/ 701754 h 1087086"/>
                <a:gd name="connsiteX96" fmla="*/ 12309 w 2260086"/>
                <a:gd name="connsiteY96" fmla="*/ 660797 h 1087086"/>
                <a:gd name="connsiteX97" fmla="*/ 940997 w 2260086"/>
                <a:gd name="connsiteY97" fmla="*/ 205502 h 1087086"/>
                <a:gd name="connsiteX98" fmla="*/ 1441059 w 2260086"/>
                <a:gd name="connsiteY98" fmla="*/ 39767 h 1087086"/>
                <a:gd name="connsiteX99" fmla="*/ 1541072 w 2260086"/>
                <a:gd name="connsiteY99" fmla="*/ 19764 h 1087086"/>
                <a:gd name="connsiteX100" fmla="*/ 1560122 w 2260086"/>
                <a:gd name="connsiteY100" fmla="*/ 16907 h 1087086"/>
                <a:gd name="connsiteX101" fmla="*/ 1622987 w 2260086"/>
                <a:gd name="connsiteY101" fmla="*/ 8334 h 1087086"/>
                <a:gd name="connsiteX102" fmla="*/ 1645847 w 2260086"/>
                <a:gd name="connsiteY102" fmla="*/ 7382 h 1087086"/>
                <a:gd name="connsiteX103" fmla="*/ 1700139 w 2260086"/>
                <a:gd name="connsiteY103" fmla="*/ 3572 h 1087086"/>
                <a:gd name="connsiteX0" fmla="*/ 1700139 w 2260086"/>
                <a:gd name="connsiteY0" fmla="*/ 3572 h 1087086"/>
                <a:gd name="connsiteX1" fmla="*/ 1792532 w 2260086"/>
                <a:gd name="connsiteY1" fmla="*/ 3572 h 1087086"/>
                <a:gd name="connsiteX2" fmla="*/ 1880162 w 2260086"/>
                <a:gd name="connsiteY2" fmla="*/ 10239 h 1087086"/>
                <a:gd name="connsiteX3" fmla="*/ 1942075 w 2260086"/>
                <a:gd name="connsiteY3" fmla="*/ 18812 h 1087086"/>
                <a:gd name="connsiteX4" fmla="*/ 1955409 w 2260086"/>
                <a:gd name="connsiteY4" fmla="*/ 19764 h 1087086"/>
                <a:gd name="connsiteX5" fmla="*/ 2186867 w 2260086"/>
                <a:gd name="connsiteY5" fmla="*/ 91202 h 1087086"/>
                <a:gd name="connsiteX6" fmla="*/ 2250685 w 2260086"/>
                <a:gd name="connsiteY6" fmla="*/ 121682 h 1087086"/>
                <a:gd name="connsiteX7" fmla="*/ 2258304 w 2260086"/>
                <a:gd name="connsiteY7" fmla="*/ 132159 h 1087086"/>
                <a:gd name="connsiteX8" fmla="*/ 2243064 w 2260086"/>
                <a:gd name="connsiteY8" fmla="*/ 138827 h 1087086"/>
                <a:gd name="connsiteX9" fmla="*/ 2218300 w 2260086"/>
                <a:gd name="connsiteY9" fmla="*/ 134064 h 1087086"/>
                <a:gd name="connsiteX10" fmla="*/ 2198297 w 2260086"/>
                <a:gd name="connsiteY10" fmla="*/ 128349 h 1087086"/>
                <a:gd name="connsiteX11" fmla="*/ 2184010 w 2260086"/>
                <a:gd name="connsiteY11" fmla="*/ 122634 h 1087086"/>
                <a:gd name="connsiteX12" fmla="*/ 2170674 w 2260086"/>
                <a:gd name="connsiteY12" fmla="*/ 118189 h 1087086"/>
                <a:gd name="connsiteX13" fmla="*/ 2215442 w 2260086"/>
                <a:gd name="connsiteY13" fmla="*/ 140731 h 1087086"/>
                <a:gd name="connsiteX14" fmla="*/ 2186867 w 2260086"/>
                <a:gd name="connsiteY14" fmla="*/ 150256 h 1087086"/>
                <a:gd name="connsiteX15" fmla="*/ 2175979 w 2260086"/>
                <a:gd name="connsiteY15" fmla="*/ 149349 h 1087086"/>
                <a:gd name="connsiteX16" fmla="*/ 2182105 w 2260086"/>
                <a:gd name="connsiteY16" fmla="*/ 152161 h 1087086"/>
                <a:gd name="connsiteX17" fmla="*/ 2149720 w 2260086"/>
                <a:gd name="connsiteY17" fmla="*/ 156924 h 1087086"/>
                <a:gd name="connsiteX18" fmla="*/ 2128765 w 2260086"/>
                <a:gd name="connsiteY18" fmla="*/ 156924 h 1087086"/>
                <a:gd name="connsiteX19" fmla="*/ 2111355 w 2260086"/>
                <a:gd name="connsiteY19" fmla="*/ 153322 h 1087086"/>
                <a:gd name="connsiteX20" fmla="*/ 2108738 w 2260086"/>
                <a:gd name="connsiteY20" fmla="*/ 156329 h 1087086"/>
                <a:gd name="connsiteX21" fmla="*/ 2128765 w 2260086"/>
                <a:gd name="connsiteY21" fmla="*/ 159781 h 1087086"/>
                <a:gd name="connsiteX22" fmla="*/ 2144005 w 2260086"/>
                <a:gd name="connsiteY22" fmla="*/ 167401 h 1087086"/>
                <a:gd name="connsiteX23" fmla="*/ 2139242 w 2260086"/>
                <a:gd name="connsiteY23" fmla="*/ 180736 h 1087086"/>
                <a:gd name="connsiteX24" fmla="*/ 2116501 w 2260086"/>
                <a:gd name="connsiteY24" fmla="*/ 182165 h 1087086"/>
                <a:gd name="connsiteX25" fmla="*/ 2115194 w 2260086"/>
                <a:gd name="connsiteY25" fmla="*/ 181910 h 1087086"/>
                <a:gd name="connsiteX26" fmla="*/ 2116382 w 2260086"/>
                <a:gd name="connsiteY26" fmla="*/ 182642 h 1087086"/>
                <a:gd name="connsiteX27" fmla="*/ 2083044 w 2260086"/>
                <a:gd name="connsiteY27" fmla="*/ 193119 h 1087086"/>
                <a:gd name="connsiteX28" fmla="*/ 2075572 w 2260086"/>
                <a:gd name="connsiteY28" fmla="*/ 194434 h 1087086"/>
                <a:gd name="connsiteX29" fmla="*/ 2072387 w 2260086"/>
                <a:gd name="connsiteY29" fmla="*/ 198093 h 1087086"/>
                <a:gd name="connsiteX30" fmla="*/ 2083044 w 2260086"/>
                <a:gd name="connsiteY30" fmla="*/ 202644 h 1087086"/>
                <a:gd name="connsiteX31" fmla="*/ 2081139 w 2260086"/>
                <a:gd name="connsiteY31" fmla="*/ 215979 h 1087086"/>
                <a:gd name="connsiteX32" fmla="*/ 2063994 w 2260086"/>
                <a:gd name="connsiteY32" fmla="*/ 219789 h 1087086"/>
                <a:gd name="connsiteX33" fmla="*/ 2054448 w 2260086"/>
                <a:gd name="connsiteY33" fmla="*/ 218704 h 1087086"/>
                <a:gd name="connsiteX34" fmla="*/ 2025013 w 2260086"/>
                <a:gd name="connsiteY34" fmla="*/ 252523 h 1087086"/>
                <a:gd name="connsiteX35" fmla="*/ 2030657 w 2260086"/>
                <a:gd name="connsiteY35" fmla="*/ 258961 h 1087086"/>
                <a:gd name="connsiteX36" fmla="*/ 2023989 w 2260086"/>
                <a:gd name="connsiteY36" fmla="*/ 268366 h 1087086"/>
                <a:gd name="connsiteX37" fmla="*/ 2015893 w 2260086"/>
                <a:gd name="connsiteY37" fmla="*/ 270390 h 1087086"/>
                <a:gd name="connsiteX38" fmla="*/ 2012915 w 2260086"/>
                <a:gd name="connsiteY38" fmla="*/ 269296 h 1087086"/>
                <a:gd name="connsiteX39" fmla="*/ 2019227 w 2260086"/>
                <a:gd name="connsiteY39" fmla="*/ 275034 h 1087086"/>
                <a:gd name="connsiteX40" fmla="*/ 2004940 w 2260086"/>
                <a:gd name="connsiteY40" fmla="*/ 285512 h 1087086"/>
                <a:gd name="connsiteX41" fmla="*/ 1995327 w 2260086"/>
                <a:gd name="connsiteY41" fmla="*/ 283219 h 1087086"/>
                <a:gd name="connsiteX42" fmla="*/ 1989261 w 2260086"/>
                <a:gd name="connsiteY42" fmla="*/ 284303 h 1087086"/>
                <a:gd name="connsiteX43" fmla="*/ 1993510 w 2260086"/>
                <a:gd name="connsiteY43" fmla="*/ 285511 h 1087086"/>
                <a:gd name="connsiteX44" fmla="*/ 1286301 w 2260086"/>
                <a:gd name="connsiteY44" fmla="*/ 462239 h 1087086"/>
                <a:gd name="connsiteX45" fmla="*/ 627625 w 2260086"/>
                <a:gd name="connsiteY45" fmla="*/ 758435 h 1087086"/>
                <a:gd name="connsiteX46" fmla="*/ 38980 w 2260086"/>
                <a:gd name="connsiteY46" fmla="*/ 1074182 h 1087086"/>
                <a:gd name="connsiteX47" fmla="*/ 7547 w 2260086"/>
                <a:gd name="connsiteY47" fmla="*/ 1086564 h 1087086"/>
                <a:gd name="connsiteX48" fmla="*/ 3737 w 2260086"/>
                <a:gd name="connsiteY48" fmla="*/ 1060847 h 1087086"/>
                <a:gd name="connsiteX49" fmla="*/ 12310 w 2260086"/>
                <a:gd name="connsiteY49" fmla="*/ 1056084 h 1087086"/>
                <a:gd name="connsiteX50" fmla="*/ 21924 w 2260086"/>
                <a:gd name="connsiteY50" fmla="*/ 1046471 h 1087086"/>
                <a:gd name="connsiteX51" fmla="*/ 16953 w 2260086"/>
                <a:gd name="connsiteY51" fmla="*/ 1049416 h 1087086"/>
                <a:gd name="connsiteX52" fmla="*/ 6594 w 2260086"/>
                <a:gd name="connsiteY52" fmla="*/ 1052274 h 1087086"/>
                <a:gd name="connsiteX53" fmla="*/ 1832 w 2260086"/>
                <a:gd name="connsiteY53" fmla="*/ 1047511 h 1087086"/>
                <a:gd name="connsiteX54" fmla="*/ 1832 w 2260086"/>
                <a:gd name="connsiteY54" fmla="*/ 1044654 h 1087086"/>
                <a:gd name="connsiteX55" fmla="*/ 11357 w 2260086"/>
                <a:gd name="connsiteY55" fmla="*/ 1019889 h 1087086"/>
                <a:gd name="connsiteX56" fmla="*/ 20168 w 2260086"/>
                <a:gd name="connsiteY56" fmla="*/ 1009769 h 1087086"/>
                <a:gd name="connsiteX57" fmla="*/ 24706 w 2260086"/>
                <a:gd name="connsiteY57" fmla="*/ 1006233 h 1087086"/>
                <a:gd name="connsiteX58" fmla="*/ 23382 w 2260086"/>
                <a:gd name="connsiteY58" fmla="*/ 1006554 h 1087086"/>
                <a:gd name="connsiteX59" fmla="*/ 12309 w 2260086"/>
                <a:gd name="connsiteY59" fmla="*/ 1009411 h 1087086"/>
                <a:gd name="connsiteX60" fmla="*/ 3737 w 2260086"/>
                <a:gd name="connsiteY60" fmla="*/ 1006554 h 1087086"/>
                <a:gd name="connsiteX61" fmla="*/ 3737 w 2260086"/>
                <a:gd name="connsiteY61" fmla="*/ 1004649 h 1087086"/>
                <a:gd name="connsiteX62" fmla="*/ 12309 w 2260086"/>
                <a:gd name="connsiteY62" fmla="*/ 960834 h 1087086"/>
                <a:gd name="connsiteX63" fmla="*/ 16120 w 2260086"/>
                <a:gd name="connsiteY63" fmla="*/ 957023 h 1087086"/>
                <a:gd name="connsiteX64" fmla="*/ 17072 w 2260086"/>
                <a:gd name="connsiteY64" fmla="*/ 920829 h 1087086"/>
                <a:gd name="connsiteX65" fmla="*/ 23841 w 2260086"/>
                <a:gd name="connsiteY65" fmla="*/ 914857 h 1087086"/>
                <a:gd name="connsiteX66" fmla="*/ 12309 w 2260086"/>
                <a:gd name="connsiteY66" fmla="*/ 917019 h 1087086"/>
                <a:gd name="connsiteX67" fmla="*/ 17072 w 2260086"/>
                <a:gd name="connsiteY67" fmla="*/ 883682 h 1087086"/>
                <a:gd name="connsiteX68" fmla="*/ 38979 w 2260086"/>
                <a:gd name="connsiteY68" fmla="*/ 865585 h 1087086"/>
                <a:gd name="connsiteX69" fmla="*/ 40854 w 2260086"/>
                <a:gd name="connsiteY69" fmla="*/ 864302 h 1087086"/>
                <a:gd name="connsiteX70" fmla="*/ 40744 w 2260086"/>
                <a:gd name="connsiteY70" fmla="*/ 857449 h 1087086"/>
                <a:gd name="connsiteX71" fmla="*/ 32311 w 2260086"/>
                <a:gd name="connsiteY71" fmla="*/ 860822 h 1087086"/>
                <a:gd name="connsiteX72" fmla="*/ 10404 w 2260086"/>
                <a:gd name="connsiteY72" fmla="*/ 871299 h 1087086"/>
                <a:gd name="connsiteX73" fmla="*/ 10404 w 2260086"/>
                <a:gd name="connsiteY73" fmla="*/ 838914 h 1087086"/>
                <a:gd name="connsiteX74" fmla="*/ 10467 w 2260086"/>
                <a:gd name="connsiteY74" fmla="*/ 838851 h 1087086"/>
                <a:gd name="connsiteX75" fmla="*/ 8500 w 2260086"/>
                <a:gd name="connsiteY75" fmla="*/ 838914 h 1087086"/>
                <a:gd name="connsiteX76" fmla="*/ 4690 w 2260086"/>
                <a:gd name="connsiteY76" fmla="*/ 833199 h 1087086"/>
                <a:gd name="connsiteX77" fmla="*/ 4690 w 2260086"/>
                <a:gd name="connsiteY77" fmla="*/ 811291 h 1087086"/>
                <a:gd name="connsiteX78" fmla="*/ 14215 w 2260086"/>
                <a:gd name="connsiteY78" fmla="*/ 800814 h 1087086"/>
                <a:gd name="connsiteX79" fmla="*/ 29455 w 2260086"/>
                <a:gd name="connsiteY79" fmla="*/ 785574 h 1087086"/>
                <a:gd name="connsiteX80" fmla="*/ 30407 w 2260086"/>
                <a:gd name="connsiteY80" fmla="*/ 786526 h 1087086"/>
                <a:gd name="connsiteX81" fmla="*/ 39548 w 2260086"/>
                <a:gd name="connsiteY81" fmla="*/ 782678 h 1087086"/>
                <a:gd name="connsiteX82" fmla="*/ 39509 w 2260086"/>
                <a:gd name="connsiteY82" fmla="*/ 780243 h 1087086"/>
                <a:gd name="connsiteX83" fmla="*/ 37075 w 2260086"/>
                <a:gd name="connsiteY83" fmla="*/ 781764 h 1087086"/>
                <a:gd name="connsiteX84" fmla="*/ 31360 w 2260086"/>
                <a:gd name="connsiteY84" fmla="*/ 784621 h 1087086"/>
                <a:gd name="connsiteX85" fmla="*/ 11357 w 2260086"/>
                <a:gd name="connsiteY85" fmla="*/ 788431 h 1087086"/>
                <a:gd name="connsiteX86" fmla="*/ 10881 w 2260086"/>
                <a:gd name="connsiteY86" fmla="*/ 768667 h 1087086"/>
                <a:gd name="connsiteX87" fmla="*/ 13943 w 2260086"/>
                <a:gd name="connsiteY87" fmla="*/ 757951 h 1087086"/>
                <a:gd name="connsiteX88" fmla="*/ 13262 w 2260086"/>
                <a:gd name="connsiteY88" fmla="*/ 757951 h 1087086"/>
                <a:gd name="connsiteX89" fmla="*/ 23739 w 2260086"/>
                <a:gd name="connsiteY89" fmla="*/ 713184 h 1087086"/>
                <a:gd name="connsiteX90" fmla="*/ 37074 w 2260086"/>
                <a:gd name="connsiteY90" fmla="*/ 702707 h 1087086"/>
                <a:gd name="connsiteX91" fmla="*/ 38257 w 2260086"/>
                <a:gd name="connsiteY91" fmla="*/ 701984 h 1087086"/>
                <a:gd name="connsiteX92" fmla="*/ 38122 w 2260086"/>
                <a:gd name="connsiteY92" fmla="*/ 693535 h 1087086"/>
                <a:gd name="connsiteX93" fmla="*/ 36182 w 2260086"/>
                <a:gd name="connsiteY93" fmla="*/ 693985 h 1087086"/>
                <a:gd name="connsiteX94" fmla="*/ 14214 w 2260086"/>
                <a:gd name="connsiteY94" fmla="*/ 701754 h 1087086"/>
                <a:gd name="connsiteX95" fmla="*/ 12309 w 2260086"/>
                <a:gd name="connsiteY95" fmla="*/ 660797 h 1087086"/>
                <a:gd name="connsiteX96" fmla="*/ 940997 w 2260086"/>
                <a:gd name="connsiteY96" fmla="*/ 205502 h 1087086"/>
                <a:gd name="connsiteX97" fmla="*/ 1441059 w 2260086"/>
                <a:gd name="connsiteY97" fmla="*/ 39767 h 1087086"/>
                <a:gd name="connsiteX98" fmla="*/ 1541072 w 2260086"/>
                <a:gd name="connsiteY98" fmla="*/ 19764 h 1087086"/>
                <a:gd name="connsiteX99" fmla="*/ 1560122 w 2260086"/>
                <a:gd name="connsiteY99" fmla="*/ 16907 h 1087086"/>
                <a:gd name="connsiteX100" fmla="*/ 1622987 w 2260086"/>
                <a:gd name="connsiteY100" fmla="*/ 8334 h 1087086"/>
                <a:gd name="connsiteX101" fmla="*/ 1645847 w 2260086"/>
                <a:gd name="connsiteY101" fmla="*/ 7382 h 1087086"/>
                <a:gd name="connsiteX102" fmla="*/ 1700139 w 2260086"/>
                <a:gd name="connsiteY102" fmla="*/ 3572 h 1087086"/>
                <a:gd name="connsiteX0" fmla="*/ 1645847 w 2260086"/>
                <a:gd name="connsiteY0" fmla="*/ 3855 h 1083559"/>
                <a:gd name="connsiteX1" fmla="*/ 1792532 w 2260086"/>
                <a:gd name="connsiteY1" fmla="*/ 45 h 1083559"/>
                <a:gd name="connsiteX2" fmla="*/ 1880162 w 2260086"/>
                <a:gd name="connsiteY2" fmla="*/ 6712 h 1083559"/>
                <a:gd name="connsiteX3" fmla="*/ 1942075 w 2260086"/>
                <a:gd name="connsiteY3" fmla="*/ 15285 h 1083559"/>
                <a:gd name="connsiteX4" fmla="*/ 1955409 w 2260086"/>
                <a:gd name="connsiteY4" fmla="*/ 16237 h 1083559"/>
                <a:gd name="connsiteX5" fmla="*/ 2186867 w 2260086"/>
                <a:gd name="connsiteY5" fmla="*/ 87675 h 1083559"/>
                <a:gd name="connsiteX6" fmla="*/ 2250685 w 2260086"/>
                <a:gd name="connsiteY6" fmla="*/ 118155 h 1083559"/>
                <a:gd name="connsiteX7" fmla="*/ 2258304 w 2260086"/>
                <a:gd name="connsiteY7" fmla="*/ 128632 h 1083559"/>
                <a:gd name="connsiteX8" fmla="*/ 2243064 w 2260086"/>
                <a:gd name="connsiteY8" fmla="*/ 135300 h 1083559"/>
                <a:gd name="connsiteX9" fmla="*/ 2218300 w 2260086"/>
                <a:gd name="connsiteY9" fmla="*/ 130537 h 1083559"/>
                <a:gd name="connsiteX10" fmla="*/ 2198297 w 2260086"/>
                <a:gd name="connsiteY10" fmla="*/ 124822 h 1083559"/>
                <a:gd name="connsiteX11" fmla="*/ 2184010 w 2260086"/>
                <a:gd name="connsiteY11" fmla="*/ 119107 h 1083559"/>
                <a:gd name="connsiteX12" fmla="*/ 2170674 w 2260086"/>
                <a:gd name="connsiteY12" fmla="*/ 114662 h 1083559"/>
                <a:gd name="connsiteX13" fmla="*/ 2215442 w 2260086"/>
                <a:gd name="connsiteY13" fmla="*/ 137204 h 1083559"/>
                <a:gd name="connsiteX14" fmla="*/ 2186867 w 2260086"/>
                <a:gd name="connsiteY14" fmla="*/ 146729 h 1083559"/>
                <a:gd name="connsiteX15" fmla="*/ 2175979 w 2260086"/>
                <a:gd name="connsiteY15" fmla="*/ 145822 h 1083559"/>
                <a:gd name="connsiteX16" fmla="*/ 2182105 w 2260086"/>
                <a:gd name="connsiteY16" fmla="*/ 148634 h 1083559"/>
                <a:gd name="connsiteX17" fmla="*/ 2149720 w 2260086"/>
                <a:gd name="connsiteY17" fmla="*/ 153397 h 1083559"/>
                <a:gd name="connsiteX18" fmla="*/ 2128765 w 2260086"/>
                <a:gd name="connsiteY18" fmla="*/ 153397 h 1083559"/>
                <a:gd name="connsiteX19" fmla="*/ 2111355 w 2260086"/>
                <a:gd name="connsiteY19" fmla="*/ 149795 h 1083559"/>
                <a:gd name="connsiteX20" fmla="*/ 2108738 w 2260086"/>
                <a:gd name="connsiteY20" fmla="*/ 152802 h 1083559"/>
                <a:gd name="connsiteX21" fmla="*/ 2128765 w 2260086"/>
                <a:gd name="connsiteY21" fmla="*/ 156254 h 1083559"/>
                <a:gd name="connsiteX22" fmla="*/ 2144005 w 2260086"/>
                <a:gd name="connsiteY22" fmla="*/ 163874 h 1083559"/>
                <a:gd name="connsiteX23" fmla="*/ 2139242 w 2260086"/>
                <a:gd name="connsiteY23" fmla="*/ 177209 h 1083559"/>
                <a:gd name="connsiteX24" fmla="*/ 2116501 w 2260086"/>
                <a:gd name="connsiteY24" fmla="*/ 178638 h 1083559"/>
                <a:gd name="connsiteX25" fmla="*/ 2115194 w 2260086"/>
                <a:gd name="connsiteY25" fmla="*/ 178383 h 1083559"/>
                <a:gd name="connsiteX26" fmla="*/ 2116382 w 2260086"/>
                <a:gd name="connsiteY26" fmla="*/ 179115 h 1083559"/>
                <a:gd name="connsiteX27" fmla="*/ 2083044 w 2260086"/>
                <a:gd name="connsiteY27" fmla="*/ 189592 h 1083559"/>
                <a:gd name="connsiteX28" fmla="*/ 2075572 w 2260086"/>
                <a:gd name="connsiteY28" fmla="*/ 190907 h 1083559"/>
                <a:gd name="connsiteX29" fmla="*/ 2072387 w 2260086"/>
                <a:gd name="connsiteY29" fmla="*/ 194566 h 1083559"/>
                <a:gd name="connsiteX30" fmla="*/ 2083044 w 2260086"/>
                <a:gd name="connsiteY30" fmla="*/ 199117 h 1083559"/>
                <a:gd name="connsiteX31" fmla="*/ 2081139 w 2260086"/>
                <a:gd name="connsiteY31" fmla="*/ 212452 h 1083559"/>
                <a:gd name="connsiteX32" fmla="*/ 2063994 w 2260086"/>
                <a:gd name="connsiteY32" fmla="*/ 216262 h 1083559"/>
                <a:gd name="connsiteX33" fmla="*/ 2054448 w 2260086"/>
                <a:gd name="connsiteY33" fmla="*/ 215177 h 1083559"/>
                <a:gd name="connsiteX34" fmla="*/ 2025013 w 2260086"/>
                <a:gd name="connsiteY34" fmla="*/ 248996 h 1083559"/>
                <a:gd name="connsiteX35" fmla="*/ 2030657 w 2260086"/>
                <a:gd name="connsiteY35" fmla="*/ 255434 h 1083559"/>
                <a:gd name="connsiteX36" fmla="*/ 2023989 w 2260086"/>
                <a:gd name="connsiteY36" fmla="*/ 264839 h 1083559"/>
                <a:gd name="connsiteX37" fmla="*/ 2015893 w 2260086"/>
                <a:gd name="connsiteY37" fmla="*/ 266863 h 1083559"/>
                <a:gd name="connsiteX38" fmla="*/ 2012915 w 2260086"/>
                <a:gd name="connsiteY38" fmla="*/ 265769 h 1083559"/>
                <a:gd name="connsiteX39" fmla="*/ 2019227 w 2260086"/>
                <a:gd name="connsiteY39" fmla="*/ 271507 h 1083559"/>
                <a:gd name="connsiteX40" fmla="*/ 2004940 w 2260086"/>
                <a:gd name="connsiteY40" fmla="*/ 281985 h 1083559"/>
                <a:gd name="connsiteX41" fmla="*/ 1995327 w 2260086"/>
                <a:gd name="connsiteY41" fmla="*/ 279692 h 1083559"/>
                <a:gd name="connsiteX42" fmla="*/ 1989261 w 2260086"/>
                <a:gd name="connsiteY42" fmla="*/ 280776 h 1083559"/>
                <a:gd name="connsiteX43" fmla="*/ 1993510 w 2260086"/>
                <a:gd name="connsiteY43" fmla="*/ 281984 h 1083559"/>
                <a:gd name="connsiteX44" fmla="*/ 1286301 w 2260086"/>
                <a:gd name="connsiteY44" fmla="*/ 458712 h 1083559"/>
                <a:gd name="connsiteX45" fmla="*/ 627625 w 2260086"/>
                <a:gd name="connsiteY45" fmla="*/ 754908 h 1083559"/>
                <a:gd name="connsiteX46" fmla="*/ 38980 w 2260086"/>
                <a:gd name="connsiteY46" fmla="*/ 1070655 h 1083559"/>
                <a:gd name="connsiteX47" fmla="*/ 7547 w 2260086"/>
                <a:gd name="connsiteY47" fmla="*/ 1083037 h 1083559"/>
                <a:gd name="connsiteX48" fmla="*/ 3737 w 2260086"/>
                <a:gd name="connsiteY48" fmla="*/ 1057320 h 1083559"/>
                <a:gd name="connsiteX49" fmla="*/ 12310 w 2260086"/>
                <a:gd name="connsiteY49" fmla="*/ 1052557 h 1083559"/>
                <a:gd name="connsiteX50" fmla="*/ 21924 w 2260086"/>
                <a:gd name="connsiteY50" fmla="*/ 1042944 h 1083559"/>
                <a:gd name="connsiteX51" fmla="*/ 16953 w 2260086"/>
                <a:gd name="connsiteY51" fmla="*/ 1045889 h 1083559"/>
                <a:gd name="connsiteX52" fmla="*/ 6594 w 2260086"/>
                <a:gd name="connsiteY52" fmla="*/ 1048747 h 1083559"/>
                <a:gd name="connsiteX53" fmla="*/ 1832 w 2260086"/>
                <a:gd name="connsiteY53" fmla="*/ 1043984 h 1083559"/>
                <a:gd name="connsiteX54" fmla="*/ 1832 w 2260086"/>
                <a:gd name="connsiteY54" fmla="*/ 1041127 h 1083559"/>
                <a:gd name="connsiteX55" fmla="*/ 11357 w 2260086"/>
                <a:gd name="connsiteY55" fmla="*/ 1016362 h 1083559"/>
                <a:gd name="connsiteX56" fmla="*/ 20168 w 2260086"/>
                <a:gd name="connsiteY56" fmla="*/ 1006242 h 1083559"/>
                <a:gd name="connsiteX57" fmla="*/ 24706 w 2260086"/>
                <a:gd name="connsiteY57" fmla="*/ 1002706 h 1083559"/>
                <a:gd name="connsiteX58" fmla="*/ 23382 w 2260086"/>
                <a:gd name="connsiteY58" fmla="*/ 1003027 h 1083559"/>
                <a:gd name="connsiteX59" fmla="*/ 12309 w 2260086"/>
                <a:gd name="connsiteY59" fmla="*/ 1005884 h 1083559"/>
                <a:gd name="connsiteX60" fmla="*/ 3737 w 2260086"/>
                <a:gd name="connsiteY60" fmla="*/ 1003027 h 1083559"/>
                <a:gd name="connsiteX61" fmla="*/ 3737 w 2260086"/>
                <a:gd name="connsiteY61" fmla="*/ 1001122 h 1083559"/>
                <a:gd name="connsiteX62" fmla="*/ 12309 w 2260086"/>
                <a:gd name="connsiteY62" fmla="*/ 957307 h 1083559"/>
                <a:gd name="connsiteX63" fmla="*/ 16120 w 2260086"/>
                <a:gd name="connsiteY63" fmla="*/ 953496 h 1083559"/>
                <a:gd name="connsiteX64" fmla="*/ 17072 w 2260086"/>
                <a:gd name="connsiteY64" fmla="*/ 917302 h 1083559"/>
                <a:gd name="connsiteX65" fmla="*/ 23841 w 2260086"/>
                <a:gd name="connsiteY65" fmla="*/ 911330 h 1083559"/>
                <a:gd name="connsiteX66" fmla="*/ 12309 w 2260086"/>
                <a:gd name="connsiteY66" fmla="*/ 913492 h 1083559"/>
                <a:gd name="connsiteX67" fmla="*/ 17072 w 2260086"/>
                <a:gd name="connsiteY67" fmla="*/ 880155 h 1083559"/>
                <a:gd name="connsiteX68" fmla="*/ 38979 w 2260086"/>
                <a:gd name="connsiteY68" fmla="*/ 862058 h 1083559"/>
                <a:gd name="connsiteX69" fmla="*/ 40854 w 2260086"/>
                <a:gd name="connsiteY69" fmla="*/ 860775 h 1083559"/>
                <a:gd name="connsiteX70" fmla="*/ 40744 w 2260086"/>
                <a:gd name="connsiteY70" fmla="*/ 853922 h 1083559"/>
                <a:gd name="connsiteX71" fmla="*/ 32311 w 2260086"/>
                <a:gd name="connsiteY71" fmla="*/ 857295 h 1083559"/>
                <a:gd name="connsiteX72" fmla="*/ 10404 w 2260086"/>
                <a:gd name="connsiteY72" fmla="*/ 867772 h 1083559"/>
                <a:gd name="connsiteX73" fmla="*/ 10404 w 2260086"/>
                <a:gd name="connsiteY73" fmla="*/ 835387 h 1083559"/>
                <a:gd name="connsiteX74" fmla="*/ 10467 w 2260086"/>
                <a:gd name="connsiteY74" fmla="*/ 835324 h 1083559"/>
                <a:gd name="connsiteX75" fmla="*/ 8500 w 2260086"/>
                <a:gd name="connsiteY75" fmla="*/ 835387 h 1083559"/>
                <a:gd name="connsiteX76" fmla="*/ 4690 w 2260086"/>
                <a:gd name="connsiteY76" fmla="*/ 829672 h 1083559"/>
                <a:gd name="connsiteX77" fmla="*/ 4690 w 2260086"/>
                <a:gd name="connsiteY77" fmla="*/ 807764 h 1083559"/>
                <a:gd name="connsiteX78" fmla="*/ 14215 w 2260086"/>
                <a:gd name="connsiteY78" fmla="*/ 797287 h 1083559"/>
                <a:gd name="connsiteX79" fmla="*/ 29455 w 2260086"/>
                <a:gd name="connsiteY79" fmla="*/ 782047 h 1083559"/>
                <a:gd name="connsiteX80" fmla="*/ 30407 w 2260086"/>
                <a:gd name="connsiteY80" fmla="*/ 782999 h 1083559"/>
                <a:gd name="connsiteX81" fmla="*/ 39548 w 2260086"/>
                <a:gd name="connsiteY81" fmla="*/ 779151 h 1083559"/>
                <a:gd name="connsiteX82" fmla="*/ 39509 w 2260086"/>
                <a:gd name="connsiteY82" fmla="*/ 776716 h 1083559"/>
                <a:gd name="connsiteX83" fmla="*/ 37075 w 2260086"/>
                <a:gd name="connsiteY83" fmla="*/ 778237 h 1083559"/>
                <a:gd name="connsiteX84" fmla="*/ 31360 w 2260086"/>
                <a:gd name="connsiteY84" fmla="*/ 781094 h 1083559"/>
                <a:gd name="connsiteX85" fmla="*/ 11357 w 2260086"/>
                <a:gd name="connsiteY85" fmla="*/ 784904 h 1083559"/>
                <a:gd name="connsiteX86" fmla="*/ 10881 w 2260086"/>
                <a:gd name="connsiteY86" fmla="*/ 765140 h 1083559"/>
                <a:gd name="connsiteX87" fmla="*/ 13943 w 2260086"/>
                <a:gd name="connsiteY87" fmla="*/ 754424 h 1083559"/>
                <a:gd name="connsiteX88" fmla="*/ 13262 w 2260086"/>
                <a:gd name="connsiteY88" fmla="*/ 754424 h 1083559"/>
                <a:gd name="connsiteX89" fmla="*/ 23739 w 2260086"/>
                <a:gd name="connsiteY89" fmla="*/ 709657 h 1083559"/>
                <a:gd name="connsiteX90" fmla="*/ 37074 w 2260086"/>
                <a:gd name="connsiteY90" fmla="*/ 699180 h 1083559"/>
                <a:gd name="connsiteX91" fmla="*/ 38257 w 2260086"/>
                <a:gd name="connsiteY91" fmla="*/ 698457 h 1083559"/>
                <a:gd name="connsiteX92" fmla="*/ 38122 w 2260086"/>
                <a:gd name="connsiteY92" fmla="*/ 690008 h 1083559"/>
                <a:gd name="connsiteX93" fmla="*/ 36182 w 2260086"/>
                <a:gd name="connsiteY93" fmla="*/ 690458 h 1083559"/>
                <a:gd name="connsiteX94" fmla="*/ 14214 w 2260086"/>
                <a:gd name="connsiteY94" fmla="*/ 698227 h 1083559"/>
                <a:gd name="connsiteX95" fmla="*/ 12309 w 2260086"/>
                <a:gd name="connsiteY95" fmla="*/ 657270 h 1083559"/>
                <a:gd name="connsiteX96" fmla="*/ 940997 w 2260086"/>
                <a:gd name="connsiteY96" fmla="*/ 201975 h 1083559"/>
                <a:gd name="connsiteX97" fmla="*/ 1441059 w 2260086"/>
                <a:gd name="connsiteY97" fmla="*/ 36240 h 1083559"/>
                <a:gd name="connsiteX98" fmla="*/ 1541072 w 2260086"/>
                <a:gd name="connsiteY98" fmla="*/ 16237 h 1083559"/>
                <a:gd name="connsiteX99" fmla="*/ 1560122 w 2260086"/>
                <a:gd name="connsiteY99" fmla="*/ 13380 h 1083559"/>
                <a:gd name="connsiteX100" fmla="*/ 1622987 w 2260086"/>
                <a:gd name="connsiteY100" fmla="*/ 4807 h 1083559"/>
                <a:gd name="connsiteX101" fmla="*/ 1645847 w 2260086"/>
                <a:gd name="connsiteY101" fmla="*/ 3855 h 1083559"/>
                <a:gd name="connsiteX0" fmla="*/ 1622987 w 2260086"/>
                <a:gd name="connsiteY0" fmla="*/ 4787 h 1083539"/>
                <a:gd name="connsiteX1" fmla="*/ 1792532 w 2260086"/>
                <a:gd name="connsiteY1" fmla="*/ 25 h 1083539"/>
                <a:gd name="connsiteX2" fmla="*/ 1880162 w 2260086"/>
                <a:gd name="connsiteY2" fmla="*/ 6692 h 1083539"/>
                <a:gd name="connsiteX3" fmla="*/ 1942075 w 2260086"/>
                <a:gd name="connsiteY3" fmla="*/ 15265 h 1083539"/>
                <a:gd name="connsiteX4" fmla="*/ 1955409 w 2260086"/>
                <a:gd name="connsiteY4" fmla="*/ 16217 h 1083539"/>
                <a:gd name="connsiteX5" fmla="*/ 2186867 w 2260086"/>
                <a:gd name="connsiteY5" fmla="*/ 87655 h 1083539"/>
                <a:gd name="connsiteX6" fmla="*/ 2250685 w 2260086"/>
                <a:gd name="connsiteY6" fmla="*/ 118135 h 1083539"/>
                <a:gd name="connsiteX7" fmla="*/ 2258304 w 2260086"/>
                <a:gd name="connsiteY7" fmla="*/ 128612 h 1083539"/>
                <a:gd name="connsiteX8" fmla="*/ 2243064 w 2260086"/>
                <a:gd name="connsiteY8" fmla="*/ 135280 h 1083539"/>
                <a:gd name="connsiteX9" fmla="*/ 2218300 w 2260086"/>
                <a:gd name="connsiteY9" fmla="*/ 130517 h 1083539"/>
                <a:gd name="connsiteX10" fmla="*/ 2198297 w 2260086"/>
                <a:gd name="connsiteY10" fmla="*/ 124802 h 1083539"/>
                <a:gd name="connsiteX11" fmla="*/ 2184010 w 2260086"/>
                <a:gd name="connsiteY11" fmla="*/ 119087 h 1083539"/>
                <a:gd name="connsiteX12" fmla="*/ 2170674 w 2260086"/>
                <a:gd name="connsiteY12" fmla="*/ 114642 h 1083539"/>
                <a:gd name="connsiteX13" fmla="*/ 2215442 w 2260086"/>
                <a:gd name="connsiteY13" fmla="*/ 137184 h 1083539"/>
                <a:gd name="connsiteX14" fmla="*/ 2186867 w 2260086"/>
                <a:gd name="connsiteY14" fmla="*/ 146709 h 1083539"/>
                <a:gd name="connsiteX15" fmla="*/ 2175979 w 2260086"/>
                <a:gd name="connsiteY15" fmla="*/ 145802 h 1083539"/>
                <a:gd name="connsiteX16" fmla="*/ 2182105 w 2260086"/>
                <a:gd name="connsiteY16" fmla="*/ 148614 h 1083539"/>
                <a:gd name="connsiteX17" fmla="*/ 2149720 w 2260086"/>
                <a:gd name="connsiteY17" fmla="*/ 153377 h 1083539"/>
                <a:gd name="connsiteX18" fmla="*/ 2128765 w 2260086"/>
                <a:gd name="connsiteY18" fmla="*/ 153377 h 1083539"/>
                <a:gd name="connsiteX19" fmla="*/ 2111355 w 2260086"/>
                <a:gd name="connsiteY19" fmla="*/ 149775 h 1083539"/>
                <a:gd name="connsiteX20" fmla="*/ 2108738 w 2260086"/>
                <a:gd name="connsiteY20" fmla="*/ 152782 h 1083539"/>
                <a:gd name="connsiteX21" fmla="*/ 2128765 w 2260086"/>
                <a:gd name="connsiteY21" fmla="*/ 156234 h 1083539"/>
                <a:gd name="connsiteX22" fmla="*/ 2144005 w 2260086"/>
                <a:gd name="connsiteY22" fmla="*/ 163854 h 1083539"/>
                <a:gd name="connsiteX23" fmla="*/ 2139242 w 2260086"/>
                <a:gd name="connsiteY23" fmla="*/ 177189 h 1083539"/>
                <a:gd name="connsiteX24" fmla="*/ 2116501 w 2260086"/>
                <a:gd name="connsiteY24" fmla="*/ 178618 h 1083539"/>
                <a:gd name="connsiteX25" fmla="*/ 2115194 w 2260086"/>
                <a:gd name="connsiteY25" fmla="*/ 178363 h 1083539"/>
                <a:gd name="connsiteX26" fmla="*/ 2116382 w 2260086"/>
                <a:gd name="connsiteY26" fmla="*/ 179095 h 1083539"/>
                <a:gd name="connsiteX27" fmla="*/ 2083044 w 2260086"/>
                <a:gd name="connsiteY27" fmla="*/ 189572 h 1083539"/>
                <a:gd name="connsiteX28" fmla="*/ 2075572 w 2260086"/>
                <a:gd name="connsiteY28" fmla="*/ 190887 h 1083539"/>
                <a:gd name="connsiteX29" fmla="*/ 2072387 w 2260086"/>
                <a:gd name="connsiteY29" fmla="*/ 194546 h 1083539"/>
                <a:gd name="connsiteX30" fmla="*/ 2083044 w 2260086"/>
                <a:gd name="connsiteY30" fmla="*/ 199097 h 1083539"/>
                <a:gd name="connsiteX31" fmla="*/ 2081139 w 2260086"/>
                <a:gd name="connsiteY31" fmla="*/ 212432 h 1083539"/>
                <a:gd name="connsiteX32" fmla="*/ 2063994 w 2260086"/>
                <a:gd name="connsiteY32" fmla="*/ 216242 h 1083539"/>
                <a:gd name="connsiteX33" fmla="*/ 2054448 w 2260086"/>
                <a:gd name="connsiteY33" fmla="*/ 215157 h 1083539"/>
                <a:gd name="connsiteX34" fmla="*/ 2025013 w 2260086"/>
                <a:gd name="connsiteY34" fmla="*/ 248976 h 1083539"/>
                <a:gd name="connsiteX35" fmla="*/ 2030657 w 2260086"/>
                <a:gd name="connsiteY35" fmla="*/ 255414 h 1083539"/>
                <a:gd name="connsiteX36" fmla="*/ 2023989 w 2260086"/>
                <a:gd name="connsiteY36" fmla="*/ 264819 h 1083539"/>
                <a:gd name="connsiteX37" fmla="*/ 2015893 w 2260086"/>
                <a:gd name="connsiteY37" fmla="*/ 266843 h 1083539"/>
                <a:gd name="connsiteX38" fmla="*/ 2012915 w 2260086"/>
                <a:gd name="connsiteY38" fmla="*/ 265749 h 1083539"/>
                <a:gd name="connsiteX39" fmla="*/ 2019227 w 2260086"/>
                <a:gd name="connsiteY39" fmla="*/ 271487 h 1083539"/>
                <a:gd name="connsiteX40" fmla="*/ 2004940 w 2260086"/>
                <a:gd name="connsiteY40" fmla="*/ 281965 h 1083539"/>
                <a:gd name="connsiteX41" fmla="*/ 1995327 w 2260086"/>
                <a:gd name="connsiteY41" fmla="*/ 279672 h 1083539"/>
                <a:gd name="connsiteX42" fmla="*/ 1989261 w 2260086"/>
                <a:gd name="connsiteY42" fmla="*/ 280756 h 1083539"/>
                <a:gd name="connsiteX43" fmla="*/ 1993510 w 2260086"/>
                <a:gd name="connsiteY43" fmla="*/ 281964 h 1083539"/>
                <a:gd name="connsiteX44" fmla="*/ 1286301 w 2260086"/>
                <a:gd name="connsiteY44" fmla="*/ 458692 h 1083539"/>
                <a:gd name="connsiteX45" fmla="*/ 627625 w 2260086"/>
                <a:gd name="connsiteY45" fmla="*/ 754888 h 1083539"/>
                <a:gd name="connsiteX46" fmla="*/ 38980 w 2260086"/>
                <a:gd name="connsiteY46" fmla="*/ 1070635 h 1083539"/>
                <a:gd name="connsiteX47" fmla="*/ 7547 w 2260086"/>
                <a:gd name="connsiteY47" fmla="*/ 1083017 h 1083539"/>
                <a:gd name="connsiteX48" fmla="*/ 3737 w 2260086"/>
                <a:gd name="connsiteY48" fmla="*/ 1057300 h 1083539"/>
                <a:gd name="connsiteX49" fmla="*/ 12310 w 2260086"/>
                <a:gd name="connsiteY49" fmla="*/ 1052537 h 1083539"/>
                <a:gd name="connsiteX50" fmla="*/ 21924 w 2260086"/>
                <a:gd name="connsiteY50" fmla="*/ 1042924 h 1083539"/>
                <a:gd name="connsiteX51" fmla="*/ 16953 w 2260086"/>
                <a:gd name="connsiteY51" fmla="*/ 1045869 h 1083539"/>
                <a:gd name="connsiteX52" fmla="*/ 6594 w 2260086"/>
                <a:gd name="connsiteY52" fmla="*/ 1048727 h 1083539"/>
                <a:gd name="connsiteX53" fmla="*/ 1832 w 2260086"/>
                <a:gd name="connsiteY53" fmla="*/ 1043964 h 1083539"/>
                <a:gd name="connsiteX54" fmla="*/ 1832 w 2260086"/>
                <a:gd name="connsiteY54" fmla="*/ 1041107 h 1083539"/>
                <a:gd name="connsiteX55" fmla="*/ 11357 w 2260086"/>
                <a:gd name="connsiteY55" fmla="*/ 1016342 h 1083539"/>
                <a:gd name="connsiteX56" fmla="*/ 20168 w 2260086"/>
                <a:gd name="connsiteY56" fmla="*/ 1006222 h 1083539"/>
                <a:gd name="connsiteX57" fmla="*/ 24706 w 2260086"/>
                <a:gd name="connsiteY57" fmla="*/ 1002686 h 1083539"/>
                <a:gd name="connsiteX58" fmla="*/ 23382 w 2260086"/>
                <a:gd name="connsiteY58" fmla="*/ 1003007 h 1083539"/>
                <a:gd name="connsiteX59" fmla="*/ 12309 w 2260086"/>
                <a:gd name="connsiteY59" fmla="*/ 1005864 h 1083539"/>
                <a:gd name="connsiteX60" fmla="*/ 3737 w 2260086"/>
                <a:gd name="connsiteY60" fmla="*/ 1003007 h 1083539"/>
                <a:gd name="connsiteX61" fmla="*/ 3737 w 2260086"/>
                <a:gd name="connsiteY61" fmla="*/ 1001102 h 1083539"/>
                <a:gd name="connsiteX62" fmla="*/ 12309 w 2260086"/>
                <a:gd name="connsiteY62" fmla="*/ 957287 h 1083539"/>
                <a:gd name="connsiteX63" fmla="*/ 16120 w 2260086"/>
                <a:gd name="connsiteY63" fmla="*/ 953476 h 1083539"/>
                <a:gd name="connsiteX64" fmla="*/ 17072 w 2260086"/>
                <a:gd name="connsiteY64" fmla="*/ 917282 h 1083539"/>
                <a:gd name="connsiteX65" fmla="*/ 23841 w 2260086"/>
                <a:gd name="connsiteY65" fmla="*/ 911310 h 1083539"/>
                <a:gd name="connsiteX66" fmla="*/ 12309 w 2260086"/>
                <a:gd name="connsiteY66" fmla="*/ 913472 h 1083539"/>
                <a:gd name="connsiteX67" fmla="*/ 17072 w 2260086"/>
                <a:gd name="connsiteY67" fmla="*/ 880135 h 1083539"/>
                <a:gd name="connsiteX68" fmla="*/ 38979 w 2260086"/>
                <a:gd name="connsiteY68" fmla="*/ 862038 h 1083539"/>
                <a:gd name="connsiteX69" fmla="*/ 40854 w 2260086"/>
                <a:gd name="connsiteY69" fmla="*/ 860755 h 1083539"/>
                <a:gd name="connsiteX70" fmla="*/ 40744 w 2260086"/>
                <a:gd name="connsiteY70" fmla="*/ 853902 h 1083539"/>
                <a:gd name="connsiteX71" fmla="*/ 32311 w 2260086"/>
                <a:gd name="connsiteY71" fmla="*/ 857275 h 1083539"/>
                <a:gd name="connsiteX72" fmla="*/ 10404 w 2260086"/>
                <a:gd name="connsiteY72" fmla="*/ 867752 h 1083539"/>
                <a:gd name="connsiteX73" fmla="*/ 10404 w 2260086"/>
                <a:gd name="connsiteY73" fmla="*/ 835367 h 1083539"/>
                <a:gd name="connsiteX74" fmla="*/ 10467 w 2260086"/>
                <a:gd name="connsiteY74" fmla="*/ 835304 h 1083539"/>
                <a:gd name="connsiteX75" fmla="*/ 8500 w 2260086"/>
                <a:gd name="connsiteY75" fmla="*/ 835367 h 1083539"/>
                <a:gd name="connsiteX76" fmla="*/ 4690 w 2260086"/>
                <a:gd name="connsiteY76" fmla="*/ 829652 h 1083539"/>
                <a:gd name="connsiteX77" fmla="*/ 4690 w 2260086"/>
                <a:gd name="connsiteY77" fmla="*/ 807744 h 1083539"/>
                <a:gd name="connsiteX78" fmla="*/ 14215 w 2260086"/>
                <a:gd name="connsiteY78" fmla="*/ 797267 h 1083539"/>
                <a:gd name="connsiteX79" fmla="*/ 29455 w 2260086"/>
                <a:gd name="connsiteY79" fmla="*/ 782027 h 1083539"/>
                <a:gd name="connsiteX80" fmla="*/ 30407 w 2260086"/>
                <a:gd name="connsiteY80" fmla="*/ 782979 h 1083539"/>
                <a:gd name="connsiteX81" fmla="*/ 39548 w 2260086"/>
                <a:gd name="connsiteY81" fmla="*/ 779131 h 1083539"/>
                <a:gd name="connsiteX82" fmla="*/ 39509 w 2260086"/>
                <a:gd name="connsiteY82" fmla="*/ 776696 h 1083539"/>
                <a:gd name="connsiteX83" fmla="*/ 37075 w 2260086"/>
                <a:gd name="connsiteY83" fmla="*/ 778217 h 1083539"/>
                <a:gd name="connsiteX84" fmla="*/ 31360 w 2260086"/>
                <a:gd name="connsiteY84" fmla="*/ 781074 h 1083539"/>
                <a:gd name="connsiteX85" fmla="*/ 11357 w 2260086"/>
                <a:gd name="connsiteY85" fmla="*/ 784884 h 1083539"/>
                <a:gd name="connsiteX86" fmla="*/ 10881 w 2260086"/>
                <a:gd name="connsiteY86" fmla="*/ 765120 h 1083539"/>
                <a:gd name="connsiteX87" fmla="*/ 13943 w 2260086"/>
                <a:gd name="connsiteY87" fmla="*/ 754404 h 1083539"/>
                <a:gd name="connsiteX88" fmla="*/ 13262 w 2260086"/>
                <a:gd name="connsiteY88" fmla="*/ 754404 h 1083539"/>
                <a:gd name="connsiteX89" fmla="*/ 23739 w 2260086"/>
                <a:gd name="connsiteY89" fmla="*/ 709637 h 1083539"/>
                <a:gd name="connsiteX90" fmla="*/ 37074 w 2260086"/>
                <a:gd name="connsiteY90" fmla="*/ 699160 h 1083539"/>
                <a:gd name="connsiteX91" fmla="*/ 38257 w 2260086"/>
                <a:gd name="connsiteY91" fmla="*/ 698437 h 1083539"/>
                <a:gd name="connsiteX92" fmla="*/ 38122 w 2260086"/>
                <a:gd name="connsiteY92" fmla="*/ 689988 h 1083539"/>
                <a:gd name="connsiteX93" fmla="*/ 36182 w 2260086"/>
                <a:gd name="connsiteY93" fmla="*/ 690438 h 1083539"/>
                <a:gd name="connsiteX94" fmla="*/ 14214 w 2260086"/>
                <a:gd name="connsiteY94" fmla="*/ 698207 h 1083539"/>
                <a:gd name="connsiteX95" fmla="*/ 12309 w 2260086"/>
                <a:gd name="connsiteY95" fmla="*/ 657250 h 1083539"/>
                <a:gd name="connsiteX96" fmla="*/ 940997 w 2260086"/>
                <a:gd name="connsiteY96" fmla="*/ 201955 h 1083539"/>
                <a:gd name="connsiteX97" fmla="*/ 1441059 w 2260086"/>
                <a:gd name="connsiteY97" fmla="*/ 36220 h 1083539"/>
                <a:gd name="connsiteX98" fmla="*/ 1541072 w 2260086"/>
                <a:gd name="connsiteY98" fmla="*/ 16217 h 1083539"/>
                <a:gd name="connsiteX99" fmla="*/ 1560122 w 2260086"/>
                <a:gd name="connsiteY99" fmla="*/ 13360 h 1083539"/>
                <a:gd name="connsiteX100" fmla="*/ 1622987 w 2260086"/>
                <a:gd name="connsiteY100" fmla="*/ 4787 h 1083539"/>
                <a:gd name="connsiteX0" fmla="*/ 1560122 w 2260086"/>
                <a:gd name="connsiteY0" fmla="*/ 13335 h 1083514"/>
                <a:gd name="connsiteX1" fmla="*/ 1792532 w 2260086"/>
                <a:gd name="connsiteY1" fmla="*/ 0 h 1083514"/>
                <a:gd name="connsiteX2" fmla="*/ 1880162 w 2260086"/>
                <a:gd name="connsiteY2" fmla="*/ 6667 h 1083514"/>
                <a:gd name="connsiteX3" fmla="*/ 1942075 w 2260086"/>
                <a:gd name="connsiteY3" fmla="*/ 15240 h 1083514"/>
                <a:gd name="connsiteX4" fmla="*/ 1955409 w 2260086"/>
                <a:gd name="connsiteY4" fmla="*/ 16192 h 1083514"/>
                <a:gd name="connsiteX5" fmla="*/ 2186867 w 2260086"/>
                <a:gd name="connsiteY5" fmla="*/ 87630 h 1083514"/>
                <a:gd name="connsiteX6" fmla="*/ 2250685 w 2260086"/>
                <a:gd name="connsiteY6" fmla="*/ 118110 h 1083514"/>
                <a:gd name="connsiteX7" fmla="*/ 2258304 w 2260086"/>
                <a:gd name="connsiteY7" fmla="*/ 128587 h 1083514"/>
                <a:gd name="connsiteX8" fmla="*/ 2243064 w 2260086"/>
                <a:gd name="connsiteY8" fmla="*/ 135255 h 1083514"/>
                <a:gd name="connsiteX9" fmla="*/ 2218300 w 2260086"/>
                <a:gd name="connsiteY9" fmla="*/ 130492 h 1083514"/>
                <a:gd name="connsiteX10" fmla="*/ 2198297 w 2260086"/>
                <a:gd name="connsiteY10" fmla="*/ 124777 h 1083514"/>
                <a:gd name="connsiteX11" fmla="*/ 2184010 w 2260086"/>
                <a:gd name="connsiteY11" fmla="*/ 119062 h 1083514"/>
                <a:gd name="connsiteX12" fmla="*/ 2170674 w 2260086"/>
                <a:gd name="connsiteY12" fmla="*/ 114617 h 1083514"/>
                <a:gd name="connsiteX13" fmla="*/ 2215442 w 2260086"/>
                <a:gd name="connsiteY13" fmla="*/ 137159 h 1083514"/>
                <a:gd name="connsiteX14" fmla="*/ 2186867 w 2260086"/>
                <a:gd name="connsiteY14" fmla="*/ 146684 h 1083514"/>
                <a:gd name="connsiteX15" fmla="*/ 2175979 w 2260086"/>
                <a:gd name="connsiteY15" fmla="*/ 145777 h 1083514"/>
                <a:gd name="connsiteX16" fmla="*/ 2182105 w 2260086"/>
                <a:gd name="connsiteY16" fmla="*/ 148589 h 1083514"/>
                <a:gd name="connsiteX17" fmla="*/ 2149720 w 2260086"/>
                <a:gd name="connsiteY17" fmla="*/ 153352 h 1083514"/>
                <a:gd name="connsiteX18" fmla="*/ 2128765 w 2260086"/>
                <a:gd name="connsiteY18" fmla="*/ 153352 h 1083514"/>
                <a:gd name="connsiteX19" fmla="*/ 2111355 w 2260086"/>
                <a:gd name="connsiteY19" fmla="*/ 149750 h 1083514"/>
                <a:gd name="connsiteX20" fmla="*/ 2108738 w 2260086"/>
                <a:gd name="connsiteY20" fmla="*/ 152757 h 1083514"/>
                <a:gd name="connsiteX21" fmla="*/ 2128765 w 2260086"/>
                <a:gd name="connsiteY21" fmla="*/ 156209 h 1083514"/>
                <a:gd name="connsiteX22" fmla="*/ 2144005 w 2260086"/>
                <a:gd name="connsiteY22" fmla="*/ 163829 h 1083514"/>
                <a:gd name="connsiteX23" fmla="*/ 2139242 w 2260086"/>
                <a:gd name="connsiteY23" fmla="*/ 177164 h 1083514"/>
                <a:gd name="connsiteX24" fmla="*/ 2116501 w 2260086"/>
                <a:gd name="connsiteY24" fmla="*/ 178593 h 1083514"/>
                <a:gd name="connsiteX25" fmla="*/ 2115194 w 2260086"/>
                <a:gd name="connsiteY25" fmla="*/ 178338 h 1083514"/>
                <a:gd name="connsiteX26" fmla="*/ 2116382 w 2260086"/>
                <a:gd name="connsiteY26" fmla="*/ 179070 h 1083514"/>
                <a:gd name="connsiteX27" fmla="*/ 2083044 w 2260086"/>
                <a:gd name="connsiteY27" fmla="*/ 189547 h 1083514"/>
                <a:gd name="connsiteX28" fmla="*/ 2075572 w 2260086"/>
                <a:gd name="connsiteY28" fmla="*/ 190862 h 1083514"/>
                <a:gd name="connsiteX29" fmla="*/ 2072387 w 2260086"/>
                <a:gd name="connsiteY29" fmla="*/ 194521 h 1083514"/>
                <a:gd name="connsiteX30" fmla="*/ 2083044 w 2260086"/>
                <a:gd name="connsiteY30" fmla="*/ 199072 h 1083514"/>
                <a:gd name="connsiteX31" fmla="*/ 2081139 w 2260086"/>
                <a:gd name="connsiteY31" fmla="*/ 212407 h 1083514"/>
                <a:gd name="connsiteX32" fmla="*/ 2063994 w 2260086"/>
                <a:gd name="connsiteY32" fmla="*/ 216217 h 1083514"/>
                <a:gd name="connsiteX33" fmla="*/ 2054448 w 2260086"/>
                <a:gd name="connsiteY33" fmla="*/ 215132 h 1083514"/>
                <a:gd name="connsiteX34" fmla="*/ 2025013 w 2260086"/>
                <a:gd name="connsiteY34" fmla="*/ 248951 h 1083514"/>
                <a:gd name="connsiteX35" fmla="*/ 2030657 w 2260086"/>
                <a:gd name="connsiteY35" fmla="*/ 255389 h 1083514"/>
                <a:gd name="connsiteX36" fmla="*/ 2023989 w 2260086"/>
                <a:gd name="connsiteY36" fmla="*/ 264794 h 1083514"/>
                <a:gd name="connsiteX37" fmla="*/ 2015893 w 2260086"/>
                <a:gd name="connsiteY37" fmla="*/ 266818 h 1083514"/>
                <a:gd name="connsiteX38" fmla="*/ 2012915 w 2260086"/>
                <a:gd name="connsiteY38" fmla="*/ 265724 h 1083514"/>
                <a:gd name="connsiteX39" fmla="*/ 2019227 w 2260086"/>
                <a:gd name="connsiteY39" fmla="*/ 271462 h 1083514"/>
                <a:gd name="connsiteX40" fmla="*/ 2004940 w 2260086"/>
                <a:gd name="connsiteY40" fmla="*/ 281940 h 1083514"/>
                <a:gd name="connsiteX41" fmla="*/ 1995327 w 2260086"/>
                <a:gd name="connsiteY41" fmla="*/ 279647 h 1083514"/>
                <a:gd name="connsiteX42" fmla="*/ 1989261 w 2260086"/>
                <a:gd name="connsiteY42" fmla="*/ 280731 h 1083514"/>
                <a:gd name="connsiteX43" fmla="*/ 1993510 w 2260086"/>
                <a:gd name="connsiteY43" fmla="*/ 281939 h 1083514"/>
                <a:gd name="connsiteX44" fmla="*/ 1286301 w 2260086"/>
                <a:gd name="connsiteY44" fmla="*/ 458667 h 1083514"/>
                <a:gd name="connsiteX45" fmla="*/ 627625 w 2260086"/>
                <a:gd name="connsiteY45" fmla="*/ 754863 h 1083514"/>
                <a:gd name="connsiteX46" fmla="*/ 38980 w 2260086"/>
                <a:gd name="connsiteY46" fmla="*/ 1070610 h 1083514"/>
                <a:gd name="connsiteX47" fmla="*/ 7547 w 2260086"/>
                <a:gd name="connsiteY47" fmla="*/ 1082992 h 1083514"/>
                <a:gd name="connsiteX48" fmla="*/ 3737 w 2260086"/>
                <a:gd name="connsiteY48" fmla="*/ 1057275 h 1083514"/>
                <a:gd name="connsiteX49" fmla="*/ 12310 w 2260086"/>
                <a:gd name="connsiteY49" fmla="*/ 1052512 h 1083514"/>
                <a:gd name="connsiteX50" fmla="*/ 21924 w 2260086"/>
                <a:gd name="connsiteY50" fmla="*/ 1042899 h 1083514"/>
                <a:gd name="connsiteX51" fmla="*/ 16953 w 2260086"/>
                <a:gd name="connsiteY51" fmla="*/ 1045844 h 1083514"/>
                <a:gd name="connsiteX52" fmla="*/ 6594 w 2260086"/>
                <a:gd name="connsiteY52" fmla="*/ 1048702 h 1083514"/>
                <a:gd name="connsiteX53" fmla="*/ 1832 w 2260086"/>
                <a:gd name="connsiteY53" fmla="*/ 1043939 h 1083514"/>
                <a:gd name="connsiteX54" fmla="*/ 1832 w 2260086"/>
                <a:gd name="connsiteY54" fmla="*/ 1041082 h 1083514"/>
                <a:gd name="connsiteX55" fmla="*/ 11357 w 2260086"/>
                <a:gd name="connsiteY55" fmla="*/ 1016317 h 1083514"/>
                <a:gd name="connsiteX56" fmla="*/ 20168 w 2260086"/>
                <a:gd name="connsiteY56" fmla="*/ 1006197 h 1083514"/>
                <a:gd name="connsiteX57" fmla="*/ 24706 w 2260086"/>
                <a:gd name="connsiteY57" fmla="*/ 1002661 h 1083514"/>
                <a:gd name="connsiteX58" fmla="*/ 23382 w 2260086"/>
                <a:gd name="connsiteY58" fmla="*/ 1002982 h 1083514"/>
                <a:gd name="connsiteX59" fmla="*/ 12309 w 2260086"/>
                <a:gd name="connsiteY59" fmla="*/ 1005839 h 1083514"/>
                <a:gd name="connsiteX60" fmla="*/ 3737 w 2260086"/>
                <a:gd name="connsiteY60" fmla="*/ 1002982 h 1083514"/>
                <a:gd name="connsiteX61" fmla="*/ 3737 w 2260086"/>
                <a:gd name="connsiteY61" fmla="*/ 1001077 h 1083514"/>
                <a:gd name="connsiteX62" fmla="*/ 12309 w 2260086"/>
                <a:gd name="connsiteY62" fmla="*/ 957262 h 1083514"/>
                <a:gd name="connsiteX63" fmla="*/ 16120 w 2260086"/>
                <a:gd name="connsiteY63" fmla="*/ 953451 h 1083514"/>
                <a:gd name="connsiteX64" fmla="*/ 17072 w 2260086"/>
                <a:gd name="connsiteY64" fmla="*/ 917257 h 1083514"/>
                <a:gd name="connsiteX65" fmla="*/ 23841 w 2260086"/>
                <a:gd name="connsiteY65" fmla="*/ 911285 h 1083514"/>
                <a:gd name="connsiteX66" fmla="*/ 12309 w 2260086"/>
                <a:gd name="connsiteY66" fmla="*/ 913447 h 1083514"/>
                <a:gd name="connsiteX67" fmla="*/ 17072 w 2260086"/>
                <a:gd name="connsiteY67" fmla="*/ 880110 h 1083514"/>
                <a:gd name="connsiteX68" fmla="*/ 38979 w 2260086"/>
                <a:gd name="connsiteY68" fmla="*/ 862013 h 1083514"/>
                <a:gd name="connsiteX69" fmla="*/ 40854 w 2260086"/>
                <a:gd name="connsiteY69" fmla="*/ 860730 h 1083514"/>
                <a:gd name="connsiteX70" fmla="*/ 40744 w 2260086"/>
                <a:gd name="connsiteY70" fmla="*/ 853877 h 1083514"/>
                <a:gd name="connsiteX71" fmla="*/ 32311 w 2260086"/>
                <a:gd name="connsiteY71" fmla="*/ 857250 h 1083514"/>
                <a:gd name="connsiteX72" fmla="*/ 10404 w 2260086"/>
                <a:gd name="connsiteY72" fmla="*/ 867727 h 1083514"/>
                <a:gd name="connsiteX73" fmla="*/ 10404 w 2260086"/>
                <a:gd name="connsiteY73" fmla="*/ 835342 h 1083514"/>
                <a:gd name="connsiteX74" fmla="*/ 10467 w 2260086"/>
                <a:gd name="connsiteY74" fmla="*/ 835279 h 1083514"/>
                <a:gd name="connsiteX75" fmla="*/ 8500 w 2260086"/>
                <a:gd name="connsiteY75" fmla="*/ 835342 h 1083514"/>
                <a:gd name="connsiteX76" fmla="*/ 4690 w 2260086"/>
                <a:gd name="connsiteY76" fmla="*/ 829627 h 1083514"/>
                <a:gd name="connsiteX77" fmla="*/ 4690 w 2260086"/>
                <a:gd name="connsiteY77" fmla="*/ 807719 h 1083514"/>
                <a:gd name="connsiteX78" fmla="*/ 14215 w 2260086"/>
                <a:gd name="connsiteY78" fmla="*/ 797242 h 1083514"/>
                <a:gd name="connsiteX79" fmla="*/ 29455 w 2260086"/>
                <a:gd name="connsiteY79" fmla="*/ 782002 h 1083514"/>
                <a:gd name="connsiteX80" fmla="*/ 30407 w 2260086"/>
                <a:gd name="connsiteY80" fmla="*/ 782954 h 1083514"/>
                <a:gd name="connsiteX81" fmla="*/ 39548 w 2260086"/>
                <a:gd name="connsiteY81" fmla="*/ 779106 h 1083514"/>
                <a:gd name="connsiteX82" fmla="*/ 39509 w 2260086"/>
                <a:gd name="connsiteY82" fmla="*/ 776671 h 1083514"/>
                <a:gd name="connsiteX83" fmla="*/ 37075 w 2260086"/>
                <a:gd name="connsiteY83" fmla="*/ 778192 h 1083514"/>
                <a:gd name="connsiteX84" fmla="*/ 31360 w 2260086"/>
                <a:gd name="connsiteY84" fmla="*/ 781049 h 1083514"/>
                <a:gd name="connsiteX85" fmla="*/ 11357 w 2260086"/>
                <a:gd name="connsiteY85" fmla="*/ 784859 h 1083514"/>
                <a:gd name="connsiteX86" fmla="*/ 10881 w 2260086"/>
                <a:gd name="connsiteY86" fmla="*/ 765095 h 1083514"/>
                <a:gd name="connsiteX87" fmla="*/ 13943 w 2260086"/>
                <a:gd name="connsiteY87" fmla="*/ 754379 h 1083514"/>
                <a:gd name="connsiteX88" fmla="*/ 13262 w 2260086"/>
                <a:gd name="connsiteY88" fmla="*/ 754379 h 1083514"/>
                <a:gd name="connsiteX89" fmla="*/ 23739 w 2260086"/>
                <a:gd name="connsiteY89" fmla="*/ 709612 h 1083514"/>
                <a:gd name="connsiteX90" fmla="*/ 37074 w 2260086"/>
                <a:gd name="connsiteY90" fmla="*/ 699135 h 1083514"/>
                <a:gd name="connsiteX91" fmla="*/ 38257 w 2260086"/>
                <a:gd name="connsiteY91" fmla="*/ 698412 h 1083514"/>
                <a:gd name="connsiteX92" fmla="*/ 38122 w 2260086"/>
                <a:gd name="connsiteY92" fmla="*/ 689963 h 1083514"/>
                <a:gd name="connsiteX93" fmla="*/ 36182 w 2260086"/>
                <a:gd name="connsiteY93" fmla="*/ 690413 h 1083514"/>
                <a:gd name="connsiteX94" fmla="*/ 14214 w 2260086"/>
                <a:gd name="connsiteY94" fmla="*/ 698182 h 1083514"/>
                <a:gd name="connsiteX95" fmla="*/ 12309 w 2260086"/>
                <a:gd name="connsiteY95" fmla="*/ 657225 h 1083514"/>
                <a:gd name="connsiteX96" fmla="*/ 940997 w 2260086"/>
                <a:gd name="connsiteY96" fmla="*/ 201930 h 1083514"/>
                <a:gd name="connsiteX97" fmla="*/ 1441059 w 2260086"/>
                <a:gd name="connsiteY97" fmla="*/ 36195 h 1083514"/>
                <a:gd name="connsiteX98" fmla="*/ 1541072 w 2260086"/>
                <a:gd name="connsiteY98" fmla="*/ 16192 h 1083514"/>
                <a:gd name="connsiteX99" fmla="*/ 1560122 w 2260086"/>
                <a:gd name="connsiteY99" fmla="*/ 13335 h 1083514"/>
                <a:gd name="connsiteX0" fmla="*/ 1541072 w 2260086"/>
                <a:gd name="connsiteY0" fmla="*/ 16192 h 1083514"/>
                <a:gd name="connsiteX1" fmla="*/ 1792532 w 2260086"/>
                <a:gd name="connsiteY1" fmla="*/ 0 h 1083514"/>
                <a:gd name="connsiteX2" fmla="*/ 1880162 w 2260086"/>
                <a:gd name="connsiteY2" fmla="*/ 6667 h 1083514"/>
                <a:gd name="connsiteX3" fmla="*/ 1942075 w 2260086"/>
                <a:gd name="connsiteY3" fmla="*/ 15240 h 1083514"/>
                <a:gd name="connsiteX4" fmla="*/ 1955409 w 2260086"/>
                <a:gd name="connsiteY4" fmla="*/ 16192 h 1083514"/>
                <a:gd name="connsiteX5" fmla="*/ 2186867 w 2260086"/>
                <a:gd name="connsiteY5" fmla="*/ 87630 h 1083514"/>
                <a:gd name="connsiteX6" fmla="*/ 2250685 w 2260086"/>
                <a:gd name="connsiteY6" fmla="*/ 118110 h 1083514"/>
                <a:gd name="connsiteX7" fmla="*/ 2258304 w 2260086"/>
                <a:gd name="connsiteY7" fmla="*/ 128587 h 1083514"/>
                <a:gd name="connsiteX8" fmla="*/ 2243064 w 2260086"/>
                <a:gd name="connsiteY8" fmla="*/ 135255 h 1083514"/>
                <a:gd name="connsiteX9" fmla="*/ 2218300 w 2260086"/>
                <a:gd name="connsiteY9" fmla="*/ 130492 h 1083514"/>
                <a:gd name="connsiteX10" fmla="*/ 2198297 w 2260086"/>
                <a:gd name="connsiteY10" fmla="*/ 124777 h 1083514"/>
                <a:gd name="connsiteX11" fmla="*/ 2184010 w 2260086"/>
                <a:gd name="connsiteY11" fmla="*/ 119062 h 1083514"/>
                <a:gd name="connsiteX12" fmla="*/ 2170674 w 2260086"/>
                <a:gd name="connsiteY12" fmla="*/ 114617 h 1083514"/>
                <a:gd name="connsiteX13" fmla="*/ 2215442 w 2260086"/>
                <a:gd name="connsiteY13" fmla="*/ 137159 h 1083514"/>
                <a:gd name="connsiteX14" fmla="*/ 2186867 w 2260086"/>
                <a:gd name="connsiteY14" fmla="*/ 146684 h 1083514"/>
                <a:gd name="connsiteX15" fmla="*/ 2175979 w 2260086"/>
                <a:gd name="connsiteY15" fmla="*/ 145777 h 1083514"/>
                <a:gd name="connsiteX16" fmla="*/ 2182105 w 2260086"/>
                <a:gd name="connsiteY16" fmla="*/ 148589 h 1083514"/>
                <a:gd name="connsiteX17" fmla="*/ 2149720 w 2260086"/>
                <a:gd name="connsiteY17" fmla="*/ 153352 h 1083514"/>
                <a:gd name="connsiteX18" fmla="*/ 2128765 w 2260086"/>
                <a:gd name="connsiteY18" fmla="*/ 153352 h 1083514"/>
                <a:gd name="connsiteX19" fmla="*/ 2111355 w 2260086"/>
                <a:gd name="connsiteY19" fmla="*/ 149750 h 1083514"/>
                <a:gd name="connsiteX20" fmla="*/ 2108738 w 2260086"/>
                <a:gd name="connsiteY20" fmla="*/ 152757 h 1083514"/>
                <a:gd name="connsiteX21" fmla="*/ 2128765 w 2260086"/>
                <a:gd name="connsiteY21" fmla="*/ 156209 h 1083514"/>
                <a:gd name="connsiteX22" fmla="*/ 2144005 w 2260086"/>
                <a:gd name="connsiteY22" fmla="*/ 163829 h 1083514"/>
                <a:gd name="connsiteX23" fmla="*/ 2139242 w 2260086"/>
                <a:gd name="connsiteY23" fmla="*/ 177164 h 1083514"/>
                <a:gd name="connsiteX24" fmla="*/ 2116501 w 2260086"/>
                <a:gd name="connsiteY24" fmla="*/ 178593 h 1083514"/>
                <a:gd name="connsiteX25" fmla="*/ 2115194 w 2260086"/>
                <a:gd name="connsiteY25" fmla="*/ 178338 h 1083514"/>
                <a:gd name="connsiteX26" fmla="*/ 2116382 w 2260086"/>
                <a:gd name="connsiteY26" fmla="*/ 179070 h 1083514"/>
                <a:gd name="connsiteX27" fmla="*/ 2083044 w 2260086"/>
                <a:gd name="connsiteY27" fmla="*/ 189547 h 1083514"/>
                <a:gd name="connsiteX28" fmla="*/ 2075572 w 2260086"/>
                <a:gd name="connsiteY28" fmla="*/ 190862 h 1083514"/>
                <a:gd name="connsiteX29" fmla="*/ 2072387 w 2260086"/>
                <a:gd name="connsiteY29" fmla="*/ 194521 h 1083514"/>
                <a:gd name="connsiteX30" fmla="*/ 2083044 w 2260086"/>
                <a:gd name="connsiteY30" fmla="*/ 199072 h 1083514"/>
                <a:gd name="connsiteX31" fmla="*/ 2081139 w 2260086"/>
                <a:gd name="connsiteY31" fmla="*/ 212407 h 1083514"/>
                <a:gd name="connsiteX32" fmla="*/ 2063994 w 2260086"/>
                <a:gd name="connsiteY32" fmla="*/ 216217 h 1083514"/>
                <a:gd name="connsiteX33" fmla="*/ 2054448 w 2260086"/>
                <a:gd name="connsiteY33" fmla="*/ 215132 h 1083514"/>
                <a:gd name="connsiteX34" fmla="*/ 2025013 w 2260086"/>
                <a:gd name="connsiteY34" fmla="*/ 248951 h 1083514"/>
                <a:gd name="connsiteX35" fmla="*/ 2030657 w 2260086"/>
                <a:gd name="connsiteY35" fmla="*/ 255389 h 1083514"/>
                <a:gd name="connsiteX36" fmla="*/ 2023989 w 2260086"/>
                <a:gd name="connsiteY36" fmla="*/ 264794 h 1083514"/>
                <a:gd name="connsiteX37" fmla="*/ 2015893 w 2260086"/>
                <a:gd name="connsiteY37" fmla="*/ 266818 h 1083514"/>
                <a:gd name="connsiteX38" fmla="*/ 2012915 w 2260086"/>
                <a:gd name="connsiteY38" fmla="*/ 265724 h 1083514"/>
                <a:gd name="connsiteX39" fmla="*/ 2019227 w 2260086"/>
                <a:gd name="connsiteY39" fmla="*/ 271462 h 1083514"/>
                <a:gd name="connsiteX40" fmla="*/ 2004940 w 2260086"/>
                <a:gd name="connsiteY40" fmla="*/ 281940 h 1083514"/>
                <a:gd name="connsiteX41" fmla="*/ 1995327 w 2260086"/>
                <a:gd name="connsiteY41" fmla="*/ 279647 h 1083514"/>
                <a:gd name="connsiteX42" fmla="*/ 1989261 w 2260086"/>
                <a:gd name="connsiteY42" fmla="*/ 280731 h 1083514"/>
                <a:gd name="connsiteX43" fmla="*/ 1993510 w 2260086"/>
                <a:gd name="connsiteY43" fmla="*/ 281939 h 1083514"/>
                <a:gd name="connsiteX44" fmla="*/ 1286301 w 2260086"/>
                <a:gd name="connsiteY44" fmla="*/ 458667 h 1083514"/>
                <a:gd name="connsiteX45" fmla="*/ 627625 w 2260086"/>
                <a:gd name="connsiteY45" fmla="*/ 754863 h 1083514"/>
                <a:gd name="connsiteX46" fmla="*/ 38980 w 2260086"/>
                <a:gd name="connsiteY46" fmla="*/ 1070610 h 1083514"/>
                <a:gd name="connsiteX47" fmla="*/ 7547 w 2260086"/>
                <a:gd name="connsiteY47" fmla="*/ 1082992 h 1083514"/>
                <a:gd name="connsiteX48" fmla="*/ 3737 w 2260086"/>
                <a:gd name="connsiteY48" fmla="*/ 1057275 h 1083514"/>
                <a:gd name="connsiteX49" fmla="*/ 12310 w 2260086"/>
                <a:gd name="connsiteY49" fmla="*/ 1052512 h 1083514"/>
                <a:gd name="connsiteX50" fmla="*/ 21924 w 2260086"/>
                <a:gd name="connsiteY50" fmla="*/ 1042899 h 1083514"/>
                <a:gd name="connsiteX51" fmla="*/ 16953 w 2260086"/>
                <a:gd name="connsiteY51" fmla="*/ 1045844 h 1083514"/>
                <a:gd name="connsiteX52" fmla="*/ 6594 w 2260086"/>
                <a:gd name="connsiteY52" fmla="*/ 1048702 h 1083514"/>
                <a:gd name="connsiteX53" fmla="*/ 1832 w 2260086"/>
                <a:gd name="connsiteY53" fmla="*/ 1043939 h 1083514"/>
                <a:gd name="connsiteX54" fmla="*/ 1832 w 2260086"/>
                <a:gd name="connsiteY54" fmla="*/ 1041082 h 1083514"/>
                <a:gd name="connsiteX55" fmla="*/ 11357 w 2260086"/>
                <a:gd name="connsiteY55" fmla="*/ 1016317 h 1083514"/>
                <a:gd name="connsiteX56" fmla="*/ 20168 w 2260086"/>
                <a:gd name="connsiteY56" fmla="*/ 1006197 h 1083514"/>
                <a:gd name="connsiteX57" fmla="*/ 24706 w 2260086"/>
                <a:gd name="connsiteY57" fmla="*/ 1002661 h 1083514"/>
                <a:gd name="connsiteX58" fmla="*/ 23382 w 2260086"/>
                <a:gd name="connsiteY58" fmla="*/ 1002982 h 1083514"/>
                <a:gd name="connsiteX59" fmla="*/ 12309 w 2260086"/>
                <a:gd name="connsiteY59" fmla="*/ 1005839 h 1083514"/>
                <a:gd name="connsiteX60" fmla="*/ 3737 w 2260086"/>
                <a:gd name="connsiteY60" fmla="*/ 1002982 h 1083514"/>
                <a:gd name="connsiteX61" fmla="*/ 3737 w 2260086"/>
                <a:gd name="connsiteY61" fmla="*/ 1001077 h 1083514"/>
                <a:gd name="connsiteX62" fmla="*/ 12309 w 2260086"/>
                <a:gd name="connsiteY62" fmla="*/ 957262 h 1083514"/>
                <a:gd name="connsiteX63" fmla="*/ 16120 w 2260086"/>
                <a:gd name="connsiteY63" fmla="*/ 953451 h 1083514"/>
                <a:gd name="connsiteX64" fmla="*/ 17072 w 2260086"/>
                <a:gd name="connsiteY64" fmla="*/ 917257 h 1083514"/>
                <a:gd name="connsiteX65" fmla="*/ 23841 w 2260086"/>
                <a:gd name="connsiteY65" fmla="*/ 911285 h 1083514"/>
                <a:gd name="connsiteX66" fmla="*/ 12309 w 2260086"/>
                <a:gd name="connsiteY66" fmla="*/ 913447 h 1083514"/>
                <a:gd name="connsiteX67" fmla="*/ 17072 w 2260086"/>
                <a:gd name="connsiteY67" fmla="*/ 880110 h 1083514"/>
                <a:gd name="connsiteX68" fmla="*/ 38979 w 2260086"/>
                <a:gd name="connsiteY68" fmla="*/ 862013 h 1083514"/>
                <a:gd name="connsiteX69" fmla="*/ 40854 w 2260086"/>
                <a:gd name="connsiteY69" fmla="*/ 860730 h 1083514"/>
                <a:gd name="connsiteX70" fmla="*/ 40744 w 2260086"/>
                <a:gd name="connsiteY70" fmla="*/ 853877 h 1083514"/>
                <a:gd name="connsiteX71" fmla="*/ 32311 w 2260086"/>
                <a:gd name="connsiteY71" fmla="*/ 857250 h 1083514"/>
                <a:gd name="connsiteX72" fmla="*/ 10404 w 2260086"/>
                <a:gd name="connsiteY72" fmla="*/ 867727 h 1083514"/>
                <a:gd name="connsiteX73" fmla="*/ 10404 w 2260086"/>
                <a:gd name="connsiteY73" fmla="*/ 835342 h 1083514"/>
                <a:gd name="connsiteX74" fmla="*/ 10467 w 2260086"/>
                <a:gd name="connsiteY74" fmla="*/ 835279 h 1083514"/>
                <a:gd name="connsiteX75" fmla="*/ 8500 w 2260086"/>
                <a:gd name="connsiteY75" fmla="*/ 835342 h 1083514"/>
                <a:gd name="connsiteX76" fmla="*/ 4690 w 2260086"/>
                <a:gd name="connsiteY76" fmla="*/ 829627 h 1083514"/>
                <a:gd name="connsiteX77" fmla="*/ 4690 w 2260086"/>
                <a:gd name="connsiteY77" fmla="*/ 807719 h 1083514"/>
                <a:gd name="connsiteX78" fmla="*/ 14215 w 2260086"/>
                <a:gd name="connsiteY78" fmla="*/ 797242 h 1083514"/>
                <a:gd name="connsiteX79" fmla="*/ 29455 w 2260086"/>
                <a:gd name="connsiteY79" fmla="*/ 782002 h 1083514"/>
                <a:gd name="connsiteX80" fmla="*/ 30407 w 2260086"/>
                <a:gd name="connsiteY80" fmla="*/ 782954 h 1083514"/>
                <a:gd name="connsiteX81" fmla="*/ 39548 w 2260086"/>
                <a:gd name="connsiteY81" fmla="*/ 779106 h 1083514"/>
                <a:gd name="connsiteX82" fmla="*/ 39509 w 2260086"/>
                <a:gd name="connsiteY82" fmla="*/ 776671 h 1083514"/>
                <a:gd name="connsiteX83" fmla="*/ 37075 w 2260086"/>
                <a:gd name="connsiteY83" fmla="*/ 778192 h 1083514"/>
                <a:gd name="connsiteX84" fmla="*/ 31360 w 2260086"/>
                <a:gd name="connsiteY84" fmla="*/ 781049 h 1083514"/>
                <a:gd name="connsiteX85" fmla="*/ 11357 w 2260086"/>
                <a:gd name="connsiteY85" fmla="*/ 784859 h 1083514"/>
                <a:gd name="connsiteX86" fmla="*/ 10881 w 2260086"/>
                <a:gd name="connsiteY86" fmla="*/ 765095 h 1083514"/>
                <a:gd name="connsiteX87" fmla="*/ 13943 w 2260086"/>
                <a:gd name="connsiteY87" fmla="*/ 754379 h 1083514"/>
                <a:gd name="connsiteX88" fmla="*/ 13262 w 2260086"/>
                <a:gd name="connsiteY88" fmla="*/ 754379 h 1083514"/>
                <a:gd name="connsiteX89" fmla="*/ 23739 w 2260086"/>
                <a:gd name="connsiteY89" fmla="*/ 709612 h 1083514"/>
                <a:gd name="connsiteX90" fmla="*/ 37074 w 2260086"/>
                <a:gd name="connsiteY90" fmla="*/ 699135 h 1083514"/>
                <a:gd name="connsiteX91" fmla="*/ 38257 w 2260086"/>
                <a:gd name="connsiteY91" fmla="*/ 698412 h 1083514"/>
                <a:gd name="connsiteX92" fmla="*/ 38122 w 2260086"/>
                <a:gd name="connsiteY92" fmla="*/ 689963 h 1083514"/>
                <a:gd name="connsiteX93" fmla="*/ 36182 w 2260086"/>
                <a:gd name="connsiteY93" fmla="*/ 690413 h 1083514"/>
                <a:gd name="connsiteX94" fmla="*/ 14214 w 2260086"/>
                <a:gd name="connsiteY94" fmla="*/ 698182 h 1083514"/>
                <a:gd name="connsiteX95" fmla="*/ 12309 w 2260086"/>
                <a:gd name="connsiteY95" fmla="*/ 657225 h 1083514"/>
                <a:gd name="connsiteX96" fmla="*/ 940997 w 2260086"/>
                <a:gd name="connsiteY96" fmla="*/ 201930 h 1083514"/>
                <a:gd name="connsiteX97" fmla="*/ 1441059 w 2260086"/>
                <a:gd name="connsiteY97" fmla="*/ 36195 h 1083514"/>
                <a:gd name="connsiteX98" fmla="*/ 1541072 w 2260086"/>
                <a:gd name="connsiteY98" fmla="*/ 16192 h 1083514"/>
                <a:gd name="connsiteX0" fmla="*/ 1441059 w 2260086"/>
                <a:gd name="connsiteY0" fmla="*/ 36195 h 1083514"/>
                <a:gd name="connsiteX1" fmla="*/ 1792532 w 2260086"/>
                <a:gd name="connsiteY1" fmla="*/ 0 h 1083514"/>
                <a:gd name="connsiteX2" fmla="*/ 1880162 w 2260086"/>
                <a:gd name="connsiteY2" fmla="*/ 6667 h 1083514"/>
                <a:gd name="connsiteX3" fmla="*/ 1942075 w 2260086"/>
                <a:gd name="connsiteY3" fmla="*/ 15240 h 1083514"/>
                <a:gd name="connsiteX4" fmla="*/ 1955409 w 2260086"/>
                <a:gd name="connsiteY4" fmla="*/ 16192 h 1083514"/>
                <a:gd name="connsiteX5" fmla="*/ 2186867 w 2260086"/>
                <a:gd name="connsiteY5" fmla="*/ 87630 h 1083514"/>
                <a:gd name="connsiteX6" fmla="*/ 2250685 w 2260086"/>
                <a:gd name="connsiteY6" fmla="*/ 118110 h 1083514"/>
                <a:gd name="connsiteX7" fmla="*/ 2258304 w 2260086"/>
                <a:gd name="connsiteY7" fmla="*/ 128587 h 1083514"/>
                <a:gd name="connsiteX8" fmla="*/ 2243064 w 2260086"/>
                <a:gd name="connsiteY8" fmla="*/ 135255 h 1083514"/>
                <a:gd name="connsiteX9" fmla="*/ 2218300 w 2260086"/>
                <a:gd name="connsiteY9" fmla="*/ 130492 h 1083514"/>
                <a:gd name="connsiteX10" fmla="*/ 2198297 w 2260086"/>
                <a:gd name="connsiteY10" fmla="*/ 124777 h 1083514"/>
                <a:gd name="connsiteX11" fmla="*/ 2184010 w 2260086"/>
                <a:gd name="connsiteY11" fmla="*/ 119062 h 1083514"/>
                <a:gd name="connsiteX12" fmla="*/ 2170674 w 2260086"/>
                <a:gd name="connsiteY12" fmla="*/ 114617 h 1083514"/>
                <a:gd name="connsiteX13" fmla="*/ 2215442 w 2260086"/>
                <a:gd name="connsiteY13" fmla="*/ 137159 h 1083514"/>
                <a:gd name="connsiteX14" fmla="*/ 2186867 w 2260086"/>
                <a:gd name="connsiteY14" fmla="*/ 146684 h 1083514"/>
                <a:gd name="connsiteX15" fmla="*/ 2175979 w 2260086"/>
                <a:gd name="connsiteY15" fmla="*/ 145777 h 1083514"/>
                <a:gd name="connsiteX16" fmla="*/ 2182105 w 2260086"/>
                <a:gd name="connsiteY16" fmla="*/ 148589 h 1083514"/>
                <a:gd name="connsiteX17" fmla="*/ 2149720 w 2260086"/>
                <a:gd name="connsiteY17" fmla="*/ 153352 h 1083514"/>
                <a:gd name="connsiteX18" fmla="*/ 2128765 w 2260086"/>
                <a:gd name="connsiteY18" fmla="*/ 153352 h 1083514"/>
                <a:gd name="connsiteX19" fmla="*/ 2111355 w 2260086"/>
                <a:gd name="connsiteY19" fmla="*/ 149750 h 1083514"/>
                <a:gd name="connsiteX20" fmla="*/ 2108738 w 2260086"/>
                <a:gd name="connsiteY20" fmla="*/ 152757 h 1083514"/>
                <a:gd name="connsiteX21" fmla="*/ 2128765 w 2260086"/>
                <a:gd name="connsiteY21" fmla="*/ 156209 h 1083514"/>
                <a:gd name="connsiteX22" fmla="*/ 2144005 w 2260086"/>
                <a:gd name="connsiteY22" fmla="*/ 163829 h 1083514"/>
                <a:gd name="connsiteX23" fmla="*/ 2139242 w 2260086"/>
                <a:gd name="connsiteY23" fmla="*/ 177164 h 1083514"/>
                <a:gd name="connsiteX24" fmla="*/ 2116501 w 2260086"/>
                <a:gd name="connsiteY24" fmla="*/ 178593 h 1083514"/>
                <a:gd name="connsiteX25" fmla="*/ 2115194 w 2260086"/>
                <a:gd name="connsiteY25" fmla="*/ 178338 h 1083514"/>
                <a:gd name="connsiteX26" fmla="*/ 2116382 w 2260086"/>
                <a:gd name="connsiteY26" fmla="*/ 179070 h 1083514"/>
                <a:gd name="connsiteX27" fmla="*/ 2083044 w 2260086"/>
                <a:gd name="connsiteY27" fmla="*/ 189547 h 1083514"/>
                <a:gd name="connsiteX28" fmla="*/ 2075572 w 2260086"/>
                <a:gd name="connsiteY28" fmla="*/ 190862 h 1083514"/>
                <a:gd name="connsiteX29" fmla="*/ 2072387 w 2260086"/>
                <a:gd name="connsiteY29" fmla="*/ 194521 h 1083514"/>
                <a:gd name="connsiteX30" fmla="*/ 2083044 w 2260086"/>
                <a:gd name="connsiteY30" fmla="*/ 199072 h 1083514"/>
                <a:gd name="connsiteX31" fmla="*/ 2081139 w 2260086"/>
                <a:gd name="connsiteY31" fmla="*/ 212407 h 1083514"/>
                <a:gd name="connsiteX32" fmla="*/ 2063994 w 2260086"/>
                <a:gd name="connsiteY32" fmla="*/ 216217 h 1083514"/>
                <a:gd name="connsiteX33" fmla="*/ 2054448 w 2260086"/>
                <a:gd name="connsiteY33" fmla="*/ 215132 h 1083514"/>
                <a:gd name="connsiteX34" fmla="*/ 2025013 w 2260086"/>
                <a:gd name="connsiteY34" fmla="*/ 248951 h 1083514"/>
                <a:gd name="connsiteX35" fmla="*/ 2030657 w 2260086"/>
                <a:gd name="connsiteY35" fmla="*/ 255389 h 1083514"/>
                <a:gd name="connsiteX36" fmla="*/ 2023989 w 2260086"/>
                <a:gd name="connsiteY36" fmla="*/ 264794 h 1083514"/>
                <a:gd name="connsiteX37" fmla="*/ 2015893 w 2260086"/>
                <a:gd name="connsiteY37" fmla="*/ 266818 h 1083514"/>
                <a:gd name="connsiteX38" fmla="*/ 2012915 w 2260086"/>
                <a:gd name="connsiteY38" fmla="*/ 265724 h 1083514"/>
                <a:gd name="connsiteX39" fmla="*/ 2019227 w 2260086"/>
                <a:gd name="connsiteY39" fmla="*/ 271462 h 1083514"/>
                <a:gd name="connsiteX40" fmla="*/ 2004940 w 2260086"/>
                <a:gd name="connsiteY40" fmla="*/ 281940 h 1083514"/>
                <a:gd name="connsiteX41" fmla="*/ 1995327 w 2260086"/>
                <a:gd name="connsiteY41" fmla="*/ 279647 h 1083514"/>
                <a:gd name="connsiteX42" fmla="*/ 1989261 w 2260086"/>
                <a:gd name="connsiteY42" fmla="*/ 280731 h 1083514"/>
                <a:gd name="connsiteX43" fmla="*/ 1993510 w 2260086"/>
                <a:gd name="connsiteY43" fmla="*/ 281939 h 1083514"/>
                <a:gd name="connsiteX44" fmla="*/ 1286301 w 2260086"/>
                <a:gd name="connsiteY44" fmla="*/ 458667 h 1083514"/>
                <a:gd name="connsiteX45" fmla="*/ 627625 w 2260086"/>
                <a:gd name="connsiteY45" fmla="*/ 754863 h 1083514"/>
                <a:gd name="connsiteX46" fmla="*/ 38980 w 2260086"/>
                <a:gd name="connsiteY46" fmla="*/ 1070610 h 1083514"/>
                <a:gd name="connsiteX47" fmla="*/ 7547 w 2260086"/>
                <a:gd name="connsiteY47" fmla="*/ 1082992 h 1083514"/>
                <a:gd name="connsiteX48" fmla="*/ 3737 w 2260086"/>
                <a:gd name="connsiteY48" fmla="*/ 1057275 h 1083514"/>
                <a:gd name="connsiteX49" fmla="*/ 12310 w 2260086"/>
                <a:gd name="connsiteY49" fmla="*/ 1052512 h 1083514"/>
                <a:gd name="connsiteX50" fmla="*/ 21924 w 2260086"/>
                <a:gd name="connsiteY50" fmla="*/ 1042899 h 1083514"/>
                <a:gd name="connsiteX51" fmla="*/ 16953 w 2260086"/>
                <a:gd name="connsiteY51" fmla="*/ 1045844 h 1083514"/>
                <a:gd name="connsiteX52" fmla="*/ 6594 w 2260086"/>
                <a:gd name="connsiteY52" fmla="*/ 1048702 h 1083514"/>
                <a:gd name="connsiteX53" fmla="*/ 1832 w 2260086"/>
                <a:gd name="connsiteY53" fmla="*/ 1043939 h 1083514"/>
                <a:gd name="connsiteX54" fmla="*/ 1832 w 2260086"/>
                <a:gd name="connsiteY54" fmla="*/ 1041082 h 1083514"/>
                <a:gd name="connsiteX55" fmla="*/ 11357 w 2260086"/>
                <a:gd name="connsiteY55" fmla="*/ 1016317 h 1083514"/>
                <a:gd name="connsiteX56" fmla="*/ 20168 w 2260086"/>
                <a:gd name="connsiteY56" fmla="*/ 1006197 h 1083514"/>
                <a:gd name="connsiteX57" fmla="*/ 24706 w 2260086"/>
                <a:gd name="connsiteY57" fmla="*/ 1002661 h 1083514"/>
                <a:gd name="connsiteX58" fmla="*/ 23382 w 2260086"/>
                <a:gd name="connsiteY58" fmla="*/ 1002982 h 1083514"/>
                <a:gd name="connsiteX59" fmla="*/ 12309 w 2260086"/>
                <a:gd name="connsiteY59" fmla="*/ 1005839 h 1083514"/>
                <a:gd name="connsiteX60" fmla="*/ 3737 w 2260086"/>
                <a:gd name="connsiteY60" fmla="*/ 1002982 h 1083514"/>
                <a:gd name="connsiteX61" fmla="*/ 3737 w 2260086"/>
                <a:gd name="connsiteY61" fmla="*/ 1001077 h 1083514"/>
                <a:gd name="connsiteX62" fmla="*/ 12309 w 2260086"/>
                <a:gd name="connsiteY62" fmla="*/ 957262 h 1083514"/>
                <a:gd name="connsiteX63" fmla="*/ 16120 w 2260086"/>
                <a:gd name="connsiteY63" fmla="*/ 953451 h 1083514"/>
                <a:gd name="connsiteX64" fmla="*/ 17072 w 2260086"/>
                <a:gd name="connsiteY64" fmla="*/ 917257 h 1083514"/>
                <a:gd name="connsiteX65" fmla="*/ 23841 w 2260086"/>
                <a:gd name="connsiteY65" fmla="*/ 911285 h 1083514"/>
                <a:gd name="connsiteX66" fmla="*/ 12309 w 2260086"/>
                <a:gd name="connsiteY66" fmla="*/ 913447 h 1083514"/>
                <a:gd name="connsiteX67" fmla="*/ 17072 w 2260086"/>
                <a:gd name="connsiteY67" fmla="*/ 880110 h 1083514"/>
                <a:gd name="connsiteX68" fmla="*/ 38979 w 2260086"/>
                <a:gd name="connsiteY68" fmla="*/ 862013 h 1083514"/>
                <a:gd name="connsiteX69" fmla="*/ 40854 w 2260086"/>
                <a:gd name="connsiteY69" fmla="*/ 860730 h 1083514"/>
                <a:gd name="connsiteX70" fmla="*/ 40744 w 2260086"/>
                <a:gd name="connsiteY70" fmla="*/ 853877 h 1083514"/>
                <a:gd name="connsiteX71" fmla="*/ 32311 w 2260086"/>
                <a:gd name="connsiteY71" fmla="*/ 857250 h 1083514"/>
                <a:gd name="connsiteX72" fmla="*/ 10404 w 2260086"/>
                <a:gd name="connsiteY72" fmla="*/ 867727 h 1083514"/>
                <a:gd name="connsiteX73" fmla="*/ 10404 w 2260086"/>
                <a:gd name="connsiteY73" fmla="*/ 835342 h 1083514"/>
                <a:gd name="connsiteX74" fmla="*/ 10467 w 2260086"/>
                <a:gd name="connsiteY74" fmla="*/ 835279 h 1083514"/>
                <a:gd name="connsiteX75" fmla="*/ 8500 w 2260086"/>
                <a:gd name="connsiteY75" fmla="*/ 835342 h 1083514"/>
                <a:gd name="connsiteX76" fmla="*/ 4690 w 2260086"/>
                <a:gd name="connsiteY76" fmla="*/ 829627 h 1083514"/>
                <a:gd name="connsiteX77" fmla="*/ 4690 w 2260086"/>
                <a:gd name="connsiteY77" fmla="*/ 807719 h 1083514"/>
                <a:gd name="connsiteX78" fmla="*/ 14215 w 2260086"/>
                <a:gd name="connsiteY78" fmla="*/ 797242 h 1083514"/>
                <a:gd name="connsiteX79" fmla="*/ 29455 w 2260086"/>
                <a:gd name="connsiteY79" fmla="*/ 782002 h 1083514"/>
                <a:gd name="connsiteX80" fmla="*/ 30407 w 2260086"/>
                <a:gd name="connsiteY80" fmla="*/ 782954 h 1083514"/>
                <a:gd name="connsiteX81" fmla="*/ 39548 w 2260086"/>
                <a:gd name="connsiteY81" fmla="*/ 779106 h 1083514"/>
                <a:gd name="connsiteX82" fmla="*/ 39509 w 2260086"/>
                <a:gd name="connsiteY82" fmla="*/ 776671 h 1083514"/>
                <a:gd name="connsiteX83" fmla="*/ 37075 w 2260086"/>
                <a:gd name="connsiteY83" fmla="*/ 778192 h 1083514"/>
                <a:gd name="connsiteX84" fmla="*/ 31360 w 2260086"/>
                <a:gd name="connsiteY84" fmla="*/ 781049 h 1083514"/>
                <a:gd name="connsiteX85" fmla="*/ 11357 w 2260086"/>
                <a:gd name="connsiteY85" fmla="*/ 784859 h 1083514"/>
                <a:gd name="connsiteX86" fmla="*/ 10881 w 2260086"/>
                <a:gd name="connsiteY86" fmla="*/ 765095 h 1083514"/>
                <a:gd name="connsiteX87" fmla="*/ 13943 w 2260086"/>
                <a:gd name="connsiteY87" fmla="*/ 754379 h 1083514"/>
                <a:gd name="connsiteX88" fmla="*/ 13262 w 2260086"/>
                <a:gd name="connsiteY88" fmla="*/ 754379 h 1083514"/>
                <a:gd name="connsiteX89" fmla="*/ 23739 w 2260086"/>
                <a:gd name="connsiteY89" fmla="*/ 709612 h 1083514"/>
                <a:gd name="connsiteX90" fmla="*/ 37074 w 2260086"/>
                <a:gd name="connsiteY90" fmla="*/ 699135 h 1083514"/>
                <a:gd name="connsiteX91" fmla="*/ 38257 w 2260086"/>
                <a:gd name="connsiteY91" fmla="*/ 698412 h 1083514"/>
                <a:gd name="connsiteX92" fmla="*/ 38122 w 2260086"/>
                <a:gd name="connsiteY92" fmla="*/ 689963 h 1083514"/>
                <a:gd name="connsiteX93" fmla="*/ 36182 w 2260086"/>
                <a:gd name="connsiteY93" fmla="*/ 690413 h 1083514"/>
                <a:gd name="connsiteX94" fmla="*/ 14214 w 2260086"/>
                <a:gd name="connsiteY94" fmla="*/ 698182 h 1083514"/>
                <a:gd name="connsiteX95" fmla="*/ 12309 w 2260086"/>
                <a:gd name="connsiteY95" fmla="*/ 657225 h 1083514"/>
                <a:gd name="connsiteX96" fmla="*/ 940997 w 2260086"/>
                <a:gd name="connsiteY96" fmla="*/ 201930 h 1083514"/>
                <a:gd name="connsiteX97" fmla="*/ 1441059 w 2260086"/>
                <a:gd name="connsiteY97" fmla="*/ 36195 h 1083514"/>
                <a:gd name="connsiteX0" fmla="*/ 1441059 w 2260086"/>
                <a:gd name="connsiteY0" fmla="*/ 29528 h 1076847"/>
                <a:gd name="connsiteX1" fmla="*/ 1880162 w 2260086"/>
                <a:gd name="connsiteY1" fmla="*/ 0 h 1076847"/>
                <a:gd name="connsiteX2" fmla="*/ 1942075 w 2260086"/>
                <a:gd name="connsiteY2" fmla="*/ 8573 h 1076847"/>
                <a:gd name="connsiteX3" fmla="*/ 1955409 w 2260086"/>
                <a:gd name="connsiteY3" fmla="*/ 9525 h 1076847"/>
                <a:gd name="connsiteX4" fmla="*/ 2186867 w 2260086"/>
                <a:gd name="connsiteY4" fmla="*/ 80963 h 1076847"/>
                <a:gd name="connsiteX5" fmla="*/ 2250685 w 2260086"/>
                <a:gd name="connsiteY5" fmla="*/ 111443 h 1076847"/>
                <a:gd name="connsiteX6" fmla="*/ 2258304 w 2260086"/>
                <a:gd name="connsiteY6" fmla="*/ 121920 h 1076847"/>
                <a:gd name="connsiteX7" fmla="*/ 2243064 w 2260086"/>
                <a:gd name="connsiteY7" fmla="*/ 128588 h 1076847"/>
                <a:gd name="connsiteX8" fmla="*/ 2218300 w 2260086"/>
                <a:gd name="connsiteY8" fmla="*/ 123825 h 1076847"/>
                <a:gd name="connsiteX9" fmla="*/ 2198297 w 2260086"/>
                <a:gd name="connsiteY9" fmla="*/ 118110 h 1076847"/>
                <a:gd name="connsiteX10" fmla="*/ 2184010 w 2260086"/>
                <a:gd name="connsiteY10" fmla="*/ 112395 h 1076847"/>
                <a:gd name="connsiteX11" fmla="*/ 2170674 w 2260086"/>
                <a:gd name="connsiteY11" fmla="*/ 107950 h 1076847"/>
                <a:gd name="connsiteX12" fmla="*/ 2215442 w 2260086"/>
                <a:gd name="connsiteY12" fmla="*/ 130492 h 1076847"/>
                <a:gd name="connsiteX13" fmla="*/ 2186867 w 2260086"/>
                <a:gd name="connsiteY13" fmla="*/ 140017 h 1076847"/>
                <a:gd name="connsiteX14" fmla="*/ 2175979 w 2260086"/>
                <a:gd name="connsiteY14" fmla="*/ 139110 h 1076847"/>
                <a:gd name="connsiteX15" fmla="*/ 2182105 w 2260086"/>
                <a:gd name="connsiteY15" fmla="*/ 141922 h 1076847"/>
                <a:gd name="connsiteX16" fmla="*/ 2149720 w 2260086"/>
                <a:gd name="connsiteY16" fmla="*/ 146685 h 1076847"/>
                <a:gd name="connsiteX17" fmla="*/ 2128765 w 2260086"/>
                <a:gd name="connsiteY17" fmla="*/ 146685 h 1076847"/>
                <a:gd name="connsiteX18" fmla="*/ 2111355 w 2260086"/>
                <a:gd name="connsiteY18" fmla="*/ 143083 h 1076847"/>
                <a:gd name="connsiteX19" fmla="*/ 2108738 w 2260086"/>
                <a:gd name="connsiteY19" fmla="*/ 146090 h 1076847"/>
                <a:gd name="connsiteX20" fmla="*/ 2128765 w 2260086"/>
                <a:gd name="connsiteY20" fmla="*/ 149542 h 1076847"/>
                <a:gd name="connsiteX21" fmla="*/ 2144005 w 2260086"/>
                <a:gd name="connsiteY21" fmla="*/ 157162 h 1076847"/>
                <a:gd name="connsiteX22" fmla="*/ 2139242 w 2260086"/>
                <a:gd name="connsiteY22" fmla="*/ 170497 h 1076847"/>
                <a:gd name="connsiteX23" fmla="*/ 2116501 w 2260086"/>
                <a:gd name="connsiteY23" fmla="*/ 171926 h 1076847"/>
                <a:gd name="connsiteX24" fmla="*/ 2115194 w 2260086"/>
                <a:gd name="connsiteY24" fmla="*/ 171671 h 1076847"/>
                <a:gd name="connsiteX25" fmla="*/ 2116382 w 2260086"/>
                <a:gd name="connsiteY25" fmla="*/ 172403 h 1076847"/>
                <a:gd name="connsiteX26" fmla="*/ 2083044 w 2260086"/>
                <a:gd name="connsiteY26" fmla="*/ 182880 h 1076847"/>
                <a:gd name="connsiteX27" fmla="*/ 2075572 w 2260086"/>
                <a:gd name="connsiteY27" fmla="*/ 184195 h 1076847"/>
                <a:gd name="connsiteX28" fmla="*/ 2072387 w 2260086"/>
                <a:gd name="connsiteY28" fmla="*/ 187854 h 1076847"/>
                <a:gd name="connsiteX29" fmla="*/ 2083044 w 2260086"/>
                <a:gd name="connsiteY29" fmla="*/ 192405 h 1076847"/>
                <a:gd name="connsiteX30" fmla="*/ 2081139 w 2260086"/>
                <a:gd name="connsiteY30" fmla="*/ 205740 h 1076847"/>
                <a:gd name="connsiteX31" fmla="*/ 2063994 w 2260086"/>
                <a:gd name="connsiteY31" fmla="*/ 209550 h 1076847"/>
                <a:gd name="connsiteX32" fmla="*/ 2054448 w 2260086"/>
                <a:gd name="connsiteY32" fmla="*/ 208465 h 1076847"/>
                <a:gd name="connsiteX33" fmla="*/ 2025013 w 2260086"/>
                <a:gd name="connsiteY33" fmla="*/ 242284 h 1076847"/>
                <a:gd name="connsiteX34" fmla="*/ 2030657 w 2260086"/>
                <a:gd name="connsiteY34" fmla="*/ 248722 h 1076847"/>
                <a:gd name="connsiteX35" fmla="*/ 2023989 w 2260086"/>
                <a:gd name="connsiteY35" fmla="*/ 258127 h 1076847"/>
                <a:gd name="connsiteX36" fmla="*/ 2015893 w 2260086"/>
                <a:gd name="connsiteY36" fmla="*/ 260151 h 1076847"/>
                <a:gd name="connsiteX37" fmla="*/ 2012915 w 2260086"/>
                <a:gd name="connsiteY37" fmla="*/ 259057 h 1076847"/>
                <a:gd name="connsiteX38" fmla="*/ 2019227 w 2260086"/>
                <a:gd name="connsiteY38" fmla="*/ 264795 h 1076847"/>
                <a:gd name="connsiteX39" fmla="*/ 2004940 w 2260086"/>
                <a:gd name="connsiteY39" fmla="*/ 275273 h 1076847"/>
                <a:gd name="connsiteX40" fmla="*/ 1995327 w 2260086"/>
                <a:gd name="connsiteY40" fmla="*/ 272980 h 1076847"/>
                <a:gd name="connsiteX41" fmla="*/ 1989261 w 2260086"/>
                <a:gd name="connsiteY41" fmla="*/ 274064 h 1076847"/>
                <a:gd name="connsiteX42" fmla="*/ 1993510 w 2260086"/>
                <a:gd name="connsiteY42" fmla="*/ 275272 h 1076847"/>
                <a:gd name="connsiteX43" fmla="*/ 1286301 w 2260086"/>
                <a:gd name="connsiteY43" fmla="*/ 452000 h 1076847"/>
                <a:gd name="connsiteX44" fmla="*/ 627625 w 2260086"/>
                <a:gd name="connsiteY44" fmla="*/ 748196 h 1076847"/>
                <a:gd name="connsiteX45" fmla="*/ 38980 w 2260086"/>
                <a:gd name="connsiteY45" fmla="*/ 1063943 h 1076847"/>
                <a:gd name="connsiteX46" fmla="*/ 7547 w 2260086"/>
                <a:gd name="connsiteY46" fmla="*/ 1076325 h 1076847"/>
                <a:gd name="connsiteX47" fmla="*/ 3737 w 2260086"/>
                <a:gd name="connsiteY47" fmla="*/ 1050608 h 1076847"/>
                <a:gd name="connsiteX48" fmla="*/ 12310 w 2260086"/>
                <a:gd name="connsiteY48" fmla="*/ 1045845 h 1076847"/>
                <a:gd name="connsiteX49" fmla="*/ 21924 w 2260086"/>
                <a:gd name="connsiteY49" fmla="*/ 1036232 h 1076847"/>
                <a:gd name="connsiteX50" fmla="*/ 16953 w 2260086"/>
                <a:gd name="connsiteY50" fmla="*/ 1039177 h 1076847"/>
                <a:gd name="connsiteX51" fmla="*/ 6594 w 2260086"/>
                <a:gd name="connsiteY51" fmla="*/ 1042035 h 1076847"/>
                <a:gd name="connsiteX52" fmla="*/ 1832 w 2260086"/>
                <a:gd name="connsiteY52" fmla="*/ 1037272 h 1076847"/>
                <a:gd name="connsiteX53" fmla="*/ 1832 w 2260086"/>
                <a:gd name="connsiteY53" fmla="*/ 1034415 h 1076847"/>
                <a:gd name="connsiteX54" fmla="*/ 11357 w 2260086"/>
                <a:gd name="connsiteY54" fmla="*/ 1009650 h 1076847"/>
                <a:gd name="connsiteX55" fmla="*/ 20168 w 2260086"/>
                <a:gd name="connsiteY55" fmla="*/ 999530 h 1076847"/>
                <a:gd name="connsiteX56" fmla="*/ 24706 w 2260086"/>
                <a:gd name="connsiteY56" fmla="*/ 995994 h 1076847"/>
                <a:gd name="connsiteX57" fmla="*/ 23382 w 2260086"/>
                <a:gd name="connsiteY57" fmla="*/ 996315 h 1076847"/>
                <a:gd name="connsiteX58" fmla="*/ 12309 w 2260086"/>
                <a:gd name="connsiteY58" fmla="*/ 999172 h 1076847"/>
                <a:gd name="connsiteX59" fmla="*/ 3737 w 2260086"/>
                <a:gd name="connsiteY59" fmla="*/ 996315 h 1076847"/>
                <a:gd name="connsiteX60" fmla="*/ 3737 w 2260086"/>
                <a:gd name="connsiteY60" fmla="*/ 994410 h 1076847"/>
                <a:gd name="connsiteX61" fmla="*/ 12309 w 2260086"/>
                <a:gd name="connsiteY61" fmla="*/ 950595 h 1076847"/>
                <a:gd name="connsiteX62" fmla="*/ 16120 w 2260086"/>
                <a:gd name="connsiteY62" fmla="*/ 946784 h 1076847"/>
                <a:gd name="connsiteX63" fmla="*/ 17072 w 2260086"/>
                <a:gd name="connsiteY63" fmla="*/ 910590 h 1076847"/>
                <a:gd name="connsiteX64" fmla="*/ 23841 w 2260086"/>
                <a:gd name="connsiteY64" fmla="*/ 904618 h 1076847"/>
                <a:gd name="connsiteX65" fmla="*/ 12309 w 2260086"/>
                <a:gd name="connsiteY65" fmla="*/ 906780 h 1076847"/>
                <a:gd name="connsiteX66" fmla="*/ 17072 w 2260086"/>
                <a:gd name="connsiteY66" fmla="*/ 873443 h 1076847"/>
                <a:gd name="connsiteX67" fmla="*/ 38979 w 2260086"/>
                <a:gd name="connsiteY67" fmla="*/ 855346 h 1076847"/>
                <a:gd name="connsiteX68" fmla="*/ 40854 w 2260086"/>
                <a:gd name="connsiteY68" fmla="*/ 854063 h 1076847"/>
                <a:gd name="connsiteX69" fmla="*/ 40744 w 2260086"/>
                <a:gd name="connsiteY69" fmla="*/ 847210 h 1076847"/>
                <a:gd name="connsiteX70" fmla="*/ 32311 w 2260086"/>
                <a:gd name="connsiteY70" fmla="*/ 850583 h 1076847"/>
                <a:gd name="connsiteX71" fmla="*/ 10404 w 2260086"/>
                <a:gd name="connsiteY71" fmla="*/ 861060 h 1076847"/>
                <a:gd name="connsiteX72" fmla="*/ 10404 w 2260086"/>
                <a:gd name="connsiteY72" fmla="*/ 828675 h 1076847"/>
                <a:gd name="connsiteX73" fmla="*/ 10467 w 2260086"/>
                <a:gd name="connsiteY73" fmla="*/ 828612 h 1076847"/>
                <a:gd name="connsiteX74" fmla="*/ 8500 w 2260086"/>
                <a:gd name="connsiteY74" fmla="*/ 828675 h 1076847"/>
                <a:gd name="connsiteX75" fmla="*/ 4690 w 2260086"/>
                <a:gd name="connsiteY75" fmla="*/ 822960 h 1076847"/>
                <a:gd name="connsiteX76" fmla="*/ 4690 w 2260086"/>
                <a:gd name="connsiteY76" fmla="*/ 801052 h 1076847"/>
                <a:gd name="connsiteX77" fmla="*/ 14215 w 2260086"/>
                <a:gd name="connsiteY77" fmla="*/ 790575 h 1076847"/>
                <a:gd name="connsiteX78" fmla="*/ 29455 w 2260086"/>
                <a:gd name="connsiteY78" fmla="*/ 775335 h 1076847"/>
                <a:gd name="connsiteX79" fmla="*/ 30407 w 2260086"/>
                <a:gd name="connsiteY79" fmla="*/ 776287 h 1076847"/>
                <a:gd name="connsiteX80" fmla="*/ 39548 w 2260086"/>
                <a:gd name="connsiteY80" fmla="*/ 772439 h 1076847"/>
                <a:gd name="connsiteX81" fmla="*/ 39509 w 2260086"/>
                <a:gd name="connsiteY81" fmla="*/ 770004 h 1076847"/>
                <a:gd name="connsiteX82" fmla="*/ 37075 w 2260086"/>
                <a:gd name="connsiteY82" fmla="*/ 771525 h 1076847"/>
                <a:gd name="connsiteX83" fmla="*/ 31360 w 2260086"/>
                <a:gd name="connsiteY83" fmla="*/ 774382 h 1076847"/>
                <a:gd name="connsiteX84" fmla="*/ 11357 w 2260086"/>
                <a:gd name="connsiteY84" fmla="*/ 778192 h 1076847"/>
                <a:gd name="connsiteX85" fmla="*/ 10881 w 2260086"/>
                <a:gd name="connsiteY85" fmla="*/ 758428 h 1076847"/>
                <a:gd name="connsiteX86" fmla="*/ 13943 w 2260086"/>
                <a:gd name="connsiteY86" fmla="*/ 747712 h 1076847"/>
                <a:gd name="connsiteX87" fmla="*/ 13262 w 2260086"/>
                <a:gd name="connsiteY87" fmla="*/ 747712 h 1076847"/>
                <a:gd name="connsiteX88" fmla="*/ 23739 w 2260086"/>
                <a:gd name="connsiteY88" fmla="*/ 702945 h 1076847"/>
                <a:gd name="connsiteX89" fmla="*/ 37074 w 2260086"/>
                <a:gd name="connsiteY89" fmla="*/ 692468 h 1076847"/>
                <a:gd name="connsiteX90" fmla="*/ 38257 w 2260086"/>
                <a:gd name="connsiteY90" fmla="*/ 691745 h 1076847"/>
                <a:gd name="connsiteX91" fmla="*/ 38122 w 2260086"/>
                <a:gd name="connsiteY91" fmla="*/ 683296 h 1076847"/>
                <a:gd name="connsiteX92" fmla="*/ 36182 w 2260086"/>
                <a:gd name="connsiteY92" fmla="*/ 683746 h 1076847"/>
                <a:gd name="connsiteX93" fmla="*/ 14214 w 2260086"/>
                <a:gd name="connsiteY93" fmla="*/ 691515 h 1076847"/>
                <a:gd name="connsiteX94" fmla="*/ 12309 w 2260086"/>
                <a:gd name="connsiteY94" fmla="*/ 650558 h 1076847"/>
                <a:gd name="connsiteX95" fmla="*/ 940997 w 2260086"/>
                <a:gd name="connsiteY95" fmla="*/ 195263 h 1076847"/>
                <a:gd name="connsiteX96" fmla="*/ 1441059 w 2260086"/>
                <a:gd name="connsiteY96" fmla="*/ 29528 h 1076847"/>
                <a:gd name="connsiteX0" fmla="*/ 1441059 w 2260086"/>
                <a:gd name="connsiteY0" fmla="*/ 22283 h 1069602"/>
                <a:gd name="connsiteX1" fmla="*/ 1942075 w 2260086"/>
                <a:gd name="connsiteY1" fmla="*/ 1328 h 1069602"/>
                <a:gd name="connsiteX2" fmla="*/ 1955409 w 2260086"/>
                <a:gd name="connsiteY2" fmla="*/ 2280 h 1069602"/>
                <a:gd name="connsiteX3" fmla="*/ 2186867 w 2260086"/>
                <a:gd name="connsiteY3" fmla="*/ 73718 h 1069602"/>
                <a:gd name="connsiteX4" fmla="*/ 2250685 w 2260086"/>
                <a:gd name="connsiteY4" fmla="*/ 104198 h 1069602"/>
                <a:gd name="connsiteX5" fmla="*/ 2258304 w 2260086"/>
                <a:gd name="connsiteY5" fmla="*/ 114675 h 1069602"/>
                <a:gd name="connsiteX6" fmla="*/ 2243064 w 2260086"/>
                <a:gd name="connsiteY6" fmla="*/ 121343 h 1069602"/>
                <a:gd name="connsiteX7" fmla="*/ 2218300 w 2260086"/>
                <a:gd name="connsiteY7" fmla="*/ 116580 h 1069602"/>
                <a:gd name="connsiteX8" fmla="*/ 2198297 w 2260086"/>
                <a:gd name="connsiteY8" fmla="*/ 110865 h 1069602"/>
                <a:gd name="connsiteX9" fmla="*/ 2184010 w 2260086"/>
                <a:gd name="connsiteY9" fmla="*/ 105150 h 1069602"/>
                <a:gd name="connsiteX10" fmla="*/ 2170674 w 2260086"/>
                <a:gd name="connsiteY10" fmla="*/ 100705 h 1069602"/>
                <a:gd name="connsiteX11" fmla="*/ 2215442 w 2260086"/>
                <a:gd name="connsiteY11" fmla="*/ 123247 h 1069602"/>
                <a:gd name="connsiteX12" fmla="*/ 2186867 w 2260086"/>
                <a:gd name="connsiteY12" fmla="*/ 132772 h 1069602"/>
                <a:gd name="connsiteX13" fmla="*/ 2175979 w 2260086"/>
                <a:gd name="connsiteY13" fmla="*/ 131865 h 1069602"/>
                <a:gd name="connsiteX14" fmla="*/ 2182105 w 2260086"/>
                <a:gd name="connsiteY14" fmla="*/ 134677 h 1069602"/>
                <a:gd name="connsiteX15" fmla="*/ 2149720 w 2260086"/>
                <a:gd name="connsiteY15" fmla="*/ 139440 h 1069602"/>
                <a:gd name="connsiteX16" fmla="*/ 2128765 w 2260086"/>
                <a:gd name="connsiteY16" fmla="*/ 139440 h 1069602"/>
                <a:gd name="connsiteX17" fmla="*/ 2111355 w 2260086"/>
                <a:gd name="connsiteY17" fmla="*/ 135838 h 1069602"/>
                <a:gd name="connsiteX18" fmla="*/ 2108738 w 2260086"/>
                <a:gd name="connsiteY18" fmla="*/ 138845 h 1069602"/>
                <a:gd name="connsiteX19" fmla="*/ 2128765 w 2260086"/>
                <a:gd name="connsiteY19" fmla="*/ 142297 h 1069602"/>
                <a:gd name="connsiteX20" fmla="*/ 2144005 w 2260086"/>
                <a:gd name="connsiteY20" fmla="*/ 149917 h 1069602"/>
                <a:gd name="connsiteX21" fmla="*/ 2139242 w 2260086"/>
                <a:gd name="connsiteY21" fmla="*/ 163252 h 1069602"/>
                <a:gd name="connsiteX22" fmla="*/ 2116501 w 2260086"/>
                <a:gd name="connsiteY22" fmla="*/ 164681 h 1069602"/>
                <a:gd name="connsiteX23" fmla="*/ 2115194 w 2260086"/>
                <a:gd name="connsiteY23" fmla="*/ 164426 h 1069602"/>
                <a:gd name="connsiteX24" fmla="*/ 2116382 w 2260086"/>
                <a:gd name="connsiteY24" fmla="*/ 165158 h 1069602"/>
                <a:gd name="connsiteX25" fmla="*/ 2083044 w 2260086"/>
                <a:gd name="connsiteY25" fmla="*/ 175635 h 1069602"/>
                <a:gd name="connsiteX26" fmla="*/ 2075572 w 2260086"/>
                <a:gd name="connsiteY26" fmla="*/ 176950 h 1069602"/>
                <a:gd name="connsiteX27" fmla="*/ 2072387 w 2260086"/>
                <a:gd name="connsiteY27" fmla="*/ 180609 h 1069602"/>
                <a:gd name="connsiteX28" fmla="*/ 2083044 w 2260086"/>
                <a:gd name="connsiteY28" fmla="*/ 185160 h 1069602"/>
                <a:gd name="connsiteX29" fmla="*/ 2081139 w 2260086"/>
                <a:gd name="connsiteY29" fmla="*/ 198495 h 1069602"/>
                <a:gd name="connsiteX30" fmla="*/ 2063994 w 2260086"/>
                <a:gd name="connsiteY30" fmla="*/ 202305 h 1069602"/>
                <a:gd name="connsiteX31" fmla="*/ 2054448 w 2260086"/>
                <a:gd name="connsiteY31" fmla="*/ 201220 h 1069602"/>
                <a:gd name="connsiteX32" fmla="*/ 2025013 w 2260086"/>
                <a:gd name="connsiteY32" fmla="*/ 235039 h 1069602"/>
                <a:gd name="connsiteX33" fmla="*/ 2030657 w 2260086"/>
                <a:gd name="connsiteY33" fmla="*/ 241477 h 1069602"/>
                <a:gd name="connsiteX34" fmla="*/ 2023989 w 2260086"/>
                <a:gd name="connsiteY34" fmla="*/ 250882 h 1069602"/>
                <a:gd name="connsiteX35" fmla="*/ 2015893 w 2260086"/>
                <a:gd name="connsiteY35" fmla="*/ 252906 h 1069602"/>
                <a:gd name="connsiteX36" fmla="*/ 2012915 w 2260086"/>
                <a:gd name="connsiteY36" fmla="*/ 251812 h 1069602"/>
                <a:gd name="connsiteX37" fmla="*/ 2019227 w 2260086"/>
                <a:gd name="connsiteY37" fmla="*/ 257550 h 1069602"/>
                <a:gd name="connsiteX38" fmla="*/ 2004940 w 2260086"/>
                <a:gd name="connsiteY38" fmla="*/ 268028 h 1069602"/>
                <a:gd name="connsiteX39" fmla="*/ 1995327 w 2260086"/>
                <a:gd name="connsiteY39" fmla="*/ 265735 h 1069602"/>
                <a:gd name="connsiteX40" fmla="*/ 1989261 w 2260086"/>
                <a:gd name="connsiteY40" fmla="*/ 266819 h 1069602"/>
                <a:gd name="connsiteX41" fmla="*/ 1993510 w 2260086"/>
                <a:gd name="connsiteY41" fmla="*/ 268027 h 1069602"/>
                <a:gd name="connsiteX42" fmla="*/ 1286301 w 2260086"/>
                <a:gd name="connsiteY42" fmla="*/ 444755 h 1069602"/>
                <a:gd name="connsiteX43" fmla="*/ 627625 w 2260086"/>
                <a:gd name="connsiteY43" fmla="*/ 740951 h 1069602"/>
                <a:gd name="connsiteX44" fmla="*/ 38980 w 2260086"/>
                <a:gd name="connsiteY44" fmla="*/ 1056698 h 1069602"/>
                <a:gd name="connsiteX45" fmla="*/ 7547 w 2260086"/>
                <a:gd name="connsiteY45" fmla="*/ 1069080 h 1069602"/>
                <a:gd name="connsiteX46" fmla="*/ 3737 w 2260086"/>
                <a:gd name="connsiteY46" fmla="*/ 1043363 h 1069602"/>
                <a:gd name="connsiteX47" fmla="*/ 12310 w 2260086"/>
                <a:gd name="connsiteY47" fmla="*/ 1038600 h 1069602"/>
                <a:gd name="connsiteX48" fmla="*/ 21924 w 2260086"/>
                <a:gd name="connsiteY48" fmla="*/ 1028987 h 1069602"/>
                <a:gd name="connsiteX49" fmla="*/ 16953 w 2260086"/>
                <a:gd name="connsiteY49" fmla="*/ 1031932 h 1069602"/>
                <a:gd name="connsiteX50" fmla="*/ 6594 w 2260086"/>
                <a:gd name="connsiteY50" fmla="*/ 1034790 h 1069602"/>
                <a:gd name="connsiteX51" fmla="*/ 1832 w 2260086"/>
                <a:gd name="connsiteY51" fmla="*/ 1030027 h 1069602"/>
                <a:gd name="connsiteX52" fmla="*/ 1832 w 2260086"/>
                <a:gd name="connsiteY52" fmla="*/ 1027170 h 1069602"/>
                <a:gd name="connsiteX53" fmla="*/ 11357 w 2260086"/>
                <a:gd name="connsiteY53" fmla="*/ 1002405 h 1069602"/>
                <a:gd name="connsiteX54" fmla="*/ 20168 w 2260086"/>
                <a:gd name="connsiteY54" fmla="*/ 992285 h 1069602"/>
                <a:gd name="connsiteX55" fmla="*/ 24706 w 2260086"/>
                <a:gd name="connsiteY55" fmla="*/ 988749 h 1069602"/>
                <a:gd name="connsiteX56" fmla="*/ 23382 w 2260086"/>
                <a:gd name="connsiteY56" fmla="*/ 989070 h 1069602"/>
                <a:gd name="connsiteX57" fmla="*/ 12309 w 2260086"/>
                <a:gd name="connsiteY57" fmla="*/ 991927 h 1069602"/>
                <a:gd name="connsiteX58" fmla="*/ 3737 w 2260086"/>
                <a:gd name="connsiteY58" fmla="*/ 989070 h 1069602"/>
                <a:gd name="connsiteX59" fmla="*/ 3737 w 2260086"/>
                <a:gd name="connsiteY59" fmla="*/ 987165 h 1069602"/>
                <a:gd name="connsiteX60" fmla="*/ 12309 w 2260086"/>
                <a:gd name="connsiteY60" fmla="*/ 943350 h 1069602"/>
                <a:gd name="connsiteX61" fmla="*/ 16120 w 2260086"/>
                <a:gd name="connsiteY61" fmla="*/ 939539 h 1069602"/>
                <a:gd name="connsiteX62" fmla="*/ 17072 w 2260086"/>
                <a:gd name="connsiteY62" fmla="*/ 903345 h 1069602"/>
                <a:gd name="connsiteX63" fmla="*/ 23841 w 2260086"/>
                <a:gd name="connsiteY63" fmla="*/ 897373 h 1069602"/>
                <a:gd name="connsiteX64" fmla="*/ 12309 w 2260086"/>
                <a:gd name="connsiteY64" fmla="*/ 899535 h 1069602"/>
                <a:gd name="connsiteX65" fmla="*/ 17072 w 2260086"/>
                <a:gd name="connsiteY65" fmla="*/ 866198 h 1069602"/>
                <a:gd name="connsiteX66" fmla="*/ 38979 w 2260086"/>
                <a:gd name="connsiteY66" fmla="*/ 848101 h 1069602"/>
                <a:gd name="connsiteX67" fmla="*/ 40854 w 2260086"/>
                <a:gd name="connsiteY67" fmla="*/ 846818 h 1069602"/>
                <a:gd name="connsiteX68" fmla="*/ 40744 w 2260086"/>
                <a:gd name="connsiteY68" fmla="*/ 839965 h 1069602"/>
                <a:gd name="connsiteX69" fmla="*/ 32311 w 2260086"/>
                <a:gd name="connsiteY69" fmla="*/ 843338 h 1069602"/>
                <a:gd name="connsiteX70" fmla="*/ 10404 w 2260086"/>
                <a:gd name="connsiteY70" fmla="*/ 853815 h 1069602"/>
                <a:gd name="connsiteX71" fmla="*/ 10404 w 2260086"/>
                <a:gd name="connsiteY71" fmla="*/ 821430 h 1069602"/>
                <a:gd name="connsiteX72" fmla="*/ 10467 w 2260086"/>
                <a:gd name="connsiteY72" fmla="*/ 821367 h 1069602"/>
                <a:gd name="connsiteX73" fmla="*/ 8500 w 2260086"/>
                <a:gd name="connsiteY73" fmla="*/ 821430 h 1069602"/>
                <a:gd name="connsiteX74" fmla="*/ 4690 w 2260086"/>
                <a:gd name="connsiteY74" fmla="*/ 815715 h 1069602"/>
                <a:gd name="connsiteX75" fmla="*/ 4690 w 2260086"/>
                <a:gd name="connsiteY75" fmla="*/ 793807 h 1069602"/>
                <a:gd name="connsiteX76" fmla="*/ 14215 w 2260086"/>
                <a:gd name="connsiteY76" fmla="*/ 783330 h 1069602"/>
                <a:gd name="connsiteX77" fmla="*/ 29455 w 2260086"/>
                <a:gd name="connsiteY77" fmla="*/ 768090 h 1069602"/>
                <a:gd name="connsiteX78" fmla="*/ 30407 w 2260086"/>
                <a:gd name="connsiteY78" fmla="*/ 769042 h 1069602"/>
                <a:gd name="connsiteX79" fmla="*/ 39548 w 2260086"/>
                <a:gd name="connsiteY79" fmla="*/ 765194 h 1069602"/>
                <a:gd name="connsiteX80" fmla="*/ 39509 w 2260086"/>
                <a:gd name="connsiteY80" fmla="*/ 762759 h 1069602"/>
                <a:gd name="connsiteX81" fmla="*/ 37075 w 2260086"/>
                <a:gd name="connsiteY81" fmla="*/ 764280 h 1069602"/>
                <a:gd name="connsiteX82" fmla="*/ 31360 w 2260086"/>
                <a:gd name="connsiteY82" fmla="*/ 767137 h 1069602"/>
                <a:gd name="connsiteX83" fmla="*/ 11357 w 2260086"/>
                <a:gd name="connsiteY83" fmla="*/ 770947 h 1069602"/>
                <a:gd name="connsiteX84" fmla="*/ 10881 w 2260086"/>
                <a:gd name="connsiteY84" fmla="*/ 751183 h 1069602"/>
                <a:gd name="connsiteX85" fmla="*/ 13943 w 2260086"/>
                <a:gd name="connsiteY85" fmla="*/ 740467 h 1069602"/>
                <a:gd name="connsiteX86" fmla="*/ 13262 w 2260086"/>
                <a:gd name="connsiteY86" fmla="*/ 740467 h 1069602"/>
                <a:gd name="connsiteX87" fmla="*/ 23739 w 2260086"/>
                <a:gd name="connsiteY87" fmla="*/ 695700 h 1069602"/>
                <a:gd name="connsiteX88" fmla="*/ 37074 w 2260086"/>
                <a:gd name="connsiteY88" fmla="*/ 685223 h 1069602"/>
                <a:gd name="connsiteX89" fmla="*/ 38257 w 2260086"/>
                <a:gd name="connsiteY89" fmla="*/ 684500 h 1069602"/>
                <a:gd name="connsiteX90" fmla="*/ 38122 w 2260086"/>
                <a:gd name="connsiteY90" fmla="*/ 676051 h 1069602"/>
                <a:gd name="connsiteX91" fmla="*/ 36182 w 2260086"/>
                <a:gd name="connsiteY91" fmla="*/ 676501 h 1069602"/>
                <a:gd name="connsiteX92" fmla="*/ 14214 w 2260086"/>
                <a:gd name="connsiteY92" fmla="*/ 684270 h 1069602"/>
                <a:gd name="connsiteX93" fmla="*/ 12309 w 2260086"/>
                <a:gd name="connsiteY93" fmla="*/ 643313 h 1069602"/>
                <a:gd name="connsiteX94" fmla="*/ 940997 w 2260086"/>
                <a:gd name="connsiteY94" fmla="*/ 188018 h 1069602"/>
                <a:gd name="connsiteX95" fmla="*/ 1441059 w 2260086"/>
                <a:gd name="connsiteY95" fmla="*/ 22283 h 1069602"/>
                <a:gd name="connsiteX0" fmla="*/ 1441059 w 2260086"/>
                <a:gd name="connsiteY0" fmla="*/ 20955 h 1068274"/>
                <a:gd name="connsiteX1" fmla="*/ 1942075 w 2260086"/>
                <a:gd name="connsiteY1" fmla="*/ 0 h 1068274"/>
                <a:gd name="connsiteX2" fmla="*/ 2186867 w 2260086"/>
                <a:gd name="connsiteY2" fmla="*/ 72390 h 1068274"/>
                <a:gd name="connsiteX3" fmla="*/ 2250685 w 2260086"/>
                <a:gd name="connsiteY3" fmla="*/ 102870 h 1068274"/>
                <a:gd name="connsiteX4" fmla="*/ 2258304 w 2260086"/>
                <a:gd name="connsiteY4" fmla="*/ 113347 h 1068274"/>
                <a:gd name="connsiteX5" fmla="*/ 2243064 w 2260086"/>
                <a:gd name="connsiteY5" fmla="*/ 120015 h 1068274"/>
                <a:gd name="connsiteX6" fmla="*/ 2218300 w 2260086"/>
                <a:gd name="connsiteY6" fmla="*/ 115252 h 1068274"/>
                <a:gd name="connsiteX7" fmla="*/ 2198297 w 2260086"/>
                <a:gd name="connsiteY7" fmla="*/ 109537 h 1068274"/>
                <a:gd name="connsiteX8" fmla="*/ 2184010 w 2260086"/>
                <a:gd name="connsiteY8" fmla="*/ 103822 h 1068274"/>
                <a:gd name="connsiteX9" fmla="*/ 2170674 w 2260086"/>
                <a:gd name="connsiteY9" fmla="*/ 99377 h 1068274"/>
                <a:gd name="connsiteX10" fmla="*/ 2215442 w 2260086"/>
                <a:gd name="connsiteY10" fmla="*/ 121919 h 1068274"/>
                <a:gd name="connsiteX11" fmla="*/ 2186867 w 2260086"/>
                <a:gd name="connsiteY11" fmla="*/ 131444 h 1068274"/>
                <a:gd name="connsiteX12" fmla="*/ 2175979 w 2260086"/>
                <a:gd name="connsiteY12" fmla="*/ 130537 h 1068274"/>
                <a:gd name="connsiteX13" fmla="*/ 2182105 w 2260086"/>
                <a:gd name="connsiteY13" fmla="*/ 133349 h 1068274"/>
                <a:gd name="connsiteX14" fmla="*/ 2149720 w 2260086"/>
                <a:gd name="connsiteY14" fmla="*/ 138112 h 1068274"/>
                <a:gd name="connsiteX15" fmla="*/ 2128765 w 2260086"/>
                <a:gd name="connsiteY15" fmla="*/ 138112 h 1068274"/>
                <a:gd name="connsiteX16" fmla="*/ 2111355 w 2260086"/>
                <a:gd name="connsiteY16" fmla="*/ 134510 h 1068274"/>
                <a:gd name="connsiteX17" fmla="*/ 2108738 w 2260086"/>
                <a:gd name="connsiteY17" fmla="*/ 137517 h 1068274"/>
                <a:gd name="connsiteX18" fmla="*/ 2128765 w 2260086"/>
                <a:gd name="connsiteY18" fmla="*/ 140969 h 1068274"/>
                <a:gd name="connsiteX19" fmla="*/ 2144005 w 2260086"/>
                <a:gd name="connsiteY19" fmla="*/ 148589 h 1068274"/>
                <a:gd name="connsiteX20" fmla="*/ 2139242 w 2260086"/>
                <a:gd name="connsiteY20" fmla="*/ 161924 h 1068274"/>
                <a:gd name="connsiteX21" fmla="*/ 2116501 w 2260086"/>
                <a:gd name="connsiteY21" fmla="*/ 163353 h 1068274"/>
                <a:gd name="connsiteX22" fmla="*/ 2115194 w 2260086"/>
                <a:gd name="connsiteY22" fmla="*/ 163098 h 1068274"/>
                <a:gd name="connsiteX23" fmla="*/ 2116382 w 2260086"/>
                <a:gd name="connsiteY23" fmla="*/ 163830 h 1068274"/>
                <a:gd name="connsiteX24" fmla="*/ 2083044 w 2260086"/>
                <a:gd name="connsiteY24" fmla="*/ 174307 h 1068274"/>
                <a:gd name="connsiteX25" fmla="*/ 2075572 w 2260086"/>
                <a:gd name="connsiteY25" fmla="*/ 175622 h 1068274"/>
                <a:gd name="connsiteX26" fmla="*/ 2072387 w 2260086"/>
                <a:gd name="connsiteY26" fmla="*/ 179281 h 1068274"/>
                <a:gd name="connsiteX27" fmla="*/ 2083044 w 2260086"/>
                <a:gd name="connsiteY27" fmla="*/ 183832 h 1068274"/>
                <a:gd name="connsiteX28" fmla="*/ 2081139 w 2260086"/>
                <a:gd name="connsiteY28" fmla="*/ 197167 h 1068274"/>
                <a:gd name="connsiteX29" fmla="*/ 2063994 w 2260086"/>
                <a:gd name="connsiteY29" fmla="*/ 200977 h 1068274"/>
                <a:gd name="connsiteX30" fmla="*/ 2054448 w 2260086"/>
                <a:gd name="connsiteY30" fmla="*/ 199892 h 1068274"/>
                <a:gd name="connsiteX31" fmla="*/ 2025013 w 2260086"/>
                <a:gd name="connsiteY31" fmla="*/ 233711 h 1068274"/>
                <a:gd name="connsiteX32" fmla="*/ 2030657 w 2260086"/>
                <a:gd name="connsiteY32" fmla="*/ 240149 h 1068274"/>
                <a:gd name="connsiteX33" fmla="*/ 2023989 w 2260086"/>
                <a:gd name="connsiteY33" fmla="*/ 249554 h 1068274"/>
                <a:gd name="connsiteX34" fmla="*/ 2015893 w 2260086"/>
                <a:gd name="connsiteY34" fmla="*/ 251578 h 1068274"/>
                <a:gd name="connsiteX35" fmla="*/ 2012915 w 2260086"/>
                <a:gd name="connsiteY35" fmla="*/ 250484 h 1068274"/>
                <a:gd name="connsiteX36" fmla="*/ 2019227 w 2260086"/>
                <a:gd name="connsiteY36" fmla="*/ 256222 h 1068274"/>
                <a:gd name="connsiteX37" fmla="*/ 2004940 w 2260086"/>
                <a:gd name="connsiteY37" fmla="*/ 266700 h 1068274"/>
                <a:gd name="connsiteX38" fmla="*/ 1995327 w 2260086"/>
                <a:gd name="connsiteY38" fmla="*/ 264407 h 1068274"/>
                <a:gd name="connsiteX39" fmla="*/ 1989261 w 2260086"/>
                <a:gd name="connsiteY39" fmla="*/ 265491 h 1068274"/>
                <a:gd name="connsiteX40" fmla="*/ 1993510 w 2260086"/>
                <a:gd name="connsiteY40" fmla="*/ 266699 h 1068274"/>
                <a:gd name="connsiteX41" fmla="*/ 1286301 w 2260086"/>
                <a:gd name="connsiteY41" fmla="*/ 443427 h 1068274"/>
                <a:gd name="connsiteX42" fmla="*/ 627625 w 2260086"/>
                <a:gd name="connsiteY42" fmla="*/ 739623 h 1068274"/>
                <a:gd name="connsiteX43" fmla="*/ 38980 w 2260086"/>
                <a:gd name="connsiteY43" fmla="*/ 1055370 h 1068274"/>
                <a:gd name="connsiteX44" fmla="*/ 7547 w 2260086"/>
                <a:gd name="connsiteY44" fmla="*/ 1067752 h 1068274"/>
                <a:gd name="connsiteX45" fmla="*/ 3737 w 2260086"/>
                <a:gd name="connsiteY45" fmla="*/ 1042035 h 1068274"/>
                <a:gd name="connsiteX46" fmla="*/ 12310 w 2260086"/>
                <a:gd name="connsiteY46" fmla="*/ 1037272 h 1068274"/>
                <a:gd name="connsiteX47" fmla="*/ 21924 w 2260086"/>
                <a:gd name="connsiteY47" fmla="*/ 1027659 h 1068274"/>
                <a:gd name="connsiteX48" fmla="*/ 16953 w 2260086"/>
                <a:gd name="connsiteY48" fmla="*/ 1030604 h 1068274"/>
                <a:gd name="connsiteX49" fmla="*/ 6594 w 2260086"/>
                <a:gd name="connsiteY49" fmla="*/ 1033462 h 1068274"/>
                <a:gd name="connsiteX50" fmla="*/ 1832 w 2260086"/>
                <a:gd name="connsiteY50" fmla="*/ 1028699 h 1068274"/>
                <a:gd name="connsiteX51" fmla="*/ 1832 w 2260086"/>
                <a:gd name="connsiteY51" fmla="*/ 1025842 h 1068274"/>
                <a:gd name="connsiteX52" fmla="*/ 11357 w 2260086"/>
                <a:gd name="connsiteY52" fmla="*/ 1001077 h 1068274"/>
                <a:gd name="connsiteX53" fmla="*/ 20168 w 2260086"/>
                <a:gd name="connsiteY53" fmla="*/ 990957 h 1068274"/>
                <a:gd name="connsiteX54" fmla="*/ 24706 w 2260086"/>
                <a:gd name="connsiteY54" fmla="*/ 987421 h 1068274"/>
                <a:gd name="connsiteX55" fmla="*/ 23382 w 2260086"/>
                <a:gd name="connsiteY55" fmla="*/ 987742 h 1068274"/>
                <a:gd name="connsiteX56" fmla="*/ 12309 w 2260086"/>
                <a:gd name="connsiteY56" fmla="*/ 990599 h 1068274"/>
                <a:gd name="connsiteX57" fmla="*/ 3737 w 2260086"/>
                <a:gd name="connsiteY57" fmla="*/ 987742 h 1068274"/>
                <a:gd name="connsiteX58" fmla="*/ 3737 w 2260086"/>
                <a:gd name="connsiteY58" fmla="*/ 985837 h 1068274"/>
                <a:gd name="connsiteX59" fmla="*/ 12309 w 2260086"/>
                <a:gd name="connsiteY59" fmla="*/ 942022 h 1068274"/>
                <a:gd name="connsiteX60" fmla="*/ 16120 w 2260086"/>
                <a:gd name="connsiteY60" fmla="*/ 938211 h 1068274"/>
                <a:gd name="connsiteX61" fmla="*/ 17072 w 2260086"/>
                <a:gd name="connsiteY61" fmla="*/ 902017 h 1068274"/>
                <a:gd name="connsiteX62" fmla="*/ 23841 w 2260086"/>
                <a:gd name="connsiteY62" fmla="*/ 896045 h 1068274"/>
                <a:gd name="connsiteX63" fmla="*/ 12309 w 2260086"/>
                <a:gd name="connsiteY63" fmla="*/ 898207 h 1068274"/>
                <a:gd name="connsiteX64" fmla="*/ 17072 w 2260086"/>
                <a:gd name="connsiteY64" fmla="*/ 864870 h 1068274"/>
                <a:gd name="connsiteX65" fmla="*/ 38979 w 2260086"/>
                <a:gd name="connsiteY65" fmla="*/ 846773 h 1068274"/>
                <a:gd name="connsiteX66" fmla="*/ 40854 w 2260086"/>
                <a:gd name="connsiteY66" fmla="*/ 845490 h 1068274"/>
                <a:gd name="connsiteX67" fmla="*/ 40744 w 2260086"/>
                <a:gd name="connsiteY67" fmla="*/ 838637 h 1068274"/>
                <a:gd name="connsiteX68" fmla="*/ 32311 w 2260086"/>
                <a:gd name="connsiteY68" fmla="*/ 842010 h 1068274"/>
                <a:gd name="connsiteX69" fmla="*/ 10404 w 2260086"/>
                <a:gd name="connsiteY69" fmla="*/ 852487 h 1068274"/>
                <a:gd name="connsiteX70" fmla="*/ 10404 w 2260086"/>
                <a:gd name="connsiteY70" fmla="*/ 820102 h 1068274"/>
                <a:gd name="connsiteX71" fmla="*/ 10467 w 2260086"/>
                <a:gd name="connsiteY71" fmla="*/ 820039 h 1068274"/>
                <a:gd name="connsiteX72" fmla="*/ 8500 w 2260086"/>
                <a:gd name="connsiteY72" fmla="*/ 820102 h 1068274"/>
                <a:gd name="connsiteX73" fmla="*/ 4690 w 2260086"/>
                <a:gd name="connsiteY73" fmla="*/ 814387 h 1068274"/>
                <a:gd name="connsiteX74" fmla="*/ 4690 w 2260086"/>
                <a:gd name="connsiteY74" fmla="*/ 792479 h 1068274"/>
                <a:gd name="connsiteX75" fmla="*/ 14215 w 2260086"/>
                <a:gd name="connsiteY75" fmla="*/ 782002 h 1068274"/>
                <a:gd name="connsiteX76" fmla="*/ 29455 w 2260086"/>
                <a:gd name="connsiteY76" fmla="*/ 766762 h 1068274"/>
                <a:gd name="connsiteX77" fmla="*/ 30407 w 2260086"/>
                <a:gd name="connsiteY77" fmla="*/ 767714 h 1068274"/>
                <a:gd name="connsiteX78" fmla="*/ 39548 w 2260086"/>
                <a:gd name="connsiteY78" fmla="*/ 763866 h 1068274"/>
                <a:gd name="connsiteX79" fmla="*/ 39509 w 2260086"/>
                <a:gd name="connsiteY79" fmla="*/ 761431 h 1068274"/>
                <a:gd name="connsiteX80" fmla="*/ 37075 w 2260086"/>
                <a:gd name="connsiteY80" fmla="*/ 762952 h 1068274"/>
                <a:gd name="connsiteX81" fmla="*/ 31360 w 2260086"/>
                <a:gd name="connsiteY81" fmla="*/ 765809 h 1068274"/>
                <a:gd name="connsiteX82" fmla="*/ 11357 w 2260086"/>
                <a:gd name="connsiteY82" fmla="*/ 769619 h 1068274"/>
                <a:gd name="connsiteX83" fmla="*/ 10881 w 2260086"/>
                <a:gd name="connsiteY83" fmla="*/ 749855 h 1068274"/>
                <a:gd name="connsiteX84" fmla="*/ 13943 w 2260086"/>
                <a:gd name="connsiteY84" fmla="*/ 739139 h 1068274"/>
                <a:gd name="connsiteX85" fmla="*/ 13262 w 2260086"/>
                <a:gd name="connsiteY85" fmla="*/ 739139 h 1068274"/>
                <a:gd name="connsiteX86" fmla="*/ 23739 w 2260086"/>
                <a:gd name="connsiteY86" fmla="*/ 694372 h 1068274"/>
                <a:gd name="connsiteX87" fmla="*/ 37074 w 2260086"/>
                <a:gd name="connsiteY87" fmla="*/ 683895 h 1068274"/>
                <a:gd name="connsiteX88" fmla="*/ 38257 w 2260086"/>
                <a:gd name="connsiteY88" fmla="*/ 683172 h 1068274"/>
                <a:gd name="connsiteX89" fmla="*/ 38122 w 2260086"/>
                <a:gd name="connsiteY89" fmla="*/ 674723 h 1068274"/>
                <a:gd name="connsiteX90" fmla="*/ 36182 w 2260086"/>
                <a:gd name="connsiteY90" fmla="*/ 675173 h 1068274"/>
                <a:gd name="connsiteX91" fmla="*/ 14214 w 2260086"/>
                <a:gd name="connsiteY91" fmla="*/ 682942 h 1068274"/>
                <a:gd name="connsiteX92" fmla="*/ 12309 w 2260086"/>
                <a:gd name="connsiteY92" fmla="*/ 641985 h 1068274"/>
                <a:gd name="connsiteX93" fmla="*/ 940997 w 2260086"/>
                <a:gd name="connsiteY93" fmla="*/ 186690 h 1068274"/>
                <a:gd name="connsiteX94" fmla="*/ 1441059 w 2260086"/>
                <a:gd name="connsiteY94" fmla="*/ 20955 h 1068274"/>
                <a:gd name="connsiteX0" fmla="*/ 1441059 w 2260086"/>
                <a:gd name="connsiteY0" fmla="*/ 21732 h 1069051"/>
                <a:gd name="connsiteX1" fmla="*/ 1942075 w 2260086"/>
                <a:gd name="connsiteY1" fmla="*/ 777 h 1069051"/>
                <a:gd name="connsiteX2" fmla="*/ 2186867 w 2260086"/>
                <a:gd name="connsiteY2" fmla="*/ 73167 h 1069051"/>
                <a:gd name="connsiteX3" fmla="*/ 2250685 w 2260086"/>
                <a:gd name="connsiteY3" fmla="*/ 103647 h 1069051"/>
                <a:gd name="connsiteX4" fmla="*/ 2258304 w 2260086"/>
                <a:gd name="connsiteY4" fmla="*/ 114124 h 1069051"/>
                <a:gd name="connsiteX5" fmla="*/ 2243064 w 2260086"/>
                <a:gd name="connsiteY5" fmla="*/ 120792 h 1069051"/>
                <a:gd name="connsiteX6" fmla="*/ 2218300 w 2260086"/>
                <a:gd name="connsiteY6" fmla="*/ 116029 h 1069051"/>
                <a:gd name="connsiteX7" fmla="*/ 2198297 w 2260086"/>
                <a:gd name="connsiteY7" fmla="*/ 110314 h 1069051"/>
                <a:gd name="connsiteX8" fmla="*/ 2184010 w 2260086"/>
                <a:gd name="connsiteY8" fmla="*/ 104599 h 1069051"/>
                <a:gd name="connsiteX9" fmla="*/ 2170674 w 2260086"/>
                <a:gd name="connsiteY9" fmla="*/ 100154 h 1069051"/>
                <a:gd name="connsiteX10" fmla="*/ 2215442 w 2260086"/>
                <a:gd name="connsiteY10" fmla="*/ 122696 h 1069051"/>
                <a:gd name="connsiteX11" fmla="*/ 2186867 w 2260086"/>
                <a:gd name="connsiteY11" fmla="*/ 132221 h 1069051"/>
                <a:gd name="connsiteX12" fmla="*/ 2175979 w 2260086"/>
                <a:gd name="connsiteY12" fmla="*/ 131314 h 1069051"/>
                <a:gd name="connsiteX13" fmla="*/ 2182105 w 2260086"/>
                <a:gd name="connsiteY13" fmla="*/ 134126 h 1069051"/>
                <a:gd name="connsiteX14" fmla="*/ 2149720 w 2260086"/>
                <a:gd name="connsiteY14" fmla="*/ 138889 h 1069051"/>
                <a:gd name="connsiteX15" fmla="*/ 2128765 w 2260086"/>
                <a:gd name="connsiteY15" fmla="*/ 138889 h 1069051"/>
                <a:gd name="connsiteX16" fmla="*/ 2111355 w 2260086"/>
                <a:gd name="connsiteY16" fmla="*/ 135287 h 1069051"/>
                <a:gd name="connsiteX17" fmla="*/ 2108738 w 2260086"/>
                <a:gd name="connsiteY17" fmla="*/ 138294 h 1069051"/>
                <a:gd name="connsiteX18" fmla="*/ 2128765 w 2260086"/>
                <a:gd name="connsiteY18" fmla="*/ 141746 h 1069051"/>
                <a:gd name="connsiteX19" fmla="*/ 2144005 w 2260086"/>
                <a:gd name="connsiteY19" fmla="*/ 149366 h 1069051"/>
                <a:gd name="connsiteX20" fmla="*/ 2139242 w 2260086"/>
                <a:gd name="connsiteY20" fmla="*/ 162701 h 1069051"/>
                <a:gd name="connsiteX21" fmla="*/ 2116501 w 2260086"/>
                <a:gd name="connsiteY21" fmla="*/ 164130 h 1069051"/>
                <a:gd name="connsiteX22" fmla="*/ 2115194 w 2260086"/>
                <a:gd name="connsiteY22" fmla="*/ 163875 h 1069051"/>
                <a:gd name="connsiteX23" fmla="*/ 2116382 w 2260086"/>
                <a:gd name="connsiteY23" fmla="*/ 164607 h 1069051"/>
                <a:gd name="connsiteX24" fmla="*/ 2083044 w 2260086"/>
                <a:gd name="connsiteY24" fmla="*/ 175084 h 1069051"/>
                <a:gd name="connsiteX25" fmla="*/ 2075572 w 2260086"/>
                <a:gd name="connsiteY25" fmla="*/ 176399 h 1069051"/>
                <a:gd name="connsiteX26" fmla="*/ 2072387 w 2260086"/>
                <a:gd name="connsiteY26" fmla="*/ 180058 h 1069051"/>
                <a:gd name="connsiteX27" fmla="*/ 2083044 w 2260086"/>
                <a:gd name="connsiteY27" fmla="*/ 184609 h 1069051"/>
                <a:gd name="connsiteX28" fmla="*/ 2081139 w 2260086"/>
                <a:gd name="connsiteY28" fmla="*/ 197944 h 1069051"/>
                <a:gd name="connsiteX29" fmla="*/ 2063994 w 2260086"/>
                <a:gd name="connsiteY29" fmla="*/ 201754 h 1069051"/>
                <a:gd name="connsiteX30" fmla="*/ 2054448 w 2260086"/>
                <a:gd name="connsiteY30" fmla="*/ 200669 h 1069051"/>
                <a:gd name="connsiteX31" fmla="*/ 2025013 w 2260086"/>
                <a:gd name="connsiteY31" fmla="*/ 234488 h 1069051"/>
                <a:gd name="connsiteX32" fmla="*/ 2030657 w 2260086"/>
                <a:gd name="connsiteY32" fmla="*/ 240926 h 1069051"/>
                <a:gd name="connsiteX33" fmla="*/ 2023989 w 2260086"/>
                <a:gd name="connsiteY33" fmla="*/ 250331 h 1069051"/>
                <a:gd name="connsiteX34" fmla="*/ 2015893 w 2260086"/>
                <a:gd name="connsiteY34" fmla="*/ 252355 h 1069051"/>
                <a:gd name="connsiteX35" fmla="*/ 2012915 w 2260086"/>
                <a:gd name="connsiteY35" fmla="*/ 251261 h 1069051"/>
                <a:gd name="connsiteX36" fmla="*/ 2019227 w 2260086"/>
                <a:gd name="connsiteY36" fmla="*/ 256999 h 1069051"/>
                <a:gd name="connsiteX37" fmla="*/ 2004940 w 2260086"/>
                <a:gd name="connsiteY37" fmla="*/ 267477 h 1069051"/>
                <a:gd name="connsiteX38" fmla="*/ 1995327 w 2260086"/>
                <a:gd name="connsiteY38" fmla="*/ 265184 h 1069051"/>
                <a:gd name="connsiteX39" fmla="*/ 1989261 w 2260086"/>
                <a:gd name="connsiteY39" fmla="*/ 266268 h 1069051"/>
                <a:gd name="connsiteX40" fmla="*/ 1993510 w 2260086"/>
                <a:gd name="connsiteY40" fmla="*/ 267476 h 1069051"/>
                <a:gd name="connsiteX41" fmla="*/ 1286301 w 2260086"/>
                <a:gd name="connsiteY41" fmla="*/ 444204 h 1069051"/>
                <a:gd name="connsiteX42" fmla="*/ 627625 w 2260086"/>
                <a:gd name="connsiteY42" fmla="*/ 740400 h 1069051"/>
                <a:gd name="connsiteX43" fmla="*/ 38980 w 2260086"/>
                <a:gd name="connsiteY43" fmla="*/ 1056147 h 1069051"/>
                <a:gd name="connsiteX44" fmla="*/ 7547 w 2260086"/>
                <a:gd name="connsiteY44" fmla="*/ 1068529 h 1069051"/>
                <a:gd name="connsiteX45" fmla="*/ 3737 w 2260086"/>
                <a:gd name="connsiteY45" fmla="*/ 1042812 h 1069051"/>
                <a:gd name="connsiteX46" fmla="*/ 12310 w 2260086"/>
                <a:gd name="connsiteY46" fmla="*/ 1038049 h 1069051"/>
                <a:gd name="connsiteX47" fmla="*/ 21924 w 2260086"/>
                <a:gd name="connsiteY47" fmla="*/ 1028436 h 1069051"/>
                <a:gd name="connsiteX48" fmla="*/ 16953 w 2260086"/>
                <a:gd name="connsiteY48" fmla="*/ 1031381 h 1069051"/>
                <a:gd name="connsiteX49" fmla="*/ 6594 w 2260086"/>
                <a:gd name="connsiteY49" fmla="*/ 1034239 h 1069051"/>
                <a:gd name="connsiteX50" fmla="*/ 1832 w 2260086"/>
                <a:gd name="connsiteY50" fmla="*/ 1029476 h 1069051"/>
                <a:gd name="connsiteX51" fmla="*/ 1832 w 2260086"/>
                <a:gd name="connsiteY51" fmla="*/ 1026619 h 1069051"/>
                <a:gd name="connsiteX52" fmla="*/ 11357 w 2260086"/>
                <a:gd name="connsiteY52" fmla="*/ 1001854 h 1069051"/>
                <a:gd name="connsiteX53" fmla="*/ 20168 w 2260086"/>
                <a:gd name="connsiteY53" fmla="*/ 991734 h 1069051"/>
                <a:gd name="connsiteX54" fmla="*/ 24706 w 2260086"/>
                <a:gd name="connsiteY54" fmla="*/ 988198 h 1069051"/>
                <a:gd name="connsiteX55" fmla="*/ 23382 w 2260086"/>
                <a:gd name="connsiteY55" fmla="*/ 988519 h 1069051"/>
                <a:gd name="connsiteX56" fmla="*/ 12309 w 2260086"/>
                <a:gd name="connsiteY56" fmla="*/ 991376 h 1069051"/>
                <a:gd name="connsiteX57" fmla="*/ 3737 w 2260086"/>
                <a:gd name="connsiteY57" fmla="*/ 988519 h 1069051"/>
                <a:gd name="connsiteX58" fmla="*/ 3737 w 2260086"/>
                <a:gd name="connsiteY58" fmla="*/ 986614 h 1069051"/>
                <a:gd name="connsiteX59" fmla="*/ 12309 w 2260086"/>
                <a:gd name="connsiteY59" fmla="*/ 942799 h 1069051"/>
                <a:gd name="connsiteX60" fmla="*/ 16120 w 2260086"/>
                <a:gd name="connsiteY60" fmla="*/ 938988 h 1069051"/>
                <a:gd name="connsiteX61" fmla="*/ 17072 w 2260086"/>
                <a:gd name="connsiteY61" fmla="*/ 902794 h 1069051"/>
                <a:gd name="connsiteX62" fmla="*/ 23841 w 2260086"/>
                <a:gd name="connsiteY62" fmla="*/ 896822 h 1069051"/>
                <a:gd name="connsiteX63" fmla="*/ 12309 w 2260086"/>
                <a:gd name="connsiteY63" fmla="*/ 898984 h 1069051"/>
                <a:gd name="connsiteX64" fmla="*/ 17072 w 2260086"/>
                <a:gd name="connsiteY64" fmla="*/ 865647 h 1069051"/>
                <a:gd name="connsiteX65" fmla="*/ 38979 w 2260086"/>
                <a:gd name="connsiteY65" fmla="*/ 847550 h 1069051"/>
                <a:gd name="connsiteX66" fmla="*/ 40854 w 2260086"/>
                <a:gd name="connsiteY66" fmla="*/ 846267 h 1069051"/>
                <a:gd name="connsiteX67" fmla="*/ 40744 w 2260086"/>
                <a:gd name="connsiteY67" fmla="*/ 839414 h 1069051"/>
                <a:gd name="connsiteX68" fmla="*/ 32311 w 2260086"/>
                <a:gd name="connsiteY68" fmla="*/ 842787 h 1069051"/>
                <a:gd name="connsiteX69" fmla="*/ 10404 w 2260086"/>
                <a:gd name="connsiteY69" fmla="*/ 853264 h 1069051"/>
                <a:gd name="connsiteX70" fmla="*/ 10404 w 2260086"/>
                <a:gd name="connsiteY70" fmla="*/ 820879 h 1069051"/>
                <a:gd name="connsiteX71" fmla="*/ 10467 w 2260086"/>
                <a:gd name="connsiteY71" fmla="*/ 820816 h 1069051"/>
                <a:gd name="connsiteX72" fmla="*/ 8500 w 2260086"/>
                <a:gd name="connsiteY72" fmla="*/ 820879 h 1069051"/>
                <a:gd name="connsiteX73" fmla="*/ 4690 w 2260086"/>
                <a:gd name="connsiteY73" fmla="*/ 815164 h 1069051"/>
                <a:gd name="connsiteX74" fmla="*/ 4690 w 2260086"/>
                <a:gd name="connsiteY74" fmla="*/ 793256 h 1069051"/>
                <a:gd name="connsiteX75" fmla="*/ 14215 w 2260086"/>
                <a:gd name="connsiteY75" fmla="*/ 782779 h 1069051"/>
                <a:gd name="connsiteX76" fmla="*/ 29455 w 2260086"/>
                <a:gd name="connsiteY76" fmla="*/ 767539 h 1069051"/>
                <a:gd name="connsiteX77" fmla="*/ 30407 w 2260086"/>
                <a:gd name="connsiteY77" fmla="*/ 768491 h 1069051"/>
                <a:gd name="connsiteX78" fmla="*/ 39548 w 2260086"/>
                <a:gd name="connsiteY78" fmla="*/ 764643 h 1069051"/>
                <a:gd name="connsiteX79" fmla="*/ 39509 w 2260086"/>
                <a:gd name="connsiteY79" fmla="*/ 762208 h 1069051"/>
                <a:gd name="connsiteX80" fmla="*/ 37075 w 2260086"/>
                <a:gd name="connsiteY80" fmla="*/ 763729 h 1069051"/>
                <a:gd name="connsiteX81" fmla="*/ 31360 w 2260086"/>
                <a:gd name="connsiteY81" fmla="*/ 766586 h 1069051"/>
                <a:gd name="connsiteX82" fmla="*/ 11357 w 2260086"/>
                <a:gd name="connsiteY82" fmla="*/ 770396 h 1069051"/>
                <a:gd name="connsiteX83" fmla="*/ 10881 w 2260086"/>
                <a:gd name="connsiteY83" fmla="*/ 750632 h 1069051"/>
                <a:gd name="connsiteX84" fmla="*/ 13943 w 2260086"/>
                <a:gd name="connsiteY84" fmla="*/ 739916 h 1069051"/>
                <a:gd name="connsiteX85" fmla="*/ 13262 w 2260086"/>
                <a:gd name="connsiteY85" fmla="*/ 739916 h 1069051"/>
                <a:gd name="connsiteX86" fmla="*/ 23739 w 2260086"/>
                <a:gd name="connsiteY86" fmla="*/ 695149 h 1069051"/>
                <a:gd name="connsiteX87" fmla="*/ 37074 w 2260086"/>
                <a:gd name="connsiteY87" fmla="*/ 684672 h 1069051"/>
                <a:gd name="connsiteX88" fmla="*/ 38257 w 2260086"/>
                <a:gd name="connsiteY88" fmla="*/ 683949 h 1069051"/>
                <a:gd name="connsiteX89" fmla="*/ 38122 w 2260086"/>
                <a:gd name="connsiteY89" fmla="*/ 675500 h 1069051"/>
                <a:gd name="connsiteX90" fmla="*/ 36182 w 2260086"/>
                <a:gd name="connsiteY90" fmla="*/ 675950 h 1069051"/>
                <a:gd name="connsiteX91" fmla="*/ 14214 w 2260086"/>
                <a:gd name="connsiteY91" fmla="*/ 683719 h 1069051"/>
                <a:gd name="connsiteX92" fmla="*/ 12309 w 2260086"/>
                <a:gd name="connsiteY92" fmla="*/ 642762 h 1069051"/>
                <a:gd name="connsiteX93" fmla="*/ 940997 w 2260086"/>
                <a:gd name="connsiteY93" fmla="*/ 187467 h 1069051"/>
                <a:gd name="connsiteX94" fmla="*/ 1441059 w 2260086"/>
                <a:gd name="connsiteY94" fmla="*/ 21732 h 1069051"/>
                <a:gd name="connsiteX0" fmla="*/ 1441059 w 2260086"/>
                <a:gd name="connsiteY0" fmla="*/ 34183 h 1081502"/>
                <a:gd name="connsiteX1" fmla="*/ 1942075 w 2260086"/>
                <a:gd name="connsiteY1" fmla="*/ 13228 h 1081502"/>
                <a:gd name="connsiteX2" fmla="*/ 2186867 w 2260086"/>
                <a:gd name="connsiteY2" fmla="*/ 85618 h 1081502"/>
                <a:gd name="connsiteX3" fmla="*/ 2250685 w 2260086"/>
                <a:gd name="connsiteY3" fmla="*/ 116098 h 1081502"/>
                <a:gd name="connsiteX4" fmla="*/ 2258304 w 2260086"/>
                <a:gd name="connsiteY4" fmla="*/ 126575 h 1081502"/>
                <a:gd name="connsiteX5" fmla="*/ 2243064 w 2260086"/>
                <a:gd name="connsiteY5" fmla="*/ 133243 h 1081502"/>
                <a:gd name="connsiteX6" fmla="*/ 2218300 w 2260086"/>
                <a:gd name="connsiteY6" fmla="*/ 128480 h 1081502"/>
                <a:gd name="connsiteX7" fmla="*/ 2198297 w 2260086"/>
                <a:gd name="connsiteY7" fmla="*/ 122765 h 1081502"/>
                <a:gd name="connsiteX8" fmla="*/ 2184010 w 2260086"/>
                <a:gd name="connsiteY8" fmla="*/ 117050 h 1081502"/>
                <a:gd name="connsiteX9" fmla="*/ 2170674 w 2260086"/>
                <a:gd name="connsiteY9" fmla="*/ 112605 h 1081502"/>
                <a:gd name="connsiteX10" fmla="*/ 2215442 w 2260086"/>
                <a:gd name="connsiteY10" fmla="*/ 135147 h 1081502"/>
                <a:gd name="connsiteX11" fmla="*/ 2186867 w 2260086"/>
                <a:gd name="connsiteY11" fmla="*/ 144672 h 1081502"/>
                <a:gd name="connsiteX12" fmla="*/ 2175979 w 2260086"/>
                <a:gd name="connsiteY12" fmla="*/ 143765 h 1081502"/>
                <a:gd name="connsiteX13" fmla="*/ 2182105 w 2260086"/>
                <a:gd name="connsiteY13" fmla="*/ 146577 h 1081502"/>
                <a:gd name="connsiteX14" fmla="*/ 2149720 w 2260086"/>
                <a:gd name="connsiteY14" fmla="*/ 151340 h 1081502"/>
                <a:gd name="connsiteX15" fmla="*/ 2128765 w 2260086"/>
                <a:gd name="connsiteY15" fmla="*/ 151340 h 1081502"/>
                <a:gd name="connsiteX16" fmla="*/ 2111355 w 2260086"/>
                <a:gd name="connsiteY16" fmla="*/ 147738 h 1081502"/>
                <a:gd name="connsiteX17" fmla="*/ 2108738 w 2260086"/>
                <a:gd name="connsiteY17" fmla="*/ 150745 h 1081502"/>
                <a:gd name="connsiteX18" fmla="*/ 2128765 w 2260086"/>
                <a:gd name="connsiteY18" fmla="*/ 154197 h 1081502"/>
                <a:gd name="connsiteX19" fmla="*/ 2144005 w 2260086"/>
                <a:gd name="connsiteY19" fmla="*/ 161817 h 1081502"/>
                <a:gd name="connsiteX20" fmla="*/ 2139242 w 2260086"/>
                <a:gd name="connsiteY20" fmla="*/ 175152 h 1081502"/>
                <a:gd name="connsiteX21" fmla="*/ 2116501 w 2260086"/>
                <a:gd name="connsiteY21" fmla="*/ 176581 h 1081502"/>
                <a:gd name="connsiteX22" fmla="*/ 2115194 w 2260086"/>
                <a:gd name="connsiteY22" fmla="*/ 176326 h 1081502"/>
                <a:gd name="connsiteX23" fmla="*/ 2116382 w 2260086"/>
                <a:gd name="connsiteY23" fmla="*/ 177058 h 1081502"/>
                <a:gd name="connsiteX24" fmla="*/ 2083044 w 2260086"/>
                <a:gd name="connsiteY24" fmla="*/ 187535 h 1081502"/>
                <a:gd name="connsiteX25" fmla="*/ 2075572 w 2260086"/>
                <a:gd name="connsiteY25" fmla="*/ 188850 h 1081502"/>
                <a:gd name="connsiteX26" fmla="*/ 2072387 w 2260086"/>
                <a:gd name="connsiteY26" fmla="*/ 192509 h 1081502"/>
                <a:gd name="connsiteX27" fmla="*/ 2083044 w 2260086"/>
                <a:gd name="connsiteY27" fmla="*/ 197060 h 1081502"/>
                <a:gd name="connsiteX28" fmla="*/ 2081139 w 2260086"/>
                <a:gd name="connsiteY28" fmla="*/ 210395 h 1081502"/>
                <a:gd name="connsiteX29" fmla="*/ 2063994 w 2260086"/>
                <a:gd name="connsiteY29" fmla="*/ 214205 h 1081502"/>
                <a:gd name="connsiteX30" fmla="*/ 2054448 w 2260086"/>
                <a:gd name="connsiteY30" fmla="*/ 213120 h 1081502"/>
                <a:gd name="connsiteX31" fmla="*/ 2025013 w 2260086"/>
                <a:gd name="connsiteY31" fmla="*/ 246939 h 1081502"/>
                <a:gd name="connsiteX32" fmla="*/ 2030657 w 2260086"/>
                <a:gd name="connsiteY32" fmla="*/ 253377 h 1081502"/>
                <a:gd name="connsiteX33" fmla="*/ 2023989 w 2260086"/>
                <a:gd name="connsiteY33" fmla="*/ 262782 h 1081502"/>
                <a:gd name="connsiteX34" fmla="*/ 2015893 w 2260086"/>
                <a:gd name="connsiteY34" fmla="*/ 264806 h 1081502"/>
                <a:gd name="connsiteX35" fmla="*/ 2012915 w 2260086"/>
                <a:gd name="connsiteY35" fmla="*/ 263712 h 1081502"/>
                <a:gd name="connsiteX36" fmla="*/ 2019227 w 2260086"/>
                <a:gd name="connsiteY36" fmla="*/ 269450 h 1081502"/>
                <a:gd name="connsiteX37" fmla="*/ 2004940 w 2260086"/>
                <a:gd name="connsiteY37" fmla="*/ 279928 h 1081502"/>
                <a:gd name="connsiteX38" fmla="*/ 1995327 w 2260086"/>
                <a:gd name="connsiteY38" fmla="*/ 277635 h 1081502"/>
                <a:gd name="connsiteX39" fmla="*/ 1989261 w 2260086"/>
                <a:gd name="connsiteY39" fmla="*/ 278719 h 1081502"/>
                <a:gd name="connsiteX40" fmla="*/ 1993510 w 2260086"/>
                <a:gd name="connsiteY40" fmla="*/ 279927 h 1081502"/>
                <a:gd name="connsiteX41" fmla="*/ 1286301 w 2260086"/>
                <a:gd name="connsiteY41" fmla="*/ 456655 h 1081502"/>
                <a:gd name="connsiteX42" fmla="*/ 627625 w 2260086"/>
                <a:gd name="connsiteY42" fmla="*/ 752851 h 1081502"/>
                <a:gd name="connsiteX43" fmla="*/ 38980 w 2260086"/>
                <a:gd name="connsiteY43" fmla="*/ 1068598 h 1081502"/>
                <a:gd name="connsiteX44" fmla="*/ 7547 w 2260086"/>
                <a:gd name="connsiteY44" fmla="*/ 1080980 h 1081502"/>
                <a:gd name="connsiteX45" fmla="*/ 3737 w 2260086"/>
                <a:gd name="connsiteY45" fmla="*/ 1055263 h 1081502"/>
                <a:gd name="connsiteX46" fmla="*/ 12310 w 2260086"/>
                <a:gd name="connsiteY46" fmla="*/ 1050500 h 1081502"/>
                <a:gd name="connsiteX47" fmla="*/ 21924 w 2260086"/>
                <a:gd name="connsiteY47" fmla="*/ 1040887 h 1081502"/>
                <a:gd name="connsiteX48" fmla="*/ 16953 w 2260086"/>
                <a:gd name="connsiteY48" fmla="*/ 1043832 h 1081502"/>
                <a:gd name="connsiteX49" fmla="*/ 6594 w 2260086"/>
                <a:gd name="connsiteY49" fmla="*/ 1046690 h 1081502"/>
                <a:gd name="connsiteX50" fmla="*/ 1832 w 2260086"/>
                <a:gd name="connsiteY50" fmla="*/ 1041927 h 1081502"/>
                <a:gd name="connsiteX51" fmla="*/ 1832 w 2260086"/>
                <a:gd name="connsiteY51" fmla="*/ 1039070 h 1081502"/>
                <a:gd name="connsiteX52" fmla="*/ 11357 w 2260086"/>
                <a:gd name="connsiteY52" fmla="*/ 1014305 h 1081502"/>
                <a:gd name="connsiteX53" fmla="*/ 20168 w 2260086"/>
                <a:gd name="connsiteY53" fmla="*/ 1004185 h 1081502"/>
                <a:gd name="connsiteX54" fmla="*/ 24706 w 2260086"/>
                <a:gd name="connsiteY54" fmla="*/ 1000649 h 1081502"/>
                <a:gd name="connsiteX55" fmla="*/ 23382 w 2260086"/>
                <a:gd name="connsiteY55" fmla="*/ 1000970 h 1081502"/>
                <a:gd name="connsiteX56" fmla="*/ 12309 w 2260086"/>
                <a:gd name="connsiteY56" fmla="*/ 1003827 h 1081502"/>
                <a:gd name="connsiteX57" fmla="*/ 3737 w 2260086"/>
                <a:gd name="connsiteY57" fmla="*/ 1000970 h 1081502"/>
                <a:gd name="connsiteX58" fmla="*/ 3737 w 2260086"/>
                <a:gd name="connsiteY58" fmla="*/ 999065 h 1081502"/>
                <a:gd name="connsiteX59" fmla="*/ 12309 w 2260086"/>
                <a:gd name="connsiteY59" fmla="*/ 955250 h 1081502"/>
                <a:gd name="connsiteX60" fmla="*/ 16120 w 2260086"/>
                <a:gd name="connsiteY60" fmla="*/ 951439 h 1081502"/>
                <a:gd name="connsiteX61" fmla="*/ 17072 w 2260086"/>
                <a:gd name="connsiteY61" fmla="*/ 915245 h 1081502"/>
                <a:gd name="connsiteX62" fmla="*/ 23841 w 2260086"/>
                <a:gd name="connsiteY62" fmla="*/ 909273 h 1081502"/>
                <a:gd name="connsiteX63" fmla="*/ 12309 w 2260086"/>
                <a:gd name="connsiteY63" fmla="*/ 911435 h 1081502"/>
                <a:gd name="connsiteX64" fmla="*/ 17072 w 2260086"/>
                <a:gd name="connsiteY64" fmla="*/ 878098 h 1081502"/>
                <a:gd name="connsiteX65" fmla="*/ 38979 w 2260086"/>
                <a:gd name="connsiteY65" fmla="*/ 860001 h 1081502"/>
                <a:gd name="connsiteX66" fmla="*/ 40854 w 2260086"/>
                <a:gd name="connsiteY66" fmla="*/ 858718 h 1081502"/>
                <a:gd name="connsiteX67" fmla="*/ 40744 w 2260086"/>
                <a:gd name="connsiteY67" fmla="*/ 851865 h 1081502"/>
                <a:gd name="connsiteX68" fmla="*/ 32311 w 2260086"/>
                <a:gd name="connsiteY68" fmla="*/ 855238 h 1081502"/>
                <a:gd name="connsiteX69" fmla="*/ 10404 w 2260086"/>
                <a:gd name="connsiteY69" fmla="*/ 865715 h 1081502"/>
                <a:gd name="connsiteX70" fmla="*/ 10404 w 2260086"/>
                <a:gd name="connsiteY70" fmla="*/ 833330 h 1081502"/>
                <a:gd name="connsiteX71" fmla="*/ 10467 w 2260086"/>
                <a:gd name="connsiteY71" fmla="*/ 833267 h 1081502"/>
                <a:gd name="connsiteX72" fmla="*/ 8500 w 2260086"/>
                <a:gd name="connsiteY72" fmla="*/ 833330 h 1081502"/>
                <a:gd name="connsiteX73" fmla="*/ 4690 w 2260086"/>
                <a:gd name="connsiteY73" fmla="*/ 827615 h 1081502"/>
                <a:gd name="connsiteX74" fmla="*/ 4690 w 2260086"/>
                <a:gd name="connsiteY74" fmla="*/ 805707 h 1081502"/>
                <a:gd name="connsiteX75" fmla="*/ 14215 w 2260086"/>
                <a:gd name="connsiteY75" fmla="*/ 795230 h 1081502"/>
                <a:gd name="connsiteX76" fmla="*/ 29455 w 2260086"/>
                <a:gd name="connsiteY76" fmla="*/ 779990 h 1081502"/>
                <a:gd name="connsiteX77" fmla="*/ 30407 w 2260086"/>
                <a:gd name="connsiteY77" fmla="*/ 780942 h 1081502"/>
                <a:gd name="connsiteX78" fmla="*/ 39548 w 2260086"/>
                <a:gd name="connsiteY78" fmla="*/ 777094 h 1081502"/>
                <a:gd name="connsiteX79" fmla="*/ 39509 w 2260086"/>
                <a:gd name="connsiteY79" fmla="*/ 774659 h 1081502"/>
                <a:gd name="connsiteX80" fmla="*/ 37075 w 2260086"/>
                <a:gd name="connsiteY80" fmla="*/ 776180 h 1081502"/>
                <a:gd name="connsiteX81" fmla="*/ 31360 w 2260086"/>
                <a:gd name="connsiteY81" fmla="*/ 779037 h 1081502"/>
                <a:gd name="connsiteX82" fmla="*/ 11357 w 2260086"/>
                <a:gd name="connsiteY82" fmla="*/ 782847 h 1081502"/>
                <a:gd name="connsiteX83" fmla="*/ 10881 w 2260086"/>
                <a:gd name="connsiteY83" fmla="*/ 763083 h 1081502"/>
                <a:gd name="connsiteX84" fmla="*/ 13943 w 2260086"/>
                <a:gd name="connsiteY84" fmla="*/ 752367 h 1081502"/>
                <a:gd name="connsiteX85" fmla="*/ 13262 w 2260086"/>
                <a:gd name="connsiteY85" fmla="*/ 752367 h 1081502"/>
                <a:gd name="connsiteX86" fmla="*/ 23739 w 2260086"/>
                <a:gd name="connsiteY86" fmla="*/ 707600 h 1081502"/>
                <a:gd name="connsiteX87" fmla="*/ 37074 w 2260086"/>
                <a:gd name="connsiteY87" fmla="*/ 697123 h 1081502"/>
                <a:gd name="connsiteX88" fmla="*/ 38257 w 2260086"/>
                <a:gd name="connsiteY88" fmla="*/ 696400 h 1081502"/>
                <a:gd name="connsiteX89" fmla="*/ 38122 w 2260086"/>
                <a:gd name="connsiteY89" fmla="*/ 687951 h 1081502"/>
                <a:gd name="connsiteX90" fmla="*/ 36182 w 2260086"/>
                <a:gd name="connsiteY90" fmla="*/ 688401 h 1081502"/>
                <a:gd name="connsiteX91" fmla="*/ 14214 w 2260086"/>
                <a:gd name="connsiteY91" fmla="*/ 696170 h 1081502"/>
                <a:gd name="connsiteX92" fmla="*/ 12309 w 2260086"/>
                <a:gd name="connsiteY92" fmla="*/ 655213 h 1081502"/>
                <a:gd name="connsiteX93" fmla="*/ 940997 w 2260086"/>
                <a:gd name="connsiteY93" fmla="*/ 199918 h 1081502"/>
                <a:gd name="connsiteX94" fmla="*/ 1441059 w 2260086"/>
                <a:gd name="connsiteY94" fmla="*/ 34183 h 1081502"/>
                <a:gd name="connsiteX0" fmla="*/ 1441059 w 2277793"/>
                <a:gd name="connsiteY0" fmla="*/ 34183 h 1081502"/>
                <a:gd name="connsiteX1" fmla="*/ 1942075 w 2277793"/>
                <a:gd name="connsiteY1" fmla="*/ 13228 h 1081502"/>
                <a:gd name="connsiteX2" fmla="*/ 2250685 w 2277793"/>
                <a:gd name="connsiteY2" fmla="*/ 116098 h 1081502"/>
                <a:gd name="connsiteX3" fmla="*/ 2258304 w 2277793"/>
                <a:gd name="connsiteY3" fmla="*/ 126575 h 1081502"/>
                <a:gd name="connsiteX4" fmla="*/ 2243064 w 2277793"/>
                <a:gd name="connsiteY4" fmla="*/ 133243 h 1081502"/>
                <a:gd name="connsiteX5" fmla="*/ 2218300 w 2277793"/>
                <a:gd name="connsiteY5" fmla="*/ 128480 h 1081502"/>
                <a:gd name="connsiteX6" fmla="*/ 2198297 w 2277793"/>
                <a:gd name="connsiteY6" fmla="*/ 122765 h 1081502"/>
                <a:gd name="connsiteX7" fmla="*/ 2184010 w 2277793"/>
                <a:gd name="connsiteY7" fmla="*/ 117050 h 1081502"/>
                <a:gd name="connsiteX8" fmla="*/ 2170674 w 2277793"/>
                <a:gd name="connsiteY8" fmla="*/ 112605 h 1081502"/>
                <a:gd name="connsiteX9" fmla="*/ 2215442 w 2277793"/>
                <a:gd name="connsiteY9" fmla="*/ 135147 h 1081502"/>
                <a:gd name="connsiteX10" fmla="*/ 2186867 w 2277793"/>
                <a:gd name="connsiteY10" fmla="*/ 144672 h 1081502"/>
                <a:gd name="connsiteX11" fmla="*/ 2175979 w 2277793"/>
                <a:gd name="connsiteY11" fmla="*/ 143765 h 1081502"/>
                <a:gd name="connsiteX12" fmla="*/ 2182105 w 2277793"/>
                <a:gd name="connsiteY12" fmla="*/ 146577 h 1081502"/>
                <a:gd name="connsiteX13" fmla="*/ 2149720 w 2277793"/>
                <a:gd name="connsiteY13" fmla="*/ 151340 h 1081502"/>
                <a:gd name="connsiteX14" fmla="*/ 2128765 w 2277793"/>
                <a:gd name="connsiteY14" fmla="*/ 151340 h 1081502"/>
                <a:gd name="connsiteX15" fmla="*/ 2111355 w 2277793"/>
                <a:gd name="connsiteY15" fmla="*/ 147738 h 1081502"/>
                <a:gd name="connsiteX16" fmla="*/ 2108738 w 2277793"/>
                <a:gd name="connsiteY16" fmla="*/ 150745 h 1081502"/>
                <a:gd name="connsiteX17" fmla="*/ 2128765 w 2277793"/>
                <a:gd name="connsiteY17" fmla="*/ 154197 h 1081502"/>
                <a:gd name="connsiteX18" fmla="*/ 2144005 w 2277793"/>
                <a:gd name="connsiteY18" fmla="*/ 161817 h 1081502"/>
                <a:gd name="connsiteX19" fmla="*/ 2139242 w 2277793"/>
                <a:gd name="connsiteY19" fmla="*/ 175152 h 1081502"/>
                <a:gd name="connsiteX20" fmla="*/ 2116501 w 2277793"/>
                <a:gd name="connsiteY20" fmla="*/ 176581 h 1081502"/>
                <a:gd name="connsiteX21" fmla="*/ 2115194 w 2277793"/>
                <a:gd name="connsiteY21" fmla="*/ 176326 h 1081502"/>
                <a:gd name="connsiteX22" fmla="*/ 2116382 w 2277793"/>
                <a:gd name="connsiteY22" fmla="*/ 177058 h 1081502"/>
                <a:gd name="connsiteX23" fmla="*/ 2083044 w 2277793"/>
                <a:gd name="connsiteY23" fmla="*/ 187535 h 1081502"/>
                <a:gd name="connsiteX24" fmla="*/ 2075572 w 2277793"/>
                <a:gd name="connsiteY24" fmla="*/ 188850 h 1081502"/>
                <a:gd name="connsiteX25" fmla="*/ 2072387 w 2277793"/>
                <a:gd name="connsiteY25" fmla="*/ 192509 h 1081502"/>
                <a:gd name="connsiteX26" fmla="*/ 2083044 w 2277793"/>
                <a:gd name="connsiteY26" fmla="*/ 197060 h 1081502"/>
                <a:gd name="connsiteX27" fmla="*/ 2081139 w 2277793"/>
                <a:gd name="connsiteY27" fmla="*/ 210395 h 1081502"/>
                <a:gd name="connsiteX28" fmla="*/ 2063994 w 2277793"/>
                <a:gd name="connsiteY28" fmla="*/ 214205 h 1081502"/>
                <a:gd name="connsiteX29" fmla="*/ 2054448 w 2277793"/>
                <a:gd name="connsiteY29" fmla="*/ 213120 h 1081502"/>
                <a:gd name="connsiteX30" fmla="*/ 2025013 w 2277793"/>
                <a:gd name="connsiteY30" fmla="*/ 246939 h 1081502"/>
                <a:gd name="connsiteX31" fmla="*/ 2030657 w 2277793"/>
                <a:gd name="connsiteY31" fmla="*/ 253377 h 1081502"/>
                <a:gd name="connsiteX32" fmla="*/ 2023989 w 2277793"/>
                <a:gd name="connsiteY32" fmla="*/ 262782 h 1081502"/>
                <a:gd name="connsiteX33" fmla="*/ 2015893 w 2277793"/>
                <a:gd name="connsiteY33" fmla="*/ 264806 h 1081502"/>
                <a:gd name="connsiteX34" fmla="*/ 2012915 w 2277793"/>
                <a:gd name="connsiteY34" fmla="*/ 263712 h 1081502"/>
                <a:gd name="connsiteX35" fmla="*/ 2019227 w 2277793"/>
                <a:gd name="connsiteY35" fmla="*/ 269450 h 1081502"/>
                <a:gd name="connsiteX36" fmla="*/ 2004940 w 2277793"/>
                <a:gd name="connsiteY36" fmla="*/ 279928 h 1081502"/>
                <a:gd name="connsiteX37" fmla="*/ 1995327 w 2277793"/>
                <a:gd name="connsiteY37" fmla="*/ 277635 h 1081502"/>
                <a:gd name="connsiteX38" fmla="*/ 1989261 w 2277793"/>
                <a:gd name="connsiteY38" fmla="*/ 278719 h 1081502"/>
                <a:gd name="connsiteX39" fmla="*/ 1993510 w 2277793"/>
                <a:gd name="connsiteY39" fmla="*/ 279927 h 1081502"/>
                <a:gd name="connsiteX40" fmla="*/ 1286301 w 2277793"/>
                <a:gd name="connsiteY40" fmla="*/ 456655 h 1081502"/>
                <a:gd name="connsiteX41" fmla="*/ 627625 w 2277793"/>
                <a:gd name="connsiteY41" fmla="*/ 752851 h 1081502"/>
                <a:gd name="connsiteX42" fmla="*/ 38980 w 2277793"/>
                <a:gd name="connsiteY42" fmla="*/ 1068598 h 1081502"/>
                <a:gd name="connsiteX43" fmla="*/ 7547 w 2277793"/>
                <a:gd name="connsiteY43" fmla="*/ 1080980 h 1081502"/>
                <a:gd name="connsiteX44" fmla="*/ 3737 w 2277793"/>
                <a:gd name="connsiteY44" fmla="*/ 1055263 h 1081502"/>
                <a:gd name="connsiteX45" fmla="*/ 12310 w 2277793"/>
                <a:gd name="connsiteY45" fmla="*/ 1050500 h 1081502"/>
                <a:gd name="connsiteX46" fmla="*/ 21924 w 2277793"/>
                <a:gd name="connsiteY46" fmla="*/ 1040887 h 1081502"/>
                <a:gd name="connsiteX47" fmla="*/ 16953 w 2277793"/>
                <a:gd name="connsiteY47" fmla="*/ 1043832 h 1081502"/>
                <a:gd name="connsiteX48" fmla="*/ 6594 w 2277793"/>
                <a:gd name="connsiteY48" fmla="*/ 1046690 h 1081502"/>
                <a:gd name="connsiteX49" fmla="*/ 1832 w 2277793"/>
                <a:gd name="connsiteY49" fmla="*/ 1041927 h 1081502"/>
                <a:gd name="connsiteX50" fmla="*/ 1832 w 2277793"/>
                <a:gd name="connsiteY50" fmla="*/ 1039070 h 1081502"/>
                <a:gd name="connsiteX51" fmla="*/ 11357 w 2277793"/>
                <a:gd name="connsiteY51" fmla="*/ 1014305 h 1081502"/>
                <a:gd name="connsiteX52" fmla="*/ 20168 w 2277793"/>
                <a:gd name="connsiteY52" fmla="*/ 1004185 h 1081502"/>
                <a:gd name="connsiteX53" fmla="*/ 24706 w 2277793"/>
                <a:gd name="connsiteY53" fmla="*/ 1000649 h 1081502"/>
                <a:gd name="connsiteX54" fmla="*/ 23382 w 2277793"/>
                <a:gd name="connsiteY54" fmla="*/ 1000970 h 1081502"/>
                <a:gd name="connsiteX55" fmla="*/ 12309 w 2277793"/>
                <a:gd name="connsiteY55" fmla="*/ 1003827 h 1081502"/>
                <a:gd name="connsiteX56" fmla="*/ 3737 w 2277793"/>
                <a:gd name="connsiteY56" fmla="*/ 1000970 h 1081502"/>
                <a:gd name="connsiteX57" fmla="*/ 3737 w 2277793"/>
                <a:gd name="connsiteY57" fmla="*/ 999065 h 1081502"/>
                <a:gd name="connsiteX58" fmla="*/ 12309 w 2277793"/>
                <a:gd name="connsiteY58" fmla="*/ 955250 h 1081502"/>
                <a:gd name="connsiteX59" fmla="*/ 16120 w 2277793"/>
                <a:gd name="connsiteY59" fmla="*/ 951439 h 1081502"/>
                <a:gd name="connsiteX60" fmla="*/ 17072 w 2277793"/>
                <a:gd name="connsiteY60" fmla="*/ 915245 h 1081502"/>
                <a:gd name="connsiteX61" fmla="*/ 23841 w 2277793"/>
                <a:gd name="connsiteY61" fmla="*/ 909273 h 1081502"/>
                <a:gd name="connsiteX62" fmla="*/ 12309 w 2277793"/>
                <a:gd name="connsiteY62" fmla="*/ 911435 h 1081502"/>
                <a:gd name="connsiteX63" fmla="*/ 17072 w 2277793"/>
                <a:gd name="connsiteY63" fmla="*/ 878098 h 1081502"/>
                <a:gd name="connsiteX64" fmla="*/ 38979 w 2277793"/>
                <a:gd name="connsiteY64" fmla="*/ 860001 h 1081502"/>
                <a:gd name="connsiteX65" fmla="*/ 40854 w 2277793"/>
                <a:gd name="connsiteY65" fmla="*/ 858718 h 1081502"/>
                <a:gd name="connsiteX66" fmla="*/ 40744 w 2277793"/>
                <a:gd name="connsiteY66" fmla="*/ 851865 h 1081502"/>
                <a:gd name="connsiteX67" fmla="*/ 32311 w 2277793"/>
                <a:gd name="connsiteY67" fmla="*/ 855238 h 1081502"/>
                <a:gd name="connsiteX68" fmla="*/ 10404 w 2277793"/>
                <a:gd name="connsiteY68" fmla="*/ 865715 h 1081502"/>
                <a:gd name="connsiteX69" fmla="*/ 10404 w 2277793"/>
                <a:gd name="connsiteY69" fmla="*/ 833330 h 1081502"/>
                <a:gd name="connsiteX70" fmla="*/ 10467 w 2277793"/>
                <a:gd name="connsiteY70" fmla="*/ 833267 h 1081502"/>
                <a:gd name="connsiteX71" fmla="*/ 8500 w 2277793"/>
                <a:gd name="connsiteY71" fmla="*/ 833330 h 1081502"/>
                <a:gd name="connsiteX72" fmla="*/ 4690 w 2277793"/>
                <a:gd name="connsiteY72" fmla="*/ 827615 h 1081502"/>
                <a:gd name="connsiteX73" fmla="*/ 4690 w 2277793"/>
                <a:gd name="connsiteY73" fmla="*/ 805707 h 1081502"/>
                <a:gd name="connsiteX74" fmla="*/ 14215 w 2277793"/>
                <a:gd name="connsiteY74" fmla="*/ 795230 h 1081502"/>
                <a:gd name="connsiteX75" fmla="*/ 29455 w 2277793"/>
                <a:gd name="connsiteY75" fmla="*/ 779990 h 1081502"/>
                <a:gd name="connsiteX76" fmla="*/ 30407 w 2277793"/>
                <a:gd name="connsiteY76" fmla="*/ 780942 h 1081502"/>
                <a:gd name="connsiteX77" fmla="*/ 39548 w 2277793"/>
                <a:gd name="connsiteY77" fmla="*/ 777094 h 1081502"/>
                <a:gd name="connsiteX78" fmla="*/ 39509 w 2277793"/>
                <a:gd name="connsiteY78" fmla="*/ 774659 h 1081502"/>
                <a:gd name="connsiteX79" fmla="*/ 37075 w 2277793"/>
                <a:gd name="connsiteY79" fmla="*/ 776180 h 1081502"/>
                <a:gd name="connsiteX80" fmla="*/ 31360 w 2277793"/>
                <a:gd name="connsiteY80" fmla="*/ 779037 h 1081502"/>
                <a:gd name="connsiteX81" fmla="*/ 11357 w 2277793"/>
                <a:gd name="connsiteY81" fmla="*/ 782847 h 1081502"/>
                <a:gd name="connsiteX82" fmla="*/ 10881 w 2277793"/>
                <a:gd name="connsiteY82" fmla="*/ 763083 h 1081502"/>
                <a:gd name="connsiteX83" fmla="*/ 13943 w 2277793"/>
                <a:gd name="connsiteY83" fmla="*/ 752367 h 1081502"/>
                <a:gd name="connsiteX84" fmla="*/ 13262 w 2277793"/>
                <a:gd name="connsiteY84" fmla="*/ 752367 h 1081502"/>
                <a:gd name="connsiteX85" fmla="*/ 23739 w 2277793"/>
                <a:gd name="connsiteY85" fmla="*/ 707600 h 1081502"/>
                <a:gd name="connsiteX86" fmla="*/ 37074 w 2277793"/>
                <a:gd name="connsiteY86" fmla="*/ 697123 h 1081502"/>
                <a:gd name="connsiteX87" fmla="*/ 38257 w 2277793"/>
                <a:gd name="connsiteY87" fmla="*/ 696400 h 1081502"/>
                <a:gd name="connsiteX88" fmla="*/ 38122 w 2277793"/>
                <a:gd name="connsiteY88" fmla="*/ 687951 h 1081502"/>
                <a:gd name="connsiteX89" fmla="*/ 36182 w 2277793"/>
                <a:gd name="connsiteY89" fmla="*/ 688401 h 1081502"/>
                <a:gd name="connsiteX90" fmla="*/ 14214 w 2277793"/>
                <a:gd name="connsiteY90" fmla="*/ 696170 h 1081502"/>
                <a:gd name="connsiteX91" fmla="*/ 12309 w 2277793"/>
                <a:gd name="connsiteY91" fmla="*/ 655213 h 1081502"/>
                <a:gd name="connsiteX92" fmla="*/ 940997 w 2277793"/>
                <a:gd name="connsiteY92" fmla="*/ 199918 h 1081502"/>
                <a:gd name="connsiteX93" fmla="*/ 1441059 w 2277793"/>
                <a:gd name="connsiteY93" fmla="*/ 34183 h 1081502"/>
                <a:gd name="connsiteX0" fmla="*/ 1441059 w 2272239"/>
                <a:gd name="connsiteY0" fmla="*/ 34183 h 1081502"/>
                <a:gd name="connsiteX1" fmla="*/ 1942075 w 2272239"/>
                <a:gd name="connsiteY1" fmla="*/ 13228 h 1081502"/>
                <a:gd name="connsiteX2" fmla="*/ 2250685 w 2272239"/>
                <a:gd name="connsiteY2" fmla="*/ 116098 h 1081502"/>
                <a:gd name="connsiteX3" fmla="*/ 2243064 w 2272239"/>
                <a:gd name="connsiteY3" fmla="*/ 133243 h 1081502"/>
                <a:gd name="connsiteX4" fmla="*/ 2218300 w 2272239"/>
                <a:gd name="connsiteY4" fmla="*/ 128480 h 1081502"/>
                <a:gd name="connsiteX5" fmla="*/ 2198297 w 2272239"/>
                <a:gd name="connsiteY5" fmla="*/ 122765 h 1081502"/>
                <a:gd name="connsiteX6" fmla="*/ 2184010 w 2272239"/>
                <a:gd name="connsiteY6" fmla="*/ 117050 h 1081502"/>
                <a:gd name="connsiteX7" fmla="*/ 2170674 w 2272239"/>
                <a:gd name="connsiteY7" fmla="*/ 112605 h 1081502"/>
                <a:gd name="connsiteX8" fmla="*/ 2215442 w 2272239"/>
                <a:gd name="connsiteY8" fmla="*/ 135147 h 1081502"/>
                <a:gd name="connsiteX9" fmla="*/ 2186867 w 2272239"/>
                <a:gd name="connsiteY9" fmla="*/ 144672 h 1081502"/>
                <a:gd name="connsiteX10" fmla="*/ 2175979 w 2272239"/>
                <a:gd name="connsiteY10" fmla="*/ 143765 h 1081502"/>
                <a:gd name="connsiteX11" fmla="*/ 2182105 w 2272239"/>
                <a:gd name="connsiteY11" fmla="*/ 146577 h 1081502"/>
                <a:gd name="connsiteX12" fmla="*/ 2149720 w 2272239"/>
                <a:gd name="connsiteY12" fmla="*/ 151340 h 1081502"/>
                <a:gd name="connsiteX13" fmla="*/ 2128765 w 2272239"/>
                <a:gd name="connsiteY13" fmla="*/ 151340 h 1081502"/>
                <a:gd name="connsiteX14" fmla="*/ 2111355 w 2272239"/>
                <a:gd name="connsiteY14" fmla="*/ 147738 h 1081502"/>
                <a:gd name="connsiteX15" fmla="*/ 2108738 w 2272239"/>
                <a:gd name="connsiteY15" fmla="*/ 150745 h 1081502"/>
                <a:gd name="connsiteX16" fmla="*/ 2128765 w 2272239"/>
                <a:gd name="connsiteY16" fmla="*/ 154197 h 1081502"/>
                <a:gd name="connsiteX17" fmla="*/ 2144005 w 2272239"/>
                <a:gd name="connsiteY17" fmla="*/ 161817 h 1081502"/>
                <a:gd name="connsiteX18" fmla="*/ 2139242 w 2272239"/>
                <a:gd name="connsiteY18" fmla="*/ 175152 h 1081502"/>
                <a:gd name="connsiteX19" fmla="*/ 2116501 w 2272239"/>
                <a:gd name="connsiteY19" fmla="*/ 176581 h 1081502"/>
                <a:gd name="connsiteX20" fmla="*/ 2115194 w 2272239"/>
                <a:gd name="connsiteY20" fmla="*/ 176326 h 1081502"/>
                <a:gd name="connsiteX21" fmla="*/ 2116382 w 2272239"/>
                <a:gd name="connsiteY21" fmla="*/ 177058 h 1081502"/>
                <a:gd name="connsiteX22" fmla="*/ 2083044 w 2272239"/>
                <a:gd name="connsiteY22" fmla="*/ 187535 h 1081502"/>
                <a:gd name="connsiteX23" fmla="*/ 2075572 w 2272239"/>
                <a:gd name="connsiteY23" fmla="*/ 188850 h 1081502"/>
                <a:gd name="connsiteX24" fmla="*/ 2072387 w 2272239"/>
                <a:gd name="connsiteY24" fmla="*/ 192509 h 1081502"/>
                <a:gd name="connsiteX25" fmla="*/ 2083044 w 2272239"/>
                <a:gd name="connsiteY25" fmla="*/ 197060 h 1081502"/>
                <a:gd name="connsiteX26" fmla="*/ 2081139 w 2272239"/>
                <a:gd name="connsiteY26" fmla="*/ 210395 h 1081502"/>
                <a:gd name="connsiteX27" fmla="*/ 2063994 w 2272239"/>
                <a:gd name="connsiteY27" fmla="*/ 214205 h 1081502"/>
                <a:gd name="connsiteX28" fmla="*/ 2054448 w 2272239"/>
                <a:gd name="connsiteY28" fmla="*/ 213120 h 1081502"/>
                <a:gd name="connsiteX29" fmla="*/ 2025013 w 2272239"/>
                <a:gd name="connsiteY29" fmla="*/ 246939 h 1081502"/>
                <a:gd name="connsiteX30" fmla="*/ 2030657 w 2272239"/>
                <a:gd name="connsiteY30" fmla="*/ 253377 h 1081502"/>
                <a:gd name="connsiteX31" fmla="*/ 2023989 w 2272239"/>
                <a:gd name="connsiteY31" fmla="*/ 262782 h 1081502"/>
                <a:gd name="connsiteX32" fmla="*/ 2015893 w 2272239"/>
                <a:gd name="connsiteY32" fmla="*/ 264806 h 1081502"/>
                <a:gd name="connsiteX33" fmla="*/ 2012915 w 2272239"/>
                <a:gd name="connsiteY33" fmla="*/ 263712 h 1081502"/>
                <a:gd name="connsiteX34" fmla="*/ 2019227 w 2272239"/>
                <a:gd name="connsiteY34" fmla="*/ 269450 h 1081502"/>
                <a:gd name="connsiteX35" fmla="*/ 2004940 w 2272239"/>
                <a:gd name="connsiteY35" fmla="*/ 279928 h 1081502"/>
                <a:gd name="connsiteX36" fmla="*/ 1995327 w 2272239"/>
                <a:gd name="connsiteY36" fmla="*/ 277635 h 1081502"/>
                <a:gd name="connsiteX37" fmla="*/ 1989261 w 2272239"/>
                <a:gd name="connsiteY37" fmla="*/ 278719 h 1081502"/>
                <a:gd name="connsiteX38" fmla="*/ 1993510 w 2272239"/>
                <a:gd name="connsiteY38" fmla="*/ 279927 h 1081502"/>
                <a:gd name="connsiteX39" fmla="*/ 1286301 w 2272239"/>
                <a:gd name="connsiteY39" fmla="*/ 456655 h 1081502"/>
                <a:gd name="connsiteX40" fmla="*/ 627625 w 2272239"/>
                <a:gd name="connsiteY40" fmla="*/ 752851 h 1081502"/>
                <a:gd name="connsiteX41" fmla="*/ 38980 w 2272239"/>
                <a:gd name="connsiteY41" fmla="*/ 1068598 h 1081502"/>
                <a:gd name="connsiteX42" fmla="*/ 7547 w 2272239"/>
                <a:gd name="connsiteY42" fmla="*/ 1080980 h 1081502"/>
                <a:gd name="connsiteX43" fmla="*/ 3737 w 2272239"/>
                <a:gd name="connsiteY43" fmla="*/ 1055263 h 1081502"/>
                <a:gd name="connsiteX44" fmla="*/ 12310 w 2272239"/>
                <a:gd name="connsiteY44" fmla="*/ 1050500 h 1081502"/>
                <a:gd name="connsiteX45" fmla="*/ 21924 w 2272239"/>
                <a:gd name="connsiteY45" fmla="*/ 1040887 h 1081502"/>
                <a:gd name="connsiteX46" fmla="*/ 16953 w 2272239"/>
                <a:gd name="connsiteY46" fmla="*/ 1043832 h 1081502"/>
                <a:gd name="connsiteX47" fmla="*/ 6594 w 2272239"/>
                <a:gd name="connsiteY47" fmla="*/ 1046690 h 1081502"/>
                <a:gd name="connsiteX48" fmla="*/ 1832 w 2272239"/>
                <a:gd name="connsiteY48" fmla="*/ 1041927 h 1081502"/>
                <a:gd name="connsiteX49" fmla="*/ 1832 w 2272239"/>
                <a:gd name="connsiteY49" fmla="*/ 1039070 h 1081502"/>
                <a:gd name="connsiteX50" fmla="*/ 11357 w 2272239"/>
                <a:gd name="connsiteY50" fmla="*/ 1014305 h 1081502"/>
                <a:gd name="connsiteX51" fmla="*/ 20168 w 2272239"/>
                <a:gd name="connsiteY51" fmla="*/ 1004185 h 1081502"/>
                <a:gd name="connsiteX52" fmla="*/ 24706 w 2272239"/>
                <a:gd name="connsiteY52" fmla="*/ 1000649 h 1081502"/>
                <a:gd name="connsiteX53" fmla="*/ 23382 w 2272239"/>
                <a:gd name="connsiteY53" fmla="*/ 1000970 h 1081502"/>
                <a:gd name="connsiteX54" fmla="*/ 12309 w 2272239"/>
                <a:gd name="connsiteY54" fmla="*/ 1003827 h 1081502"/>
                <a:gd name="connsiteX55" fmla="*/ 3737 w 2272239"/>
                <a:gd name="connsiteY55" fmla="*/ 1000970 h 1081502"/>
                <a:gd name="connsiteX56" fmla="*/ 3737 w 2272239"/>
                <a:gd name="connsiteY56" fmla="*/ 999065 h 1081502"/>
                <a:gd name="connsiteX57" fmla="*/ 12309 w 2272239"/>
                <a:gd name="connsiteY57" fmla="*/ 955250 h 1081502"/>
                <a:gd name="connsiteX58" fmla="*/ 16120 w 2272239"/>
                <a:gd name="connsiteY58" fmla="*/ 951439 h 1081502"/>
                <a:gd name="connsiteX59" fmla="*/ 17072 w 2272239"/>
                <a:gd name="connsiteY59" fmla="*/ 915245 h 1081502"/>
                <a:gd name="connsiteX60" fmla="*/ 23841 w 2272239"/>
                <a:gd name="connsiteY60" fmla="*/ 909273 h 1081502"/>
                <a:gd name="connsiteX61" fmla="*/ 12309 w 2272239"/>
                <a:gd name="connsiteY61" fmla="*/ 911435 h 1081502"/>
                <a:gd name="connsiteX62" fmla="*/ 17072 w 2272239"/>
                <a:gd name="connsiteY62" fmla="*/ 878098 h 1081502"/>
                <a:gd name="connsiteX63" fmla="*/ 38979 w 2272239"/>
                <a:gd name="connsiteY63" fmla="*/ 860001 h 1081502"/>
                <a:gd name="connsiteX64" fmla="*/ 40854 w 2272239"/>
                <a:gd name="connsiteY64" fmla="*/ 858718 h 1081502"/>
                <a:gd name="connsiteX65" fmla="*/ 40744 w 2272239"/>
                <a:gd name="connsiteY65" fmla="*/ 851865 h 1081502"/>
                <a:gd name="connsiteX66" fmla="*/ 32311 w 2272239"/>
                <a:gd name="connsiteY66" fmla="*/ 855238 h 1081502"/>
                <a:gd name="connsiteX67" fmla="*/ 10404 w 2272239"/>
                <a:gd name="connsiteY67" fmla="*/ 865715 h 1081502"/>
                <a:gd name="connsiteX68" fmla="*/ 10404 w 2272239"/>
                <a:gd name="connsiteY68" fmla="*/ 833330 h 1081502"/>
                <a:gd name="connsiteX69" fmla="*/ 10467 w 2272239"/>
                <a:gd name="connsiteY69" fmla="*/ 833267 h 1081502"/>
                <a:gd name="connsiteX70" fmla="*/ 8500 w 2272239"/>
                <a:gd name="connsiteY70" fmla="*/ 833330 h 1081502"/>
                <a:gd name="connsiteX71" fmla="*/ 4690 w 2272239"/>
                <a:gd name="connsiteY71" fmla="*/ 827615 h 1081502"/>
                <a:gd name="connsiteX72" fmla="*/ 4690 w 2272239"/>
                <a:gd name="connsiteY72" fmla="*/ 805707 h 1081502"/>
                <a:gd name="connsiteX73" fmla="*/ 14215 w 2272239"/>
                <a:gd name="connsiteY73" fmla="*/ 795230 h 1081502"/>
                <a:gd name="connsiteX74" fmla="*/ 29455 w 2272239"/>
                <a:gd name="connsiteY74" fmla="*/ 779990 h 1081502"/>
                <a:gd name="connsiteX75" fmla="*/ 30407 w 2272239"/>
                <a:gd name="connsiteY75" fmla="*/ 780942 h 1081502"/>
                <a:gd name="connsiteX76" fmla="*/ 39548 w 2272239"/>
                <a:gd name="connsiteY76" fmla="*/ 777094 h 1081502"/>
                <a:gd name="connsiteX77" fmla="*/ 39509 w 2272239"/>
                <a:gd name="connsiteY77" fmla="*/ 774659 h 1081502"/>
                <a:gd name="connsiteX78" fmla="*/ 37075 w 2272239"/>
                <a:gd name="connsiteY78" fmla="*/ 776180 h 1081502"/>
                <a:gd name="connsiteX79" fmla="*/ 31360 w 2272239"/>
                <a:gd name="connsiteY79" fmla="*/ 779037 h 1081502"/>
                <a:gd name="connsiteX80" fmla="*/ 11357 w 2272239"/>
                <a:gd name="connsiteY80" fmla="*/ 782847 h 1081502"/>
                <a:gd name="connsiteX81" fmla="*/ 10881 w 2272239"/>
                <a:gd name="connsiteY81" fmla="*/ 763083 h 1081502"/>
                <a:gd name="connsiteX82" fmla="*/ 13943 w 2272239"/>
                <a:gd name="connsiteY82" fmla="*/ 752367 h 1081502"/>
                <a:gd name="connsiteX83" fmla="*/ 13262 w 2272239"/>
                <a:gd name="connsiteY83" fmla="*/ 752367 h 1081502"/>
                <a:gd name="connsiteX84" fmla="*/ 23739 w 2272239"/>
                <a:gd name="connsiteY84" fmla="*/ 707600 h 1081502"/>
                <a:gd name="connsiteX85" fmla="*/ 37074 w 2272239"/>
                <a:gd name="connsiteY85" fmla="*/ 697123 h 1081502"/>
                <a:gd name="connsiteX86" fmla="*/ 38257 w 2272239"/>
                <a:gd name="connsiteY86" fmla="*/ 696400 h 1081502"/>
                <a:gd name="connsiteX87" fmla="*/ 38122 w 2272239"/>
                <a:gd name="connsiteY87" fmla="*/ 687951 h 1081502"/>
                <a:gd name="connsiteX88" fmla="*/ 36182 w 2272239"/>
                <a:gd name="connsiteY88" fmla="*/ 688401 h 1081502"/>
                <a:gd name="connsiteX89" fmla="*/ 14214 w 2272239"/>
                <a:gd name="connsiteY89" fmla="*/ 696170 h 1081502"/>
                <a:gd name="connsiteX90" fmla="*/ 12309 w 2272239"/>
                <a:gd name="connsiteY90" fmla="*/ 655213 h 1081502"/>
                <a:gd name="connsiteX91" fmla="*/ 940997 w 2272239"/>
                <a:gd name="connsiteY91" fmla="*/ 199918 h 1081502"/>
                <a:gd name="connsiteX92" fmla="*/ 1441059 w 2272239"/>
                <a:gd name="connsiteY92" fmla="*/ 34183 h 1081502"/>
                <a:gd name="connsiteX0" fmla="*/ 1441059 w 2284136"/>
                <a:gd name="connsiteY0" fmla="*/ 34183 h 1081502"/>
                <a:gd name="connsiteX1" fmla="*/ 1942075 w 2284136"/>
                <a:gd name="connsiteY1" fmla="*/ 13228 h 1081502"/>
                <a:gd name="connsiteX2" fmla="*/ 2265675 w 2284136"/>
                <a:gd name="connsiteY2" fmla="*/ 116098 h 1081502"/>
                <a:gd name="connsiteX3" fmla="*/ 2243064 w 2284136"/>
                <a:gd name="connsiteY3" fmla="*/ 133243 h 1081502"/>
                <a:gd name="connsiteX4" fmla="*/ 2218300 w 2284136"/>
                <a:gd name="connsiteY4" fmla="*/ 128480 h 1081502"/>
                <a:gd name="connsiteX5" fmla="*/ 2198297 w 2284136"/>
                <a:gd name="connsiteY5" fmla="*/ 122765 h 1081502"/>
                <a:gd name="connsiteX6" fmla="*/ 2184010 w 2284136"/>
                <a:gd name="connsiteY6" fmla="*/ 117050 h 1081502"/>
                <a:gd name="connsiteX7" fmla="*/ 2170674 w 2284136"/>
                <a:gd name="connsiteY7" fmla="*/ 112605 h 1081502"/>
                <a:gd name="connsiteX8" fmla="*/ 2215442 w 2284136"/>
                <a:gd name="connsiteY8" fmla="*/ 135147 h 1081502"/>
                <a:gd name="connsiteX9" fmla="*/ 2186867 w 2284136"/>
                <a:gd name="connsiteY9" fmla="*/ 144672 h 1081502"/>
                <a:gd name="connsiteX10" fmla="*/ 2175979 w 2284136"/>
                <a:gd name="connsiteY10" fmla="*/ 143765 h 1081502"/>
                <a:gd name="connsiteX11" fmla="*/ 2182105 w 2284136"/>
                <a:gd name="connsiteY11" fmla="*/ 146577 h 1081502"/>
                <a:gd name="connsiteX12" fmla="*/ 2149720 w 2284136"/>
                <a:gd name="connsiteY12" fmla="*/ 151340 h 1081502"/>
                <a:gd name="connsiteX13" fmla="*/ 2128765 w 2284136"/>
                <a:gd name="connsiteY13" fmla="*/ 151340 h 1081502"/>
                <a:gd name="connsiteX14" fmla="*/ 2111355 w 2284136"/>
                <a:gd name="connsiteY14" fmla="*/ 147738 h 1081502"/>
                <a:gd name="connsiteX15" fmla="*/ 2108738 w 2284136"/>
                <a:gd name="connsiteY15" fmla="*/ 150745 h 1081502"/>
                <a:gd name="connsiteX16" fmla="*/ 2128765 w 2284136"/>
                <a:gd name="connsiteY16" fmla="*/ 154197 h 1081502"/>
                <a:gd name="connsiteX17" fmla="*/ 2144005 w 2284136"/>
                <a:gd name="connsiteY17" fmla="*/ 161817 h 1081502"/>
                <a:gd name="connsiteX18" fmla="*/ 2139242 w 2284136"/>
                <a:gd name="connsiteY18" fmla="*/ 175152 h 1081502"/>
                <a:gd name="connsiteX19" fmla="*/ 2116501 w 2284136"/>
                <a:gd name="connsiteY19" fmla="*/ 176581 h 1081502"/>
                <a:gd name="connsiteX20" fmla="*/ 2115194 w 2284136"/>
                <a:gd name="connsiteY20" fmla="*/ 176326 h 1081502"/>
                <a:gd name="connsiteX21" fmla="*/ 2116382 w 2284136"/>
                <a:gd name="connsiteY21" fmla="*/ 177058 h 1081502"/>
                <a:gd name="connsiteX22" fmla="*/ 2083044 w 2284136"/>
                <a:gd name="connsiteY22" fmla="*/ 187535 h 1081502"/>
                <a:gd name="connsiteX23" fmla="*/ 2075572 w 2284136"/>
                <a:gd name="connsiteY23" fmla="*/ 188850 h 1081502"/>
                <a:gd name="connsiteX24" fmla="*/ 2072387 w 2284136"/>
                <a:gd name="connsiteY24" fmla="*/ 192509 h 1081502"/>
                <a:gd name="connsiteX25" fmla="*/ 2083044 w 2284136"/>
                <a:gd name="connsiteY25" fmla="*/ 197060 h 1081502"/>
                <a:gd name="connsiteX26" fmla="*/ 2081139 w 2284136"/>
                <a:gd name="connsiteY26" fmla="*/ 210395 h 1081502"/>
                <a:gd name="connsiteX27" fmla="*/ 2063994 w 2284136"/>
                <a:gd name="connsiteY27" fmla="*/ 214205 h 1081502"/>
                <a:gd name="connsiteX28" fmla="*/ 2054448 w 2284136"/>
                <a:gd name="connsiteY28" fmla="*/ 213120 h 1081502"/>
                <a:gd name="connsiteX29" fmla="*/ 2025013 w 2284136"/>
                <a:gd name="connsiteY29" fmla="*/ 246939 h 1081502"/>
                <a:gd name="connsiteX30" fmla="*/ 2030657 w 2284136"/>
                <a:gd name="connsiteY30" fmla="*/ 253377 h 1081502"/>
                <a:gd name="connsiteX31" fmla="*/ 2023989 w 2284136"/>
                <a:gd name="connsiteY31" fmla="*/ 262782 h 1081502"/>
                <a:gd name="connsiteX32" fmla="*/ 2015893 w 2284136"/>
                <a:gd name="connsiteY32" fmla="*/ 264806 h 1081502"/>
                <a:gd name="connsiteX33" fmla="*/ 2012915 w 2284136"/>
                <a:gd name="connsiteY33" fmla="*/ 263712 h 1081502"/>
                <a:gd name="connsiteX34" fmla="*/ 2019227 w 2284136"/>
                <a:gd name="connsiteY34" fmla="*/ 269450 h 1081502"/>
                <a:gd name="connsiteX35" fmla="*/ 2004940 w 2284136"/>
                <a:gd name="connsiteY35" fmla="*/ 279928 h 1081502"/>
                <a:gd name="connsiteX36" fmla="*/ 1995327 w 2284136"/>
                <a:gd name="connsiteY36" fmla="*/ 277635 h 1081502"/>
                <a:gd name="connsiteX37" fmla="*/ 1989261 w 2284136"/>
                <a:gd name="connsiteY37" fmla="*/ 278719 h 1081502"/>
                <a:gd name="connsiteX38" fmla="*/ 1993510 w 2284136"/>
                <a:gd name="connsiteY38" fmla="*/ 279927 h 1081502"/>
                <a:gd name="connsiteX39" fmla="*/ 1286301 w 2284136"/>
                <a:gd name="connsiteY39" fmla="*/ 456655 h 1081502"/>
                <a:gd name="connsiteX40" fmla="*/ 627625 w 2284136"/>
                <a:gd name="connsiteY40" fmla="*/ 752851 h 1081502"/>
                <a:gd name="connsiteX41" fmla="*/ 38980 w 2284136"/>
                <a:gd name="connsiteY41" fmla="*/ 1068598 h 1081502"/>
                <a:gd name="connsiteX42" fmla="*/ 7547 w 2284136"/>
                <a:gd name="connsiteY42" fmla="*/ 1080980 h 1081502"/>
                <a:gd name="connsiteX43" fmla="*/ 3737 w 2284136"/>
                <a:gd name="connsiteY43" fmla="*/ 1055263 h 1081502"/>
                <a:gd name="connsiteX44" fmla="*/ 12310 w 2284136"/>
                <a:gd name="connsiteY44" fmla="*/ 1050500 h 1081502"/>
                <a:gd name="connsiteX45" fmla="*/ 21924 w 2284136"/>
                <a:gd name="connsiteY45" fmla="*/ 1040887 h 1081502"/>
                <a:gd name="connsiteX46" fmla="*/ 16953 w 2284136"/>
                <a:gd name="connsiteY46" fmla="*/ 1043832 h 1081502"/>
                <a:gd name="connsiteX47" fmla="*/ 6594 w 2284136"/>
                <a:gd name="connsiteY47" fmla="*/ 1046690 h 1081502"/>
                <a:gd name="connsiteX48" fmla="*/ 1832 w 2284136"/>
                <a:gd name="connsiteY48" fmla="*/ 1041927 h 1081502"/>
                <a:gd name="connsiteX49" fmla="*/ 1832 w 2284136"/>
                <a:gd name="connsiteY49" fmla="*/ 1039070 h 1081502"/>
                <a:gd name="connsiteX50" fmla="*/ 11357 w 2284136"/>
                <a:gd name="connsiteY50" fmla="*/ 1014305 h 1081502"/>
                <a:gd name="connsiteX51" fmla="*/ 20168 w 2284136"/>
                <a:gd name="connsiteY51" fmla="*/ 1004185 h 1081502"/>
                <a:gd name="connsiteX52" fmla="*/ 24706 w 2284136"/>
                <a:gd name="connsiteY52" fmla="*/ 1000649 h 1081502"/>
                <a:gd name="connsiteX53" fmla="*/ 23382 w 2284136"/>
                <a:gd name="connsiteY53" fmla="*/ 1000970 h 1081502"/>
                <a:gd name="connsiteX54" fmla="*/ 12309 w 2284136"/>
                <a:gd name="connsiteY54" fmla="*/ 1003827 h 1081502"/>
                <a:gd name="connsiteX55" fmla="*/ 3737 w 2284136"/>
                <a:gd name="connsiteY55" fmla="*/ 1000970 h 1081502"/>
                <a:gd name="connsiteX56" fmla="*/ 3737 w 2284136"/>
                <a:gd name="connsiteY56" fmla="*/ 999065 h 1081502"/>
                <a:gd name="connsiteX57" fmla="*/ 12309 w 2284136"/>
                <a:gd name="connsiteY57" fmla="*/ 955250 h 1081502"/>
                <a:gd name="connsiteX58" fmla="*/ 16120 w 2284136"/>
                <a:gd name="connsiteY58" fmla="*/ 951439 h 1081502"/>
                <a:gd name="connsiteX59" fmla="*/ 17072 w 2284136"/>
                <a:gd name="connsiteY59" fmla="*/ 915245 h 1081502"/>
                <a:gd name="connsiteX60" fmla="*/ 23841 w 2284136"/>
                <a:gd name="connsiteY60" fmla="*/ 909273 h 1081502"/>
                <a:gd name="connsiteX61" fmla="*/ 12309 w 2284136"/>
                <a:gd name="connsiteY61" fmla="*/ 911435 h 1081502"/>
                <a:gd name="connsiteX62" fmla="*/ 17072 w 2284136"/>
                <a:gd name="connsiteY62" fmla="*/ 878098 h 1081502"/>
                <a:gd name="connsiteX63" fmla="*/ 38979 w 2284136"/>
                <a:gd name="connsiteY63" fmla="*/ 860001 h 1081502"/>
                <a:gd name="connsiteX64" fmla="*/ 40854 w 2284136"/>
                <a:gd name="connsiteY64" fmla="*/ 858718 h 1081502"/>
                <a:gd name="connsiteX65" fmla="*/ 40744 w 2284136"/>
                <a:gd name="connsiteY65" fmla="*/ 851865 h 1081502"/>
                <a:gd name="connsiteX66" fmla="*/ 32311 w 2284136"/>
                <a:gd name="connsiteY66" fmla="*/ 855238 h 1081502"/>
                <a:gd name="connsiteX67" fmla="*/ 10404 w 2284136"/>
                <a:gd name="connsiteY67" fmla="*/ 865715 h 1081502"/>
                <a:gd name="connsiteX68" fmla="*/ 10404 w 2284136"/>
                <a:gd name="connsiteY68" fmla="*/ 833330 h 1081502"/>
                <a:gd name="connsiteX69" fmla="*/ 10467 w 2284136"/>
                <a:gd name="connsiteY69" fmla="*/ 833267 h 1081502"/>
                <a:gd name="connsiteX70" fmla="*/ 8500 w 2284136"/>
                <a:gd name="connsiteY70" fmla="*/ 833330 h 1081502"/>
                <a:gd name="connsiteX71" fmla="*/ 4690 w 2284136"/>
                <a:gd name="connsiteY71" fmla="*/ 827615 h 1081502"/>
                <a:gd name="connsiteX72" fmla="*/ 4690 w 2284136"/>
                <a:gd name="connsiteY72" fmla="*/ 805707 h 1081502"/>
                <a:gd name="connsiteX73" fmla="*/ 14215 w 2284136"/>
                <a:gd name="connsiteY73" fmla="*/ 795230 h 1081502"/>
                <a:gd name="connsiteX74" fmla="*/ 29455 w 2284136"/>
                <a:gd name="connsiteY74" fmla="*/ 779990 h 1081502"/>
                <a:gd name="connsiteX75" fmla="*/ 30407 w 2284136"/>
                <a:gd name="connsiteY75" fmla="*/ 780942 h 1081502"/>
                <a:gd name="connsiteX76" fmla="*/ 39548 w 2284136"/>
                <a:gd name="connsiteY76" fmla="*/ 777094 h 1081502"/>
                <a:gd name="connsiteX77" fmla="*/ 39509 w 2284136"/>
                <a:gd name="connsiteY77" fmla="*/ 774659 h 1081502"/>
                <a:gd name="connsiteX78" fmla="*/ 37075 w 2284136"/>
                <a:gd name="connsiteY78" fmla="*/ 776180 h 1081502"/>
                <a:gd name="connsiteX79" fmla="*/ 31360 w 2284136"/>
                <a:gd name="connsiteY79" fmla="*/ 779037 h 1081502"/>
                <a:gd name="connsiteX80" fmla="*/ 11357 w 2284136"/>
                <a:gd name="connsiteY80" fmla="*/ 782847 h 1081502"/>
                <a:gd name="connsiteX81" fmla="*/ 10881 w 2284136"/>
                <a:gd name="connsiteY81" fmla="*/ 763083 h 1081502"/>
                <a:gd name="connsiteX82" fmla="*/ 13943 w 2284136"/>
                <a:gd name="connsiteY82" fmla="*/ 752367 h 1081502"/>
                <a:gd name="connsiteX83" fmla="*/ 13262 w 2284136"/>
                <a:gd name="connsiteY83" fmla="*/ 752367 h 1081502"/>
                <a:gd name="connsiteX84" fmla="*/ 23739 w 2284136"/>
                <a:gd name="connsiteY84" fmla="*/ 707600 h 1081502"/>
                <a:gd name="connsiteX85" fmla="*/ 37074 w 2284136"/>
                <a:gd name="connsiteY85" fmla="*/ 697123 h 1081502"/>
                <a:gd name="connsiteX86" fmla="*/ 38257 w 2284136"/>
                <a:gd name="connsiteY86" fmla="*/ 696400 h 1081502"/>
                <a:gd name="connsiteX87" fmla="*/ 38122 w 2284136"/>
                <a:gd name="connsiteY87" fmla="*/ 687951 h 1081502"/>
                <a:gd name="connsiteX88" fmla="*/ 36182 w 2284136"/>
                <a:gd name="connsiteY88" fmla="*/ 688401 h 1081502"/>
                <a:gd name="connsiteX89" fmla="*/ 14214 w 2284136"/>
                <a:gd name="connsiteY89" fmla="*/ 696170 h 1081502"/>
                <a:gd name="connsiteX90" fmla="*/ 12309 w 2284136"/>
                <a:gd name="connsiteY90" fmla="*/ 655213 h 1081502"/>
                <a:gd name="connsiteX91" fmla="*/ 940997 w 2284136"/>
                <a:gd name="connsiteY91" fmla="*/ 199918 h 1081502"/>
                <a:gd name="connsiteX92" fmla="*/ 1441059 w 2284136"/>
                <a:gd name="connsiteY92" fmla="*/ 34183 h 1081502"/>
                <a:gd name="connsiteX0" fmla="*/ 1441059 w 2280732"/>
                <a:gd name="connsiteY0" fmla="*/ 34183 h 1081502"/>
                <a:gd name="connsiteX1" fmla="*/ 1942075 w 2280732"/>
                <a:gd name="connsiteY1" fmla="*/ 13228 h 1081502"/>
                <a:gd name="connsiteX2" fmla="*/ 2265675 w 2280732"/>
                <a:gd name="connsiteY2" fmla="*/ 116098 h 1081502"/>
                <a:gd name="connsiteX3" fmla="*/ 2243064 w 2280732"/>
                <a:gd name="connsiteY3" fmla="*/ 133243 h 1081502"/>
                <a:gd name="connsiteX4" fmla="*/ 2218300 w 2280732"/>
                <a:gd name="connsiteY4" fmla="*/ 128480 h 1081502"/>
                <a:gd name="connsiteX5" fmla="*/ 2198297 w 2280732"/>
                <a:gd name="connsiteY5" fmla="*/ 122765 h 1081502"/>
                <a:gd name="connsiteX6" fmla="*/ 2184010 w 2280732"/>
                <a:gd name="connsiteY6" fmla="*/ 117050 h 1081502"/>
                <a:gd name="connsiteX7" fmla="*/ 2170674 w 2280732"/>
                <a:gd name="connsiteY7" fmla="*/ 112605 h 1081502"/>
                <a:gd name="connsiteX8" fmla="*/ 2215442 w 2280732"/>
                <a:gd name="connsiteY8" fmla="*/ 135147 h 1081502"/>
                <a:gd name="connsiteX9" fmla="*/ 2186867 w 2280732"/>
                <a:gd name="connsiteY9" fmla="*/ 144672 h 1081502"/>
                <a:gd name="connsiteX10" fmla="*/ 2175979 w 2280732"/>
                <a:gd name="connsiteY10" fmla="*/ 143765 h 1081502"/>
                <a:gd name="connsiteX11" fmla="*/ 2182105 w 2280732"/>
                <a:gd name="connsiteY11" fmla="*/ 146577 h 1081502"/>
                <a:gd name="connsiteX12" fmla="*/ 2149720 w 2280732"/>
                <a:gd name="connsiteY12" fmla="*/ 151340 h 1081502"/>
                <a:gd name="connsiteX13" fmla="*/ 2128765 w 2280732"/>
                <a:gd name="connsiteY13" fmla="*/ 151340 h 1081502"/>
                <a:gd name="connsiteX14" fmla="*/ 2111355 w 2280732"/>
                <a:gd name="connsiteY14" fmla="*/ 147738 h 1081502"/>
                <a:gd name="connsiteX15" fmla="*/ 2108738 w 2280732"/>
                <a:gd name="connsiteY15" fmla="*/ 150745 h 1081502"/>
                <a:gd name="connsiteX16" fmla="*/ 2128765 w 2280732"/>
                <a:gd name="connsiteY16" fmla="*/ 154197 h 1081502"/>
                <a:gd name="connsiteX17" fmla="*/ 2144005 w 2280732"/>
                <a:gd name="connsiteY17" fmla="*/ 161817 h 1081502"/>
                <a:gd name="connsiteX18" fmla="*/ 2139242 w 2280732"/>
                <a:gd name="connsiteY18" fmla="*/ 175152 h 1081502"/>
                <a:gd name="connsiteX19" fmla="*/ 2116501 w 2280732"/>
                <a:gd name="connsiteY19" fmla="*/ 176581 h 1081502"/>
                <a:gd name="connsiteX20" fmla="*/ 2115194 w 2280732"/>
                <a:gd name="connsiteY20" fmla="*/ 176326 h 1081502"/>
                <a:gd name="connsiteX21" fmla="*/ 2116382 w 2280732"/>
                <a:gd name="connsiteY21" fmla="*/ 177058 h 1081502"/>
                <a:gd name="connsiteX22" fmla="*/ 2083044 w 2280732"/>
                <a:gd name="connsiteY22" fmla="*/ 187535 h 1081502"/>
                <a:gd name="connsiteX23" fmla="*/ 2075572 w 2280732"/>
                <a:gd name="connsiteY23" fmla="*/ 188850 h 1081502"/>
                <a:gd name="connsiteX24" fmla="*/ 2072387 w 2280732"/>
                <a:gd name="connsiteY24" fmla="*/ 192509 h 1081502"/>
                <a:gd name="connsiteX25" fmla="*/ 2083044 w 2280732"/>
                <a:gd name="connsiteY25" fmla="*/ 197060 h 1081502"/>
                <a:gd name="connsiteX26" fmla="*/ 2081139 w 2280732"/>
                <a:gd name="connsiteY26" fmla="*/ 210395 h 1081502"/>
                <a:gd name="connsiteX27" fmla="*/ 2063994 w 2280732"/>
                <a:gd name="connsiteY27" fmla="*/ 214205 h 1081502"/>
                <a:gd name="connsiteX28" fmla="*/ 2054448 w 2280732"/>
                <a:gd name="connsiteY28" fmla="*/ 213120 h 1081502"/>
                <a:gd name="connsiteX29" fmla="*/ 2025013 w 2280732"/>
                <a:gd name="connsiteY29" fmla="*/ 246939 h 1081502"/>
                <a:gd name="connsiteX30" fmla="*/ 2030657 w 2280732"/>
                <a:gd name="connsiteY30" fmla="*/ 253377 h 1081502"/>
                <a:gd name="connsiteX31" fmla="*/ 2023989 w 2280732"/>
                <a:gd name="connsiteY31" fmla="*/ 262782 h 1081502"/>
                <a:gd name="connsiteX32" fmla="*/ 2015893 w 2280732"/>
                <a:gd name="connsiteY32" fmla="*/ 264806 h 1081502"/>
                <a:gd name="connsiteX33" fmla="*/ 2012915 w 2280732"/>
                <a:gd name="connsiteY33" fmla="*/ 263712 h 1081502"/>
                <a:gd name="connsiteX34" fmla="*/ 2019227 w 2280732"/>
                <a:gd name="connsiteY34" fmla="*/ 269450 h 1081502"/>
                <a:gd name="connsiteX35" fmla="*/ 2004940 w 2280732"/>
                <a:gd name="connsiteY35" fmla="*/ 279928 h 1081502"/>
                <a:gd name="connsiteX36" fmla="*/ 1995327 w 2280732"/>
                <a:gd name="connsiteY36" fmla="*/ 277635 h 1081502"/>
                <a:gd name="connsiteX37" fmla="*/ 1989261 w 2280732"/>
                <a:gd name="connsiteY37" fmla="*/ 278719 h 1081502"/>
                <a:gd name="connsiteX38" fmla="*/ 1993510 w 2280732"/>
                <a:gd name="connsiteY38" fmla="*/ 279927 h 1081502"/>
                <a:gd name="connsiteX39" fmla="*/ 1286301 w 2280732"/>
                <a:gd name="connsiteY39" fmla="*/ 456655 h 1081502"/>
                <a:gd name="connsiteX40" fmla="*/ 627625 w 2280732"/>
                <a:gd name="connsiteY40" fmla="*/ 752851 h 1081502"/>
                <a:gd name="connsiteX41" fmla="*/ 38980 w 2280732"/>
                <a:gd name="connsiteY41" fmla="*/ 1068598 h 1081502"/>
                <a:gd name="connsiteX42" fmla="*/ 7547 w 2280732"/>
                <a:gd name="connsiteY42" fmla="*/ 1080980 h 1081502"/>
                <a:gd name="connsiteX43" fmla="*/ 3737 w 2280732"/>
                <a:gd name="connsiteY43" fmla="*/ 1055263 h 1081502"/>
                <a:gd name="connsiteX44" fmla="*/ 12310 w 2280732"/>
                <a:gd name="connsiteY44" fmla="*/ 1050500 h 1081502"/>
                <a:gd name="connsiteX45" fmla="*/ 21924 w 2280732"/>
                <a:gd name="connsiteY45" fmla="*/ 1040887 h 1081502"/>
                <a:gd name="connsiteX46" fmla="*/ 16953 w 2280732"/>
                <a:gd name="connsiteY46" fmla="*/ 1043832 h 1081502"/>
                <a:gd name="connsiteX47" fmla="*/ 6594 w 2280732"/>
                <a:gd name="connsiteY47" fmla="*/ 1046690 h 1081502"/>
                <a:gd name="connsiteX48" fmla="*/ 1832 w 2280732"/>
                <a:gd name="connsiteY48" fmla="*/ 1041927 h 1081502"/>
                <a:gd name="connsiteX49" fmla="*/ 1832 w 2280732"/>
                <a:gd name="connsiteY49" fmla="*/ 1039070 h 1081502"/>
                <a:gd name="connsiteX50" fmla="*/ 11357 w 2280732"/>
                <a:gd name="connsiteY50" fmla="*/ 1014305 h 1081502"/>
                <a:gd name="connsiteX51" fmla="*/ 20168 w 2280732"/>
                <a:gd name="connsiteY51" fmla="*/ 1004185 h 1081502"/>
                <a:gd name="connsiteX52" fmla="*/ 24706 w 2280732"/>
                <a:gd name="connsiteY52" fmla="*/ 1000649 h 1081502"/>
                <a:gd name="connsiteX53" fmla="*/ 23382 w 2280732"/>
                <a:gd name="connsiteY53" fmla="*/ 1000970 h 1081502"/>
                <a:gd name="connsiteX54" fmla="*/ 12309 w 2280732"/>
                <a:gd name="connsiteY54" fmla="*/ 1003827 h 1081502"/>
                <a:gd name="connsiteX55" fmla="*/ 3737 w 2280732"/>
                <a:gd name="connsiteY55" fmla="*/ 1000970 h 1081502"/>
                <a:gd name="connsiteX56" fmla="*/ 3737 w 2280732"/>
                <a:gd name="connsiteY56" fmla="*/ 999065 h 1081502"/>
                <a:gd name="connsiteX57" fmla="*/ 12309 w 2280732"/>
                <a:gd name="connsiteY57" fmla="*/ 955250 h 1081502"/>
                <a:gd name="connsiteX58" fmla="*/ 16120 w 2280732"/>
                <a:gd name="connsiteY58" fmla="*/ 951439 h 1081502"/>
                <a:gd name="connsiteX59" fmla="*/ 17072 w 2280732"/>
                <a:gd name="connsiteY59" fmla="*/ 915245 h 1081502"/>
                <a:gd name="connsiteX60" fmla="*/ 23841 w 2280732"/>
                <a:gd name="connsiteY60" fmla="*/ 909273 h 1081502"/>
                <a:gd name="connsiteX61" fmla="*/ 12309 w 2280732"/>
                <a:gd name="connsiteY61" fmla="*/ 911435 h 1081502"/>
                <a:gd name="connsiteX62" fmla="*/ 17072 w 2280732"/>
                <a:gd name="connsiteY62" fmla="*/ 878098 h 1081502"/>
                <a:gd name="connsiteX63" fmla="*/ 38979 w 2280732"/>
                <a:gd name="connsiteY63" fmla="*/ 860001 h 1081502"/>
                <a:gd name="connsiteX64" fmla="*/ 40854 w 2280732"/>
                <a:gd name="connsiteY64" fmla="*/ 858718 h 1081502"/>
                <a:gd name="connsiteX65" fmla="*/ 40744 w 2280732"/>
                <a:gd name="connsiteY65" fmla="*/ 851865 h 1081502"/>
                <a:gd name="connsiteX66" fmla="*/ 32311 w 2280732"/>
                <a:gd name="connsiteY66" fmla="*/ 855238 h 1081502"/>
                <a:gd name="connsiteX67" fmla="*/ 10404 w 2280732"/>
                <a:gd name="connsiteY67" fmla="*/ 865715 h 1081502"/>
                <a:gd name="connsiteX68" fmla="*/ 10404 w 2280732"/>
                <a:gd name="connsiteY68" fmla="*/ 833330 h 1081502"/>
                <a:gd name="connsiteX69" fmla="*/ 10467 w 2280732"/>
                <a:gd name="connsiteY69" fmla="*/ 833267 h 1081502"/>
                <a:gd name="connsiteX70" fmla="*/ 8500 w 2280732"/>
                <a:gd name="connsiteY70" fmla="*/ 833330 h 1081502"/>
                <a:gd name="connsiteX71" fmla="*/ 4690 w 2280732"/>
                <a:gd name="connsiteY71" fmla="*/ 827615 h 1081502"/>
                <a:gd name="connsiteX72" fmla="*/ 4690 w 2280732"/>
                <a:gd name="connsiteY72" fmla="*/ 805707 h 1081502"/>
                <a:gd name="connsiteX73" fmla="*/ 14215 w 2280732"/>
                <a:gd name="connsiteY73" fmla="*/ 795230 h 1081502"/>
                <a:gd name="connsiteX74" fmla="*/ 29455 w 2280732"/>
                <a:gd name="connsiteY74" fmla="*/ 779990 h 1081502"/>
                <a:gd name="connsiteX75" fmla="*/ 30407 w 2280732"/>
                <a:gd name="connsiteY75" fmla="*/ 780942 h 1081502"/>
                <a:gd name="connsiteX76" fmla="*/ 39548 w 2280732"/>
                <a:gd name="connsiteY76" fmla="*/ 777094 h 1081502"/>
                <a:gd name="connsiteX77" fmla="*/ 39509 w 2280732"/>
                <a:gd name="connsiteY77" fmla="*/ 774659 h 1081502"/>
                <a:gd name="connsiteX78" fmla="*/ 37075 w 2280732"/>
                <a:gd name="connsiteY78" fmla="*/ 776180 h 1081502"/>
                <a:gd name="connsiteX79" fmla="*/ 31360 w 2280732"/>
                <a:gd name="connsiteY79" fmla="*/ 779037 h 1081502"/>
                <a:gd name="connsiteX80" fmla="*/ 11357 w 2280732"/>
                <a:gd name="connsiteY80" fmla="*/ 782847 h 1081502"/>
                <a:gd name="connsiteX81" fmla="*/ 10881 w 2280732"/>
                <a:gd name="connsiteY81" fmla="*/ 763083 h 1081502"/>
                <a:gd name="connsiteX82" fmla="*/ 13943 w 2280732"/>
                <a:gd name="connsiteY82" fmla="*/ 752367 h 1081502"/>
                <a:gd name="connsiteX83" fmla="*/ 13262 w 2280732"/>
                <a:gd name="connsiteY83" fmla="*/ 752367 h 1081502"/>
                <a:gd name="connsiteX84" fmla="*/ 23739 w 2280732"/>
                <a:gd name="connsiteY84" fmla="*/ 707600 h 1081502"/>
                <a:gd name="connsiteX85" fmla="*/ 37074 w 2280732"/>
                <a:gd name="connsiteY85" fmla="*/ 697123 h 1081502"/>
                <a:gd name="connsiteX86" fmla="*/ 38257 w 2280732"/>
                <a:gd name="connsiteY86" fmla="*/ 696400 h 1081502"/>
                <a:gd name="connsiteX87" fmla="*/ 38122 w 2280732"/>
                <a:gd name="connsiteY87" fmla="*/ 687951 h 1081502"/>
                <a:gd name="connsiteX88" fmla="*/ 36182 w 2280732"/>
                <a:gd name="connsiteY88" fmla="*/ 688401 h 1081502"/>
                <a:gd name="connsiteX89" fmla="*/ 14214 w 2280732"/>
                <a:gd name="connsiteY89" fmla="*/ 696170 h 1081502"/>
                <a:gd name="connsiteX90" fmla="*/ 12309 w 2280732"/>
                <a:gd name="connsiteY90" fmla="*/ 655213 h 1081502"/>
                <a:gd name="connsiteX91" fmla="*/ 940997 w 2280732"/>
                <a:gd name="connsiteY91" fmla="*/ 199918 h 1081502"/>
                <a:gd name="connsiteX92" fmla="*/ 1441059 w 2280732"/>
                <a:gd name="connsiteY92" fmla="*/ 34183 h 1081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2280732" h="1081502">
                  <a:moveTo>
                    <a:pt x="1441059" y="34183"/>
                  </a:moveTo>
                  <a:cubicBezTo>
                    <a:pt x="1613060" y="-2782"/>
                    <a:pt x="1775070" y="-9767"/>
                    <a:pt x="1942075" y="13228"/>
                  </a:cubicBezTo>
                  <a:cubicBezTo>
                    <a:pt x="2077013" y="26881"/>
                    <a:pt x="2215510" y="76109"/>
                    <a:pt x="2265675" y="116098"/>
                  </a:cubicBezTo>
                  <a:cubicBezTo>
                    <a:pt x="2307905" y="149762"/>
                    <a:pt x="2248462" y="131179"/>
                    <a:pt x="2243064" y="133243"/>
                  </a:cubicBezTo>
                  <a:cubicBezTo>
                    <a:pt x="2235444" y="130385"/>
                    <a:pt x="2225919" y="129433"/>
                    <a:pt x="2218300" y="128480"/>
                  </a:cubicBezTo>
                  <a:cubicBezTo>
                    <a:pt x="2210679" y="128480"/>
                    <a:pt x="2204964" y="124670"/>
                    <a:pt x="2198297" y="122765"/>
                  </a:cubicBezTo>
                  <a:lnTo>
                    <a:pt x="2184010" y="117050"/>
                  </a:lnTo>
                  <a:lnTo>
                    <a:pt x="2170674" y="112605"/>
                  </a:lnTo>
                  <a:lnTo>
                    <a:pt x="2215442" y="135147"/>
                  </a:lnTo>
                  <a:cubicBezTo>
                    <a:pt x="2210679" y="152293"/>
                    <a:pt x="2196392" y="142768"/>
                    <a:pt x="2186867" y="144672"/>
                  </a:cubicBezTo>
                  <a:lnTo>
                    <a:pt x="2175979" y="143765"/>
                  </a:lnTo>
                  <a:lnTo>
                    <a:pt x="2182105" y="146577"/>
                  </a:lnTo>
                  <a:cubicBezTo>
                    <a:pt x="2172580" y="158960"/>
                    <a:pt x="2160198" y="149435"/>
                    <a:pt x="2149720" y="151340"/>
                  </a:cubicBezTo>
                  <a:cubicBezTo>
                    <a:pt x="2143052" y="154197"/>
                    <a:pt x="2135433" y="154197"/>
                    <a:pt x="2128765" y="151340"/>
                  </a:cubicBezTo>
                  <a:lnTo>
                    <a:pt x="2111355" y="147738"/>
                  </a:lnTo>
                  <a:lnTo>
                    <a:pt x="2108738" y="150745"/>
                  </a:lnTo>
                  <a:lnTo>
                    <a:pt x="2128765" y="154197"/>
                  </a:lnTo>
                  <a:cubicBezTo>
                    <a:pt x="2133527" y="158007"/>
                    <a:pt x="2140195" y="157055"/>
                    <a:pt x="2144005" y="161817"/>
                  </a:cubicBezTo>
                  <a:cubicBezTo>
                    <a:pt x="2156387" y="171342"/>
                    <a:pt x="2140195" y="170390"/>
                    <a:pt x="2139242" y="175152"/>
                  </a:cubicBezTo>
                  <a:cubicBezTo>
                    <a:pt x="2131622" y="178486"/>
                    <a:pt x="2124002" y="178010"/>
                    <a:pt x="2116501" y="176581"/>
                  </a:cubicBezTo>
                  <a:lnTo>
                    <a:pt x="2115194" y="176326"/>
                  </a:lnTo>
                  <a:lnTo>
                    <a:pt x="2116382" y="177058"/>
                  </a:lnTo>
                  <a:cubicBezTo>
                    <a:pt x="2108762" y="192298"/>
                    <a:pt x="2095427" y="187535"/>
                    <a:pt x="2083044" y="187535"/>
                  </a:cubicBezTo>
                  <a:lnTo>
                    <a:pt x="2075572" y="188850"/>
                  </a:lnTo>
                  <a:lnTo>
                    <a:pt x="2072387" y="192509"/>
                  </a:lnTo>
                  <a:lnTo>
                    <a:pt x="2083044" y="197060"/>
                  </a:lnTo>
                  <a:cubicBezTo>
                    <a:pt x="2091617" y="202775"/>
                    <a:pt x="2090664" y="207538"/>
                    <a:pt x="2081139" y="210395"/>
                  </a:cubicBezTo>
                  <a:cubicBezTo>
                    <a:pt x="2075424" y="212300"/>
                    <a:pt x="2068757" y="208490"/>
                    <a:pt x="2063994" y="214205"/>
                  </a:cubicBezTo>
                  <a:lnTo>
                    <a:pt x="2054448" y="213120"/>
                  </a:lnTo>
                  <a:lnTo>
                    <a:pt x="2025013" y="246939"/>
                  </a:lnTo>
                  <a:lnTo>
                    <a:pt x="2030657" y="253377"/>
                  </a:lnTo>
                  <a:cubicBezTo>
                    <a:pt x="2029228" y="256353"/>
                    <a:pt x="2025418" y="259449"/>
                    <a:pt x="2023989" y="262782"/>
                  </a:cubicBezTo>
                  <a:cubicBezTo>
                    <a:pt x="2021132" y="265640"/>
                    <a:pt x="2018512" y="265640"/>
                    <a:pt x="2015893" y="264806"/>
                  </a:cubicBezTo>
                  <a:lnTo>
                    <a:pt x="2012915" y="263712"/>
                  </a:lnTo>
                  <a:lnTo>
                    <a:pt x="2019227" y="269450"/>
                  </a:lnTo>
                  <a:cubicBezTo>
                    <a:pt x="2021132" y="280880"/>
                    <a:pt x="2009702" y="276118"/>
                    <a:pt x="2004940" y="279928"/>
                  </a:cubicBezTo>
                  <a:lnTo>
                    <a:pt x="1995327" y="277635"/>
                  </a:lnTo>
                  <a:lnTo>
                    <a:pt x="1989261" y="278719"/>
                  </a:lnTo>
                  <a:lnTo>
                    <a:pt x="1993510" y="279927"/>
                  </a:lnTo>
                  <a:cubicBezTo>
                    <a:pt x="1840957" y="302921"/>
                    <a:pt x="1513949" y="377834"/>
                    <a:pt x="1286301" y="456655"/>
                  </a:cubicBezTo>
                  <a:cubicBezTo>
                    <a:pt x="1058654" y="535476"/>
                    <a:pt x="835512" y="650861"/>
                    <a:pt x="627625" y="752851"/>
                  </a:cubicBezTo>
                  <a:cubicBezTo>
                    <a:pt x="419738" y="854841"/>
                    <a:pt x="235195" y="963349"/>
                    <a:pt x="38980" y="1068598"/>
                  </a:cubicBezTo>
                  <a:cubicBezTo>
                    <a:pt x="29455" y="1074313"/>
                    <a:pt x="20882" y="1083838"/>
                    <a:pt x="7547" y="1080980"/>
                  </a:cubicBezTo>
                  <a:cubicBezTo>
                    <a:pt x="-73" y="1070503"/>
                    <a:pt x="-2930" y="1062883"/>
                    <a:pt x="3737" y="1055263"/>
                  </a:cubicBezTo>
                  <a:cubicBezTo>
                    <a:pt x="6595" y="1053358"/>
                    <a:pt x="9452" y="1051453"/>
                    <a:pt x="12310" y="1050500"/>
                  </a:cubicBezTo>
                  <a:lnTo>
                    <a:pt x="21924" y="1040887"/>
                  </a:lnTo>
                  <a:lnTo>
                    <a:pt x="16953" y="1043832"/>
                  </a:lnTo>
                  <a:cubicBezTo>
                    <a:pt x="13977" y="1046214"/>
                    <a:pt x="10881" y="1048119"/>
                    <a:pt x="6594" y="1046690"/>
                  </a:cubicBezTo>
                  <a:lnTo>
                    <a:pt x="1832" y="1041927"/>
                  </a:lnTo>
                  <a:lnTo>
                    <a:pt x="1832" y="1039070"/>
                  </a:lnTo>
                  <a:cubicBezTo>
                    <a:pt x="5642" y="1031450"/>
                    <a:pt x="2784" y="1020972"/>
                    <a:pt x="11357" y="1014305"/>
                  </a:cubicBezTo>
                  <a:cubicBezTo>
                    <a:pt x="13262" y="1009543"/>
                    <a:pt x="16596" y="1006685"/>
                    <a:pt x="20168" y="1004185"/>
                  </a:cubicBezTo>
                  <a:lnTo>
                    <a:pt x="24706" y="1000649"/>
                  </a:lnTo>
                  <a:lnTo>
                    <a:pt x="23382" y="1000970"/>
                  </a:lnTo>
                  <a:cubicBezTo>
                    <a:pt x="19691" y="1002637"/>
                    <a:pt x="16119" y="1004304"/>
                    <a:pt x="12309" y="1003827"/>
                  </a:cubicBezTo>
                  <a:lnTo>
                    <a:pt x="3737" y="1000970"/>
                  </a:lnTo>
                  <a:lnTo>
                    <a:pt x="3737" y="999065"/>
                  </a:lnTo>
                  <a:cubicBezTo>
                    <a:pt x="8499" y="984777"/>
                    <a:pt x="2784" y="968585"/>
                    <a:pt x="12309" y="955250"/>
                  </a:cubicBezTo>
                  <a:lnTo>
                    <a:pt x="16120" y="951439"/>
                  </a:lnTo>
                  <a:cubicBezTo>
                    <a:pt x="16437" y="939374"/>
                    <a:pt x="16755" y="927310"/>
                    <a:pt x="17072" y="915245"/>
                  </a:cubicBezTo>
                  <a:lnTo>
                    <a:pt x="23841" y="909273"/>
                  </a:lnTo>
                  <a:lnTo>
                    <a:pt x="12309" y="911435"/>
                  </a:lnTo>
                  <a:cubicBezTo>
                    <a:pt x="3737" y="899053"/>
                    <a:pt x="5642" y="887623"/>
                    <a:pt x="17072" y="878098"/>
                  </a:cubicBezTo>
                  <a:cubicBezTo>
                    <a:pt x="21834" y="868573"/>
                    <a:pt x="32312" y="866668"/>
                    <a:pt x="38979" y="860001"/>
                  </a:cubicBezTo>
                  <a:lnTo>
                    <a:pt x="40854" y="858718"/>
                  </a:lnTo>
                  <a:cubicBezTo>
                    <a:pt x="40817" y="856434"/>
                    <a:pt x="40781" y="854149"/>
                    <a:pt x="40744" y="851865"/>
                  </a:cubicBezTo>
                  <a:lnTo>
                    <a:pt x="32311" y="855238"/>
                  </a:lnTo>
                  <a:cubicBezTo>
                    <a:pt x="25644" y="859048"/>
                    <a:pt x="18977" y="865715"/>
                    <a:pt x="10404" y="865715"/>
                  </a:cubicBezTo>
                  <a:cubicBezTo>
                    <a:pt x="-2931" y="859048"/>
                    <a:pt x="-2931" y="851428"/>
                    <a:pt x="10404" y="833330"/>
                  </a:cubicBezTo>
                  <a:lnTo>
                    <a:pt x="10467" y="833267"/>
                  </a:lnTo>
                  <a:lnTo>
                    <a:pt x="8500" y="833330"/>
                  </a:lnTo>
                  <a:cubicBezTo>
                    <a:pt x="7547" y="831425"/>
                    <a:pt x="5642" y="829520"/>
                    <a:pt x="4690" y="827615"/>
                  </a:cubicBezTo>
                  <a:cubicBezTo>
                    <a:pt x="-73" y="819995"/>
                    <a:pt x="-73" y="813327"/>
                    <a:pt x="4690" y="805707"/>
                  </a:cubicBezTo>
                  <a:cubicBezTo>
                    <a:pt x="7547" y="801897"/>
                    <a:pt x="11357" y="799040"/>
                    <a:pt x="14215" y="795230"/>
                  </a:cubicBezTo>
                  <a:cubicBezTo>
                    <a:pt x="18977" y="789515"/>
                    <a:pt x="25645" y="785705"/>
                    <a:pt x="29455" y="779990"/>
                  </a:cubicBezTo>
                  <a:lnTo>
                    <a:pt x="30407" y="780942"/>
                  </a:lnTo>
                  <a:lnTo>
                    <a:pt x="39548" y="777094"/>
                  </a:lnTo>
                  <a:cubicBezTo>
                    <a:pt x="39535" y="776282"/>
                    <a:pt x="39522" y="775471"/>
                    <a:pt x="39509" y="774659"/>
                  </a:cubicBezTo>
                  <a:lnTo>
                    <a:pt x="37075" y="776180"/>
                  </a:lnTo>
                  <a:lnTo>
                    <a:pt x="31360" y="779037"/>
                  </a:lnTo>
                  <a:cubicBezTo>
                    <a:pt x="24692" y="780942"/>
                    <a:pt x="18977" y="786657"/>
                    <a:pt x="11357" y="782847"/>
                  </a:cubicBezTo>
                  <a:cubicBezTo>
                    <a:pt x="8024" y="775704"/>
                    <a:pt x="8976" y="769274"/>
                    <a:pt x="10881" y="763083"/>
                  </a:cubicBezTo>
                  <a:lnTo>
                    <a:pt x="13943" y="752367"/>
                  </a:lnTo>
                  <a:lnTo>
                    <a:pt x="13262" y="752367"/>
                  </a:lnTo>
                  <a:cubicBezTo>
                    <a:pt x="3737" y="734270"/>
                    <a:pt x="5642" y="719030"/>
                    <a:pt x="23739" y="707600"/>
                  </a:cubicBezTo>
                  <a:cubicBezTo>
                    <a:pt x="28502" y="704742"/>
                    <a:pt x="35169" y="703790"/>
                    <a:pt x="37074" y="697123"/>
                  </a:cubicBezTo>
                  <a:lnTo>
                    <a:pt x="38257" y="696400"/>
                  </a:lnTo>
                  <a:lnTo>
                    <a:pt x="38122" y="687951"/>
                  </a:lnTo>
                  <a:lnTo>
                    <a:pt x="36182" y="688401"/>
                  </a:lnTo>
                  <a:cubicBezTo>
                    <a:pt x="29395" y="692598"/>
                    <a:pt x="24216" y="701885"/>
                    <a:pt x="14214" y="696170"/>
                  </a:cubicBezTo>
                  <a:cubicBezTo>
                    <a:pt x="9452" y="683788"/>
                    <a:pt x="7547" y="669500"/>
                    <a:pt x="12309" y="655213"/>
                  </a:cubicBezTo>
                  <a:cubicBezTo>
                    <a:pt x="324729" y="509480"/>
                    <a:pt x="622862" y="335173"/>
                    <a:pt x="940997" y="199918"/>
                  </a:cubicBezTo>
                  <a:cubicBezTo>
                    <a:pt x="1102922" y="130385"/>
                    <a:pt x="1268657" y="70378"/>
                    <a:pt x="1441059" y="3418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210" name="Freeform: Shape 8">
              <a:extLst>
                <a:ext uri="{FF2B5EF4-FFF2-40B4-BE49-F238E27FC236}">
                  <a16:creationId xmlns:a16="http://schemas.microsoft.com/office/drawing/2014/main" id="{65E6FE45-BDEA-444F-8D43-D7F7F6B18274}"/>
                </a:ext>
              </a:extLst>
            </p:cNvPr>
            <p:cNvSpPr/>
            <p:nvPr/>
          </p:nvSpPr>
          <p:spPr>
            <a:xfrm rot="19784919">
              <a:off x="6729359" y="3119158"/>
              <a:ext cx="2189512" cy="977748"/>
            </a:xfrm>
            <a:custGeom>
              <a:avLst/>
              <a:gdLst>
                <a:gd name="connsiteX0" fmla="*/ 277525 w 2189512"/>
                <a:gd name="connsiteY0" fmla="*/ 260344 h 977693"/>
                <a:gd name="connsiteX1" fmla="*/ 271408 w 2189512"/>
                <a:gd name="connsiteY1" fmla="*/ 260943 h 977693"/>
                <a:gd name="connsiteX2" fmla="*/ 274672 w 2189512"/>
                <a:gd name="connsiteY2" fmla="*/ 260881 h 977693"/>
                <a:gd name="connsiteX3" fmla="*/ 337540 w 2189512"/>
                <a:gd name="connsiteY3" fmla="*/ 258957 h 977693"/>
                <a:gd name="connsiteX4" fmla="*/ 331167 w 2189512"/>
                <a:gd name="connsiteY4" fmla="*/ 258546 h 977693"/>
                <a:gd name="connsiteX5" fmla="*/ 315898 w 2189512"/>
                <a:gd name="connsiteY5" fmla="*/ 258517 h 977693"/>
                <a:gd name="connsiteX6" fmla="*/ 320026 w 2189512"/>
                <a:gd name="connsiteY6" fmla="*/ 259215 h 977693"/>
                <a:gd name="connsiteX7" fmla="*/ 2166602 w 2189512"/>
                <a:gd name="connsiteY7" fmla="*/ 563065 h 977693"/>
                <a:gd name="connsiteX8" fmla="*/ 2173536 w 2189512"/>
                <a:gd name="connsiteY8" fmla="*/ 568901 h 977693"/>
                <a:gd name="connsiteX9" fmla="*/ 2189512 w 2189512"/>
                <a:gd name="connsiteY9" fmla="*/ 579321 h 977693"/>
                <a:gd name="connsiteX10" fmla="*/ 2164697 w 2189512"/>
                <a:gd name="connsiteY10" fmla="*/ 619981 h 977693"/>
                <a:gd name="connsiteX11" fmla="*/ 2140355 w 2189512"/>
                <a:gd name="connsiteY11" fmla="*/ 606888 h 977693"/>
                <a:gd name="connsiteX12" fmla="*/ 2122503 w 2189512"/>
                <a:gd name="connsiteY12" fmla="*/ 603230 h 977693"/>
                <a:gd name="connsiteX13" fmla="*/ 2121123 w 2189512"/>
                <a:gd name="connsiteY13" fmla="*/ 602764 h 977693"/>
                <a:gd name="connsiteX14" fmla="*/ 2132540 w 2189512"/>
                <a:gd name="connsiteY14" fmla="*/ 608946 h 977693"/>
                <a:gd name="connsiteX15" fmla="*/ 2159694 w 2189512"/>
                <a:gd name="connsiteY15" fmla="*/ 638014 h 977693"/>
                <a:gd name="connsiteX16" fmla="*/ 2122053 w 2189512"/>
                <a:gd name="connsiteY16" fmla="*/ 645834 h 977693"/>
                <a:gd name="connsiteX17" fmla="*/ 2116032 w 2189512"/>
                <a:gd name="connsiteY17" fmla="*/ 645356 h 977693"/>
                <a:gd name="connsiteX18" fmla="*/ 2116208 w 2189512"/>
                <a:gd name="connsiteY18" fmla="*/ 645456 h 977693"/>
                <a:gd name="connsiteX19" fmla="*/ 2139058 w 2189512"/>
                <a:gd name="connsiteY19" fmla="*/ 660161 h 977693"/>
                <a:gd name="connsiteX20" fmla="*/ 2135289 w 2189512"/>
                <a:gd name="connsiteY20" fmla="*/ 685529 h 977693"/>
                <a:gd name="connsiteX21" fmla="*/ 2124642 w 2189512"/>
                <a:gd name="connsiteY21" fmla="*/ 687995 h 977693"/>
                <a:gd name="connsiteX22" fmla="*/ 2132137 w 2189512"/>
                <a:gd name="connsiteY22" fmla="*/ 694718 h 977693"/>
                <a:gd name="connsiteX23" fmla="*/ 2117055 w 2189512"/>
                <a:gd name="connsiteY23" fmla="*/ 716796 h 977693"/>
                <a:gd name="connsiteX24" fmla="*/ 2106066 w 2189512"/>
                <a:gd name="connsiteY24" fmla="*/ 715640 h 977693"/>
                <a:gd name="connsiteX25" fmla="*/ 2114039 w 2189512"/>
                <a:gd name="connsiteY25" fmla="*/ 723858 h 977693"/>
                <a:gd name="connsiteX26" fmla="*/ 2089083 w 2189512"/>
                <a:gd name="connsiteY26" fmla="*/ 740178 h 977693"/>
                <a:gd name="connsiteX27" fmla="*/ 2076316 w 2189512"/>
                <a:gd name="connsiteY27" fmla="*/ 739660 h 977693"/>
                <a:gd name="connsiteX28" fmla="*/ 2080310 w 2189512"/>
                <a:gd name="connsiteY28" fmla="*/ 742887 h 977693"/>
                <a:gd name="connsiteX29" fmla="*/ 2108490 w 2189512"/>
                <a:gd name="connsiteY29" fmla="*/ 762631 h 977693"/>
                <a:gd name="connsiteX30" fmla="*/ 2103659 w 2189512"/>
                <a:gd name="connsiteY30" fmla="*/ 782968 h 977693"/>
                <a:gd name="connsiteX31" fmla="*/ 2085155 w 2189512"/>
                <a:gd name="connsiteY31" fmla="*/ 791691 h 977693"/>
                <a:gd name="connsiteX32" fmla="*/ 2094427 w 2189512"/>
                <a:gd name="connsiteY32" fmla="*/ 800719 h 977693"/>
                <a:gd name="connsiteX33" fmla="*/ 2082868 w 2189512"/>
                <a:gd name="connsiteY33" fmla="*/ 826920 h 977693"/>
                <a:gd name="connsiteX34" fmla="*/ 2077561 w 2189512"/>
                <a:gd name="connsiteY34" fmla="*/ 824917 h 977693"/>
                <a:gd name="connsiteX35" fmla="*/ 2081686 w 2189512"/>
                <a:gd name="connsiteY35" fmla="*/ 828487 h 977693"/>
                <a:gd name="connsiteX36" fmla="*/ 2058035 w 2189512"/>
                <a:gd name="connsiteY36" fmla="*/ 857696 h 977693"/>
                <a:gd name="connsiteX37" fmla="*/ 2052979 w 2189512"/>
                <a:gd name="connsiteY37" fmla="*/ 855369 h 977693"/>
                <a:gd name="connsiteX38" fmla="*/ 2065508 w 2189512"/>
                <a:gd name="connsiteY38" fmla="*/ 867569 h 977693"/>
                <a:gd name="connsiteX39" fmla="*/ 2026497 w 2189512"/>
                <a:gd name="connsiteY39" fmla="*/ 883409 h 977693"/>
                <a:gd name="connsiteX40" fmla="*/ 1992626 w 2189512"/>
                <a:gd name="connsiteY40" fmla="*/ 865860 h 977693"/>
                <a:gd name="connsiteX41" fmla="*/ 1981544 w 2189512"/>
                <a:gd name="connsiteY41" fmla="*/ 865654 h 977693"/>
                <a:gd name="connsiteX42" fmla="*/ 2009151 w 2189512"/>
                <a:gd name="connsiteY42" fmla="*/ 881012 h 977693"/>
                <a:gd name="connsiteX43" fmla="*/ 2052965 w 2189512"/>
                <a:gd name="connsiteY43" fmla="*/ 909874 h 977693"/>
                <a:gd name="connsiteX44" fmla="*/ 2029381 w 2189512"/>
                <a:gd name="connsiteY44" fmla="*/ 918172 h 977693"/>
                <a:gd name="connsiteX45" fmla="*/ 1999348 w 2189512"/>
                <a:gd name="connsiteY45" fmla="*/ 903035 h 977693"/>
                <a:gd name="connsiteX46" fmla="*/ 2012720 w 2189512"/>
                <a:gd name="connsiteY46" fmla="*/ 913416 h 977693"/>
                <a:gd name="connsiteX47" fmla="*/ 2047415 w 2189512"/>
                <a:gd name="connsiteY47" fmla="*/ 936407 h 977693"/>
                <a:gd name="connsiteX48" fmla="*/ 2043646 w 2189512"/>
                <a:gd name="connsiteY48" fmla="*/ 961775 h 977693"/>
                <a:gd name="connsiteX49" fmla="*/ 2018965 w 2189512"/>
                <a:gd name="connsiteY49" fmla="*/ 973845 h 977693"/>
                <a:gd name="connsiteX50" fmla="*/ 1997778 w 2189512"/>
                <a:gd name="connsiteY50" fmla="*/ 964797 h 977693"/>
                <a:gd name="connsiteX51" fmla="*/ 1769864 w 2189512"/>
                <a:gd name="connsiteY51" fmla="*/ 831874 h 977693"/>
                <a:gd name="connsiteX52" fmla="*/ 1482710 w 2189512"/>
                <a:gd name="connsiteY52" fmla="*/ 664402 h 977693"/>
                <a:gd name="connsiteX53" fmla="*/ 1389598 w 2189512"/>
                <a:gd name="connsiteY53" fmla="*/ 612303 h 977693"/>
                <a:gd name="connsiteX54" fmla="*/ 1382192 w 2189512"/>
                <a:gd name="connsiteY54" fmla="*/ 607984 h 977693"/>
                <a:gd name="connsiteX55" fmla="*/ 1349144 w 2189512"/>
                <a:gd name="connsiteY55" fmla="*/ 590915 h 977693"/>
                <a:gd name="connsiteX56" fmla="*/ 1312324 w 2189512"/>
                <a:gd name="connsiteY56" fmla="*/ 572748 h 977693"/>
                <a:gd name="connsiteX57" fmla="*/ 1272694 w 2189512"/>
                <a:gd name="connsiteY57" fmla="*/ 551840 h 977693"/>
                <a:gd name="connsiteX58" fmla="*/ 1202688 w 2189512"/>
                <a:gd name="connsiteY58" fmla="*/ 518731 h 977693"/>
                <a:gd name="connsiteX59" fmla="*/ 1174097 w 2189512"/>
                <a:gd name="connsiteY59" fmla="*/ 505364 h 977693"/>
                <a:gd name="connsiteX60" fmla="*/ 1146328 w 2189512"/>
                <a:gd name="connsiteY60" fmla="*/ 492477 h 977693"/>
                <a:gd name="connsiteX61" fmla="*/ 1118079 w 2189512"/>
                <a:gd name="connsiteY61" fmla="*/ 480413 h 977693"/>
                <a:gd name="connsiteX62" fmla="*/ 1053216 w 2189512"/>
                <a:gd name="connsiteY62" fmla="*/ 453610 h 977693"/>
                <a:gd name="connsiteX63" fmla="*/ 1022637 w 2189512"/>
                <a:gd name="connsiteY63" fmla="*/ 437981 h 977693"/>
                <a:gd name="connsiteX64" fmla="*/ 926303 w 2189512"/>
                <a:gd name="connsiteY64" fmla="*/ 402748 h 977693"/>
                <a:gd name="connsiteX65" fmla="*/ 918418 w 2189512"/>
                <a:gd name="connsiteY65" fmla="*/ 399252 h 977693"/>
                <a:gd name="connsiteX66" fmla="*/ 836551 w 2189512"/>
                <a:gd name="connsiteY66" fmla="*/ 371354 h 977693"/>
                <a:gd name="connsiteX67" fmla="*/ 813995 w 2189512"/>
                <a:gd name="connsiteY67" fmla="*/ 370328 h 977693"/>
                <a:gd name="connsiteX68" fmla="*/ 778684 w 2189512"/>
                <a:gd name="connsiteY68" fmla="*/ 355248 h 977693"/>
                <a:gd name="connsiteX69" fmla="*/ 564422 w 2189512"/>
                <a:gd name="connsiteY69" fmla="*/ 308575 h 977693"/>
                <a:gd name="connsiteX70" fmla="*/ 252598 w 2189512"/>
                <a:gd name="connsiteY70" fmla="*/ 285497 h 977693"/>
                <a:gd name="connsiteX71" fmla="*/ 230672 w 2189512"/>
                <a:gd name="connsiteY71" fmla="*/ 277362 h 977693"/>
                <a:gd name="connsiteX72" fmla="*/ 230792 w 2189512"/>
                <a:gd name="connsiteY72" fmla="*/ 266276 h 977693"/>
                <a:gd name="connsiteX73" fmla="*/ 226061 w 2189512"/>
                <a:gd name="connsiteY73" fmla="*/ 266714 h 977693"/>
                <a:gd name="connsiteX74" fmla="*/ 207824 w 2189512"/>
                <a:gd name="connsiteY74" fmla="*/ 258282 h 977693"/>
                <a:gd name="connsiteX75" fmla="*/ 209888 w 2189512"/>
                <a:gd name="connsiteY75" fmla="*/ 253560 h 977693"/>
                <a:gd name="connsiteX76" fmla="*/ 214638 w 2189512"/>
                <a:gd name="connsiteY76" fmla="*/ 250980 h 977693"/>
                <a:gd name="connsiteX77" fmla="*/ 208124 w 2189512"/>
                <a:gd name="connsiteY77" fmla="*/ 250980 h 977693"/>
                <a:gd name="connsiteX78" fmla="*/ 208124 w 2189512"/>
                <a:gd name="connsiteY78" fmla="*/ 247179 h 977693"/>
                <a:gd name="connsiteX79" fmla="*/ 200006 w 2189512"/>
                <a:gd name="connsiteY79" fmla="*/ 247107 h 977693"/>
                <a:gd name="connsiteX80" fmla="*/ 197880 w 2189512"/>
                <a:gd name="connsiteY80" fmla="*/ 233737 h 977693"/>
                <a:gd name="connsiteX81" fmla="*/ 199012 w 2189512"/>
                <a:gd name="connsiteY81" fmla="*/ 233183 h 977693"/>
                <a:gd name="connsiteX82" fmla="*/ 192590 w 2189512"/>
                <a:gd name="connsiteY82" fmla="*/ 234331 h 977693"/>
                <a:gd name="connsiteX83" fmla="*/ 168567 w 2189512"/>
                <a:gd name="connsiteY83" fmla="*/ 228239 h 977693"/>
                <a:gd name="connsiteX84" fmla="*/ 168195 w 2189512"/>
                <a:gd name="connsiteY84" fmla="*/ 226902 h 977693"/>
                <a:gd name="connsiteX85" fmla="*/ 167969 w 2189512"/>
                <a:gd name="connsiteY85" fmla="*/ 226917 h 977693"/>
                <a:gd name="connsiteX86" fmla="*/ 155425 w 2189512"/>
                <a:gd name="connsiteY86" fmla="*/ 225392 h 977693"/>
                <a:gd name="connsiteX87" fmla="*/ 179763 w 2189512"/>
                <a:gd name="connsiteY87" fmla="*/ 206226 h 977693"/>
                <a:gd name="connsiteX88" fmla="*/ 164607 w 2189512"/>
                <a:gd name="connsiteY88" fmla="*/ 208254 h 977693"/>
                <a:gd name="connsiteX89" fmla="*/ 162230 w 2189512"/>
                <a:gd name="connsiteY89" fmla="*/ 207757 h 977693"/>
                <a:gd name="connsiteX90" fmla="*/ 144323 w 2189512"/>
                <a:gd name="connsiteY90" fmla="*/ 207980 h 977693"/>
                <a:gd name="connsiteX91" fmla="*/ 140399 w 2189512"/>
                <a:gd name="connsiteY91" fmla="*/ 199469 h 977693"/>
                <a:gd name="connsiteX92" fmla="*/ 147657 w 2189512"/>
                <a:gd name="connsiteY92" fmla="*/ 194329 h 977693"/>
                <a:gd name="connsiteX93" fmla="*/ 132245 w 2189512"/>
                <a:gd name="connsiteY93" fmla="*/ 192163 h 977693"/>
                <a:gd name="connsiteX94" fmla="*/ 127135 w 2189512"/>
                <a:gd name="connsiteY94" fmla="*/ 186391 h 977693"/>
                <a:gd name="connsiteX95" fmla="*/ 127183 w 2189512"/>
                <a:gd name="connsiteY95" fmla="*/ 181888 h 977693"/>
                <a:gd name="connsiteX96" fmla="*/ 119528 w 2189512"/>
                <a:gd name="connsiteY96" fmla="*/ 183020 h 977693"/>
                <a:gd name="connsiteX97" fmla="*/ 99356 w 2189512"/>
                <a:gd name="connsiteY97" fmla="*/ 181032 h 977693"/>
                <a:gd name="connsiteX98" fmla="*/ 96315 w 2189512"/>
                <a:gd name="connsiteY98" fmla="*/ 169481 h 977693"/>
                <a:gd name="connsiteX99" fmla="*/ 95265 w 2189512"/>
                <a:gd name="connsiteY99" fmla="*/ 169758 h 977693"/>
                <a:gd name="connsiteX100" fmla="*/ 119869 w 2189512"/>
                <a:gd name="connsiteY100" fmla="*/ 161496 h 977693"/>
                <a:gd name="connsiteX101" fmla="*/ 88722 w 2189512"/>
                <a:gd name="connsiteY101" fmla="*/ 165664 h 977693"/>
                <a:gd name="connsiteX102" fmla="*/ 85773 w 2189512"/>
                <a:gd name="connsiteY102" fmla="*/ 165048 h 977693"/>
                <a:gd name="connsiteX103" fmla="*/ 63559 w 2189512"/>
                <a:gd name="connsiteY103" fmla="*/ 165324 h 977693"/>
                <a:gd name="connsiteX104" fmla="*/ 58690 w 2189512"/>
                <a:gd name="connsiteY104" fmla="*/ 154765 h 977693"/>
                <a:gd name="connsiteX105" fmla="*/ 64055 w 2189512"/>
                <a:gd name="connsiteY105" fmla="*/ 150966 h 977693"/>
                <a:gd name="connsiteX106" fmla="*/ 54577 w 2189512"/>
                <a:gd name="connsiteY106" fmla="*/ 152368 h 977693"/>
                <a:gd name="connsiteX107" fmla="*/ 29552 w 2189512"/>
                <a:gd name="connsiteY107" fmla="*/ 149901 h 977693"/>
                <a:gd name="connsiteX108" fmla="*/ 20518 w 2189512"/>
                <a:gd name="connsiteY108" fmla="*/ 144357 h 977693"/>
                <a:gd name="connsiteX109" fmla="*/ 23464 w 2189512"/>
                <a:gd name="connsiteY109" fmla="*/ 139439 h 977693"/>
                <a:gd name="connsiteX110" fmla="*/ 14930 w 2189512"/>
                <a:gd name="connsiteY110" fmla="*/ 139994 h 977693"/>
                <a:gd name="connsiteX111" fmla="*/ 0 w 2189512"/>
                <a:gd name="connsiteY111" fmla="*/ 138179 h 977693"/>
                <a:gd name="connsiteX112" fmla="*/ 87685 w 2189512"/>
                <a:gd name="connsiteY112" fmla="*/ 69129 h 977693"/>
                <a:gd name="connsiteX113" fmla="*/ 369128 w 2189512"/>
                <a:gd name="connsiteY113" fmla="*/ 610 h 977693"/>
                <a:gd name="connsiteX114" fmla="*/ 809167 w 2189512"/>
                <a:gd name="connsiteY114" fmla="*/ 60974 h 977693"/>
                <a:gd name="connsiteX115" fmla="*/ 1229193 w 2189512"/>
                <a:gd name="connsiteY115" fmla="*/ 193468 h 977693"/>
                <a:gd name="connsiteX116" fmla="*/ 1236391 w 2189512"/>
                <a:gd name="connsiteY116" fmla="*/ 194359 h 977693"/>
                <a:gd name="connsiteX117" fmla="*/ 1248870 w 2189512"/>
                <a:gd name="connsiteY117" fmla="*/ 199432 h 977693"/>
                <a:gd name="connsiteX118" fmla="*/ 1287266 w 2189512"/>
                <a:gd name="connsiteY118" fmla="*/ 213003 h 977693"/>
                <a:gd name="connsiteX119" fmla="*/ 1298923 w 2189512"/>
                <a:gd name="connsiteY119" fmla="*/ 217596 h 977693"/>
                <a:gd name="connsiteX120" fmla="*/ 1341432 w 2189512"/>
                <a:gd name="connsiteY120" fmla="*/ 233567 h 977693"/>
                <a:gd name="connsiteX121" fmla="*/ 1357202 w 2189512"/>
                <a:gd name="connsiteY121" fmla="*/ 240559 h 977693"/>
                <a:gd name="connsiteX122" fmla="*/ 1461764 w 2189512"/>
                <a:gd name="connsiteY122" fmla="*/ 280590 h 977693"/>
                <a:gd name="connsiteX123" fmla="*/ 1473763 w 2189512"/>
                <a:gd name="connsiteY123" fmla="*/ 286486 h 977693"/>
                <a:gd name="connsiteX124" fmla="*/ 1482950 w 2189512"/>
                <a:gd name="connsiteY124" fmla="*/ 289639 h 977693"/>
                <a:gd name="connsiteX125" fmla="*/ 1500846 w 2189512"/>
                <a:gd name="connsiteY125" fmla="*/ 296767 h 977693"/>
                <a:gd name="connsiteX126" fmla="*/ 1524158 w 2189512"/>
                <a:gd name="connsiteY126" fmla="*/ 305953 h 977693"/>
                <a:gd name="connsiteX127" fmla="*/ 1536157 w 2189512"/>
                <a:gd name="connsiteY127" fmla="*/ 311848 h 977693"/>
                <a:gd name="connsiteX128" fmla="*/ 1586552 w 2189512"/>
                <a:gd name="connsiteY128" fmla="*/ 331315 h 977693"/>
                <a:gd name="connsiteX129" fmla="*/ 1598551 w 2189512"/>
                <a:gd name="connsiteY129" fmla="*/ 337211 h 977693"/>
                <a:gd name="connsiteX130" fmla="*/ 1653061 w 2189512"/>
                <a:gd name="connsiteY130" fmla="*/ 359077 h 977693"/>
                <a:gd name="connsiteX131" fmla="*/ 1669653 w 2189512"/>
                <a:gd name="connsiteY131" fmla="*/ 366549 h 977693"/>
                <a:gd name="connsiteX132" fmla="*/ 1705444 w 2189512"/>
                <a:gd name="connsiteY132" fmla="*/ 380807 h 977693"/>
                <a:gd name="connsiteX133" fmla="*/ 1736161 w 2189512"/>
                <a:gd name="connsiteY133" fmla="*/ 394311 h 977693"/>
                <a:gd name="connsiteX134" fmla="*/ 1786899 w 2189512"/>
                <a:gd name="connsiteY134" fmla="*/ 415081 h 977693"/>
                <a:gd name="connsiteX135" fmla="*/ 1802669 w 2189512"/>
                <a:gd name="connsiteY135" fmla="*/ 422073 h 977693"/>
                <a:gd name="connsiteX136" fmla="*/ 1811857 w 2189512"/>
                <a:gd name="connsiteY136" fmla="*/ 425226 h 977693"/>
                <a:gd name="connsiteX137" fmla="*/ 1829752 w 2189512"/>
                <a:gd name="connsiteY137" fmla="*/ 432355 h 977693"/>
                <a:gd name="connsiteX138" fmla="*/ 1853887 w 2189512"/>
                <a:gd name="connsiteY138" fmla="*/ 442021 h 977693"/>
                <a:gd name="connsiteX139" fmla="*/ 1869657 w 2189512"/>
                <a:gd name="connsiteY139" fmla="*/ 449013 h 977693"/>
                <a:gd name="connsiteX140" fmla="*/ 1920395 w 2189512"/>
                <a:gd name="connsiteY140" fmla="*/ 469782 h 977693"/>
                <a:gd name="connsiteX141" fmla="*/ 1936165 w 2189512"/>
                <a:gd name="connsiteY141" fmla="*/ 476774 h 977693"/>
                <a:gd name="connsiteX142" fmla="*/ 1982789 w 2189512"/>
                <a:gd name="connsiteY142" fmla="*/ 495145 h 977693"/>
                <a:gd name="connsiteX143" fmla="*/ 1998559 w 2189512"/>
                <a:gd name="connsiteY143" fmla="*/ 502137 h 977693"/>
                <a:gd name="connsiteX144" fmla="*/ 2045183 w 2189512"/>
                <a:gd name="connsiteY144" fmla="*/ 520507 h 977693"/>
                <a:gd name="connsiteX145" fmla="*/ 2056839 w 2189512"/>
                <a:gd name="connsiteY145" fmla="*/ 525100 h 977693"/>
                <a:gd name="connsiteX146" fmla="*/ 2099349 w 2189512"/>
                <a:gd name="connsiteY146" fmla="*/ 541071 h 977693"/>
                <a:gd name="connsiteX147" fmla="*/ 2111142 w 2189512"/>
                <a:gd name="connsiteY147" fmla="*/ 543538 h 977693"/>
                <a:gd name="connsiteX148" fmla="*/ 2157766 w 2189512"/>
                <a:gd name="connsiteY148" fmla="*/ 561909 h 977693"/>
                <a:gd name="connsiteX149" fmla="*/ 2166602 w 2189512"/>
                <a:gd name="connsiteY149" fmla="*/ 563065 h 977693"/>
                <a:gd name="connsiteX0" fmla="*/ 277525 w 2189512"/>
                <a:gd name="connsiteY0" fmla="*/ 260344 h 977693"/>
                <a:gd name="connsiteX1" fmla="*/ 271408 w 2189512"/>
                <a:gd name="connsiteY1" fmla="*/ 260943 h 977693"/>
                <a:gd name="connsiteX2" fmla="*/ 274672 w 2189512"/>
                <a:gd name="connsiteY2" fmla="*/ 260881 h 977693"/>
                <a:gd name="connsiteX3" fmla="*/ 277525 w 2189512"/>
                <a:gd name="connsiteY3" fmla="*/ 260344 h 977693"/>
                <a:gd name="connsiteX4" fmla="*/ 337540 w 2189512"/>
                <a:gd name="connsiteY4" fmla="*/ 258957 h 977693"/>
                <a:gd name="connsiteX5" fmla="*/ 331167 w 2189512"/>
                <a:gd name="connsiteY5" fmla="*/ 258546 h 977693"/>
                <a:gd name="connsiteX6" fmla="*/ 315898 w 2189512"/>
                <a:gd name="connsiteY6" fmla="*/ 258517 h 977693"/>
                <a:gd name="connsiteX7" fmla="*/ 320026 w 2189512"/>
                <a:gd name="connsiteY7" fmla="*/ 259215 h 977693"/>
                <a:gd name="connsiteX8" fmla="*/ 337540 w 2189512"/>
                <a:gd name="connsiteY8" fmla="*/ 258957 h 977693"/>
                <a:gd name="connsiteX9" fmla="*/ 2166602 w 2189512"/>
                <a:gd name="connsiteY9" fmla="*/ 563065 h 977693"/>
                <a:gd name="connsiteX10" fmla="*/ 2173536 w 2189512"/>
                <a:gd name="connsiteY10" fmla="*/ 568901 h 977693"/>
                <a:gd name="connsiteX11" fmla="*/ 2189512 w 2189512"/>
                <a:gd name="connsiteY11" fmla="*/ 579321 h 977693"/>
                <a:gd name="connsiteX12" fmla="*/ 2164697 w 2189512"/>
                <a:gd name="connsiteY12" fmla="*/ 619981 h 977693"/>
                <a:gd name="connsiteX13" fmla="*/ 2140355 w 2189512"/>
                <a:gd name="connsiteY13" fmla="*/ 606888 h 977693"/>
                <a:gd name="connsiteX14" fmla="*/ 2122503 w 2189512"/>
                <a:gd name="connsiteY14" fmla="*/ 603230 h 977693"/>
                <a:gd name="connsiteX15" fmla="*/ 2121123 w 2189512"/>
                <a:gd name="connsiteY15" fmla="*/ 602764 h 977693"/>
                <a:gd name="connsiteX16" fmla="*/ 2132540 w 2189512"/>
                <a:gd name="connsiteY16" fmla="*/ 608946 h 977693"/>
                <a:gd name="connsiteX17" fmla="*/ 2159694 w 2189512"/>
                <a:gd name="connsiteY17" fmla="*/ 638014 h 977693"/>
                <a:gd name="connsiteX18" fmla="*/ 2122053 w 2189512"/>
                <a:gd name="connsiteY18" fmla="*/ 645834 h 977693"/>
                <a:gd name="connsiteX19" fmla="*/ 2116032 w 2189512"/>
                <a:gd name="connsiteY19" fmla="*/ 645356 h 977693"/>
                <a:gd name="connsiteX20" fmla="*/ 2116208 w 2189512"/>
                <a:gd name="connsiteY20" fmla="*/ 645456 h 977693"/>
                <a:gd name="connsiteX21" fmla="*/ 2139058 w 2189512"/>
                <a:gd name="connsiteY21" fmla="*/ 660161 h 977693"/>
                <a:gd name="connsiteX22" fmla="*/ 2135289 w 2189512"/>
                <a:gd name="connsiteY22" fmla="*/ 685529 h 977693"/>
                <a:gd name="connsiteX23" fmla="*/ 2124642 w 2189512"/>
                <a:gd name="connsiteY23" fmla="*/ 687995 h 977693"/>
                <a:gd name="connsiteX24" fmla="*/ 2132137 w 2189512"/>
                <a:gd name="connsiteY24" fmla="*/ 694718 h 977693"/>
                <a:gd name="connsiteX25" fmla="*/ 2117055 w 2189512"/>
                <a:gd name="connsiteY25" fmla="*/ 716796 h 977693"/>
                <a:gd name="connsiteX26" fmla="*/ 2106066 w 2189512"/>
                <a:gd name="connsiteY26" fmla="*/ 715640 h 977693"/>
                <a:gd name="connsiteX27" fmla="*/ 2114039 w 2189512"/>
                <a:gd name="connsiteY27" fmla="*/ 723858 h 977693"/>
                <a:gd name="connsiteX28" fmla="*/ 2089083 w 2189512"/>
                <a:gd name="connsiteY28" fmla="*/ 740178 h 977693"/>
                <a:gd name="connsiteX29" fmla="*/ 2076316 w 2189512"/>
                <a:gd name="connsiteY29" fmla="*/ 739660 h 977693"/>
                <a:gd name="connsiteX30" fmla="*/ 2080310 w 2189512"/>
                <a:gd name="connsiteY30" fmla="*/ 742887 h 977693"/>
                <a:gd name="connsiteX31" fmla="*/ 2108490 w 2189512"/>
                <a:gd name="connsiteY31" fmla="*/ 762631 h 977693"/>
                <a:gd name="connsiteX32" fmla="*/ 2103659 w 2189512"/>
                <a:gd name="connsiteY32" fmla="*/ 782968 h 977693"/>
                <a:gd name="connsiteX33" fmla="*/ 2085155 w 2189512"/>
                <a:gd name="connsiteY33" fmla="*/ 791691 h 977693"/>
                <a:gd name="connsiteX34" fmla="*/ 2094427 w 2189512"/>
                <a:gd name="connsiteY34" fmla="*/ 800719 h 977693"/>
                <a:gd name="connsiteX35" fmla="*/ 2082868 w 2189512"/>
                <a:gd name="connsiteY35" fmla="*/ 826920 h 977693"/>
                <a:gd name="connsiteX36" fmla="*/ 2077561 w 2189512"/>
                <a:gd name="connsiteY36" fmla="*/ 824917 h 977693"/>
                <a:gd name="connsiteX37" fmla="*/ 2081686 w 2189512"/>
                <a:gd name="connsiteY37" fmla="*/ 828487 h 977693"/>
                <a:gd name="connsiteX38" fmla="*/ 2058035 w 2189512"/>
                <a:gd name="connsiteY38" fmla="*/ 857696 h 977693"/>
                <a:gd name="connsiteX39" fmla="*/ 2052979 w 2189512"/>
                <a:gd name="connsiteY39" fmla="*/ 855369 h 977693"/>
                <a:gd name="connsiteX40" fmla="*/ 2065508 w 2189512"/>
                <a:gd name="connsiteY40" fmla="*/ 867569 h 977693"/>
                <a:gd name="connsiteX41" fmla="*/ 2026497 w 2189512"/>
                <a:gd name="connsiteY41" fmla="*/ 883409 h 977693"/>
                <a:gd name="connsiteX42" fmla="*/ 1992626 w 2189512"/>
                <a:gd name="connsiteY42" fmla="*/ 865860 h 977693"/>
                <a:gd name="connsiteX43" fmla="*/ 1981544 w 2189512"/>
                <a:gd name="connsiteY43" fmla="*/ 865654 h 977693"/>
                <a:gd name="connsiteX44" fmla="*/ 2009151 w 2189512"/>
                <a:gd name="connsiteY44" fmla="*/ 881012 h 977693"/>
                <a:gd name="connsiteX45" fmla="*/ 2052965 w 2189512"/>
                <a:gd name="connsiteY45" fmla="*/ 909874 h 977693"/>
                <a:gd name="connsiteX46" fmla="*/ 2029381 w 2189512"/>
                <a:gd name="connsiteY46" fmla="*/ 918172 h 977693"/>
                <a:gd name="connsiteX47" fmla="*/ 1999348 w 2189512"/>
                <a:gd name="connsiteY47" fmla="*/ 903035 h 977693"/>
                <a:gd name="connsiteX48" fmla="*/ 2012720 w 2189512"/>
                <a:gd name="connsiteY48" fmla="*/ 913416 h 977693"/>
                <a:gd name="connsiteX49" fmla="*/ 2047415 w 2189512"/>
                <a:gd name="connsiteY49" fmla="*/ 936407 h 977693"/>
                <a:gd name="connsiteX50" fmla="*/ 2043646 w 2189512"/>
                <a:gd name="connsiteY50" fmla="*/ 961775 h 977693"/>
                <a:gd name="connsiteX51" fmla="*/ 2018965 w 2189512"/>
                <a:gd name="connsiteY51" fmla="*/ 973845 h 977693"/>
                <a:gd name="connsiteX52" fmla="*/ 1997778 w 2189512"/>
                <a:gd name="connsiteY52" fmla="*/ 964797 h 977693"/>
                <a:gd name="connsiteX53" fmla="*/ 1769864 w 2189512"/>
                <a:gd name="connsiteY53" fmla="*/ 831874 h 977693"/>
                <a:gd name="connsiteX54" fmla="*/ 1482710 w 2189512"/>
                <a:gd name="connsiteY54" fmla="*/ 664402 h 977693"/>
                <a:gd name="connsiteX55" fmla="*/ 1389598 w 2189512"/>
                <a:gd name="connsiteY55" fmla="*/ 612303 h 977693"/>
                <a:gd name="connsiteX56" fmla="*/ 1382192 w 2189512"/>
                <a:gd name="connsiteY56" fmla="*/ 607984 h 977693"/>
                <a:gd name="connsiteX57" fmla="*/ 1349144 w 2189512"/>
                <a:gd name="connsiteY57" fmla="*/ 590915 h 977693"/>
                <a:gd name="connsiteX58" fmla="*/ 1312324 w 2189512"/>
                <a:gd name="connsiteY58" fmla="*/ 572748 h 977693"/>
                <a:gd name="connsiteX59" fmla="*/ 1272694 w 2189512"/>
                <a:gd name="connsiteY59" fmla="*/ 551840 h 977693"/>
                <a:gd name="connsiteX60" fmla="*/ 1202688 w 2189512"/>
                <a:gd name="connsiteY60" fmla="*/ 518731 h 977693"/>
                <a:gd name="connsiteX61" fmla="*/ 1174097 w 2189512"/>
                <a:gd name="connsiteY61" fmla="*/ 505364 h 977693"/>
                <a:gd name="connsiteX62" fmla="*/ 1146328 w 2189512"/>
                <a:gd name="connsiteY62" fmla="*/ 492477 h 977693"/>
                <a:gd name="connsiteX63" fmla="*/ 1118079 w 2189512"/>
                <a:gd name="connsiteY63" fmla="*/ 480413 h 977693"/>
                <a:gd name="connsiteX64" fmla="*/ 1053216 w 2189512"/>
                <a:gd name="connsiteY64" fmla="*/ 453610 h 977693"/>
                <a:gd name="connsiteX65" fmla="*/ 1022637 w 2189512"/>
                <a:gd name="connsiteY65" fmla="*/ 437981 h 977693"/>
                <a:gd name="connsiteX66" fmla="*/ 926303 w 2189512"/>
                <a:gd name="connsiteY66" fmla="*/ 402748 h 977693"/>
                <a:gd name="connsiteX67" fmla="*/ 918418 w 2189512"/>
                <a:gd name="connsiteY67" fmla="*/ 399252 h 977693"/>
                <a:gd name="connsiteX68" fmla="*/ 836551 w 2189512"/>
                <a:gd name="connsiteY68" fmla="*/ 371354 h 977693"/>
                <a:gd name="connsiteX69" fmla="*/ 813995 w 2189512"/>
                <a:gd name="connsiteY69" fmla="*/ 370328 h 977693"/>
                <a:gd name="connsiteX70" fmla="*/ 778684 w 2189512"/>
                <a:gd name="connsiteY70" fmla="*/ 355248 h 977693"/>
                <a:gd name="connsiteX71" fmla="*/ 252598 w 2189512"/>
                <a:gd name="connsiteY71" fmla="*/ 285497 h 977693"/>
                <a:gd name="connsiteX72" fmla="*/ 230672 w 2189512"/>
                <a:gd name="connsiteY72" fmla="*/ 277362 h 977693"/>
                <a:gd name="connsiteX73" fmla="*/ 230792 w 2189512"/>
                <a:gd name="connsiteY73" fmla="*/ 266276 h 977693"/>
                <a:gd name="connsiteX74" fmla="*/ 226061 w 2189512"/>
                <a:gd name="connsiteY74" fmla="*/ 266714 h 977693"/>
                <a:gd name="connsiteX75" fmla="*/ 207824 w 2189512"/>
                <a:gd name="connsiteY75" fmla="*/ 258282 h 977693"/>
                <a:gd name="connsiteX76" fmla="*/ 209888 w 2189512"/>
                <a:gd name="connsiteY76" fmla="*/ 253560 h 977693"/>
                <a:gd name="connsiteX77" fmla="*/ 214638 w 2189512"/>
                <a:gd name="connsiteY77" fmla="*/ 250980 h 977693"/>
                <a:gd name="connsiteX78" fmla="*/ 208124 w 2189512"/>
                <a:gd name="connsiteY78" fmla="*/ 250980 h 977693"/>
                <a:gd name="connsiteX79" fmla="*/ 208124 w 2189512"/>
                <a:gd name="connsiteY79" fmla="*/ 247179 h 977693"/>
                <a:gd name="connsiteX80" fmla="*/ 200006 w 2189512"/>
                <a:gd name="connsiteY80" fmla="*/ 247107 h 977693"/>
                <a:gd name="connsiteX81" fmla="*/ 197880 w 2189512"/>
                <a:gd name="connsiteY81" fmla="*/ 233737 h 977693"/>
                <a:gd name="connsiteX82" fmla="*/ 199012 w 2189512"/>
                <a:gd name="connsiteY82" fmla="*/ 233183 h 977693"/>
                <a:gd name="connsiteX83" fmla="*/ 192590 w 2189512"/>
                <a:gd name="connsiteY83" fmla="*/ 234331 h 977693"/>
                <a:gd name="connsiteX84" fmla="*/ 168567 w 2189512"/>
                <a:gd name="connsiteY84" fmla="*/ 228239 h 977693"/>
                <a:gd name="connsiteX85" fmla="*/ 168195 w 2189512"/>
                <a:gd name="connsiteY85" fmla="*/ 226902 h 977693"/>
                <a:gd name="connsiteX86" fmla="*/ 167969 w 2189512"/>
                <a:gd name="connsiteY86" fmla="*/ 226917 h 977693"/>
                <a:gd name="connsiteX87" fmla="*/ 155425 w 2189512"/>
                <a:gd name="connsiteY87" fmla="*/ 225392 h 977693"/>
                <a:gd name="connsiteX88" fmla="*/ 179763 w 2189512"/>
                <a:gd name="connsiteY88" fmla="*/ 206226 h 977693"/>
                <a:gd name="connsiteX89" fmla="*/ 164607 w 2189512"/>
                <a:gd name="connsiteY89" fmla="*/ 208254 h 977693"/>
                <a:gd name="connsiteX90" fmla="*/ 162230 w 2189512"/>
                <a:gd name="connsiteY90" fmla="*/ 207757 h 977693"/>
                <a:gd name="connsiteX91" fmla="*/ 144323 w 2189512"/>
                <a:gd name="connsiteY91" fmla="*/ 207980 h 977693"/>
                <a:gd name="connsiteX92" fmla="*/ 140399 w 2189512"/>
                <a:gd name="connsiteY92" fmla="*/ 199469 h 977693"/>
                <a:gd name="connsiteX93" fmla="*/ 147657 w 2189512"/>
                <a:gd name="connsiteY93" fmla="*/ 194329 h 977693"/>
                <a:gd name="connsiteX94" fmla="*/ 132245 w 2189512"/>
                <a:gd name="connsiteY94" fmla="*/ 192163 h 977693"/>
                <a:gd name="connsiteX95" fmla="*/ 127135 w 2189512"/>
                <a:gd name="connsiteY95" fmla="*/ 186391 h 977693"/>
                <a:gd name="connsiteX96" fmla="*/ 127183 w 2189512"/>
                <a:gd name="connsiteY96" fmla="*/ 181888 h 977693"/>
                <a:gd name="connsiteX97" fmla="*/ 119528 w 2189512"/>
                <a:gd name="connsiteY97" fmla="*/ 183020 h 977693"/>
                <a:gd name="connsiteX98" fmla="*/ 99356 w 2189512"/>
                <a:gd name="connsiteY98" fmla="*/ 181032 h 977693"/>
                <a:gd name="connsiteX99" fmla="*/ 96315 w 2189512"/>
                <a:gd name="connsiteY99" fmla="*/ 169481 h 977693"/>
                <a:gd name="connsiteX100" fmla="*/ 95265 w 2189512"/>
                <a:gd name="connsiteY100" fmla="*/ 169758 h 977693"/>
                <a:gd name="connsiteX101" fmla="*/ 119869 w 2189512"/>
                <a:gd name="connsiteY101" fmla="*/ 161496 h 977693"/>
                <a:gd name="connsiteX102" fmla="*/ 88722 w 2189512"/>
                <a:gd name="connsiteY102" fmla="*/ 165664 h 977693"/>
                <a:gd name="connsiteX103" fmla="*/ 85773 w 2189512"/>
                <a:gd name="connsiteY103" fmla="*/ 165048 h 977693"/>
                <a:gd name="connsiteX104" fmla="*/ 63559 w 2189512"/>
                <a:gd name="connsiteY104" fmla="*/ 165324 h 977693"/>
                <a:gd name="connsiteX105" fmla="*/ 58690 w 2189512"/>
                <a:gd name="connsiteY105" fmla="*/ 154765 h 977693"/>
                <a:gd name="connsiteX106" fmla="*/ 64055 w 2189512"/>
                <a:gd name="connsiteY106" fmla="*/ 150966 h 977693"/>
                <a:gd name="connsiteX107" fmla="*/ 54577 w 2189512"/>
                <a:gd name="connsiteY107" fmla="*/ 152368 h 977693"/>
                <a:gd name="connsiteX108" fmla="*/ 29552 w 2189512"/>
                <a:gd name="connsiteY108" fmla="*/ 149901 h 977693"/>
                <a:gd name="connsiteX109" fmla="*/ 20518 w 2189512"/>
                <a:gd name="connsiteY109" fmla="*/ 144357 h 977693"/>
                <a:gd name="connsiteX110" fmla="*/ 23464 w 2189512"/>
                <a:gd name="connsiteY110" fmla="*/ 139439 h 977693"/>
                <a:gd name="connsiteX111" fmla="*/ 14930 w 2189512"/>
                <a:gd name="connsiteY111" fmla="*/ 139994 h 977693"/>
                <a:gd name="connsiteX112" fmla="*/ 0 w 2189512"/>
                <a:gd name="connsiteY112" fmla="*/ 138179 h 977693"/>
                <a:gd name="connsiteX113" fmla="*/ 87685 w 2189512"/>
                <a:gd name="connsiteY113" fmla="*/ 69129 h 977693"/>
                <a:gd name="connsiteX114" fmla="*/ 369128 w 2189512"/>
                <a:gd name="connsiteY114" fmla="*/ 610 h 977693"/>
                <a:gd name="connsiteX115" fmla="*/ 809167 w 2189512"/>
                <a:gd name="connsiteY115" fmla="*/ 60974 h 977693"/>
                <a:gd name="connsiteX116" fmla="*/ 1229193 w 2189512"/>
                <a:gd name="connsiteY116" fmla="*/ 193468 h 977693"/>
                <a:gd name="connsiteX117" fmla="*/ 1236391 w 2189512"/>
                <a:gd name="connsiteY117" fmla="*/ 194359 h 977693"/>
                <a:gd name="connsiteX118" fmla="*/ 1248870 w 2189512"/>
                <a:gd name="connsiteY118" fmla="*/ 199432 h 977693"/>
                <a:gd name="connsiteX119" fmla="*/ 1287266 w 2189512"/>
                <a:gd name="connsiteY119" fmla="*/ 213003 h 977693"/>
                <a:gd name="connsiteX120" fmla="*/ 1298923 w 2189512"/>
                <a:gd name="connsiteY120" fmla="*/ 217596 h 977693"/>
                <a:gd name="connsiteX121" fmla="*/ 1341432 w 2189512"/>
                <a:gd name="connsiteY121" fmla="*/ 233567 h 977693"/>
                <a:gd name="connsiteX122" fmla="*/ 1357202 w 2189512"/>
                <a:gd name="connsiteY122" fmla="*/ 240559 h 977693"/>
                <a:gd name="connsiteX123" fmla="*/ 1461764 w 2189512"/>
                <a:gd name="connsiteY123" fmla="*/ 280590 h 977693"/>
                <a:gd name="connsiteX124" fmla="*/ 1473763 w 2189512"/>
                <a:gd name="connsiteY124" fmla="*/ 286486 h 977693"/>
                <a:gd name="connsiteX125" fmla="*/ 1482950 w 2189512"/>
                <a:gd name="connsiteY125" fmla="*/ 289639 h 977693"/>
                <a:gd name="connsiteX126" fmla="*/ 1500846 w 2189512"/>
                <a:gd name="connsiteY126" fmla="*/ 296767 h 977693"/>
                <a:gd name="connsiteX127" fmla="*/ 1524158 w 2189512"/>
                <a:gd name="connsiteY127" fmla="*/ 305953 h 977693"/>
                <a:gd name="connsiteX128" fmla="*/ 1536157 w 2189512"/>
                <a:gd name="connsiteY128" fmla="*/ 311848 h 977693"/>
                <a:gd name="connsiteX129" fmla="*/ 1586552 w 2189512"/>
                <a:gd name="connsiteY129" fmla="*/ 331315 h 977693"/>
                <a:gd name="connsiteX130" fmla="*/ 1598551 w 2189512"/>
                <a:gd name="connsiteY130" fmla="*/ 337211 h 977693"/>
                <a:gd name="connsiteX131" fmla="*/ 1653061 w 2189512"/>
                <a:gd name="connsiteY131" fmla="*/ 359077 h 977693"/>
                <a:gd name="connsiteX132" fmla="*/ 1669653 w 2189512"/>
                <a:gd name="connsiteY132" fmla="*/ 366549 h 977693"/>
                <a:gd name="connsiteX133" fmla="*/ 1705444 w 2189512"/>
                <a:gd name="connsiteY133" fmla="*/ 380807 h 977693"/>
                <a:gd name="connsiteX134" fmla="*/ 1736161 w 2189512"/>
                <a:gd name="connsiteY134" fmla="*/ 394311 h 977693"/>
                <a:gd name="connsiteX135" fmla="*/ 1786899 w 2189512"/>
                <a:gd name="connsiteY135" fmla="*/ 415081 h 977693"/>
                <a:gd name="connsiteX136" fmla="*/ 1802669 w 2189512"/>
                <a:gd name="connsiteY136" fmla="*/ 422073 h 977693"/>
                <a:gd name="connsiteX137" fmla="*/ 1811857 w 2189512"/>
                <a:gd name="connsiteY137" fmla="*/ 425226 h 977693"/>
                <a:gd name="connsiteX138" fmla="*/ 1829752 w 2189512"/>
                <a:gd name="connsiteY138" fmla="*/ 432355 h 977693"/>
                <a:gd name="connsiteX139" fmla="*/ 1853887 w 2189512"/>
                <a:gd name="connsiteY139" fmla="*/ 442021 h 977693"/>
                <a:gd name="connsiteX140" fmla="*/ 1869657 w 2189512"/>
                <a:gd name="connsiteY140" fmla="*/ 449013 h 977693"/>
                <a:gd name="connsiteX141" fmla="*/ 1920395 w 2189512"/>
                <a:gd name="connsiteY141" fmla="*/ 469782 h 977693"/>
                <a:gd name="connsiteX142" fmla="*/ 1936165 w 2189512"/>
                <a:gd name="connsiteY142" fmla="*/ 476774 h 977693"/>
                <a:gd name="connsiteX143" fmla="*/ 1982789 w 2189512"/>
                <a:gd name="connsiteY143" fmla="*/ 495145 h 977693"/>
                <a:gd name="connsiteX144" fmla="*/ 1998559 w 2189512"/>
                <a:gd name="connsiteY144" fmla="*/ 502137 h 977693"/>
                <a:gd name="connsiteX145" fmla="*/ 2045183 w 2189512"/>
                <a:gd name="connsiteY145" fmla="*/ 520507 h 977693"/>
                <a:gd name="connsiteX146" fmla="*/ 2056839 w 2189512"/>
                <a:gd name="connsiteY146" fmla="*/ 525100 h 977693"/>
                <a:gd name="connsiteX147" fmla="*/ 2099349 w 2189512"/>
                <a:gd name="connsiteY147" fmla="*/ 541071 h 977693"/>
                <a:gd name="connsiteX148" fmla="*/ 2111142 w 2189512"/>
                <a:gd name="connsiteY148" fmla="*/ 543538 h 977693"/>
                <a:gd name="connsiteX149" fmla="*/ 2157766 w 2189512"/>
                <a:gd name="connsiteY149" fmla="*/ 561909 h 977693"/>
                <a:gd name="connsiteX150" fmla="*/ 2166602 w 2189512"/>
                <a:gd name="connsiteY150" fmla="*/ 563065 h 977693"/>
                <a:gd name="connsiteX0" fmla="*/ 277525 w 2189512"/>
                <a:gd name="connsiteY0" fmla="*/ 260344 h 977693"/>
                <a:gd name="connsiteX1" fmla="*/ 271408 w 2189512"/>
                <a:gd name="connsiteY1" fmla="*/ 260943 h 977693"/>
                <a:gd name="connsiteX2" fmla="*/ 274672 w 2189512"/>
                <a:gd name="connsiteY2" fmla="*/ 260881 h 977693"/>
                <a:gd name="connsiteX3" fmla="*/ 277525 w 2189512"/>
                <a:gd name="connsiteY3" fmla="*/ 260344 h 977693"/>
                <a:gd name="connsiteX4" fmla="*/ 320026 w 2189512"/>
                <a:gd name="connsiteY4" fmla="*/ 259215 h 977693"/>
                <a:gd name="connsiteX5" fmla="*/ 331167 w 2189512"/>
                <a:gd name="connsiteY5" fmla="*/ 258546 h 977693"/>
                <a:gd name="connsiteX6" fmla="*/ 315898 w 2189512"/>
                <a:gd name="connsiteY6" fmla="*/ 258517 h 977693"/>
                <a:gd name="connsiteX7" fmla="*/ 320026 w 2189512"/>
                <a:gd name="connsiteY7" fmla="*/ 259215 h 977693"/>
                <a:gd name="connsiteX8" fmla="*/ 2166602 w 2189512"/>
                <a:gd name="connsiteY8" fmla="*/ 563065 h 977693"/>
                <a:gd name="connsiteX9" fmla="*/ 2173536 w 2189512"/>
                <a:gd name="connsiteY9" fmla="*/ 568901 h 977693"/>
                <a:gd name="connsiteX10" fmla="*/ 2189512 w 2189512"/>
                <a:gd name="connsiteY10" fmla="*/ 579321 h 977693"/>
                <a:gd name="connsiteX11" fmla="*/ 2164697 w 2189512"/>
                <a:gd name="connsiteY11" fmla="*/ 619981 h 977693"/>
                <a:gd name="connsiteX12" fmla="*/ 2140355 w 2189512"/>
                <a:gd name="connsiteY12" fmla="*/ 606888 h 977693"/>
                <a:gd name="connsiteX13" fmla="*/ 2122503 w 2189512"/>
                <a:gd name="connsiteY13" fmla="*/ 603230 h 977693"/>
                <a:gd name="connsiteX14" fmla="*/ 2121123 w 2189512"/>
                <a:gd name="connsiteY14" fmla="*/ 602764 h 977693"/>
                <a:gd name="connsiteX15" fmla="*/ 2132540 w 2189512"/>
                <a:gd name="connsiteY15" fmla="*/ 608946 h 977693"/>
                <a:gd name="connsiteX16" fmla="*/ 2159694 w 2189512"/>
                <a:gd name="connsiteY16" fmla="*/ 638014 h 977693"/>
                <a:gd name="connsiteX17" fmla="*/ 2122053 w 2189512"/>
                <a:gd name="connsiteY17" fmla="*/ 645834 h 977693"/>
                <a:gd name="connsiteX18" fmla="*/ 2116032 w 2189512"/>
                <a:gd name="connsiteY18" fmla="*/ 645356 h 977693"/>
                <a:gd name="connsiteX19" fmla="*/ 2116208 w 2189512"/>
                <a:gd name="connsiteY19" fmla="*/ 645456 h 977693"/>
                <a:gd name="connsiteX20" fmla="*/ 2139058 w 2189512"/>
                <a:gd name="connsiteY20" fmla="*/ 660161 h 977693"/>
                <a:gd name="connsiteX21" fmla="*/ 2135289 w 2189512"/>
                <a:gd name="connsiteY21" fmla="*/ 685529 h 977693"/>
                <a:gd name="connsiteX22" fmla="*/ 2124642 w 2189512"/>
                <a:gd name="connsiteY22" fmla="*/ 687995 h 977693"/>
                <a:gd name="connsiteX23" fmla="*/ 2132137 w 2189512"/>
                <a:gd name="connsiteY23" fmla="*/ 694718 h 977693"/>
                <a:gd name="connsiteX24" fmla="*/ 2117055 w 2189512"/>
                <a:gd name="connsiteY24" fmla="*/ 716796 h 977693"/>
                <a:gd name="connsiteX25" fmla="*/ 2106066 w 2189512"/>
                <a:gd name="connsiteY25" fmla="*/ 715640 h 977693"/>
                <a:gd name="connsiteX26" fmla="*/ 2114039 w 2189512"/>
                <a:gd name="connsiteY26" fmla="*/ 723858 h 977693"/>
                <a:gd name="connsiteX27" fmla="*/ 2089083 w 2189512"/>
                <a:gd name="connsiteY27" fmla="*/ 740178 h 977693"/>
                <a:gd name="connsiteX28" fmla="*/ 2076316 w 2189512"/>
                <a:gd name="connsiteY28" fmla="*/ 739660 h 977693"/>
                <a:gd name="connsiteX29" fmla="*/ 2080310 w 2189512"/>
                <a:gd name="connsiteY29" fmla="*/ 742887 h 977693"/>
                <a:gd name="connsiteX30" fmla="*/ 2108490 w 2189512"/>
                <a:gd name="connsiteY30" fmla="*/ 762631 h 977693"/>
                <a:gd name="connsiteX31" fmla="*/ 2103659 w 2189512"/>
                <a:gd name="connsiteY31" fmla="*/ 782968 h 977693"/>
                <a:gd name="connsiteX32" fmla="*/ 2085155 w 2189512"/>
                <a:gd name="connsiteY32" fmla="*/ 791691 h 977693"/>
                <a:gd name="connsiteX33" fmla="*/ 2094427 w 2189512"/>
                <a:gd name="connsiteY33" fmla="*/ 800719 h 977693"/>
                <a:gd name="connsiteX34" fmla="*/ 2082868 w 2189512"/>
                <a:gd name="connsiteY34" fmla="*/ 826920 h 977693"/>
                <a:gd name="connsiteX35" fmla="*/ 2077561 w 2189512"/>
                <a:gd name="connsiteY35" fmla="*/ 824917 h 977693"/>
                <a:gd name="connsiteX36" fmla="*/ 2081686 w 2189512"/>
                <a:gd name="connsiteY36" fmla="*/ 828487 h 977693"/>
                <a:gd name="connsiteX37" fmla="*/ 2058035 w 2189512"/>
                <a:gd name="connsiteY37" fmla="*/ 857696 h 977693"/>
                <a:gd name="connsiteX38" fmla="*/ 2052979 w 2189512"/>
                <a:gd name="connsiteY38" fmla="*/ 855369 h 977693"/>
                <a:gd name="connsiteX39" fmla="*/ 2065508 w 2189512"/>
                <a:gd name="connsiteY39" fmla="*/ 867569 h 977693"/>
                <a:gd name="connsiteX40" fmla="*/ 2026497 w 2189512"/>
                <a:gd name="connsiteY40" fmla="*/ 883409 h 977693"/>
                <a:gd name="connsiteX41" fmla="*/ 1992626 w 2189512"/>
                <a:gd name="connsiteY41" fmla="*/ 865860 h 977693"/>
                <a:gd name="connsiteX42" fmla="*/ 1981544 w 2189512"/>
                <a:gd name="connsiteY42" fmla="*/ 865654 h 977693"/>
                <a:gd name="connsiteX43" fmla="*/ 2009151 w 2189512"/>
                <a:gd name="connsiteY43" fmla="*/ 881012 h 977693"/>
                <a:gd name="connsiteX44" fmla="*/ 2052965 w 2189512"/>
                <a:gd name="connsiteY44" fmla="*/ 909874 h 977693"/>
                <a:gd name="connsiteX45" fmla="*/ 2029381 w 2189512"/>
                <a:gd name="connsiteY45" fmla="*/ 918172 h 977693"/>
                <a:gd name="connsiteX46" fmla="*/ 1999348 w 2189512"/>
                <a:gd name="connsiteY46" fmla="*/ 903035 h 977693"/>
                <a:gd name="connsiteX47" fmla="*/ 2012720 w 2189512"/>
                <a:gd name="connsiteY47" fmla="*/ 913416 h 977693"/>
                <a:gd name="connsiteX48" fmla="*/ 2047415 w 2189512"/>
                <a:gd name="connsiteY48" fmla="*/ 936407 h 977693"/>
                <a:gd name="connsiteX49" fmla="*/ 2043646 w 2189512"/>
                <a:gd name="connsiteY49" fmla="*/ 961775 h 977693"/>
                <a:gd name="connsiteX50" fmla="*/ 2018965 w 2189512"/>
                <a:gd name="connsiteY50" fmla="*/ 973845 h 977693"/>
                <a:gd name="connsiteX51" fmla="*/ 1997778 w 2189512"/>
                <a:gd name="connsiteY51" fmla="*/ 964797 h 977693"/>
                <a:gd name="connsiteX52" fmla="*/ 1769864 w 2189512"/>
                <a:gd name="connsiteY52" fmla="*/ 831874 h 977693"/>
                <a:gd name="connsiteX53" fmla="*/ 1482710 w 2189512"/>
                <a:gd name="connsiteY53" fmla="*/ 664402 h 977693"/>
                <a:gd name="connsiteX54" fmla="*/ 1389598 w 2189512"/>
                <a:gd name="connsiteY54" fmla="*/ 612303 h 977693"/>
                <a:gd name="connsiteX55" fmla="*/ 1382192 w 2189512"/>
                <a:gd name="connsiteY55" fmla="*/ 607984 h 977693"/>
                <a:gd name="connsiteX56" fmla="*/ 1349144 w 2189512"/>
                <a:gd name="connsiteY56" fmla="*/ 590915 h 977693"/>
                <a:gd name="connsiteX57" fmla="*/ 1312324 w 2189512"/>
                <a:gd name="connsiteY57" fmla="*/ 572748 h 977693"/>
                <a:gd name="connsiteX58" fmla="*/ 1272694 w 2189512"/>
                <a:gd name="connsiteY58" fmla="*/ 551840 h 977693"/>
                <a:gd name="connsiteX59" fmla="*/ 1202688 w 2189512"/>
                <a:gd name="connsiteY59" fmla="*/ 518731 h 977693"/>
                <a:gd name="connsiteX60" fmla="*/ 1174097 w 2189512"/>
                <a:gd name="connsiteY60" fmla="*/ 505364 h 977693"/>
                <a:gd name="connsiteX61" fmla="*/ 1146328 w 2189512"/>
                <a:gd name="connsiteY61" fmla="*/ 492477 h 977693"/>
                <a:gd name="connsiteX62" fmla="*/ 1118079 w 2189512"/>
                <a:gd name="connsiteY62" fmla="*/ 480413 h 977693"/>
                <a:gd name="connsiteX63" fmla="*/ 1053216 w 2189512"/>
                <a:gd name="connsiteY63" fmla="*/ 453610 h 977693"/>
                <a:gd name="connsiteX64" fmla="*/ 1022637 w 2189512"/>
                <a:gd name="connsiteY64" fmla="*/ 437981 h 977693"/>
                <a:gd name="connsiteX65" fmla="*/ 926303 w 2189512"/>
                <a:gd name="connsiteY65" fmla="*/ 402748 h 977693"/>
                <a:gd name="connsiteX66" fmla="*/ 918418 w 2189512"/>
                <a:gd name="connsiteY66" fmla="*/ 399252 h 977693"/>
                <a:gd name="connsiteX67" fmla="*/ 836551 w 2189512"/>
                <a:gd name="connsiteY67" fmla="*/ 371354 h 977693"/>
                <a:gd name="connsiteX68" fmla="*/ 813995 w 2189512"/>
                <a:gd name="connsiteY68" fmla="*/ 370328 h 977693"/>
                <a:gd name="connsiteX69" fmla="*/ 778684 w 2189512"/>
                <a:gd name="connsiteY69" fmla="*/ 355248 h 977693"/>
                <a:gd name="connsiteX70" fmla="*/ 252598 w 2189512"/>
                <a:gd name="connsiteY70" fmla="*/ 285497 h 977693"/>
                <a:gd name="connsiteX71" fmla="*/ 230672 w 2189512"/>
                <a:gd name="connsiteY71" fmla="*/ 277362 h 977693"/>
                <a:gd name="connsiteX72" fmla="*/ 230792 w 2189512"/>
                <a:gd name="connsiteY72" fmla="*/ 266276 h 977693"/>
                <a:gd name="connsiteX73" fmla="*/ 226061 w 2189512"/>
                <a:gd name="connsiteY73" fmla="*/ 266714 h 977693"/>
                <a:gd name="connsiteX74" fmla="*/ 207824 w 2189512"/>
                <a:gd name="connsiteY74" fmla="*/ 258282 h 977693"/>
                <a:gd name="connsiteX75" fmla="*/ 209888 w 2189512"/>
                <a:gd name="connsiteY75" fmla="*/ 253560 h 977693"/>
                <a:gd name="connsiteX76" fmla="*/ 214638 w 2189512"/>
                <a:gd name="connsiteY76" fmla="*/ 250980 h 977693"/>
                <a:gd name="connsiteX77" fmla="*/ 208124 w 2189512"/>
                <a:gd name="connsiteY77" fmla="*/ 250980 h 977693"/>
                <a:gd name="connsiteX78" fmla="*/ 208124 w 2189512"/>
                <a:gd name="connsiteY78" fmla="*/ 247179 h 977693"/>
                <a:gd name="connsiteX79" fmla="*/ 200006 w 2189512"/>
                <a:gd name="connsiteY79" fmla="*/ 247107 h 977693"/>
                <a:gd name="connsiteX80" fmla="*/ 197880 w 2189512"/>
                <a:gd name="connsiteY80" fmla="*/ 233737 h 977693"/>
                <a:gd name="connsiteX81" fmla="*/ 199012 w 2189512"/>
                <a:gd name="connsiteY81" fmla="*/ 233183 h 977693"/>
                <a:gd name="connsiteX82" fmla="*/ 192590 w 2189512"/>
                <a:gd name="connsiteY82" fmla="*/ 234331 h 977693"/>
                <a:gd name="connsiteX83" fmla="*/ 168567 w 2189512"/>
                <a:gd name="connsiteY83" fmla="*/ 228239 h 977693"/>
                <a:gd name="connsiteX84" fmla="*/ 168195 w 2189512"/>
                <a:gd name="connsiteY84" fmla="*/ 226902 h 977693"/>
                <a:gd name="connsiteX85" fmla="*/ 167969 w 2189512"/>
                <a:gd name="connsiteY85" fmla="*/ 226917 h 977693"/>
                <a:gd name="connsiteX86" fmla="*/ 155425 w 2189512"/>
                <a:gd name="connsiteY86" fmla="*/ 225392 h 977693"/>
                <a:gd name="connsiteX87" fmla="*/ 179763 w 2189512"/>
                <a:gd name="connsiteY87" fmla="*/ 206226 h 977693"/>
                <a:gd name="connsiteX88" fmla="*/ 164607 w 2189512"/>
                <a:gd name="connsiteY88" fmla="*/ 208254 h 977693"/>
                <a:gd name="connsiteX89" fmla="*/ 162230 w 2189512"/>
                <a:gd name="connsiteY89" fmla="*/ 207757 h 977693"/>
                <a:gd name="connsiteX90" fmla="*/ 144323 w 2189512"/>
                <a:gd name="connsiteY90" fmla="*/ 207980 h 977693"/>
                <a:gd name="connsiteX91" fmla="*/ 140399 w 2189512"/>
                <a:gd name="connsiteY91" fmla="*/ 199469 h 977693"/>
                <a:gd name="connsiteX92" fmla="*/ 147657 w 2189512"/>
                <a:gd name="connsiteY92" fmla="*/ 194329 h 977693"/>
                <a:gd name="connsiteX93" fmla="*/ 132245 w 2189512"/>
                <a:gd name="connsiteY93" fmla="*/ 192163 h 977693"/>
                <a:gd name="connsiteX94" fmla="*/ 127135 w 2189512"/>
                <a:gd name="connsiteY94" fmla="*/ 186391 h 977693"/>
                <a:gd name="connsiteX95" fmla="*/ 127183 w 2189512"/>
                <a:gd name="connsiteY95" fmla="*/ 181888 h 977693"/>
                <a:gd name="connsiteX96" fmla="*/ 119528 w 2189512"/>
                <a:gd name="connsiteY96" fmla="*/ 183020 h 977693"/>
                <a:gd name="connsiteX97" fmla="*/ 99356 w 2189512"/>
                <a:gd name="connsiteY97" fmla="*/ 181032 h 977693"/>
                <a:gd name="connsiteX98" fmla="*/ 96315 w 2189512"/>
                <a:gd name="connsiteY98" fmla="*/ 169481 h 977693"/>
                <a:gd name="connsiteX99" fmla="*/ 95265 w 2189512"/>
                <a:gd name="connsiteY99" fmla="*/ 169758 h 977693"/>
                <a:gd name="connsiteX100" fmla="*/ 119869 w 2189512"/>
                <a:gd name="connsiteY100" fmla="*/ 161496 h 977693"/>
                <a:gd name="connsiteX101" fmla="*/ 88722 w 2189512"/>
                <a:gd name="connsiteY101" fmla="*/ 165664 h 977693"/>
                <a:gd name="connsiteX102" fmla="*/ 85773 w 2189512"/>
                <a:gd name="connsiteY102" fmla="*/ 165048 h 977693"/>
                <a:gd name="connsiteX103" fmla="*/ 63559 w 2189512"/>
                <a:gd name="connsiteY103" fmla="*/ 165324 h 977693"/>
                <a:gd name="connsiteX104" fmla="*/ 58690 w 2189512"/>
                <a:gd name="connsiteY104" fmla="*/ 154765 h 977693"/>
                <a:gd name="connsiteX105" fmla="*/ 64055 w 2189512"/>
                <a:gd name="connsiteY105" fmla="*/ 150966 h 977693"/>
                <a:gd name="connsiteX106" fmla="*/ 54577 w 2189512"/>
                <a:gd name="connsiteY106" fmla="*/ 152368 h 977693"/>
                <a:gd name="connsiteX107" fmla="*/ 29552 w 2189512"/>
                <a:gd name="connsiteY107" fmla="*/ 149901 h 977693"/>
                <a:gd name="connsiteX108" fmla="*/ 20518 w 2189512"/>
                <a:gd name="connsiteY108" fmla="*/ 144357 h 977693"/>
                <a:gd name="connsiteX109" fmla="*/ 23464 w 2189512"/>
                <a:gd name="connsiteY109" fmla="*/ 139439 h 977693"/>
                <a:gd name="connsiteX110" fmla="*/ 14930 w 2189512"/>
                <a:gd name="connsiteY110" fmla="*/ 139994 h 977693"/>
                <a:gd name="connsiteX111" fmla="*/ 0 w 2189512"/>
                <a:gd name="connsiteY111" fmla="*/ 138179 h 977693"/>
                <a:gd name="connsiteX112" fmla="*/ 87685 w 2189512"/>
                <a:gd name="connsiteY112" fmla="*/ 69129 h 977693"/>
                <a:gd name="connsiteX113" fmla="*/ 369128 w 2189512"/>
                <a:gd name="connsiteY113" fmla="*/ 610 h 977693"/>
                <a:gd name="connsiteX114" fmla="*/ 809167 w 2189512"/>
                <a:gd name="connsiteY114" fmla="*/ 60974 h 977693"/>
                <a:gd name="connsiteX115" fmla="*/ 1229193 w 2189512"/>
                <a:gd name="connsiteY115" fmla="*/ 193468 h 977693"/>
                <a:gd name="connsiteX116" fmla="*/ 1236391 w 2189512"/>
                <a:gd name="connsiteY116" fmla="*/ 194359 h 977693"/>
                <a:gd name="connsiteX117" fmla="*/ 1248870 w 2189512"/>
                <a:gd name="connsiteY117" fmla="*/ 199432 h 977693"/>
                <a:gd name="connsiteX118" fmla="*/ 1287266 w 2189512"/>
                <a:gd name="connsiteY118" fmla="*/ 213003 h 977693"/>
                <a:gd name="connsiteX119" fmla="*/ 1298923 w 2189512"/>
                <a:gd name="connsiteY119" fmla="*/ 217596 h 977693"/>
                <a:gd name="connsiteX120" fmla="*/ 1341432 w 2189512"/>
                <a:gd name="connsiteY120" fmla="*/ 233567 h 977693"/>
                <a:gd name="connsiteX121" fmla="*/ 1357202 w 2189512"/>
                <a:gd name="connsiteY121" fmla="*/ 240559 h 977693"/>
                <a:gd name="connsiteX122" fmla="*/ 1461764 w 2189512"/>
                <a:gd name="connsiteY122" fmla="*/ 280590 h 977693"/>
                <a:gd name="connsiteX123" fmla="*/ 1473763 w 2189512"/>
                <a:gd name="connsiteY123" fmla="*/ 286486 h 977693"/>
                <a:gd name="connsiteX124" fmla="*/ 1482950 w 2189512"/>
                <a:gd name="connsiteY124" fmla="*/ 289639 h 977693"/>
                <a:gd name="connsiteX125" fmla="*/ 1500846 w 2189512"/>
                <a:gd name="connsiteY125" fmla="*/ 296767 h 977693"/>
                <a:gd name="connsiteX126" fmla="*/ 1524158 w 2189512"/>
                <a:gd name="connsiteY126" fmla="*/ 305953 h 977693"/>
                <a:gd name="connsiteX127" fmla="*/ 1536157 w 2189512"/>
                <a:gd name="connsiteY127" fmla="*/ 311848 h 977693"/>
                <a:gd name="connsiteX128" fmla="*/ 1586552 w 2189512"/>
                <a:gd name="connsiteY128" fmla="*/ 331315 h 977693"/>
                <a:gd name="connsiteX129" fmla="*/ 1598551 w 2189512"/>
                <a:gd name="connsiteY129" fmla="*/ 337211 h 977693"/>
                <a:gd name="connsiteX130" fmla="*/ 1653061 w 2189512"/>
                <a:gd name="connsiteY130" fmla="*/ 359077 h 977693"/>
                <a:gd name="connsiteX131" fmla="*/ 1669653 w 2189512"/>
                <a:gd name="connsiteY131" fmla="*/ 366549 h 977693"/>
                <a:gd name="connsiteX132" fmla="*/ 1705444 w 2189512"/>
                <a:gd name="connsiteY132" fmla="*/ 380807 h 977693"/>
                <a:gd name="connsiteX133" fmla="*/ 1736161 w 2189512"/>
                <a:gd name="connsiteY133" fmla="*/ 394311 h 977693"/>
                <a:gd name="connsiteX134" fmla="*/ 1786899 w 2189512"/>
                <a:gd name="connsiteY134" fmla="*/ 415081 h 977693"/>
                <a:gd name="connsiteX135" fmla="*/ 1802669 w 2189512"/>
                <a:gd name="connsiteY135" fmla="*/ 422073 h 977693"/>
                <a:gd name="connsiteX136" fmla="*/ 1811857 w 2189512"/>
                <a:gd name="connsiteY136" fmla="*/ 425226 h 977693"/>
                <a:gd name="connsiteX137" fmla="*/ 1829752 w 2189512"/>
                <a:gd name="connsiteY137" fmla="*/ 432355 h 977693"/>
                <a:gd name="connsiteX138" fmla="*/ 1853887 w 2189512"/>
                <a:gd name="connsiteY138" fmla="*/ 442021 h 977693"/>
                <a:gd name="connsiteX139" fmla="*/ 1869657 w 2189512"/>
                <a:gd name="connsiteY139" fmla="*/ 449013 h 977693"/>
                <a:gd name="connsiteX140" fmla="*/ 1920395 w 2189512"/>
                <a:gd name="connsiteY140" fmla="*/ 469782 h 977693"/>
                <a:gd name="connsiteX141" fmla="*/ 1936165 w 2189512"/>
                <a:gd name="connsiteY141" fmla="*/ 476774 h 977693"/>
                <a:gd name="connsiteX142" fmla="*/ 1982789 w 2189512"/>
                <a:gd name="connsiteY142" fmla="*/ 495145 h 977693"/>
                <a:gd name="connsiteX143" fmla="*/ 1998559 w 2189512"/>
                <a:gd name="connsiteY143" fmla="*/ 502137 h 977693"/>
                <a:gd name="connsiteX144" fmla="*/ 2045183 w 2189512"/>
                <a:gd name="connsiteY144" fmla="*/ 520507 h 977693"/>
                <a:gd name="connsiteX145" fmla="*/ 2056839 w 2189512"/>
                <a:gd name="connsiteY145" fmla="*/ 525100 h 977693"/>
                <a:gd name="connsiteX146" fmla="*/ 2099349 w 2189512"/>
                <a:gd name="connsiteY146" fmla="*/ 541071 h 977693"/>
                <a:gd name="connsiteX147" fmla="*/ 2111142 w 2189512"/>
                <a:gd name="connsiteY147" fmla="*/ 543538 h 977693"/>
                <a:gd name="connsiteX148" fmla="*/ 2157766 w 2189512"/>
                <a:gd name="connsiteY148" fmla="*/ 561909 h 977693"/>
                <a:gd name="connsiteX149" fmla="*/ 2166602 w 2189512"/>
                <a:gd name="connsiteY149" fmla="*/ 563065 h 977693"/>
                <a:gd name="connsiteX0" fmla="*/ 277525 w 2189512"/>
                <a:gd name="connsiteY0" fmla="*/ 260344 h 977693"/>
                <a:gd name="connsiteX1" fmla="*/ 271408 w 2189512"/>
                <a:gd name="connsiteY1" fmla="*/ 260943 h 977693"/>
                <a:gd name="connsiteX2" fmla="*/ 274672 w 2189512"/>
                <a:gd name="connsiteY2" fmla="*/ 260881 h 977693"/>
                <a:gd name="connsiteX3" fmla="*/ 277525 w 2189512"/>
                <a:gd name="connsiteY3" fmla="*/ 260344 h 977693"/>
                <a:gd name="connsiteX4" fmla="*/ 315898 w 2189512"/>
                <a:gd name="connsiteY4" fmla="*/ 258517 h 977693"/>
                <a:gd name="connsiteX5" fmla="*/ 331167 w 2189512"/>
                <a:gd name="connsiteY5" fmla="*/ 258546 h 977693"/>
                <a:gd name="connsiteX6" fmla="*/ 315898 w 2189512"/>
                <a:gd name="connsiteY6" fmla="*/ 258517 h 977693"/>
                <a:gd name="connsiteX7" fmla="*/ 2166602 w 2189512"/>
                <a:gd name="connsiteY7" fmla="*/ 563065 h 977693"/>
                <a:gd name="connsiteX8" fmla="*/ 2173536 w 2189512"/>
                <a:gd name="connsiteY8" fmla="*/ 568901 h 977693"/>
                <a:gd name="connsiteX9" fmla="*/ 2189512 w 2189512"/>
                <a:gd name="connsiteY9" fmla="*/ 579321 h 977693"/>
                <a:gd name="connsiteX10" fmla="*/ 2164697 w 2189512"/>
                <a:gd name="connsiteY10" fmla="*/ 619981 h 977693"/>
                <a:gd name="connsiteX11" fmla="*/ 2140355 w 2189512"/>
                <a:gd name="connsiteY11" fmla="*/ 606888 h 977693"/>
                <a:gd name="connsiteX12" fmla="*/ 2122503 w 2189512"/>
                <a:gd name="connsiteY12" fmla="*/ 603230 h 977693"/>
                <a:gd name="connsiteX13" fmla="*/ 2121123 w 2189512"/>
                <a:gd name="connsiteY13" fmla="*/ 602764 h 977693"/>
                <a:gd name="connsiteX14" fmla="*/ 2132540 w 2189512"/>
                <a:gd name="connsiteY14" fmla="*/ 608946 h 977693"/>
                <a:gd name="connsiteX15" fmla="*/ 2159694 w 2189512"/>
                <a:gd name="connsiteY15" fmla="*/ 638014 h 977693"/>
                <a:gd name="connsiteX16" fmla="*/ 2122053 w 2189512"/>
                <a:gd name="connsiteY16" fmla="*/ 645834 h 977693"/>
                <a:gd name="connsiteX17" fmla="*/ 2116032 w 2189512"/>
                <a:gd name="connsiteY17" fmla="*/ 645356 h 977693"/>
                <a:gd name="connsiteX18" fmla="*/ 2116208 w 2189512"/>
                <a:gd name="connsiteY18" fmla="*/ 645456 h 977693"/>
                <a:gd name="connsiteX19" fmla="*/ 2139058 w 2189512"/>
                <a:gd name="connsiteY19" fmla="*/ 660161 h 977693"/>
                <a:gd name="connsiteX20" fmla="*/ 2135289 w 2189512"/>
                <a:gd name="connsiteY20" fmla="*/ 685529 h 977693"/>
                <a:gd name="connsiteX21" fmla="*/ 2124642 w 2189512"/>
                <a:gd name="connsiteY21" fmla="*/ 687995 h 977693"/>
                <a:gd name="connsiteX22" fmla="*/ 2132137 w 2189512"/>
                <a:gd name="connsiteY22" fmla="*/ 694718 h 977693"/>
                <a:gd name="connsiteX23" fmla="*/ 2117055 w 2189512"/>
                <a:gd name="connsiteY23" fmla="*/ 716796 h 977693"/>
                <a:gd name="connsiteX24" fmla="*/ 2106066 w 2189512"/>
                <a:gd name="connsiteY24" fmla="*/ 715640 h 977693"/>
                <a:gd name="connsiteX25" fmla="*/ 2114039 w 2189512"/>
                <a:gd name="connsiteY25" fmla="*/ 723858 h 977693"/>
                <a:gd name="connsiteX26" fmla="*/ 2089083 w 2189512"/>
                <a:gd name="connsiteY26" fmla="*/ 740178 h 977693"/>
                <a:gd name="connsiteX27" fmla="*/ 2076316 w 2189512"/>
                <a:gd name="connsiteY27" fmla="*/ 739660 h 977693"/>
                <a:gd name="connsiteX28" fmla="*/ 2080310 w 2189512"/>
                <a:gd name="connsiteY28" fmla="*/ 742887 h 977693"/>
                <a:gd name="connsiteX29" fmla="*/ 2108490 w 2189512"/>
                <a:gd name="connsiteY29" fmla="*/ 762631 h 977693"/>
                <a:gd name="connsiteX30" fmla="*/ 2103659 w 2189512"/>
                <a:gd name="connsiteY30" fmla="*/ 782968 h 977693"/>
                <a:gd name="connsiteX31" fmla="*/ 2085155 w 2189512"/>
                <a:gd name="connsiteY31" fmla="*/ 791691 h 977693"/>
                <a:gd name="connsiteX32" fmla="*/ 2094427 w 2189512"/>
                <a:gd name="connsiteY32" fmla="*/ 800719 h 977693"/>
                <a:gd name="connsiteX33" fmla="*/ 2082868 w 2189512"/>
                <a:gd name="connsiteY33" fmla="*/ 826920 h 977693"/>
                <a:gd name="connsiteX34" fmla="*/ 2077561 w 2189512"/>
                <a:gd name="connsiteY34" fmla="*/ 824917 h 977693"/>
                <a:gd name="connsiteX35" fmla="*/ 2081686 w 2189512"/>
                <a:gd name="connsiteY35" fmla="*/ 828487 h 977693"/>
                <a:gd name="connsiteX36" fmla="*/ 2058035 w 2189512"/>
                <a:gd name="connsiteY36" fmla="*/ 857696 h 977693"/>
                <a:gd name="connsiteX37" fmla="*/ 2052979 w 2189512"/>
                <a:gd name="connsiteY37" fmla="*/ 855369 h 977693"/>
                <a:gd name="connsiteX38" fmla="*/ 2065508 w 2189512"/>
                <a:gd name="connsiteY38" fmla="*/ 867569 h 977693"/>
                <a:gd name="connsiteX39" fmla="*/ 2026497 w 2189512"/>
                <a:gd name="connsiteY39" fmla="*/ 883409 h 977693"/>
                <a:gd name="connsiteX40" fmla="*/ 1992626 w 2189512"/>
                <a:gd name="connsiteY40" fmla="*/ 865860 h 977693"/>
                <a:gd name="connsiteX41" fmla="*/ 1981544 w 2189512"/>
                <a:gd name="connsiteY41" fmla="*/ 865654 h 977693"/>
                <a:gd name="connsiteX42" fmla="*/ 2009151 w 2189512"/>
                <a:gd name="connsiteY42" fmla="*/ 881012 h 977693"/>
                <a:gd name="connsiteX43" fmla="*/ 2052965 w 2189512"/>
                <a:gd name="connsiteY43" fmla="*/ 909874 h 977693"/>
                <a:gd name="connsiteX44" fmla="*/ 2029381 w 2189512"/>
                <a:gd name="connsiteY44" fmla="*/ 918172 h 977693"/>
                <a:gd name="connsiteX45" fmla="*/ 1999348 w 2189512"/>
                <a:gd name="connsiteY45" fmla="*/ 903035 h 977693"/>
                <a:gd name="connsiteX46" fmla="*/ 2012720 w 2189512"/>
                <a:gd name="connsiteY46" fmla="*/ 913416 h 977693"/>
                <a:gd name="connsiteX47" fmla="*/ 2047415 w 2189512"/>
                <a:gd name="connsiteY47" fmla="*/ 936407 h 977693"/>
                <a:gd name="connsiteX48" fmla="*/ 2043646 w 2189512"/>
                <a:gd name="connsiteY48" fmla="*/ 961775 h 977693"/>
                <a:gd name="connsiteX49" fmla="*/ 2018965 w 2189512"/>
                <a:gd name="connsiteY49" fmla="*/ 973845 h 977693"/>
                <a:gd name="connsiteX50" fmla="*/ 1997778 w 2189512"/>
                <a:gd name="connsiteY50" fmla="*/ 964797 h 977693"/>
                <a:gd name="connsiteX51" fmla="*/ 1769864 w 2189512"/>
                <a:gd name="connsiteY51" fmla="*/ 831874 h 977693"/>
                <a:gd name="connsiteX52" fmla="*/ 1482710 w 2189512"/>
                <a:gd name="connsiteY52" fmla="*/ 664402 h 977693"/>
                <a:gd name="connsiteX53" fmla="*/ 1389598 w 2189512"/>
                <a:gd name="connsiteY53" fmla="*/ 612303 h 977693"/>
                <a:gd name="connsiteX54" fmla="*/ 1382192 w 2189512"/>
                <a:gd name="connsiteY54" fmla="*/ 607984 h 977693"/>
                <a:gd name="connsiteX55" fmla="*/ 1349144 w 2189512"/>
                <a:gd name="connsiteY55" fmla="*/ 590915 h 977693"/>
                <a:gd name="connsiteX56" fmla="*/ 1312324 w 2189512"/>
                <a:gd name="connsiteY56" fmla="*/ 572748 h 977693"/>
                <a:gd name="connsiteX57" fmla="*/ 1272694 w 2189512"/>
                <a:gd name="connsiteY57" fmla="*/ 551840 h 977693"/>
                <a:gd name="connsiteX58" fmla="*/ 1202688 w 2189512"/>
                <a:gd name="connsiteY58" fmla="*/ 518731 h 977693"/>
                <a:gd name="connsiteX59" fmla="*/ 1174097 w 2189512"/>
                <a:gd name="connsiteY59" fmla="*/ 505364 h 977693"/>
                <a:gd name="connsiteX60" fmla="*/ 1146328 w 2189512"/>
                <a:gd name="connsiteY60" fmla="*/ 492477 h 977693"/>
                <a:gd name="connsiteX61" fmla="*/ 1118079 w 2189512"/>
                <a:gd name="connsiteY61" fmla="*/ 480413 h 977693"/>
                <a:gd name="connsiteX62" fmla="*/ 1053216 w 2189512"/>
                <a:gd name="connsiteY62" fmla="*/ 453610 h 977693"/>
                <a:gd name="connsiteX63" fmla="*/ 1022637 w 2189512"/>
                <a:gd name="connsiteY63" fmla="*/ 437981 h 977693"/>
                <a:gd name="connsiteX64" fmla="*/ 926303 w 2189512"/>
                <a:gd name="connsiteY64" fmla="*/ 402748 h 977693"/>
                <a:gd name="connsiteX65" fmla="*/ 918418 w 2189512"/>
                <a:gd name="connsiteY65" fmla="*/ 399252 h 977693"/>
                <a:gd name="connsiteX66" fmla="*/ 836551 w 2189512"/>
                <a:gd name="connsiteY66" fmla="*/ 371354 h 977693"/>
                <a:gd name="connsiteX67" fmla="*/ 813995 w 2189512"/>
                <a:gd name="connsiteY67" fmla="*/ 370328 h 977693"/>
                <a:gd name="connsiteX68" fmla="*/ 778684 w 2189512"/>
                <a:gd name="connsiteY68" fmla="*/ 355248 h 977693"/>
                <a:gd name="connsiteX69" fmla="*/ 252598 w 2189512"/>
                <a:gd name="connsiteY69" fmla="*/ 285497 h 977693"/>
                <a:gd name="connsiteX70" fmla="*/ 230672 w 2189512"/>
                <a:gd name="connsiteY70" fmla="*/ 277362 h 977693"/>
                <a:gd name="connsiteX71" fmla="*/ 230792 w 2189512"/>
                <a:gd name="connsiteY71" fmla="*/ 266276 h 977693"/>
                <a:gd name="connsiteX72" fmla="*/ 226061 w 2189512"/>
                <a:gd name="connsiteY72" fmla="*/ 266714 h 977693"/>
                <a:gd name="connsiteX73" fmla="*/ 207824 w 2189512"/>
                <a:gd name="connsiteY73" fmla="*/ 258282 h 977693"/>
                <a:gd name="connsiteX74" fmla="*/ 209888 w 2189512"/>
                <a:gd name="connsiteY74" fmla="*/ 253560 h 977693"/>
                <a:gd name="connsiteX75" fmla="*/ 214638 w 2189512"/>
                <a:gd name="connsiteY75" fmla="*/ 250980 h 977693"/>
                <a:gd name="connsiteX76" fmla="*/ 208124 w 2189512"/>
                <a:gd name="connsiteY76" fmla="*/ 250980 h 977693"/>
                <a:gd name="connsiteX77" fmla="*/ 208124 w 2189512"/>
                <a:gd name="connsiteY77" fmla="*/ 247179 h 977693"/>
                <a:gd name="connsiteX78" fmla="*/ 200006 w 2189512"/>
                <a:gd name="connsiteY78" fmla="*/ 247107 h 977693"/>
                <a:gd name="connsiteX79" fmla="*/ 197880 w 2189512"/>
                <a:gd name="connsiteY79" fmla="*/ 233737 h 977693"/>
                <a:gd name="connsiteX80" fmla="*/ 199012 w 2189512"/>
                <a:gd name="connsiteY80" fmla="*/ 233183 h 977693"/>
                <a:gd name="connsiteX81" fmla="*/ 192590 w 2189512"/>
                <a:gd name="connsiteY81" fmla="*/ 234331 h 977693"/>
                <a:gd name="connsiteX82" fmla="*/ 168567 w 2189512"/>
                <a:gd name="connsiteY82" fmla="*/ 228239 h 977693"/>
                <a:gd name="connsiteX83" fmla="*/ 168195 w 2189512"/>
                <a:gd name="connsiteY83" fmla="*/ 226902 h 977693"/>
                <a:gd name="connsiteX84" fmla="*/ 167969 w 2189512"/>
                <a:gd name="connsiteY84" fmla="*/ 226917 h 977693"/>
                <a:gd name="connsiteX85" fmla="*/ 155425 w 2189512"/>
                <a:gd name="connsiteY85" fmla="*/ 225392 h 977693"/>
                <a:gd name="connsiteX86" fmla="*/ 179763 w 2189512"/>
                <a:gd name="connsiteY86" fmla="*/ 206226 h 977693"/>
                <a:gd name="connsiteX87" fmla="*/ 164607 w 2189512"/>
                <a:gd name="connsiteY87" fmla="*/ 208254 h 977693"/>
                <a:gd name="connsiteX88" fmla="*/ 162230 w 2189512"/>
                <a:gd name="connsiteY88" fmla="*/ 207757 h 977693"/>
                <a:gd name="connsiteX89" fmla="*/ 144323 w 2189512"/>
                <a:gd name="connsiteY89" fmla="*/ 207980 h 977693"/>
                <a:gd name="connsiteX90" fmla="*/ 140399 w 2189512"/>
                <a:gd name="connsiteY90" fmla="*/ 199469 h 977693"/>
                <a:gd name="connsiteX91" fmla="*/ 147657 w 2189512"/>
                <a:gd name="connsiteY91" fmla="*/ 194329 h 977693"/>
                <a:gd name="connsiteX92" fmla="*/ 132245 w 2189512"/>
                <a:gd name="connsiteY92" fmla="*/ 192163 h 977693"/>
                <a:gd name="connsiteX93" fmla="*/ 127135 w 2189512"/>
                <a:gd name="connsiteY93" fmla="*/ 186391 h 977693"/>
                <a:gd name="connsiteX94" fmla="*/ 127183 w 2189512"/>
                <a:gd name="connsiteY94" fmla="*/ 181888 h 977693"/>
                <a:gd name="connsiteX95" fmla="*/ 119528 w 2189512"/>
                <a:gd name="connsiteY95" fmla="*/ 183020 h 977693"/>
                <a:gd name="connsiteX96" fmla="*/ 99356 w 2189512"/>
                <a:gd name="connsiteY96" fmla="*/ 181032 h 977693"/>
                <a:gd name="connsiteX97" fmla="*/ 96315 w 2189512"/>
                <a:gd name="connsiteY97" fmla="*/ 169481 h 977693"/>
                <a:gd name="connsiteX98" fmla="*/ 95265 w 2189512"/>
                <a:gd name="connsiteY98" fmla="*/ 169758 h 977693"/>
                <a:gd name="connsiteX99" fmla="*/ 119869 w 2189512"/>
                <a:gd name="connsiteY99" fmla="*/ 161496 h 977693"/>
                <a:gd name="connsiteX100" fmla="*/ 88722 w 2189512"/>
                <a:gd name="connsiteY100" fmla="*/ 165664 h 977693"/>
                <a:gd name="connsiteX101" fmla="*/ 85773 w 2189512"/>
                <a:gd name="connsiteY101" fmla="*/ 165048 h 977693"/>
                <a:gd name="connsiteX102" fmla="*/ 63559 w 2189512"/>
                <a:gd name="connsiteY102" fmla="*/ 165324 h 977693"/>
                <a:gd name="connsiteX103" fmla="*/ 58690 w 2189512"/>
                <a:gd name="connsiteY103" fmla="*/ 154765 h 977693"/>
                <a:gd name="connsiteX104" fmla="*/ 64055 w 2189512"/>
                <a:gd name="connsiteY104" fmla="*/ 150966 h 977693"/>
                <a:gd name="connsiteX105" fmla="*/ 54577 w 2189512"/>
                <a:gd name="connsiteY105" fmla="*/ 152368 h 977693"/>
                <a:gd name="connsiteX106" fmla="*/ 29552 w 2189512"/>
                <a:gd name="connsiteY106" fmla="*/ 149901 h 977693"/>
                <a:gd name="connsiteX107" fmla="*/ 20518 w 2189512"/>
                <a:gd name="connsiteY107" fmla="*/ 144357 h 977693"/>
                <a:gd name="connsiteX108" fmla="*/ 23464 w 2189512"/>
                <a:gd name="connsiteY108" fmla="*/ 139439 h 977693"/>
                <a:gd name="connsiteX109" fmla="*/ 14930 w 2189512"/>
                <a:gd name="connsiteY109" fmla="*/ 139994 h 977693"/>
                <a:gd name="connsiteX110" fmla="*/ 0 w 2189512"/>
                <a:gd name="connsiteY110" fmla="*/ 138179 h 977693"/>
                <a:gd name="connsiteX111" fmla="*/ 87685 w 2189512"/>
                <a:gd name="connsiteY111" fmla="*/ 69129 h 977693"/>
                <a:gd name="connsiteX112" fmla="*/ 369128 w 2189512"/>
                <a:gd name="connsiteY112" fmla="*/ 610 h 977693"/>
                <a:gd name="connsiteX113" fmla="*/ 809167 w 2189512"/>
                <a:gd name="connsiteY113" fmla="*/ 60974 h 977693"/>
                <a:gd name="connsiteX114" fmla="*/ 1229193 w 2189512"/>
                <a:gd name="connsiteY114" fmla="*/ 193468 h 977693"/>
                <a:gd name="connsiteX115" fmla="*/ 1236391 w 2189512"/>
                <a:gd name="connsiteY115" fmla="*/ 194359 h 977693"/>
                <a:gd name="connsiteX116" fmla="*/ 1248870 w 2189512"/>
                <a:gd name="connsiteY116" fmla="*/ 199432 h 977693"/>
                <a:gd name="connsiteX117" fmla="*/ 1287266 w 2189512"/>
                <a:gd name="connsiteY117" fmla="*/ 213003 h 977693"/>
                <a:gd name="connsiteX118" fmla="*/ 1298923 w 2189512"/>
                <a:gd name="connsiteY118" fmla="*/ 217596 h 977693"/>
                <a:gd name="connsiteX119" fmla="*/ 1341432 w 2189512"/>
                <a:gd name="connsiteY119" fmla="*/ 233567 h 977693"/>
                <a:gd name="connsiteX120" fmla="*/ 1357202 w 2189512"/>
                <a:gd name="connsiteY120" fmla="*/ 240559 h 977693"/>
                <a:gd name="connsiteX121" fmla="*/ 1461764 w 2189512"/>
                <a:gd name="connsiteY121" fmla="*/ 280590 h 977693"/>
                <a:gd name="connsiteX122" fmla="*/ 1473763 w 2189512"/>
                <a:gd name="connsiteY122" fmla="*/ 286486 h 977693"/>
                <a:gd name="connsiteX123" fmla="*/ 1482950 w 2189512"/>
                <a:gd name="connsiteY123" fmla="*/ 289639 h 977693"/>
                <a:gd name="connsiteX124" fmla="*/ 1500846 w 2189512"/>
                <a:gd name="connsiteY124" fmla="*/ 296767 h 977693"/>
                <a:gd name="connsiteX125" fmla="*/ 1524158 w 2189512"/>
                <a:gd name="connsiteY125" fmla="*/ 305953 h 977693"/>
                <a:gd name="connsiteX126" fmla="*/ 1536157 w 2189512"/>
                <a:gd name="connsiteY126" fmla="*/ 311848 h 977693"/>
                <a:gd name="connsiteX127" fmla="*/ 1586552 w 2189512"/>
                <a:gd name="connsiteY127" fmla="*/ 331315 h 977693"/>
                <a:gd name="connsiteX128" fmla="*/ 1598551 w 2189512"/>
                <a:gd name="connsiteY128" fmla="*/ 337211 h 977693"/>
                <a:gd name="connsiteX129" fmla="*/ 1653061 w 2189512"/>
                <a:gd name="connsiteY129" fmla="*/ 359077 h 977693"/>
                <a:gd name="connsiteX130" fmla="*/ 1669653 w 2189512"/>
                <a:gd name="connsiteY130" fmla="*/ 366549 h 977693"/>
                <a:gd name="connsiteX131" fmla="*/ 1705444 w 2189512"/>
                <a:gd name="connsiteY131" fmla="*/ 380807 h 977693"/>
                <a:gd name="connsiteX132" fmla="*/ 1736161 w 2189512"/>
                <a:gd name="connsiteY132" fmla="*/ 394311 h 977693"/>
                <a:gd name="connsiteX133" fmla="*/ 1786899 w 2189512"/>
                <a:gd name="connsiteY133" fmla="*/ 415081 h 977693"/>
                <a:gd name="connsiteX134" fmla="*/ 1802669 w 2189512"/>
                <a:gd name="connsiteY134" fmla="*/ 422073 h 977693"/>
                <a:gd name="connsiteX135" fmla="*/ 1811857 w 2189512"/>
                <a:gd name="connsiteY135" fmla="*/ 425226 h 977693"/>
                <a:gd name="connsiteX136" fmla="*/ 1829752 w 2189512"/>
                <a:gd name="connsiteY136" fmla="*/ 432355 h 977693"/>
                <a:gd name="connsiteX137" fmla="*/ 1853887 w 2189512"/>
                <a:gd name="connsiteY137" fmla="*/ 442021 h 977693"/>
                <a:gd name="connsiteX138" fmla="*/ 1869657 w 2189512"/>
                <a:gd name="connsiteY138" fmla="*/ 449013 h 977693"/>
                <a:gd name="connsiteX139" fmla="*/ 1920395 w 2189512"/>
                <a:gd name="connsiteY139" fmla="*/ 469782 h 977693"/>
                <a:gd name="connsiteX140" fmla="*/ 1936165 w 2189512"/>
                <a:gd name="connsiteY140" fmla="*/ 476774 h 977693"/>
                <a:gd name="connsiteX141" fmla="*/ 1982789 w 2189512"/>
                <a:gd name="connsiteY141" fmla="*/ 495145 h 977693"/>
                <a:gd name="connsiteX142" fmla="*/ 1998559 w 2189512"/>
                <a:gd name="connsiteY142" fmla="*/ 502137 h 977693"/>
                <a:gd name="connsiteX143" fmla="*/ 2045183 w 2189512"/>
                <a:gd name="connsiteY143" fmla="*/ 520507 h 977693"/>
                <a:gd name="connsiteX144" fmla="*/ 2056839 w 2189512"/>
                <a:gd name="connsiteY144" fmla="*/ 525100 h 977693"/>
                <a:gd name="connsiteX145" fmla="*/ 2099349 w 2189512"/>
                <a:gd name="connsiteY145" fmla="*/ 541071 h 977693"/>
                <a:gd name="connsiteX146" fmla="*/ 2111142 w 2189512"/>
                <a:gd name="connsiteY146" fmla="*/ 543538 h 977693"/>
                <a:gd name="connsiteX147" fmla="*/ 2157766 w 2189512"/>
                <a:gd name="connsiteY147" fmla="*/ 561909 h 977693"/>
                <a:gd name="connsiteX148" fmla="*/ 2166602 w 2189512"/>
                <a:gd name="connsiteY148" fmla="*/ 563065 h 977693"/>
                <a:gd name="connsiteX0" fmla="*/ 277525 w 2189512"/>
                <a:gd name="connsiteY0" fmla="*/ 260344 h 977693"/>
                <a:gd name="connsiteX1" fmla="*/ 271408 w 2189512"/>
                <a:gd name="connsiteY1" fmla="*/ 260943 h 977693"/>
                <a:gd name="connsiteX2" fmla="*/ 274672 w 2189512"/>
                <a:gd name="connsiteY2" fmla="*/ 260881 h 977693"/>
                <a:gd name="connsiteX3" fmla="*/ 277525 w 2189512"/>
                <a:gd name="connsiteY3" fmla="*/ 260344 h 977693"/>
                <a:gd name="connsiteX4" fmla="*/ 2166602 w 2189512"/>
                <a:gd name="connsiteY4" fmla="*/ 563065 h 977693"/>
                <a:gd name="connsiteX5" fmla="*/ 2173536 w 2189512"/>
                <a:gd name="connsiteY5" fmla="*/ 568901 h 977693"/>
                <a:gd name="connsiteX6" fmla="*/ 2189512 w 2189512"/>
                <a:gd name="connsiteY6" fmla="*/ 579321 h 977693"/>
                <a:gd name="connsiteX7" fmla="*/ 2164697 w 2189512"/>
                <a:gd name="connsiteY7" fmla="*/ 619981 h 977693"/>
                <a:gd name="connsiteX8" fmla="*/ 2140355 w 2189512"/>
                <a:gd name="connsiteY8" fmla="*/ 606888 h 977693"/>
                <a:gd name="connsiteX9" fmla="*/ 2122503 w 2189512"/>
                <a:gd name="connsiteY9" fmla="*/ 603230 h 977693"/>
                <a:gd name="connsiteX10" fmla="*/ 2121123 w 2189512"/>
                <a:gd name="connsiteY10" fmla="*/ 602764 h 977693"/>
                <a:gd name="connsiteX11" fmla="*/ 2132540 w 2189512"/>
                <a:gd name="connsiteY11" fmla="*/ 608946 h 977693"/>
                <a:gd name="connsiteX12" fmla="*/ 2159694 w 2189512"/>
                <a:gd name="connsiteY12" fmla="*/ 638014 h 977693"/>
                <a:gd name="connsiteX13" fmla="*/ 2122053 w 2189512"/>
                <a:gd name="connsiteY13" fmla="*/ 645834 h 977693"/>
                <a:gd name="connsiteX14" fmla="*/ 2116032 w 2189512"/>
                <a:gd name="connsiteY14" fmla="*/ 645356 h 977693"/>
                <a:gd name="connsiteX15" fmla="*/ 2116208 w 2189512"/>
                <a:gd name="connsiteY15" fmla="*/ 645456 h 977693"/>
                <a:gd name="connsiteX16" fmla="*/ 2139058 w 2189512"/>
                <a:gd name="connsiteY16" fmla="*/ 660161 h 977693"/>
                <a:gd name="connsiteX17" fmla="*/ 2135289 w 2189512"/>
                <a:gd name="connsiteY17" fmla="*/ 685529 h 977693"/>
                <a:gd name="connsiteX18" fmla="*/ 2124642 w 2189512"/>
                <a:gd name="connsiteY18" fmla="*/ 687995 h 977693"/>
                <a:gd name="connsiteX19" fmla="*/ 2132137 w 2189512"/>
                <a:gd name="connsiteY19" fmla="*/ 694718 h 977693"/>
                <a:gd name="connsiteX20" fmla="*/ 2117055 w 2189512"/>
                <a:gd name="connsiteY20" fmla="*/ 716796 h 977693"/>
                <a:gd name="connsiteX21" fmla="*/ 2106066 w 2189512"/>
                <a:gd name="connsiteY21" fmla="*/ 715640 h 977693"/>
                <a:gd name="connsiteX22" fmla="*/ 2114039 w 2189512"/>
                <a:gd name="connsiteY22" fmla="*/ 723858 h 977693"/>
                <a:gd name="connsiteX23" fmla="*/ 2089083 w 2189512"/>
                <a:gd name="connsiteY23" fmla="*/ 740178 h 977693"/>
                <a:gd name="connsiteX24" fmla="*/ 2076316 w 2189512"/>
                <a:gd name="connsiteY24" fmla="*/ 739660 h 977693"/>
                <a:gd name="connsiteX25" fmla="*/ 2080310 w 2189512"/>
                <a:gd name="connsiteY25" fmla="*/ 742887 h 977693"/>
                <a:gd name="connsiteX26" fmla="*/ 2108490 w 2189512"/>
                <a:gd name="connsiteY26" fmla="*/ 762631 h 977693"/>
                <a:gd name="connsiteX27" fmla="*/ 2103659 w 2189512"/>
                <a:gd name="connsiteY27" fmla="*/ 782968 h 977693"/>
                <a:gd name="connsiteX28" fmla="*/ 2085155 w 2189512"/>
                <a:gd name="connsiteY28" fmla="*/ 791691 h 977693"/>
                <a:gd name="connsiteX29" fmla="*/ 2094427 w 2189512"/>
                <a:gd name="connsiteY29" fmla="*/ 800719 h 977693"/>
                <a:gd name="connsiteX30" fmla="*/ 2082868 w 2189512"/>
                <a:gd name="connsiteY30" fmla="*/ 826920 h 977693"/>
                <a:gd name="connsiteX31" fmla="*/ 2077561 w 2189512"/>
                <a:gd name="connsiteY31" fmla="*/ 824917 h 977693"/>
                <a:gd name="connsiteX32" fmla="*/ 2081686 w 2189512"/>
                <a:gd name="connsiteY32" fmla="*/ 828487 h 977693"/>
                <a:gd name="connsiteX33" fmla="*/ 2058035 w 2189512"/>
                <a:gd name="connsiteY33" fmla="*/ 857696 h 977693"/>
                <a:gd name="connsiteX34" fmla="*/ 2052979 w 2189512"/>
                <a:gd name="connsiteY34" fmla="*/ 855369 h 977693"/>
                <a:gd name="connsiteX35" fmla="*/ 2065508 w 2189512"/>
                <a:gd name="connsiteY35" fmla="*/ 867569 h 977693"/>
                <a:gd name="connsiteX36" fmla="*/ 2026497 w 2189512"/>
                <a:gd name="connsiteY36" fmla="*/ 883409 h 977693"/>
                <a:gd name="connsiteX37" fmla="*/ 1992626 w 2189512"/>
                <a:gd name="connsiteY37" fmla="*/ 865860 h 977693"/>
                <a:gd name="connsiteX38" fmla="*/ 1981544 w 2189512"/>
                <a:gd name="connsiteY38" fmla="*/ 865654 h 977693"/>
                <a:gd name="connsiteX39" fmla="*/ 2009151 w 2189512"/>
                <a:gd name="connsiteY39" fmla="*/ 881012 h 977693"/>
                <a:gd name="connsiteX40" fmla="*/ 2052965 w 2189512"/>
                <a:gd name="connsiteY40" fmla="*/ 909874 h 977693"/>
                <a:gd name="connsiteX41" fmla="*/ 2029381 w 2189512"/>
                <a:gd name="connsiteY41" fmla="*/ 918172 h 977693"/>
                <a:gd name="connsiteX42" fmla="*/ 1999348 w 2189512"/>
                <a:gd name="connsiteY42" fmla="*/ 903035 h 977693"/>
                <a:gd name="connsiteX43" fmla="*/ 2012720 w 2189512"/>
                <a:gd name="connsiteY43" fmla="*/ 913416 h 977693"/>
                <a:gd name="connsiteX44" fmla="*/ 2047415 w 2189512"/>
                <a:gd name="connsiteY44" fmla="*/ 936407 h 977693"/>
                <a:gd name="connsiteX45" fmla="*/ 2043646 w 2189512"/>
                <a:gd name="connsiteY45" fmla="*/ 961775 h 977693"/>
                <a:gd name="connsiteX46" fmla="*/ 2018965 w 2189512"/>
                <a:gd name="connsiteY46" fmla="*/ 973845 h 977693"/>
                <a:gd name="connsiteX47" fmla="*/ 1997778 w 2189512"/>
                <a:gd name="connsiteY47" fmla="*/ 964797 h 977693"/>
                <a:gd name="connsiteX48" fmla="*/ 1769864 w 2189512"/>
                <a:gd name="connsiteY48" fmla="*/ 831874 h 977693"/>
                <a:gd name="connsiteX49" fmla="*/ 1482710 w 2189512"/>
                <a:gd name="connsiteY49" fmla="*/ 664402 h 977693"/>
                <a:gd name="connsiteX50" fmla="*/ 1389598 w 2189512"/>
                <a:gd name="connsiteY50" fmla="*/ 612303 h 977693"/>
                <a:gd name="connsiteX51" fmla="*/ 1382192 w 2189512"/>
                <a:gd name="connsiteY51" fmla="*/ 607984 h 977693"/>
                <a:gd name="connsiteX52" fmla="*/ 1349144 w 2189512"/>
                <a:gd name="connsiteY52" fmla="*/ 590915 h 977693"/>
                <a:gd name="connsiteX53" fmla="*/ 1312324 w 2189512"/>
                <a:gd name="connsiteY53" fmla="*/ 572748 h 977693"/>
                <a:gd name="connsiteX54" fmla="*/ 1272694 w 2189512"/>
                <a:gd name="connsiteY54" fmla="*/ 551840 h 977693"/>
                <a:gd name="connsiteX55" fmla="*/ 1202688 w 2189512"/>
                <a:gd name="connsiteY55" fmla="*/ 518731 h 977693"/>
                <a:gd name="connsiteX56" fmla="*/ 1174097 w 2189512"/>
                <a:gd name="connsiteY56" fmla="*/ 505364 h 977693"/>
                <a:gd name="connsiteX57" fmla="*/ 1146328 w 2189512"/>
                <a:gd name="connsiteY57" fmla="*/ 492477 h 977693"/>
                <a:gd name="connsiteX58" fmla="*/ 1118079 w 2189512"/>
                <a:gd name="connsiteY58" fmla="*/ 480413 h 977693"/>
                <a:gd name="connsiteX59" fmla="*/ 1053216 w 2189512"/>
                <a:gd name="connsiteY59" fmla="*/ 453610 h 977693"/>
                <a:gd name="connsiteX60" fmla="*/ 1022637 w 2189512"/>
                <a:gd name="connsiteY60" fmla="*/ 437981 h 977693"/>
                <a:gd name="connsiteX61" fmla="*/ 926303 w 2189512"/>
                <a:gd name="connsiteY61" fmla="*/ 402748 h 977693"/>
                <a:gd name="connsiteX62" fmla="*/ 918418 w 2189512"/>
                <a:gd name="connsiteY62" fmla="*/ 399252 h 977693"/>
                <a:gd name="connsiteX63" fmla="*/ 836551 w 2189512"/>
                <a:gd name="connsiteY63" fmla="*/ 371354 h 977693"/>
                <a:gd name="connsiteX64" fmla="*/ 813995 w 2189512"/>
                <a:gd name="connsiteY64" fmla="*/ 370328 h 977693"/>
                <a:gd name="connsiteX65" fmla="*/ 778684 w 2189512"/>
                <a:gd name="connsiteY65" fmla="*/ 355248 h 977693"/>
                <a:gd name="connsiteX66" fmla="*/ 252598 w 2189512"/>
                <a:gd name="connsiteY66" fmla="*/ 285497 h 977693"/>
                <a:gd name="connsiteX67" fmla="*/ 230672 w 2189512"/>
                <a:gd name="connsiteY67" fmla="*/ 277362 h 977693"/>
                <a:gd name="connsiteX68" fmla="*/ 230792 w 2189512"/>
                <a:gd name="connsiteY68" fmla="*/ 266276 h 977693"/>
                <a:gd name="connsiteX69" fmla="*/ 226061 w 2189512"/>
                <a:gd name="connsiteY69" fmla="*/ 266714 h 977693"/>
                <a:gd name="connsiteX70" fmla="*/ 207824 w 2189512"/>
                <a:gd name="connsiteY70" fmla="*/ 258282 h 977693"/>
                <a:gd name="connsiteX71" fmla="*/ 209888 w 2189512"/>
                <a:gd name="connsiteY71" fmla="*/ 253560 h 977693"/>
                <a:gd name="connsiteX72" fmla="*/ 214638 w 2189512"/>
                <a:gd name="connsiteY72" fmla="*/ 250980 h 977693"/>
                <a:gd name="connsiteX73" fmla="*/ 208124 w 2189512"/>
                <a:gd name="connsiteY73" fmla="*/ 250980 h 977693"/>
                <a:gd name="connsiteX74" fmla="*/ 208124 w 2189512"/>
                <a:gd name="connsiteY74" fmla="*/ 247179 h 977693"/>
                <a:gd name="connsiteX75" fmla="*/ 200006 w 2189512"/>
                <a:gd name="connsiteY75" fmla="*/ 247107 h 977693"/>
                <a:gd name="connsiteX76" fmla="*/ 197880 w 2189512"/>
                <a:gd name="connsiteY76" fmla="*/ 233737 h 977693"/>
                <a:gd name="connsiteX77" fmla="*/ 199012 w 2189512"/>
                <a:gd name="connsiteY77" fmla="*/ 233183 h 977693"/>
                <a:gd name="connsiteX78" fmla="*/ 192590 w 2189512"/>
                <a:gd name="connsiteY78" fmla="*/ 234331 h 977693"/>
                <a:gd name="connsiteX79" fmla="*/ 168567 w 2189512"/>
                <a:gd name="connsiteY79" fmla="*/ 228239 h 977693"/>
                <a:gd name="connsiteX80" fmla="*/ 168195 w 2189512"/>
                <a:gd name="connsiteY80" fmla="*/ 226902 h 977693"/>
                <a:gd name="connsiteX81" fmla="*/ 167969 w 2189512"/>
                <a:gd name="connsiteY81" fmla="*/ 226917 h 977693"/>
                <a:gd name="connsiteX82" fmla="*/ 155425 w 2189512"/>
                <a:gd name="connsiteY82" fmla="*/ 225392 h 977693"/>
                <a:gd name="connsiteX83" fmla="*/ 179763 w 2189512"/>
                <a:gd name="connsiteY83" fmla="*/ 206226 h 977693"/>
                <a:gd name="connsiteX84" fmla="*/ 164607 w 2189512"/>
                <a:gd name="connsiteY84" fmla="*/ 208254 h 977693"/>
                <a:gd name="connsiteX85" fmla="*/ 162230 w 2189512"/>
                <a:gd name="connsiteY85" fmla="*/ 207757 h 977693"/>
                <a:gd name="connsiteX86" fmla="*/ 144323 w 2189512"/>
                <a:gd name="connsiteY86" fmla="*/ 207980 h 977693"/>
                <a:gd name="connsiteX87" fmla="*/ 140399 w 2189512"/>
                <a:gd name="connsiteY87" fmla="*/ 199469 h 977693"/>
                <a:gd name="connsiteX88" fmla="*/ 147657 w 2189512"/>
                <a:gd name="connsiteY88" fmla="*/ 194329 h 977693"/>
                <a:gd name="connsiteX89" fmla="*/ 132245 w 2189512"/>
                <a:gd name="connsiteY89" fmla="*/ 192163 h 977693"/>
                <a:gd name="connsiteX90" fmla="*/ 127135 w 2189512"/>
                <a:gd name="connsiteY90" fmla="*/ 186391 h 977693"/>
                <a:gd name="connsiteX91" fmla="*/ 127183 w 2189512"/>
                <a:gd name="connsiteY91" fmla="*/ 181888 h 977693"/>
                <a:gd name="connsiteX92" fmla="*/ 119528 w 2189512"/>
                <a:gd name="connsiteY92" fmla="*/ 183020 h 977693"/>
                <a:gd name="connsiteX93" fmla="*/ 99356 w 2189512"/>
                <a:gd name="connsiteY93" fmla="*/ 181032 h 977693"/>
                <a:gd name="connsiteX94" fmla="*/ 96315 w 2189512"/>
                <a:gd name="connsiteY94" fmla="*/ 169481 h 977693"/>
                <a:gd name="connsiteX95" fmla="*/ 95265 w 2189512"/>
                <a:gd name="connsiteY95" fmla="*/ 169758 h 977693"/>
                <a:gd name="connsiteX96" fmla="*/ 119869 w 2189512"/>
                <a:gd name="connsiteY96" fmla="*/ 161496 h 977693"/>
                <a:gd name="connsiteX97" fmla="*/ 88722 w 2189512"/>
                <a:gd name="connsiteY97" fmla="*/ 165664 h 977693"/>
                <a:gd name="connsiteX98" fmla="*/ 85773 w 2189512"/>
                <a:gd name="connsiteY98" fmla="*/ 165048 h 977693"/>
                <a:gd name="connsiteX99" fmla="*/ 63559 w 2189512"/>
                <a:gd name="connsiteY99" fmla="*/ 165324 h 977693"/>
                <a:gd name="connsiteX100" fmla="*/ 58690 w 2189512"/>
                <a:gd name="connsiteY100" fmla="*/ 154765 h 977693"/>
                <a:gd name="connsiteX101" fmla="*/ 64055 w 2189512"/>
                <a:gd name="connsiteY101" fmla="*/ 150966 h 977693"/>
                <a:gd name="connsiteX102" fmla="*/ 54577 w 2189512"/>
                <a:gd name="connsiteY102" fmla="*/ 152368 h 977693"/>
                <a:gd name="connsiteX103" fmla="*/ 29552 w 2189512"/>
                <a:gd name="connsiteY103" fmla="*/ 149901 h 977693"/>
                <a:gd name="connsiteX104" fmla="*/ 20518 w 2189512"/>
                <a:gd name="connsiteY104" fmla="*/ 144357 h 977693"/>
                <a:gd name="connsiteX105" fmla="*/ 23464 w 2189512"/>
                <a:gd name="connsiteY105" fmla="*/ 139439 h 977693"/>
                <a:gd name="connsiteX106" fmla="*/ 14930 w 2189512"/>
                <a:gd name="connsiteY106" fmla="*/ 139994 h 977693"/>
                <a:gd name="connsiteX107" fmla="*/ 0 w 2189512"/>
                <a:gd name="connsiteY107" fmla="*/ 138179 h 977693"/>
                <a:gd name="connsiteX108" fmla="*/ 87685 w 2189512"/>
                <a:gd name="connsiteY108" fmla="*/ 69129 h 977693"/>
                <a:gd name="connsiteX109" fmla="*/ 369128 w 2189512"/>
                <a:gd name="connsiteY109" fmla="*/ 610 h 977693"/>
                <a:gd name="connsiteX110" fmla="*/ 809167 w 2189512"/>
                <a:gd name="connsiteY110" fmla="*/ 60974 h 977693"/>
                <a:gd name="connsiteX111" fmla="*/ 1229193 w 2189512"/>
                <a:gd name="connsiteY111" fmla="*/ 193468 h 977693"/>
                <a:gd name="connsiteX112" fmla="*/ 1236391 w 2189512"/>
                <a:gd name="connsiteY112" fmla="*/ 194359 h 977693"/>
                <a:gd name="connsiteX113" fmla="*/ 1248870 w 2189512"/>
                <a:gd name="connsiteY113" fmla="*/ 199432 h 977693"/>
                <a:gd name="connsiteX114" fmla="*/ 1287266 w 2189512"/>
                <a:gd name="connsiteY114" fmla="*/ 213003 h 977693"/>
                <a:gd name="connsiteX115" fmla="*/ 1298923 w 2189512"/>
                <a:gd name="connsiteY115" fmla="*/ 217596 h 977693"/>
                <a:gd name="connsiteX116" fmla="*/ 1341432 w 2189512"/>
                <a:gd name="connsiteY116" fmla="*/ 233567 h 977693"/>
                <a:gd name="connsiteX117" fmla="*/ 1357202 w 2189512"/>
                <a:gd name="connsiteY117" fmla="*/ 240559 h 977693"/>
                <a:gd name="connsiteX118" fmla="*/ 1461764 w 2189512"/>
                <a:gd name="connsiteY118" fmla="*/ 280590 h 977693"/>
                <a:gd name="connsiteX119" fmla="*/ 1473763 w 2189512"/>
                <a:gd name="connsiteY119" fmla="*/ 286486 h 977693"/>
                <a:gd name="connsiteX120" fmla="*/ 1482950 w 2189512"/>
                <a:gd name="connsiteY120" fmla="*/ 289639 h 977693"/>
                <a:gd name="connsiteX121" fmla="*/ 1500846 w 2189512"/>
                <a:gd name="connsiteY121" fmla="*/ 296767 h 977693"/>
                <a:gd name="connsiteX122" fmla="*/ 1524158 w 2189512"/>
                <a:gd name="connsiteY122" fmla="*/ 305953 h 977693"/>
                <a:gd name="connsiteX123" fmla="*/ 1536157 w 2189512"/>
                <a:gd name="connsiteY123" fmla="*/ 311848 h 977693"/>
                <a:gd name="connsiteX124" fmla="*/ 1586552 w 2189512"/>
                <a:gd name="connsiteY124" fmla="*/ 331315 h 977693"/>
                <a:gd name="connsiteX125" fmla="*/ 1598551 w 2189512"/>
                <a:gd name="connsiteY125" fmla="*/ 337211 h 977693"/>
                <a:gd name="connsiteX126" fmla="*/ 1653061 w 2189512"/>
                <a:gd name="connsiteY126" fmla="*/ 359077 h 977693"/>
                <a:gd name="connsiteX127" fmla="*/ 1669653 w 2189512"/>
                <a:gd name="connsiteY127" fmla="*/ 366549 h 977693"/>
                <a:gd name="connsiteX128" fmla="*/ 1705444 w 2189512"/>
                <a:gd name="connsiteY128" fmla="*/ 380807 h 977693"/>
                <a:gd name="connsiteX129" fmla="*/ 1736161 w 2189512"/>
                <a:gd name="connsiteY129" fmla="*/ 394311 h 977693"/>
                <a:gd name="connsiteX130" fmla="*/ 1786899 w 2189512"/>
                <a:gd name="connsiteY130" fmla="*/ 415081 h 977693"/>
                <a:gd name="connsiteX131" fmla="*/ 1802669 w 2189512"/>
                <a:gd name="connsiteY131" fmla="*/ 422073 h 977693"/>
                <a:gd name="connsiteX132" fmla="*/ 1811857 w 2189512"/>
                <a:gd name="connsiteY132" fmla="*/ 425226 h 977693"/>
                <a:gd name="connsiteX133" fmla="*/ 1829752 w 2189512"/>
                <a:gd name="connsiteY133" fmla="*/ 432355 h 977693"/>
                <a:gd name="connsiteX134" fmla="*/ 1853887 w 2189512"/>
                <a:gd name="connsiteY134" fmla="*/ 442021 h 977693"/>
                <a:gd name="connsiteX135" fmla="*/ 1869657 w 2189512"/>
                <a:gd name="connsiteY135" fmla="*/ 449013 h 977693"/>
                <a:gd name="connsiteX136" fmla="*/ 1920395 w 2189512"/>
                <a:gd name="connsiteY136" fmla="*/ 469782 h 977693"/>
                <a:gd name="connsiteX137" fmla="*/ 1936165 w 2189512"/>
                <a:gd name="connsiteY137" fmla="*/ 476774 h 977693"/>
                <a:gd name="connsiteX138" fmla="*/ 1982789 w 2189512"/>
                <a:gd name="connsiteY138" fmla="*/ 495145 h 977693"/>
                <a:gd name="connsiteX139" fmla="*/ 1998559 w 2189512"/>
                <a:gd name="connsiteY139" fmla="*/ 502137 h 977693"/>
                <a:gd name="connsiteX140" fmla="*/ 2045183 w 2189512"/>
                <a:gd name="connsiteY140" fmla="*/ 520507 h 977693"/>
                <a:gd name="connsiteX141" fmla="*/ 2056839 w 2189512"/>
                <a:gd name="connsiteY141" fmla="*/ 525100 h 977693"/>
                <a:gd name="connsiteX142" fmla="*/ 2099349 w 2189512"/>
                <a:gd name="connsiteY142" fmla="*/ 541071 h 977693"/>
                <a:gd name="connsiteX143" fmla="*/ 2111142 w 2189512"/>
                <a:gd name="connsiteY143" fmla="*/ 543538 h 977693"/>
                <a:gd name="connsiteX144" fmla="*/ 2157766 w 2189512"/>
                <a:gd name="connsiteY144" fmla="*/ 561909 h 977693"/>
                <a:gd name="connsiteX145" fmla="*/ 2166602 w 2189512"/>
                <a:gd name="connsiteY145" fmla="*/ 563065 h 977693"/>
                <a:gd name="connsiteX0" fmla="*/ 274672 w 2189512"/>
                <a:gd name="connsiteY0" fmla="*/ 260881 h 977693"/>
                <a:gd name="connsiteX1" fmla="*/ 271408 w 2189512"/>
                <a:gd name="connsiteY1" fmla="*/ 260943 h 977693"/>
                <a:gd name="connsiteX2" fmla="*/ 274672 w 2189512"/>
                <a:gd name="connsiteY2" fmla="*/ 260881 h 977693"/>
                <a:gd name="connsiteX3" fmla="*/ 2166602 w 2189512"/>
                <a:gd name="connsiteY3" fmla="*/ 563065 h 977693"/>
                <a:gd name="connsiteX4" fmla="*/ 2173536 w 2189512"/>
                <a:gd name="connsiteY4" fmla="*/ 568901 h 977693"/>
                <a:gd name="connsiteX5" fmla="*/ 2189512 w 2189512"/>
                <a:gd name="connsiteY5" fmla="*/ 579321 h 977693"/>
                <a:gd name="connsiteX6" fmla="*/ 2164697 w 2189512"/>
                <a:gd name="connsiteY6" fmla="*/ 619981 h 977693"/>
                <a:gd name="connsiteX7" fmla="*/ 2140355 w 2189512"/>
                <a:gd name="connsiteY7" fmla="*/ 606888 h 977693"/>
                <a:gd name="connsiteX8" fmla="*/ 2122503 w 2189512"/>
                <a:gd name="connsiteY8" fmla="*/ 603230 h 977693"/>
                <a:gd name="connsiteX9" fmla="*/ 2121123 w 2189512"/>
                <a:gd name="connsiteY9" fmla="*/ 602764 h 977693"/>
                <a:gd name="connsiteX10" fmla="*/ 2132540 w 2189512"/>
                <a:gd name="connsiteY10" fmla="*/ 608946 h 977693"/>
                <a:gd name="connsiteX11" fmla="*/ 2159694 w 2189512"/>
                <a:gd name="connsiteY11" fmla="*/ 638014 h 977693"/>
                <a:gd name="connsiteX12" fmla="*/ 2122053 w 2189512"/>
                <a:gd name="connsiteY12" fmla="*/ 645834 h 977693"/>
                <a:gd name="connsiteX13" fmla="*/ 2116032 w 2189512"/>
                <a:gd name="connsiteY13" fmla="*/ 645356 h 977693"/>
                <a:gd name="connsiteX14" fmla="*/ 2116208 w 2189512"/>
                <a:gd name="connsiteY14" fmla="*/ 645456 h 977693"/>
                <a:gd name="connsiteX15" fmla="*/ 2139058 w 2189512"/>
                <a:gd name="connsiteY15" fmla="*/ 660161 h 977693"/>
                <a:gd name="connsiteX16" fmla="*/ 2135289 w 2189512"/>
                <a:gd name="connsiteY16" fmla="*/ 685529 h 977693"/>
                <a:gd name="connsiteX17" fmla="*/ 2124642 w 2189512"/>
                <a:gd name="connsiteY17" fmla="*/ 687995 h 977693"/>
                <a:gd name="connsiteX18" fmla="*/ 2132137 w 2189512"/>
                <a:gd name="connsiteY18" fmla="*/ 694718 h 977693"/>
                <a:gd name="connsiteX19" fmla="*/ 2117055 w 2189512"/>
                <a:gd name="connsiteY19" fmla="*/ 716796 h 977693"/>
                <a:gd name="connsiteX20" fmla="*/ 2106066 w 2189512"/>
                <a:gd name="connsiteY20" fmla="*/ 715640 h 977693"/>
                <a:gd name="connsiteX21" fmla="*/ 2114039 w 2189512"/>
                <a:gd name="connsiteY21" fmla="*/ 723858 h 977693"/>
                <a:gd name="connsiteX22" fmla="*/ 2089083 w 2189512"/>
                <a:gd name="connsiteY22" fmla="*/ 740178 h 977693"/>
                <a:gd name="connsiteX23" fmla="*/ 2076316 w 2189512"/>
                <a:gd name="connsiteY23" fmla="*/ 739660 h 977693"/>
                <a:gd name="connsiteX24" fmla="*/ 2080310 w 2189512"/>
                <a:gd name="connsiteY24" fmla="*/ 742887 h 977693"/>
                <a:gd name="connsiteX25" fmla="*/ 2108490 w 2189512"/>
                <a:gd name="connsiteY25" fmla="*/ 762631 h 977693"/>
                <a:gd name="connsiteX26" fmla="*/ 2103659 w 2189512"/>
                <a:gd name="connsiteY26" fmla="*/ 782968 h 977693"/>
                <a:gd name="connsiteX27" fmla="*/ 2085155 w 2189512"/>
                <a:gd name="connsiteY27" fmla="*/ 791691 h 977693"/>
                <a:gd name="connsiteX28" fmla="*/ 2094427 w 2189512"/>
                <a:gd name="connsiteY28" fmla="*/ 800719 h 977693"/>
                <a:gd name="connsiteX29" fmla="*/ 2082868 w 2189512"/>
                <a:gd name="connsiteY29" fmla="*/ 826920 h 977693"/>
                <a:gd name="connsiteX30" fmla="*/ 2077561 w 2189512"/>
                <a:gd name="connsiteY30" fmla="*/ 824917 h 977693"/>
                <a:gd name="connsiteX31" fmla="*/ 2081686 w 2189512"/>
                <a:gd name="connsiteY31" fmla="*/ 828487 h 977693"/>
                <a:gd name="connsiteX32" fmla="*/ 2058035 w 2189512"/>
                <a:gd name="connsiteY32" fmla="*/ 857696 h 977693"/>
                <a:gd name="connsiteX33" fmla="*/ 2052979 w 2189512"/>
                <a:gd name="connsiteY33" fmla="*/ 855369 h 977693"/>
                <a:gd name="connsiteX34" fmla="*/ 2065508 w 2189512"/>
                <a:gd name="connsiteY34" fmla="*/ 867569 h 977693"/>
                <a:gd name="connsiteX35" fmla="*/ 2026497 w 2189512"/>
                <a:gd name="connsiteY35" fmla="*/ 883409 h 977693"/>
                <a:gd name="connsiteX36" fmla="*/ 1992626 w 2189512"/>
                <a:gd name="connsiteY36" fmla="*/ 865860 h 977693"/>
                <a:gd name="connsiteX37" fmla="*/ 1981544 w 2189512"/>
                <a:gd name="connsiteY37" fmla="*/ 865654 h 977693"/>
                <a:gd name="connsiteX38" fmla="*/ 2009151 w 2189512"/>
                <a:gd name="connsiteY38" fmla="*/ 881012 h 977693"/>
                <a:gd name="connsiteX39" fmla="*/ 2052965 w 2189512"/>
                <a:gd name="connsiteY39" fmla="*/ 909874 h 977693"/>
                <a:gd name="connsiteX40" fmla="*/ 2029381 w 2189512"/>
                <a:gd name="connsiteY40" fmla="*/ 918172 h 977693"/>
                <a:gd name="connsiteX41" fmla="*/ 1999348 w 2189512"/>
                <a:gd name="connsiteY41" fmla="*/ 903035 h 977693"/>
                <a:gd name="connsiteX42" fmla="*/ 2012720 w 2189512"/>
                <a:gd name="connsiteY42" fmla="*/ 913416 h 977693"/>
                <a:gd name="connsiteX43" fmla="*/ 2047415 w 2189512"/>
                <a:gd name="connsiteY43" fmla="*/ 936407 h 977693"/>
                <a:gd name="connsiteX44" fmla="*/ 2043646 w 2189512"/>
                <a:gd name="connsiteY44" fmla="*/ 961775 h 977693"/>
                <a:gd name="connsiteX45" fmla="*/ 2018965 w 2189512"/>
                <a:gd name="connsiteY45" fmla="*/ 973845 h 977693"/>
                <a:gd name="connsiteX46" fmla="*/ 1997778 w 2189512"/>
                <a:gd name="connsiteY46" fmla="*/ 964797 h 977693"/>
                <a:gd name="connsiteX47" fmla="*/ 1769864 w 2189512"/>
                <a:gd name="connsiteY47" fmla="*/ 831874 h 977693"/>
                <a:gd name="connsiteX48" fmla="*/ 1482710 w 2189512"/>
                <a:gd name="connsiteY48" fmla="*/ 664402 h 977693"/>
                <a:gd name="connsiteX49" fmla="*/ 1389598 w 2189512"/>
                <a:gd name="connsiteY49" fmla="*/ 612303 h 977693"/>
                <a:gd name="connsiteX50" fmla="*/ 1382192 w 2189512"/>
                <a:gd name="connsiteY50" fmla="*/ 607984 h 977693"/>
                <a:gd name="connsiteX51" fmla="*/ 1349144 w 2189512"/>
                <a:gd name="connsiteY51" fmla="*/ 590915 h 977693"/>
                <a:gd name="connsiteX52" fmla="*/ 1312324 w 2189512"/>
                <a:gd name="connsiteY52" fmla="*/ 572748 h 977693"/>
                <a:gd name="connsiteX53" fmla="*/ 1272694 w 2189512"/>
                <a:gd name="connsiteY53" fmla="*/ 551840 h 977693"/>
                <a:gd name="connsiteX54" fmla="*/ 1202688 w 2189512"/>
                <a:gd name="connsiteY54" fmla="*/ 518731 h 977693"/>
                <a:gd name="connsiteX55" fmla="*/ 1174097 w 2189512"/>
                <a:gd name="connsiteY55" fmla="*/ 505364 h 977693"/>
                <a:gd name="connsiteX56" fmla="*/ 1146328 w 2189512"/>
                <a:gd name="connsiteY56" fmla="*/ 492477 h 977693"/>
                <a:gd name="connsiteX57" fmla="*/ 1118079 w 2189512"/>
                <a:gd name="connsiteY57" fmla="*/ 480413 h 977693"/>
                <a:gd name="connsiteX58" fmla="*/ 1053216 w 2189512"/>
                <a:gd name="connsiteY58" fmla="*/ 453610 h 977693"/>
                <a:gd name="connsiteX59" fmla="*/ 1022637 w 2189512"/>
                <a:gd name="connsiteY59" fmla="*/ 437981 h 977693"/>
                <a:gd name="connsiteX60" fmla="*/ 926303 w 2189512"/>
                <a:gd name="connsiteY60" fmla="*/ 402748 h 977693"/>
                <a:gd name="connsiteX61" fmla="*/ 918418 w 2189512"/>
                <a:gd name="connsiteY61" fmla="*/ 399252 h 977693"/>
                <a:gd name="connsiteX62" fmla="*/ 836551 w 2189512"/>
                <a:gd name="connsiteY62" fmla="*/ 371354 h 977693"/>
                <a:gd name="connsiteX63" fmla="*/ 813995 w 2189512"/>
                <a:gd name="connsiteY63" fmla="*/ 370328 h 977693"/>
                <a:gd name="connsiteX64" fmla="*/ 778684 w 2189512"/>
                <a:gd name="connsiteY64" fmla="*/ 355248 h 977693"/>
                <a:gd name="connsiteX65" fmla="*/ 252598 w 2189512"/>
                <a:gd name="connsiteY65" fmla="*/ 285497 h 977693"/>
                <a:gd name="connsiteX66" fmla="*/ 230672 w 2189512"/>
                <a:gd name="connsiteY66" fmla="*/ 277362 h 977693"/>
                <a:gd name="connsiteX67" fmla="*/ 230792 w 2189512"/>
                <a:gd name="connsiteY67" fmla="*/ 266276 h 977693"/>
                <a:gd name="connsiteX68" fmla="*/ 226061 w 2189512"/>
                <a:gd name="connsiteY68" fmla="*/ 266714 h 977693"/>
                <a:gd name="connsiteX69" fmla="*/ 207824 w 2189512"/>
                <a:gd name="connsiteY69" fmla="*/ 258282 h 977693"/>
                <a:gd name="connsiteX70" fmla="*/ 209888 w 2189512"/>
                <a:gd name="connsiteY70" fmla="*/ 253560 h 977693"/>
                <a:gd name="connsiteX71" fmla="*/ 214638 w 2189512"/>
                <a:gd name="connsiteY71" fmla="*/ 250980 h 977693"/>
                <a:gd name="connsiteX72" fmla="*/ 208124 w 2189512"/>
                <a:gd name="connsiteY72" fmla="*/ 250980 h 977693"/>
                <a:gd name="connsiteX73" fmla="*/ 208124 w 2189512"/>
                <a:gd name="connsiteY73" fmla="*/ 247179 h 977693"/>
                <a:gd name="connsiteX74" fmla="*/ 200006 w 2189512"/>
                <a:gd name="connsiteY74" fmla="*/ 247107 h 977693"/>
                <a:gd name="connsiteX75" fmla="*/ 197880 w 2189512"/>
                <a:gd name="connsiteY75" fmla="*/ 233737 h 977693"/>
                <a:gd name="connsiteX76" fmla="*/ 199012 w 2189512"/>
                <a:gd name="connsiteY76" fmla="*/ 233183 h 977693"/>
                <a:gd name="connsiteX77" fmla="*/ 192590 w 2189512"/>
                <a:gd name="connsiteY77" fmla="*/ 234331 h 977693"/>
                <a:gd name="connsiteX78" fmla="*/ 168567 w 2189512"/>
                <a:gd name="connsiteY78" fmla="*/ 228239 h 977693"/>
                <a:gd name="connsiteX79" fmla="*/ 168195 w 2189512"/>
                <a:gd name="connsiteY79" fmla="*/ 226902 h 977693"/>
                <a:gd name="connsiteX80" fmla="*/ 167969 w 2189512"/>
                <a:gd name="connsiteY80" fmla="*/ 226917 h 977693"/>
                <a:gd name="connsiteX81" fmla="*/ 155425 w 2189512"/>
                <a:gd name="connsiteY81" fmla="*/ 225392 h 977693"/>
                <a:gd name="connsiteX82" fmla="*/ 179763 w 2189512"/>
                <a:gd name="connsiteY82" fmla="*/ 206226 h 977693"/>
                <a:gd name="connsiteX83" fmla="*/ 164607 w 2189512"/>
                <a:gd name="connsiteY83" fmla="*/ 208254 h 977693"/>
                <a:gd name="connsiteX84" fmla="*/ 162230 w 2189512"/>
                <a:gd name="connsiteY84" fmla="*/ 207757 h 977693"/>
                <a:gd name="connsiteX85" fmla="*/ 144323 w 2189512"/>
                <a:gd name="connsiteY85" fmla="*/ 207980 h 977693"/>
                <a:gd name="connsiteX86" fmla="*/ 140399 w 2189512"/>
                <a:gd name="connsiteY86" fmla="*/ 199469 h 977693"/>
                <a:gd name="connsiteX87" fmla="*/ 147657 w 2189512"/>
                <a:gd name="connsiteY87" fmla="*/ 194329 h 977693"/>
                <a:gd name="connsiteX88" fmla="*/ 132245 w 2189512"/>
                <a:gd name="connsiteY88" fmla="*/ 192163 h 977693"/>
                <a:gd name="connsiteX89" fmla="*/ 127135 w 2189512"/>
                <a:gd name="connsiteY89" fmla="*/ 186391 h 977693"/>
                <a:gd name="connsiteX90" fmla="*/ 127183 w 2189512"/>
                <a:gd name="connsiteY90" fmla="*/ 181888 h 977693"/>
                <a:gd name="connsiteX91" fmla="*/ 119528 w 2189512"/>
                <a:gd name="connsiteY91" fmla="*/ 183020 h 977693"/>
                <a:gd name="connsiteX92" fmla="*/ 99356 w 2189512"/>
                <a:gd name="connsiteY92" fmla="*/ 181032 h 977693"/>
                <a:gd name="connsiteX93" fmla="*/ 96315 w 2189512"/>
                <a:gd name="connsiteY93" fmla="*/ 169481 h 977693"/>
                <a:gd name="connsiteX94" fmla="*/ 95265 w 2189512"/>
                <a:gd name="connsiteY94" fmla="*/ 169758 h 977693"/>
                <a:gd name="connsiteX95" fmla="*/ 119869 w 2189512"/>
                <a:gd name="connsiteY95" fmla="*/ 161496 h 977693"/>
                <a:gd name="connsiteX96" fmla="*/ 88722 w 2189512"/>
                <a:gd name="connsiteY96" fmla="*/ 165664 h 977693"/>
                <a:gd name="connsiteX97" fmla="*/ 85773 w 2189512"/>
                <a:gd name="connsiteY97" fmla="*/ 165048 h 977693"/>
                <a:gd name="connsiteX98" fmla="*/ 63559 w 2189512"/>
                <a:gd name="connsiteY98" fmla="*/ 165324 h 977693"/>
                <a:gd name="connsiteX99" fmla="*/ 58690 w 2189512"/>
                <a:gd name="connsiteY99" fmla="*/ 154765 h 977693"/>
                <a:gd name="connsiteX100" fmla="*/ 64055 w 2189512"/>
                <a:gd name="connsiteY100" fmla="*/ 150966 h 977693"/>
                <a:gd name="connsiteX101" fmla="*/ 54577 w 2189512"/>
                <a:gd name="connsiteY101" fmla="*/ 152368 h 977693"/>
                <a:gd name="connsiteX102" fmla="*/ 29552 w 2189512"/>
                <a:gd name="connsiteY102" fmla="*/ 149901 h 977693"/>
                <a:gd name="connsiteX103" fmla="*/ 20518 w 2189512"/>
                <a:gd name="connsiteY103" fmla="*/ 144357 h 977693"/>
                <a:gd name="connsiteX104" fmla="*/ 23464 w 2189512"/>
                <a:gd name="connsiteY104" fmla="*/ 139439 h 977693"/>
                <a:gd name="connsiteX105" fmla="*/ 14930 w 2189512"/>
                <a:gd name="connsiteY105" fmla="*/ 139994 h 977693"/>
                <a:gd name="connsiteX106" fmla="*/ 0 w 2189512"/>
                <a:gd name="connsiteY106" fmla="*/ 138179 h 977693"/>
                <a:gd name="connsiteX107" fmla="*/ 87685 w 2189512"/>
                <a:gd name="connsiteY107" fmla="*/ 69129 h 977693"/>
                <a:gd name="connsiteX108" fmla="*/ 369128 w 2189512"/>
                <a:gd name="connsiteY108" fmla="*/ 610 h 977693"/>
                <a:gd name="connsiteX109" fmla="*/ 809167 w 2189512"/>
                <a:gd name="connsiteY109" fmla="*/ 60974 h 977693"/>
                <a:gd name="connsiteX110" fmla="*/ 1229193 w 2189512"/>
                <a:gd name="connsiteY110" fmla="*/ 193468 h 977693"/>
                <a:gd name="connsiteX111" fmla="*/ 1236391 w 2189512"/>
                <a:gd name="connsiteY111" fmla="*/ 194359 h 977693"/>
                <a:gd name="connsiteX112" fmla="*/ 1248870 w 2189512"/>
                <a:gd name="connsiteY112" fmla="*/ 199432 h 977693"/>
                <a:gd name="connsiteX113" fmla="*/ 1287266 w 2189512"/>
                <a:gd name="connsiteY113" fmla="*/ 213003 h 977693"/>
                <a:gd name="connsiteX114" fmla="*/ 1298923 w 2189512"/>
                <a:gd name="connsiteY114" fmla="*/ 217596 h 977693"/>
                <a:gd name="connsiteX115" fmla="*/ 1341432 w 2189512"/>
                <a:gd name="connsiteY115" fmla="*/ 233567 h 977693"/>
                <a:gd name="connsiteX116" fmla="*/ 1357202 w 2189512"/>
                <a:gd name="connsiteY116" fmla="*/ 240559 h 977693"/>
                <a:gd name="connsiteX117" fmla="*/ 1461764 w 2189512"/>
                <a:gd name="connsiteY117" fmla="*/ 280590 h 977693"/>
                <a:gd name="connsiteX118" fmla="*/ 1473763 w 2189512"/>
                <a:gd name="connsiteY118" fmla="*/ 286486 h 977693"/>
                <a:gd name="connsiteX119" fmla="*/ 1482950 w 2189512"/>
                <a:gd name="connsiteY119" fmla="*/ 289639 h 977693"/>
                <a:gd name="connsiteX120" fmla="*/ 1500846 w 2189512"/>
                <a:gd name="connsiteY120" fmla="*/ 296767 h 977693"/>
                <a:gd name="connsiteX121" fmla="*/ 1524158 w 2189512"/>
                <a:gd name="connsiteY121" fmla="*/ 305953 h 977693"/>
                <a:gd name="connsiteX122" fmla="*/ 1536157 w 2189512"/>
                <a:gd name="connsiteY122" fmla="*/ 311848 h 977693"/>
                <a:gd name="connsiteX123" fmla="*/ 1586552 w 2189512"/>
                <a:gd name="connsiteY123" fmla="*/ 331315 h 977693"/>
                <a:gd name="connsiteX124" fmla="*/ 1598551 w 2189512"/>
                <a:gd name="connsiteY124" fmla="*/ 337211 h 977693"/>
                <a:gd name="connsiteX125" fmla="*/ 1653061 w 2189512"/>
                <a:gd name="connsiteY125" fmla="*/ 359077 h 977693"/>
                <a:gd name="connsiteX126" fmla="*/ 1669653 w 2189512"/>
                <a:gd name="connsiteY126" fmla="*/ 366549 h 977693"/>
                <a:gd name="connsiteX127" fmla="*/ 1705444 w 2189512"/>
                <a:gd name="connsiteY127" fmla="*/ 380807 h 977693"/>
                <a:gd name="connsiteX128" fmla="*/ 1736161 w 2189512"/>
                <a:gd name="connsiteY128" fmla="*/ 394311 h 977693"/>
                <a:gd name="connsiteX129" fmla="*/ 1786899 w 2189512"/>
                <a:gd name="connsiteY129" fmla="*/ 415081 h 977693"/>
                <a:gd name="connsiteX130" fmla="*/ 1802669 w 2189512"/>
                <a:gd name="connsiteY130" fmla="*/ 422073 h 977693"/>
                <a:gd name="connsiteX131" fmla="*/ 1811857 w 2189512"/>
                <a:gd name="connsiteY131" fmla="*/ 425226 h 977693"/>
                <a:gd name="connsiteX132" fmla="*/ 1829752 w 2189512"/>
                <a:gd name="connsiteY132" fmla="*/ 432355 h 977693"/>
                <a:gd name="connsiteX133" fmla="*/ 1853887 w 2189512"/>
                <a:gd name="connsiteY133" fmla="*/ 442021 h 977693"/>
                <a:gd name="connsiteX134" fmla="*/ 1869657 w 2189512"/>
                <a:gd name="connsiteY134" fmla="*/ 449013 h 977693"/>
                <a:gd name="connsiteX135" fmla="*/ 1920395 w 2189512"/>
                <a:gd name="connsiteY135" fmla="*/ 469782 h 977693"/>
                <a:gd name="connsiteX136" fmla="*/ 1936165 w 2189512"/>
                <a:gd name="connsiteY136" fmla="*/ 476774 h 977693"/>
                <a:gd name="connsiteX137" fmla="*/ 1982789 w 2189512"/>
                <a:gd name="connsiteY137" fmla="*/ 495145 h 977693"/>
                <a:gd name="connsiteX138" fmla="*/ 1998559 w 2189512"/>
                <a:gd name="connsiteY138" fmla="*/ 502137 h 977693"/>
                <a:gd name="connsiteX139" fmla="*/ 2045183 w 2189512"/>
                <a:gd name="connsiteY139" fmla="*/ 520507 h 977693"/>
                <a:gd name="connsiteX140" fmla="*/ 2056839 w 2189512"/>
                <a:gd name="connsiteY140" fmla="*/ 525100 h 977693"/>
                <a:gd name="connsiteX141" fmla="*/ 2099349 w 2189512"/>
                <a:gd name="connsiteY141" fmla="*/ 541071 h 977693"/>
                <a:gd name="connsiteX142" fmla="*/ 2111142 w 2189512"/>
                <a:gd name="connsiteY142" fmla="*/ 543538 h 977693"/>
                <a:gd name="connsiteX143" fmla="*/ 2157766 w 2189512"/>
                <a:gd name="connsiteY143" fmla="*/ 561909 h 977693"/>
                <a:gd name="connsiteX144" fmla="*/ 2166602 w 2189512"/>
                <a:gd name="connsiteY144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997778 w 2189512"/>
                <a:gd name="connsiteY43" fmla="*/ 964797 h 977693"/>
                <a:gd name="connsiteX44" fmla="*/ 1769864 w 2189512"/>
                <a:gd name="connsiteY44" fmla="*/ 831874 h 977693"/>
                <a:gd name="connsiteX45" fmla="*/ 1482710 w 2189512"/>
                <a:gd name="connsiteY45" fmla="*/ 664402 h 977693"/>
                <a:gd name="connsiteX46" fmla="*/ 1389598 w 2189512"/>
                <a:gd name="connsiteY46" fmla="*/ 612303 h 977693"/>
                <a:gd name="connsiteX47" fmla="*/ 1382192 w 2189512"/>
                <a:gd name="connsiteY47" fmla="*/ 607984 h 977693"/>
                <a:gd name="connsiteX48" fmla="*/ 1349144 w 2189512"/>
                <a:gd name="connsiteY48" fmla="*/ 590915 h 977693"/>
                <a:gd name="connsiteX49" fmla="*/ 1312324 w 2189512"/>
                <a:gd name="connsiteY49" fmla="*/ 572748 h 977693"/>
                <a:gd name="connsiteX50" fmla="*/ 1272694 w 2189512"/>
                <a:gd name="connsiteY50" fmla="*/ 551840 h 977693"/>
                <a:gd name="connsiteX51" fmla="*/ 1202688 w 2189512"/>
                <a:gd name="connsiteY51" fmla="*/ 518731 h 977693"/>
                <a:gd name="connsiteX52" fmla="*/ 1174097 w 2189512"/>
                <a:gd name="connsiteY52" fmla="*/ 505364 h 977693"/>
                <a:gd name="connsiteX53" fmla="*/ 1146328 w 2189512"/>
                <a:gd name="connsiteY53" fmla="*/ 492477 h 977693"/>
                <a:gd name="connsiteX54" fmla="*/ 1118079 w 2189512"/>
                <a:gd name="connsiteY54" fmla="*/ 480413 h 977693"/>
                <a:gd name="connsiteX55" fmla="*/ 1053216 w 2189512"/>
                <a:gd name="connsiteY55" fmla="*/ 453610 h 977693"/>
                <a:gd name="connsiteX56" fmla="*/ 1022637 w 2189512"/>
                <a:gd name="connsiteY56" fmla="*/ 437981 h 977693"/>
                <a:gd name="connsiteX57" fmla="*/ 926303 w 2189512"/>
                <a:gd name="connsiteY57" fmla="*/ 402748 h 977693"/>
                <a:gd name="connsiteX58" fmla="*/ 918418 w 2189512"/>
                <a:gd name="connsiteY58" fmla="*/ 399252 h 977693"/>
                <a:gd name="connsiteX59" fmla="*/ 836551 w 2189512"/>
                <a:gd name="connsiteY59" fmla="*/ 371354 h 977693"/>
                <a:gd name="connsiteX60" fmla="*/ 813995 w 2189512"/>
                <a:gd name="connsiteY60" fmla="*/ 370328 h 977693"/>
                <a:gd name="connsiteX61" fmla="*/ 778684 w 2189512"/>
                <a:gd name="connsiteY61" fmla="*/ 355248 h 977693"/>
                <a:gd name="connsiteX62" fmla="*/ 252598 w 2189512"/>
                <a:gd name="connsiteY62" fmla="*/ 285497 h 977693"/>
                <a:gd name="connsiteX63" fmla="*/ 230672 w 2189512"/>
                <a:gd name="connsiteY63" fmla="*/ 277362 h 977693"/>
                <a:gd name="connsiteX64" fmla="*/ 230792 w 2189512"/>
                <a:gd name="connsiteY64" fmla="*/ 266276 h 977693"/>
                <a:gd name="connsiteX65" fmla="*/ 226061 w 2189512"/>
                <a:gd name="connsiteY65" fmla="*/ 266714 h 977693"/>
                <a:gd name="connsiteX66" fmla="*/ 207824 w 2189512"/>
                <a:gd name="connsiteY66" fmla="*/ 258282 h 977693"/>
                <a:gd name="connsiteX67" fmla="*/ 209888 w 2189512"/>
                <a:gd name="connsiteY67" fmla="*/ 253560 h 977693"/>
                <a:gd name="connsiteX68" fmla="*/ 214638 w 2189512"/>
                <a:gd name="connsiteY68" fmla="*/ 250980 h 977693"/>
                <a:gd name="connsiteX69" fmla="*/ 208124 w 2189512"/>
                <a:gd name="connsiteY69" fmla="*/ 250980 h 977693"/>
                <a:gd name="connsiteX70" fmla="*/ 208124 w 2189512"/>
                <a:gd name="connsiteY70" fmla="*/ 247179 h 977693"/>
                <a:gd name="connsiteX71" fmla="*/ 200006 w 2189512"/>
                <a:gd name="connsiteY71" fmla="*/ 247107 h 977693"/>
                <a:gd name="connsiteX72" fmla="*/ 197880 w 2189512"/>
                <a:gd name="connsiteY72" fmla="*/ 233737 h 977693"/>
                <a:gd name="connsiteX73" fmla="*/ 199012 w 2189512"/>
                <a:gd name="connsiteY73" fmla="*/ 233183 h 977693"/>
                <a:gd name="connsiteX74" fmla="*/ 192590 w 2189512"/>
                <a:gd name="connsiteY74" fmla="*/ 234331 h 977693"/>
                <a:gd name="connsiteX75" fmla="*/ 168567 w 2189512"/>
                <a:gd name="connsiteY75" fmla="*/ 228239 h 977693"/>
                <a:gd name="connsiteX76" fmla="*/ 168195 w 2189512"/>
                <a:gd name="connsiteY76" fmla="*/ 226902 h 977693"/>
                <a:gd name="connsiteX77" fmla="*/ 167969 w 2189512"/>
                <a:gd name="connsiteY77" fmla="*/ 226917 h 977693"/>
                <a:gd name="connsiteX78" fmla="*/ 155425 w 2189512"/>
                <a:gd name="connsiteY78" fmla="*/ 225392 h 977693"/>
                <a:gd name="connsiteX79" fmla="*/ 179763 w 2189512"/>
                <a:gd name="connsiteY79" fmla="*/ 206226 h 977693"/>
                <a:gd name="connsiteX80" fmla="*/ 164607 w 2189512"/>
                <a:gd name="connsiteY80" fmla="*/ 208254 h 977693"/>
                <a:gd name="connsiteX81" fmla="*/ 162230 w 2189512"/>
                <a:gd name="connsiteY81" fmla="*/ 207757 h 977693"/>
                <a:gd name="connsiteX82" fmla="*/ 144323 w 2189512"/>
                <a:gd name="connsiteY82" fmla="*/ 207980 h 977693"/>
                <a:gd name="connsiteX83" fmla="*/ 140399 w 2189512"/>
                <a:gd name="connsiteY83" fmla="*/ 199469 h 977693"/>
                <a:gd name="connsiteX84" fmla="*/ 147657 w 2189512"/>
                <a:gd name="connsiteY84" fmla="*/ 194329 h 977693"/>
                <a:gd name="connsiteX85" fmla="*/ 132245 w 2189512"/>
                <a:gd name="connsiteY85" fmla="*/ 192163 h 977693"/>
                <a:gd name="connsiteX86" fmla="*/ 127135 w 2189512"/>
                <a:gd name="connsiteY86" fmla="*/ 186391 h 977693"/>
                <a:gd name="connsiteX87" fmla="*/ 127183 w 2189512"/>
                <a:gd name="connsiteY87" fmla="*/ 181888 h 977693"/>
                <a:gd name="connsiteX88" fmla="*/ 119528 w 2189512"/>
                <a:gd name="connsiteY88" fmla="*/ 183020 h 977693"/>
                <a:gd name="connsiteX89" fmla="*/ 99356 w 2189512"/>
                <a:gd name="connsiteY89" fmla="*/ 181032 h 977693"/>
                <a:gd name="connsiteX90" fmla="*/ 96315 w 2189512"/>
                <a:gd name="connsiteY90" fmla="*/ 169481 h 977693"/>
                <a:gd name="connsiteX91" fmla="*/ 95265 w 2189512"/>
                <a:gd name="connsiteY91" fmla="*/ 169758 h 977693"/>
                <a:gd name="connsiteX92" fmla="*/ 119869 w 2189512"/>
                <a:gd name="connsiteY92" fmla="*/ 161496 h 977693"/>
                <a:gd name="connsiteX93" fmla="*/ 88722 w 2189512"/>
                <a:gd name="connsiteY93" fmla="*/ 165664 h 977693"/>
                <a:gd name="connsiteX94" fmla="*/ 85773 w 2189512"/>
                <a:gd name="connsiteY94" fmla="*/ 165048 h 977693"/>
                <a:gd name="connsiteX95" fmla="*/ 63559 w 2189512"/>
                <a:gd name="connsiteY95" fmla="*/ 165324 h 977693"/>
                <a:gd name="connsiteX96" fmla="*/ 58690 w 2189512"/>
                <a:gd name="connsiteY96" fmla="*/ 154765 h 977693"/>
                <a:gd name="connsiteX97" fmla="*/ 64055 w 2189512"/>
                <a:gd name="connsiteY97" fmla="*/ 150966 h 977693"/>
                <a:gd name="connsiteX98" fmla="*/ 54577 w 2189512"/>
                <a:gd name="connsiteY98" fmla="*/ 152368 h 977693"/>
                <a:gd name="connsiteX99" fmla="*/ 29552 w 2189512"/>
                <a:gd name="connsiteY99" fmla="*/ 149901 h 977693"/>
                <a:gd name="connsiteX100" fmla="*/ 20518 w 2189512"/>
                <a:gd name="connsiteY100" fmla="*/ 144357 h 977693"/>
                <a:gd name="connsiteX101" fmla="*/ 23464 w 2189512"/>
                <a:gd name="connsiteY101" fmla="*/ 139439 h 977693"/>
                <a:gd name="connsiteX102" fmla="*/ 14930 w 2189512"/>
                <a:gd name="connsiteY102" fmla="*/ 139994 h 977693"/>
                <a:gd name="connsiteX103" fmla="*/ 0 w 2189512"/>
                <a:gd name="connsiteY103" fmla="*/ 138179 h 977693"/>
                <a:gd name="connsiteX104" fmla="*/ 87685 w 2189512"/>
                <a:gd name="connsiteY104" fmla="*/ 69129 h 977693"/>
                <a:gd name="connsiteX105" fmla="*/ 369128 w 2189512"/>
                <a:gd name="connsiteY105" fmla="*/ 610 h 977693"/>
                <a:gd name="connsiteX106" fmla="*/ 809167 w 2189512"/>
                <a:gd name="connsiteY106" fmla="*/ 60974 h 977693"/>
                <a:gd name="connsiteX107" fmla="*/ 1229193 w 2189512"/>
                <a:gd name="connsiteY107" fmla="*/ 193468 h 977693"/>
                <a:gd name="connsiteX108" fmla="*/ 1236391 w 2189512"/>
                <a:gd name="connsiteY108" fmla="*/ 194359 h 977693"/>
                <a:gd name="connsiteX109" fmla="*/ 1248870 w 2189512"/>
                <a:gd name="connsiteY109" fmla="*/ 199432 h 977693"/>
                <a:gd name="connsiteX110" fmla="*/ 1287266 w 2189512"/>
                <a:gd name="connsiteY110" fmla="*/ 213003 h 977693"/>
                <a:gd name="connsiteX111" fmla="*/ 1298923 w 2189512"/>
                <a:gd name="connsiteY111" fmla="*/ 217596 h 977693"/>
                <a:gd name="connsiteX112" fmla="*/ 1341432 w 2189512"/>
                <a:gd name="connsiteY112" fmla="*/ 233567 h 977693"/>
                <a:gd name="connsiteX113" fmla="*/ 1357202 w 2189512"/>
                <a:gd name="connsiteY113" fmla="*/ 240559 h 977693"/>
                <a:gd name="connsiteX114" fmla="*/ 1461764 w 2189512"/>
                <a:gd name="connsiteY114" fmla="*/ 280590 h 977693"/>
                <a:gd name="connsiteX115" fmla="*/ 1473763 w 2189512"/>
                <a:gd name="connsiteY115" fmla="*/ 286486 h 977693"/>
                <a:gd name="connsiteX116" fmla="*/ 1482950 w 2189512"/>
                <a:gd name="connsiteY116" fmla="*/ 289639 h 977693"/>
                <a:gd name="connsiteX117" fmla="*/ 1500846 w 2189512"/>
                <a:gd name="connsiteY117" fmla="*/ 296767 h 977693"/>
                <a:gd name="connsiteX118" fmla="*/ 1524158 w 2189512"/>
                <a:gd name="connsiteY118" fmla="*/ 305953 h 977693"/>
                <a:gd name="connsiteX119" fmla="*/ 1536157 w 2189512"/>
                <a:gd name="connsiteY119" fmla="*/ 311848 h 977693"/>
                <a:gd name="connsiteX120" fmla="*/ 1586552 w 2189512"/>
                <a:gd name="connsiteY120" fmla="*/ 331315 h 977693"/>
                <a:gd name="connsiteX121" fmla="*/ 1598551 w 2189512"/>
                <a:gd name="connsiteY121" fmla="*/ 337211 h 977693"/>
                <a:gd name="connsiteX122" fmla="*/ 1653061 w 2189512"/>
                <a:gd name="connsiteY122" fmla="*/ 359077 h 977693"/>
                <a:gd name="connsiteX123" fmla="*/ 1669653 w 2189512"/>
                <a:gd name="connsiteY123" fmla="*/ 366549 h 977693"/>
                <a:gd name="connsiteX124" fmla="*/ 1705444 w 2189512"/>
                <a:gd name="connsiteY124" fmla="*/ 380807 h 977693"/>
                <a:gd name="connsiteX125" fmla="*/ 1736161 w 2189512"/>
                <a:gd name="connsiteY125" fmla="*/ 394311 h 977693"/>
                <a:gd name="connsiteX126" fmla="*/ 1786899 w 2189512"/>
                <a:gd name="connsiteY126" fmla="*/ 415081 h 977693"/>
                <a:gd name="connsiteX127" fmla="*/ 1802669 w 2189512"/>
                <a:gd name="connsiteY127" fmla="*/ 422073 h 977693"/>
                <a:gd name="connsiteX128" fmla="*/ 1811857 w 2189512"/>
                <a:gd name="connsiteY128" fmla="*/ 425226 h 977693"/>
                <a:gd name="connsiteX129" fmla="*/ 1829752 w 2189512"/>
                <a:gd name="connsiteY129" fmla="*/ 432355 h 977693"/>
                <a:gd name="connsiteX130" fmla="*/ 1853887 w 2189512"/>
                <a:gd name="connsiteY130" fmla="*/ 442021 h 977693"/>
                <a:gd name="connsiteX131" fmla="*/ 1869657 w 2189512"/>
                <a:gd name="connsiteY131" fmla="*/ 449013 h 977693"/>
                <a:gd name="connsiteX132" fmla="*/ 1920395 w 2189512"/>
                <a:gd name="connsiteY132" fmla="*/ 469782 h 977693"/>
                <a:gd name="connsiteX133" fmla="*/ 1936165 w 2189512"/>
                <a:gd name="connsiteY133" fmla="*/ 476774 h 977693"/>
                <a:gd name="connsiteX134" fmla="*/ 1982789 w 2189512"/>
                <a:gd name="connsiteY134" fmla="*/ 495145 h 977693"/>
                <a:gd name="connsiteX135" fmla="*/ 1998559 w 2189512"/>
                <a:gd name="connsiteY135" fmla="*/ 502137 h 977693"/>
                <a:gd name="connsiteX136" fmla="*/ 2045183 w 2189512"/>
                <a:gd name="connsiteY136" fmla="*/ 520507 h 977693"/>
                <a:gd name="connsiteX137" fmla="*/ 2056839 w 2189512"/>
                <a:gd name="connsiteY137" fmla="*/ 525100 h 977693"/>
                <a:gd name="connsiteX138" fmla="*/ 2099349 w 2189512"/>
                <a:gd name="connsiteY138" fmla="*/ 541071 h 977693"/>
                <a:gd name="connsiteX139" fmla="*/ 2111142 w 2189512"/>
                <a:gd name="connsiteY139" fmla="*/ 543538 h 977693"/>
                <a:gd name="connsiteX140" fmla="*/ 2157766 w 2189512"/>
                <a:gd name="connsiteY140" fmla="*/ 561909 h 977693"/>
                <a:gd name="connsiteX141" fmla="*/ 2166602 w 2189512"/>
                <a:gd name="connsiteY141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997778 w 2189512"/>
                <a:gd name="connsiteY43" fmla="*/ 964797 h 977693"/>
                <a:gd name="connsiteX44" fmla="*/ 1769864 w 2189512"/>
                <a:gd name="connsiteY44" fmla="*/ 831874 h 977693"/>
                <a:gd name="connsiteX45" fmla="*/ 1482710 w 2189512"/>
                <a:gd name="connsiteY45" fmla="*/ 664402 h 977693"/>
                <a:gd name="connsiteX46" fmla="*/ 1389598 w 2189512"/>
                <a:gd name="connsiteY46" fmla="*/ 612303 h 977693"/>
                <a:gd name="connsiteX47" fmla="*/ 1382192 w 2189512"/>
                <a:gd name="connsiteY47" fmla="*/ 607984 h 977693"/>
                <a:gd name="connsiteX48" fmla="*/ 1349144 w 2189512"/>
                <a:gd name="connsiteY48" fmla="*/ 590915 h 977693"/>
                <a:gd name="connsiteX49" fmla="*/ 1312324 w 2189512"/>
                <a:gd name="connsiteY49" fmla="*/ 572748 h 977693"/>
                <a:gd name="connsiteX50" fmla="*/ 1272694 w 2189512"/>
                <a:gd name="connsiteY50" fmla="*/ 551840 h 977693"/>
                <a:gd name="connsiteX51" fmla="*/ 1202688 w 2189512"/>
                <a:gd name="connsiteY51" fmla="*/ 518731 h 977693"/>
                <a:gd name="connsiteX52" fmla="*/ 1174097 w 2189512"/>
                <a:gd name="connsiteY52" fmla="*/ 505364 h 977693"/>
                <a:gd name="connsiteX53" fmla="*/ 1146328 w 2189512"/>
                <a:gd name="connsiteY53" fmla="*/ 492477 h 977693"/>
                <a:gd name="connsiteX54" fmla="*/ 1118079 w 2189512"/>
                <a:gd name="connsiteY54" fmla="*/ 480413 h 977693"/>
                <a:gd name="connsiteX55" fmla="*/ 1053216 w 2189512"/>
                <a:gd name="connsiteY55" fmla="*/ 453610 h 977693"/>
                <a:gd name="connsiteX56" fmla="*/ 1022637 w 2189512"/>
                <a:gd name="connsiteY56" fmla="*/ 437981 h 977693"/>
                <a:gd name="connsiteX57" fmla="*/ 926303 w 2189512"/>
                <a:gd name="connsiteY57" fmla="*/ 402748 h 977693"/>
                <a:gd name="connsiteX58" fmla="*/ 918418 w 2189512"/>
                <a:gd name="connsiteY58" fmla="*/ 399252 h 977693"/>
                <a:gd name="connsiteX59" fmla="*/ 836551 w 2189512"/>
                <a:gd name="connsiteY59" fmla="*/ 371354 h 977693"/>
                <a:gd name="connsiteX60" fmla="*/ 778684 w 2189512"/>
                <a:gd name="connsiteY60" fmla="*/ 355248 h 977693"/>
                <a:gd name="connsiteX61" fmla="*/ 252598 w 2189512"/>
                <a:gd name="connsiteY61" fmla="*/ 285497 h 977693"/>
                <a:gd name="connsiteX62" fmla="*/ 230672 w 2189512"/>
                <a:gd name="connsiteY62" fmla="*/ 277362 h 977693"/>
                <a:gd name="connsiteX63" fmla="*/ 230792 w 2189512"/>
                <a:gd name="connsiteY63" fmla="*/ 266276 h 977693"/>
                <a:gd name="connsiteX64" fmla="*/ 226061 w 2189512"/>
                <a:gd name="connsiteY64" fmla="*/ 266714 h 977693"/>
                <a:gd name="connsiteX65" fmla="*/ 207824 w 2189512"/>
                <a:gd name="connsiteY65" fmla="*/ 258282 h 977693"/>
                <a:gd name="connsiteX66" fmla="*/ 209888 w 2189512"/>
                <a:gd name="connsiteY66" fmla="*/ 253560 h 977693"/>
                <a:gd name="connsiteX67" fmla="*/ 214638 w 2189512"/>
                <a:gd name="connsiteY67" fmla="*/ 250980 h 977693"/>
                <a:gd name="connsiteX68" fmla="*/ 208124 w 2189512"/>
                <a:gd name="connsiteY68" fmla="*/ 250980 h 977693"/>
                <a:gd name="connsiteX69" fmla="*/ 208124 w 2189512"/>
                <a:gd name="connsiteY69" fmla="*/ 247179 h 977693"/>
                <a:gd name="connsiteX70" fmla="*/ 200006 w 2189512"/>
                <a:gd name="connsiteY70" fmla="*/ 247107 h 977693"/>
                <a:gd name="connsiteX71" fmla="*/ 197880 w 2189512"/>
                <a:gd name="connsiteY71" fmla="*/ 233737 h 977693"/>
                <a:gd name="connsiteX72" fmla="*/ 199012 w 2189512"/>
                <a:gd name="connsiteY72" fmla="*/ 233183 h 977693"/>
                <a:gd name="connsiteX73" fmla="*/ 192590 w 2189512"/>
                <a:gd name="connsiteY73" fmla="*/ 234331 h 977693"/>
                <a:gd name="connsiteX74" fmla="*/ 168567 w 2189512"/>
                <a:gd name="connsiteY74" fmla="*/ 228239 h 977693"/>
                <a:gd name="connsiteX75" fmla="*/ 168195 w 2189512"/>
                <a:gd name="connsiteY75" fmla="*/ 226902 h 977693"/>
                <a:gd name="connsiteX76" fmla="*/ 167969 w 2189512"/>
                <a:gd name="connsiteY76" fmla="*/ 226917 h 977693"/>
                <a:gd name="connsiteX77" fmla="*/ 155425 w 2189512"/>
                <a:gd name="connsiteY77" fmla="*/ 225392 h 977693"/>
                <a:gd name="connsiteX78" fmla="*/ 179763 w 2189512"/>
                <a:gd name="connsiteY78" fmla="*/ 206226 h 977693"/>
                <a:gd name="connsiteX79" fmla="*/ 164607 w 2189512"/>
                <a:gd name="connsiteY79" fmla="*/ 208254 h 977693"/>
                <a:gd name="connsiteX80" fmla="*/ 162230 w 2189512"/>
                <a:gd name="connsiteY80" fmla="*/ 207757 h 977693"/>
                <a:gd name="connsiteX81" fmla="*/ 144323 w 2189512"/>
                <a:gd name="connsiteY81" fmla="*/ 207980 h 977693"/>
                <a:gd name="connsiteX82" fmla="*/ 140399 w 2189512"/>
                <a:gd name="connsiteY82" fmla="*/ 199469 h 977693"/>
                <a:gd name="connsiteX83" fmla="*/ 147657 w 2189512"/>
                <a:gd name="connsiteY83" fmla="*/ 194329 h 977693"/>
                <a:gd name="connsiteX84" fmla="*/ 132245 w 2189512"/>
                <a:gd name="connsiteY84" fmla="*/ 192163 h 977693"/>
                <a:gd name="connsiteX85" fmla="*/ 127135 w 2189512"/>
                <a:gd name="connsiteY85" fmla="*/ 186391 h 977693"/>
                <a:gd name="connsiteX86" fmla="*/ 127183 w 2189512"/>
                <a:gd name="connsiteY86" fmla="*/ 181888 h 977693"/>
                <a:gd name="connsiteX87" fmla="*/ 119528 w 2189512"/>
                <a:gd name="connsiteY87" fmla="*/ 183020 h 977693"/>
                <a:gd name="connsiteX88" fmla="*/ 99356 w 2189512"/>
                <a:gd name="connsiteY88" fmla="*/ 181032 h 977693"/>
                <a:gd name="connsiteX89" fmla="*/ 96315 w 2189512"/>
                <a:gd name="connsiteY89" fmla="*/ 169481 h 977693"/>
                <a:gd name="connsiteX90" fmla="*/ 95265 w 2189512"/>
                <a:gd name="connsiteY90" fmla="*/ 169758 h 977693"/>
                <a:gd name="connsiteX91" fmla="*/ 119869 w 2189512"/>
                <a:gd name="connsiteY91" fmla="*/ 161496 h 977693"/>
                <a:gd name="connsiteX92" fmla="*/ 88722 w 2189512"/>
                <a:gd name="connsiteY92" fmla="*/ 165664 h 977693"/>
                <a:gd name="connsiteX93" fmla="*/ 85773 w 2189512"/>
                <a:gd name="connsiteY93" fmla="*/ 165048 h 977693"/>
                <a:gd name="connsiteX94" fmla="*/ 63559 w 2189512"/>
                <a:gd name="connsiteY94" fmla="*/ 165324 h 977693"/>
                <a:gd name="connsiteX95" fmla="*/ 58690 w 2189512"/>
                <a:gd name="connsiteY95" fmla="*/ 154765 h 977693"/>
                <a:gd name="connsiteX96" fmla="*/ 64055 w 2189512"/>
                <a:gd name="connsiteY96" fmla="*/ 150966 h 977693"/>
                <a:gd name="connsiteX97" fmla="*/ 54577 w 2189512"/>
                <a:gd name="connsiteY97" fmla="*/ 152368 h 977693"/>
                <a:gd name="connsiteX98" fmla="*/ 29552 w 2189512"/>
                <a:gd name="connsiteY98" fmla="*/ 149901 h 977693"/>
                <a:gd name="connsiteX99" fmla="*/ 20518 w 2189512"/>
                <a:gd name="connsiteY99" fmla="*/ 144357 h 977693"/>
                <a:gd name="connsiteX100" fmla="*/ 23464 w 2189512"/>
                <a:gd name="connsiteY100" fmla="*/ 139439 h 977693"/>
                <a:gd name="connsiteX101" fmla="*/ 14930 w 2189512"/>
                <a:gd name="connsiteY101" fmla="*/ 139994 h 977693"/>
                <a:gd name="connsiteX102" fmla="*/ 0 w 2189512"/>
                <a:gd name="connsiteY102" fmla="*/ 138179 h 977693"/>
                <a:gd name="connsiteX103" fmla="*/ 87685 w 2189512"/>
                <a:gd name="connsiteY103" fmla="*/ 69129 h 977693"/>
                <a:gd name="connsiteX104" fmla="*/ 369128 w 2189512"/>
                <a:gd name="connsiteY104" fmla="*/ 610 h 977693"/>
                <a:gd name="connsiteX105" fmla="*/ 809167 w 2189512"/>
                <a:gd name="connsiteY105" fmla="*/ 60974 h 977693"/>
                <a:gd name="connsiteX106" fmla="*/ 1229193 w 2189512"/>
                <a:gd name="connsiteY106" fmla="*/ 193468 h 977693"/>
                <a:gd name="connsiteX107" fmla="*/ 1236391 w 2189512"/>
                <a:gd name="connsiteY107" fmla="*/ 194359 h 977693"/>
                <a:gd name="connsiteX108" fmla="*/ 1248870 w 2189512"/>
                <a:gd name="connsiteY108" fmla="*/ 199432 h 977693"/>
                <a:gd name="connsiteX109" fmla="*/ 1287266 w 2189512"/>
                <a:gd name="connsiteY109" fmla="*/ 213003 h 977693"/>
                <a:gd name="connsiteX110" fmla="*/ 1298923 w 2189512"/>
                <a:gd name="connsiteY110" fmla="*/ 217596 h 977693"/>
                <a:gd name="connsiteX111" fmla="*/ 1341432 w 2189512"/>
                <a:gd name="connsiteY111" fmla="*/ 233567 h 977693"/>
                <a:gd name="connsiteX112" fmla="*/ 1357202 w 2189512"/>
                <a:gd name="connsiteY112" fmla="*/ 240559 h 977693"/>
                <a:gd name="connsiteX113" fmla="*/ 1461764 w 2189512"/>
                <a:gd name="connsiteY113" fmla="*/ 280590 h 977693"/>
                <a:gd name="connsiteX114" fmla="*/ 1473763 w 2189512"/>
                <a:gd name="connsiteY114" fmla="*/ 286486 h 977693"/>
                <a:gd name="connsiteX115" fmla="*/ 1482950 w 2189512"/>
                <a:gd name="connsiteY115" fmla="*/ 289639 h 977693"/>
                <a:gd name="connsiteX116" fmla="*/ 1500846 w 2189512"/>
                <a:gd name="connsiteY116" fmla="*/ 296767 h 977693"/>
                <a:gd name="connsiteX117" fmla="*/ 1524158 w 2189512"/>
                <a:gd name="connsiteY117" fmla="*/ 305953 h 977693"/>
                <a:gd name="connsiteX118" fmla="*/ 1536157 w 2189512"/>
                <a:gd name="connsiteY118" fmla="*/ 311848 h 977693"/>
                <a:gd name="connsiteX119" fmla="*/ 1586552 w 2189512"/>
                <a:gd name="connsiteY119" fmla="*/ 331315 h 977693"/>
                <a:gd name="connsiteX120" fmla="*/ 1598551 w 2189512"/>
                <a:gd name="connsiteY120" fmla="*/ 337211 h 977693"/>
                <a:gd name="connsiteX121" fmla="*/ 1653061 w 2189512"/>
                <a:gd name="connsiteY121" fmla="*/ 359077 h 977693"/>
                <a:gd name="connsiteX122" fmla="*/ 1669653 w 2189512"/>
                <a:gd name="connsiteY122" fmla="*/ 366549 h 977693"/>
                <a:gd name="connsiteX123" fmla="*/ 1705444 w 2189512"/>
                <a:gd name="connsiteY123" fmla="*/ 380807 h 977693"/>
                <a:gd name="connsiteX124" fmla="*/ 1736161 w 2189512"/>
                <a:gd name="connsiteY124" fmla="*/ 394311 h 977693"/>
                <a:gd name="connsiteX125" fmla="*/ 1786899 w 2189512"/>
                <a:gd name="connsiteY125" fmla="*/ 415081 h 977693"/>
                <a:gd name="connsiteX126" fmla="*/ 1802669 w 2189512"/>
                <a:gd name="connsiteY126" fmla="*/ 422073 h 977693"/>
                <a:gd name="connsiteX127" fmla="*/ 1811857 w 2189512"/>
                <a:gd name="connsiteY127" fmla="*/ 425226 h 977693"/>
                <a:gd name="connsiteX128" fmla="*/ 1829752 w 2189512"/>
                <a:gd name="connsiteY128" fmla="*/ 432355 h 977693"/>
                <a:gd name="connsiteX129" fmla="*/ 1853887 w 2189512"/>
                <a:gd name="connsiteY129" fmla="*/ 442021 h 977693"/>
                <a:gd name="connsiteX130" fmla="*/ 1869657 w 2189512"/>
                <a:gd name="connsiteY130" fmla="*/ 449013 h 977693"/>
                <a:gd name="connsiteX131" fmla="*/ 1920395 w 2189512"/>
                <a:gd name="connsiteY131" fmla="*/ 469782 h 977693"/>
                <a:gd name="connsiteX132" fmla="*/ 1936165 w 2189512"/>
                <a:gd name="connsiteY132" fmla="*/ 476774 h 977693"/>
                <a:gd name="connsiteX133" fmla="*/ 1982789 w 2189512"/>
                <a:gd name="connsiteY133" fmla="*/ 495145 h 977693"/>
                <a:gd name="connsiteX134" fmla="*/ 1998559 w 2189512"/>
                <a:gd name="connsiteY134" fmla="*/ 502137 h 977693"/>
                <a:gd name="connsiteX135" fmla="*/ 2045183 w 2189512"/>
                <a:gd name="connsiteY135" fmla="*/ 520507 h 977693"/>
                <a:gd name="connsiteX136" fmla="*/ 2056839 w 2189512"/>
                <a:gd name="connsiteY136" fmla="*/ 525100 h 977693"/>
                <a:gd name="connsiteX137" fmla="*/ 2099349 w 2189512"/>
                <a:gd name="connsiteY137" fmla="*/ 541071 h 977693"/>
                <a:gd name="connsiteX138" fmla="*/ 2111142 w 2189512"/>
                <a:gd name="connsiteY138" fmla="*/ 543538 h 977693"/>
                <a:gd name="connsiteX139" fmla="*/ 2157766 w 2189512"/>
                <a:gd name="connsiteY139" fmla="*/ 561909 h 977693"/>
                <a:gd name="connsiteX140" fmla="*/ 2166602 w 2189512"/>
                <a:gd name="connsiteY140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997778 w 2189512"/>
                <a:gd name="connsiteY43" fmla="*/ 964797 h 977693"/>
                <a:gd name="connsiteX44" fmla="*/ 1769864 w 2189512"/>
                <a:gd name="connsiteY44" fmla="*/ 831874 h 977693"/>
                <a:gd name="connsiteX45" fmla="*/ 1482710 w 2189512"/>
                <a:gd name="connsiteY45" fmla="*/ 664402 h 977693"/>
                <a:gd name="connsiteX46" fmla="*/ 1389598 w 2189512"/>
                <a:gd name="connsiteY46" fmla="*/ 612303 h 977693"/>
                <a:gd name="connsiteX47" fmla="*/ 1382192 w 2189512"/>
                <a:gd name="connsiteY47" fmla="*/ 607984 h 977693"/>
                <a:gd name="connsiteX48" fmla="*/ 1349144 w 2189512"/>
                <a:gd name="connsiteY48" fmla="*/ 590915 h 977693"/>
                <a:gd name="connsiteX49" fmla="*/ 1312324 w 2189512"/>
                <a:gd name="connsiteY49" fmla="*/ 572748 h 977693"/>
                <a:gd name="connsiteX50" fmla="*/ 1272694 w 2189512"/>
                <a:gd name="connsiteY50" fmla="*/ 551840 h 977693"/>
                <a:gd name="connsiteX51" fmla="*/ 1202688 w 2189512"/>
                <a:gd name="connsiteY51" fmla="*/ 518731 h 977693"/>
                <a:gd name="connsiteX52" fmla="*/ 1174097 w 2189512"/>
                <a:gd name="connsiteY52" fmla="*/ 505364 h 977693"/>
                <a:gd name="connsiteX53" fmla="*/ 1146328 w 2189512"/>
                <a:gd name="connsiteY53" fmla="*/ 492477 h 977693"/>
                <a:gd name="connsiteX54" fmla="*/ 1118079 w 2189512"/>
                <a:gd name="connsiteY54" fmla="*/ 480413 h 977693"/>
                <a:gd name="connsiteX55" fmla="*/ 1053216 w 2189512"/>
                <a:gd name="connsiteY55" fmla="*/ 453610 h 977693"/>
                <a:gd name="connsiteX56" fmla="*/ 1022637 w 2189512"/>
                <a:gd name="connsiteY56" fmla="*/ 437981 h 977693"/>
                <a:gd name="connsiteX57" fmla="*/ 926303 w 2189512"/>
                <a:gd name="connsiteY57" fmla="*/ 402748 h 977693"/>
                <a:gd name="connsiteX58" fmla="*/ 918418 w 2189512"/>
                <a:gd name="connsiteY58" fmla="*/ 399252 h 977693"/>
                <a:gd name="connsiteX59" fmla="*/ 836551 w 2189512"/>
                <a:gd name="connsiteY59" fmla="*/ 371354 h 977693"/>
                <a:gd name="connsiteX60" fmla="*/ 252598 w 2189512"/>
                <a:gd name="connsiteY60" fmla="*/ 285497 h 977693"/>
                <a:gd name="connsiteX61" fmla="*/ 230672 w 2189512"/>
                <a:gd name="connsiteY61" fmla="*/ 277362 h 977693"/>
                <a:gd name="connsiteX62" fmla="*/ 230792 w 2189512"/>
                <a:gd name="connsiteY62" fmla="*/ 266276 h 977693"/>
                <a:gd name="connsiteX63" fmla="*/ 226061 w 2189512"/>
                <a:gd name="connsiteY63" fmla="*/ 266714 h 977693"/>
                <a:gd name="connsiteX64" fmla="*/ 207824 w 2189512"/>
                <a:gd name="connsiteY64" fmla="*/ 258282 h 977693"/>
                <a:gd name="connsiteX65" fmla="*/ 209888 w 2189512"/>
                <a:gd name="connsiteY65" fmla="*/ 253560 h 977693"/>
                <a:gd name="connsiteX66" fmla="*/ 214638 w 2189512"/>
                <a:gd name="connsiteY66" fmla="*/ 250980 h 977693"/>
                <a:gd name="connsiteX67" fmla="*/ 208124 w 2189512"/>
                <a:gd name="connsiteY67" fmla="*/ 250980 h 977693"/>
                <a:gd name="connsiteX68" fmla="*/ 208124 w 2189512"/>
                <a:gd name="connsiteY68" fmla="*/ 247179 h 977693"/>
                <a:gd name="connsiteX69" fmla="*/ 200006 w 2189512"/>
                <a:gd name="connsiteY69" fmla="*/ 247107 h 977693"/>
                <a:gd name="connsiteX70" fmla="*/ 197880 w 2189512"/>
                <a:gd name="connsiteY70" fmla="*/ 233737 h 977693"/>
                <a:gd name="connsiteX71" fmla="*/ 199012 w 2189512"/>
                <a:gd name="connsiteY71" fmla="*/ 233183 h 977693"/>
                <a:gd name="connsiteX72" fmla="*/ 192590 w 2189512"/>
                <a:gd name="connsiteY72" fmla="*/ 234331 h 977693"/>
                <a:gd name="connsiteX73" fmla="*/ 168567 w 2189512"/>
                <a:gd name="connsiteY73" fmla="*/ 228239 h 977693"/>
                <a:gd name="connsiteX74" fmla="*/ 168195 w 2189512"/>
                <a:gd name="connsiteY74" fmla="*/ 226902 h 977693"/>
                <a:gd name="connsiteX75" fmla="*/ 167969 w 2189512"/>
                <a:gd name="connsiteY75" fmla="*/ 226917 h 977693"/>
                <a:gd name="connsiteX76" fmla="*/ 155425 w 2189512"/>
                <a:gd name="connsiteY76" fmla="*/ 225392 h 977693"/>
                <a:gd name="connsiteX77" fmla="*/ 179763 w 2189512"/>
                <a:gd name="connsiteY77" fmla="*/ 206226 h 977693"/>
                <a:gd name="connsiteX78" fmla="*/ 164607 w 2189512"/>
                <a:gd name="connsiteY78" fmla="*/ 208254 h 977693"/>
                <a:gd name="connsiteX79" fmla="*/ 162230 w 2189512"/>
                <a:gd name="connsiteY79" fmla="*/ 207757 h 977693"/>
                <a:gd name="connsiteX80" fmla="*/ 144323 w 2189512"/>
                <a:gd name="connsiteY80" fmla="*/ 207980 h 977693"/>
                <a:gd name="connsiteX81" fmla="*/ 140399 w 2189512"/>
                <a:gd name="connsiteY81" fmla="*/ 199469 h 977693"/>
                <a:gd name="connsiteX82" fmla="*/ 147657 w 2189512"/>
                <a:gd name="connsiteY82" fmla="*/ 194329 h 977693"/>
                <a:gd name="connsiteX83" fmla="*/ 132245 w 2189512"/>
                <a:gd name="connsiteY83" fmla="*/ 192163 h 977693"/>
                <a:gd name="connsiteX84" fmla="*/ 127135 w 2189512"/>
                <a:gd name="connsiteY84" fmla="*/ 186391 h 977693"/>
                <a:gd name="connsiteX85" fmla="*/ 127183 w 2189512"/>
                <a:gd name="connsiteY85" fmla="*/ 181888 h 977693"/>
                <a:gd name="connsiteX86" fmla="*/ 119528 w 2189512"/>
                <a:gd name="connsiteY86" fmla="*/ 183020 h 977693"/>
                <a:gd name="connsiteX87" fmla="*/ 99356 w 2189512"/>
                <a:gd name="connsiteY87" fmla="*/ 181032 h 977693"/>
                <a:gd name="connsiteX88" fmla="*/ 96315 w 2189512"/>
                <a:gd name="connsiteY88" fmla="*/ 169481 h 977693"/>
                <a:gd name="connsiteX89" fmla="*/ 95265 w 2189512"/>
                <a:gd name="connsiteY89" fmla="*/ 169758 h 977693"/>
                <a:gd name="connsiteX90" fmla="*/ 119869 w 2189512"/>
                <a:gd name="connsiteY90" fmla="*/ 161496 h 977693"/>
                <a:gd name="connsiteX91" fmla="*/ 88722 w 2189512"/>
                <a:gd name="connsiteY91" fmla="*/ 165664 h 977693"/>
                <a:gd name="connsiteX92" fmla="*/ 85773 w 2189512"/>
                <a:gd name="connsiteY92" fmla="*/ 165048 h 977693"/>
                <a:gd name="connsiteX93" fmla="*/ 63559 w 2189512"/>
                <a:gd name="connsiteY93" fmla="*/ 165324 h 977693"/>
                <a:gd name="connsiteX94" fmla="*/ 58690 w 2189512"/>
                <a:gd name="connsiteY94" fmla="*/ 154765 h 977693"/>
                <a:gd name="connsiteX95" fmla="*/ 64055 w 2189512"/>
                <a:gd name="connsiteY95" fmla="*/ 150966 h 977693"/>
                <a:gd name="connsiteX96" fmla="*/ 54577 w 2189512"/>
                <a:gd name="connsiteY96" fmla="*/ 152368 h 977693"/>
                <a:gd name="connsiteX97" fmla="*/ 29552 w 2189512"/>
                <a:gd name="connsiteY97" fmla="*/ 149901 h 977693"/>
                <a:gd name="connsiteX98" fmla="*/ 20518 w 2189512"/>
                <a:gd name="connsiteY98" fmla="*/ 144357 h 977693"/>
                <a:gd name="connsiteX99" fmla="*/ 23464 w 2189512"/>
                <a:gd name="connsiteY99" fmla="*/ 139439 h 977693"/>
                <a:gd name="connsiteX100" fmla="*/ 14930 w 2189512"/>
                <a:gd name="connsiteY100" fmla="*/ 139994 h 977693"/>
                <a:gd name="connsiteX101" fmla="*/ 0 w 2189512"/>
                <a:gd name="connsiteY101" fmla="*/ 138179 h 977693"/>
                <a:gd name="connsiteX102" fmla="*/ 87685 w 2189512"/>
                <a:gd name="connsiteY102" fmla="*/ 69129 h 977693"/>
                <a:gd name="connsiteX103" fmla="*/ 369128 w 2189512"/>
                <a:gd name="connsiteY103" fmla="*/ 610 h 977693"/>
                <a:gd name="connsiteX104" fmla="*/ 809167 w 2189512"/>
                <a:gd name="connsiteY104" fmla="*/ 60974 h 977693"/>
                <a:gd name="connsiteX105" fmla="*/ 1229193 w 2189512"/>
                <a:gd name="connsiteY105" fmla="*/ 193468 h 977693"/>
                <a:gd name="connsiteX106" fmla="*/ 1236391 w 2189512"/>
                <a:gd name="connsiteY106" fmla="*/ 194359 h 977693"/>
                <a:gd name="connsiteX107" fmla="*/ 1248870 w 2189512"/>
                <a:gd name="connsiteY107" fmla="*/ 199432 h 977693"/>
                <a:gd name="connsiteX108" fmla="*/ 1287266 w 2189512"/>
                <a:gd name="connsiteY108" fmla="*/ 213003 h 977693"/>
                <a:gd name="connsiteX109" fmla="*/ 1298923 w 2189512"/>
                <a:gd name="connsiteY109" fmla="*/ 217596 h 977693"/>
                <a:gd name="connsiteX110" fmla="*/ 1341432 w 2189512"/>
                <a:gd name="connsiteY110" fmla="*/ 233567 h 977693"/>
                <a:gd name="connsiteX111" fmla="*/ 1357202 w 2189512"/>
                <a:gd name="connsiteY111" fmla="*/ 240559 h 977693"/>
                <a:gd name="connsiteX112" fmla="*/ 1461764 w 2189512"/>
                <a:gd name="connsiteY112" fmla="*/ 280590 h 977693"/>
                <a:gd name="connsiteX113" fmla="*/ 1473763 w 2189512"/>
                <a:gd name="connsiteY113" fmla="*/ 286486 h 977693"/>
                <a:gd name="connsiteX114" fmla="*/ 1482950 w 2189512"/>
                <a:gd name="connsiteY114" fmla="*/ 289639 h 977693"/>
                <a:gd name="connsiteX115" fmla="*/ 1500846 w 2189512"/>
                <a:gd name="connsiteY115" fmla="*/ 296767 h 977693"/>
                <a:gd name="connsiteX116" fmla="*/ 1524158 w 2189512"/>
                <a:gd name="connsiteY116" fmla="*/ 305953 h 977693"/>
                <a:gd name="connsiteX117" fmla="*/ 1536157 w 2189512"/>
                <a:gd name="connsiteY117" fmla="*/ 311848 h 977693"/>
                <a:gd name="connsiteX118" fmla="*/ 1586552 w 2189512"/>
                <a:gd name="connsiteY118" fmla="*/ 331315 h 977693"/>
                <a:gd name="connsiteX119" fmla="*/ 1598551 w 2189512"/>
                <a:gd name="connsiteY119" fmla="*/ 337211 h 977693"/>
                <a:gd name="connsiteX120" fmla="*/ 1653061 w 2189512"/>
                <a:gd name="connsiteY120" fmla="*/ 359077 h 977693"/>
                <a:gd name="connsiteX121" fmla="*/ 1669653 w 2189512"/>
                <a:gd name="connsiteY121" fmla="*/ 366549 h 977693"/>
                <a:gd name="connsiteX122" fmla="*/ 1705444 w 2189512"/>
                <a:gd name="connsiteY122" fmla="*/ 380807 h 977693"/>
                <a:gd name="connsiteX123" fmla="*/ 1736161 w 2189512"/>
                <a:gd name="connsiteY123" fmla="*/ 394311 h 977693"/>
                <a:gd name="connsiteX124" fmla="*/ 1786899 w 2189512"/>
                <a:gd name="connsiteY124" fmla="*/ 415081 h 977693"/>
                <a:gd name="connsiteX125" fmla="*/ 1802669 w 2189512"/>
                <a:gd name="connsiteY125" fmla="*/ 422073 h 977693"/>
                <a:gd name="connsiteX126" fmla="*/ 1811857 w 2189512"/>
                <a:gd name="connsiteY126" fmla="*/ 425226 h 977693"/>
                <a:gd name="connsiteX127" fmla="*/ 1829752 w 2189512"/>
                <a:gd name="connsiteY127" fmla="*/ 432355 h 977693"/>
                <a:gd name="connsiteX128" fmla="*/ 1853887 w 2189512"/>
                <a:gd name="connsiteY128" fmla="*/ 442021 h 977693"/>
                <a:gd name="connsiteX129" fmla="*/ 1869657 w 2189512"/>
                <a:gd name="connsiteY129" fmla="*/ 449013 h 977693"/>
                <a:gd name="connsiteX130" fmla="*/ 1920395 w 2189512"/>
                <a:gd name="connsiteY130" fmla="*/ 469782 h 977693"/>
                <a:gd name="connsiteX131" fmla="*/ 1936165 w 2189512"/>
                <a:gd name="connsiteY131" fmla="*/ 476774 h 977693"/>
                <a:gd name="connsiteX132" fmla="*/ 1982789 w 2189512"/>
                <a:gd name="connsiteY132" fmla="*/ 495145 h 977693"/>
                <a:gd name="connsiteX133" fmla="*/ 1998559 w 2189512"/>
                <a:gd name="connsiteY133" fmla="*/ 502137 h 977693"/>
                <a:gd name="connsiteX134" fmla="*/ 2045183 w 2189512"/>
                <a:gd name="connsiteY134" fmla="*/ 520507 h 977693"/>
                <a:gd name="connsiteX135" fmla="*/ 2056839 w 2189512"/>
                <a:gd name="connsiteY135" fmla="*/ 525100 h 977693"/>
                <a:gd name="connsiteX136" fmla="*/ 2099349 w 2189512"/>
                <a:gd name="connsiteY136" fmla="*/ 541071 h 977693"/>
                <a:gd name="connsiteX137" fmla="*/ 2111142 w 2189512"/>
                <a:gd name="connsiteY137" fmla="*/ 543538 h 977693"/>
                <a:gd name="connsiteX138" fmla="*/ 2157766 w 2189512"/>
                <a:gd name="connsiteY138" fmla="*/ 561909 h 977693"/>
                <a:gd name="connsiteX139" fmla="*/ 2166602 w 2189512"/>
                <a:gd name="connsiteY139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997778 w 2189512"/>
                <a:gd name="connsiteY43" fmla="*/ 964797 h 977693"/>
                <a:gd name="connsiteX44" fmla="*/ 1769864 w 2189512"/>
                <a:gd name="connsiteY44" fmla="*/ 831874 h 977693"/>
                <a:gd name="connsiteX45" fmla="*/ 1482710 w 2189512"/>
                <a:gd name="connsiteY45" fmla="*/ 664402 h 977693"/>
                <a:gd name="connsiteX46" fmla="*/ 1389598 w 2189512"/>
                <a:gd name="connsiteY46" fmla="*/ 612303 h 977693"/>
                <a:gd name="connsiteX47" fmla="*/ 1382192 w 2189512"/>
                <a:gd name="connsiteY47" fmla="*/ 607984 h 977693"/>
                <a:gd name="connsiteX48" fmla="*/ 1349144 w 2189512"/>
                <a:gd name="connsiteY48" fmla="*/ 590915 h 977693"/>
                <a:gd name="connsiteX49" fmla="*/ 1312324 w 2189512"/>
                <a:gd name="connsiteY49" fmla="*/ 572748 h 977693"/>
                <a:gd name="connsiteX50" fmla="*/ 1272694 w 2189512"/>
                <a:gd name="connsiteY50" fmla="*/ 551840 h 977693"/>
                <a:gd name="connsiteX51" fmla="*/ 1202688 w 2189512"/>
                <a:gd name="connsiteY51" fmla="*/ 518731 h 977693"/>
                <a:gd name="connsiteX52" fmla="*/ 1174097 w 2189512"/>
                <a:gd name="connsiteY52" fmla="*/ 505364 h 977693"/>
                <a:gd name="connsiteX53" fmla="*/ 1146328 w 2189512"/>
                <a:gd name="connsiteY53" fmla="*/ 492477 h 977693"/>
                <a:gd name="connsiteX54" fmla="*/ 1118079 w 2189512"/>
                <a:gd name="connsiteY54" fmla="*/ 480413 h 977693"/>
                <a:gd name="connsiteX55" fmla="*/ 1053216 w 2189512"/>
                <a:gd name="connsiteY55" fmla="*/ 453610 h 977693"/>
                <a:gd name="connsiteX56" fmla="*/ 1022637 w 2189512"/>
                <a:gd name="connsiteY56" fmla="*/ 437981 h 977693"/>
                <a:gd name="connsiteX57" fmla="*/ 926303 w 2189512"/>
                <a:gd name="connsiteY57" fmla="*/ 402748 h 977693"/>
                <a:gd name="connsiteX58" fmla="*/ 836551 w 2189512"/>
                <a:gd name="connsiteY58" fmla="*/ 371354 h 977693"/>
                <a:gd name="connsiteX59" fmla="*/ 252598 w 2189512"/>
                <a:gd name="connsiteY59" fmla="*/ 285497 h 977693"/>
                <a:gd name="connsiteX60" fmla="*/ 230672 w 2189512"/>
                <a:gd name="connsiteY60" fmla="*/ 277362 h 977693"/>
                <a:gd name="connsiteX61" fmla="*/ 230792 w 2189512"/>
                <a:gd name="connsiteY61" fmla="*/ 266276 h 977693"/>
                <a:gd name="connsiteX62" fmla="*/ 226061 w 2189512"/>
                <a:gd name="connsiteY62" fmla="*/ 266714 h 977693"/>
                <a:gd name="connsiteX63" fmla="*/ 207824 w 2189512"/>
                <a:gd name="connsiteY63" fmla="*/ 258282 h 977693"/>
                <a:gd name="connsiteX64" fmla="*/ 209888 w 2189512"/>
                <a:gd name="connsiteY64" fmla="*/ 253560 h 977693"/>
                <a:gd name="connsiteX65" fmla="*/ 214638 w 2189512"/>
                <a:gd name="connsiteY65" fmla="*/ 250980 h 977693"/>
                <a:gd name="connsiteX66" fmla="*/ 208124 w 2189512"/>
                <a:gd name="connsiteY66" fmla="*/ 250980 h 977693"/>
                <a:gd name="connsiteX67" fmla="*/ 208124 w 2189512"/>
                <a:gd name="connsiteY67" fmla="*/ 247179 h 977693"/>
                <a:gd name="connsiteX68" fmla="*/ 200006 w 2189512"/>
                <a:gd name="connsiteY68" fmla="*/ 247107 h 977693"/>
                <a:gd name="connsiteX69" fmla="*/ 197880 w 2189512"/>
                <a:gd name="connsiteY69" fmla="*/ 233737 h 977693"/>
                <a:gd name="connsiteX70" fmla="*/ 199012 w 2189512"/>
                <a:gd name="connsiteY70" fmla="*/ 233183 h 977693"/>
                <a:gd name="connsiteX71" fmla="*/ 192590 w 2189512"/>
                <a:gd name="connsiteY71" fmla="*/ 234331 h 977693"/>
                <a:gd name="connsiteX72" fmla="*/ 168567 w 2189512"/>
                <a:gd name="connsiteY72" fmla="*/ 228239 h 977693"/>
                <a:gd name="connsiteX73" fmla="*/ 168195 w 2189512"/>
                <a:gd name="connsiteY73" fmla="*/ 226902 h 977693"/>
                <a:gd name="connsiteX74" fmla="*/ 167969 w 2189512"/>
                <a:gd name="connsiteY74" fmla="*/ 226917 h 977693"/>
                <a:gd name="connsiteX75" fmla="*/ 155425 w 2189512"/>
                <a:gd name="connsiteY75" fmla="*/ 225392 h 977693"/>
                <a:gd name="connsiteX76" fmla="*/ 179763 w 2189512"/>
                <a:gd name="connsiteY76" fmla="*/ 206226 h 977693"/>
                <a:gd name="connsiteX77" fmla="*/ 164607 w 2189512"/>
                <a:gd name="connsiteY77" fmla="*/ 208254 h 977693"/>
                <a:gd name="connsiteX78" fmla="*/ 162230 w 2189512"/>
                <a:gd name="connsiteY78" fmla="*/ 207757 h 977693"/>
                <a:gd name="connsiteX79" fmla="*/ 144323 w 2189512"/>
                <a:gd name="connsiteY79" fmla="*/ 207980 h 977693"/>
                <a:gd name="connsiteX80" fmla="*/ 140399 w 2189512"/>
                <a:gd name="connsiteY80" fmla="*/ 199469 h 977693"/>
                <a:gd name="connsiteX81" fmla="*/ 147657 w 2189512"/>
                <a:gd name="connsiteY81" fmla="*/ 194329 h 977693"/>
                <a:gd name="connsiteX82" fmla="*/ 132245 w 2189512"/>
                <a:gd name="connsiteY82" fmla="*/ 192163 h 977693"/>
                <a:gd name="connsiteX83" fmla="*/ 127135 w 2189512"/>
                <a:gd name="connsiteY83" fmla="*/ 186391 h 977693"/>
                <a:gd name="connsiteX84" fmla="*/ 127183 w 2189512"/>
                <a:gd name="connsiteY84" fmla="*/ 181888 h 977693"/>
                <a:gd name="connsiteX85" fmla="*/ 119528 w 2189512"/>
                <a:gd name="connsiteY85" fmla="*/ 183020 h 977693"/>
                <a:gd name="connsiteX86" fmla="*/ 99356 w 2189512"/>
                <a:gd name="connsiteY86" fmla="*/ 181032 h 977693"/>
                <a:gd name="connsiteX87" fmla="*/ 96315 w 2189512"/>
                <a:gd name="connsiteY87" fmla="*/ 169481 h 977693"/>
                <a:gd name="connsiteX88" fmla="*/ 95265 w 2189512"/>
                <a:gd name="connsiteY88" fmla="*/ 169758 h 977693"/>
                <a:gd name="connsiteX89" fmla="*/ 119869 w 2189512"/>
                <a:gd name="connsiteY89" fmla="*/ 161496 h 977693"/>
                <a:gd name="connsiteX90" fmla="*/ 88722 w 2189512"/>
                <a:gd name="connsiteY90" fmla="*/ 165664 h 977693"/>
                <a:gd name="connsiteX91" fmla="*/ 85773 w 2189512"/>
                <a:gd name="connsiteY91" fmla="*/ 165048 h 977693"/>
                <a:gd name="connsiteX92" fmla="*/ 63559 w 2189512"/>
                <a:gd name="connsiteY92" fmla="*/ 165324 h 977693"/>
                <a:gd name="connsiteX93" fmla="*/ 58690 w 2189512"/>
                <a:gd name="connsiteY93" fmla="*/ 154765 h 977693"/>
                <a:gd name="connsiteX94" fmla="*/ 64055 w 2189512"/>
                <a:gd name="connsiteY94" fmla="*/ 150966 h 977693"/>
                <a:gd name="connsiteX95" fmla="*/ 54577 w 2189512"/>
                <a:gd name="connsiteY95" fmla="*/ 152368 h 977693"/>
                <a:gd name="connsiteX96" fmla="*/ 29552 w 2189512"/>
                <a:gd name="connsiteY96" fmla="*/ 149901 h 977693"/>
                <a:gd name="connsiteX97" fmla="*/ 20518 w 2189512"/>
                <a:gd name="connsiteY97" fmla="*/ 144357 h 977693"/>
                <a:gd name="connsiteX98" fmla="*/ 23464 w 2189512"/>
                <a:gd name="connsiteY98" fmla="*/ 139439 h 977693"/>
                <a:gd name="connsiteX99" fmla="*/ 14930 w 2189512"/>
                <a:gd name="connsiteY99" fmla="*/ 139994 h 977693"/>
                <a:gd name="connsiteX100" fmla="*/ 0 w 2189512"/>
                <a:gd name="connsiteY100" fmla="*/ 138179 h 977693"/>
                <a:gd name="connsiteX101" fmla="*/ 87685 w 2189512"/>
                <a:gd name="connsiteY101" fmla="*/ 69129 h 977693"/>
                <a:gd name="connsiteX102" fmla="*/ 369128 w 2189512"/>
                <a:gd name="connsiteY102" fmla="*/ 610 h 977693"/>
                <a:gd name="connsiteX103" fmla="*/ 809167 w 2189512"/>
                <a:gd name="connsiteY103" fmla="*/ 60974 h 977693"/>
                <a:gd name="connsiteX104" fmla="*/ 1229193 w 2189512"/>
                <a:gd name="connsiteY104" fmla="*/ 193468 h 977693"/>
                <a:gd name="connsiteX105" fmla="*/ 1236391 w 2189512"/>
                <a:gd name="connsiteY105" fmla="*/ 194359 h 977693"/>
                <a:gd name="connsiteX106" fmla="*/ 1248870 w 2189512"/>
                <a:gd name="connsiteY106" fmla="*/ 199432 h 977693"/>
                <a:gd name="connsiteX107" fmla="*/ 1287266 w 2189512"/>
                <a:gd name="connsiteY107" fmla="*/ 213003 h 977693"/>
                <a:gd name="connsiteX108" fmla="*/ 1298923 w 2189512"/>
                <a:gd name="connsiteY108" fmla="*/ 217596 h 977693"/>
                <a:gd name="connsiteX109" fmla="*/ 1341432 w 2189512"/>
                <a:gd name="connsiteY109" fmla="*/ 233567 h 977693"/>
                <a:gd name="connsiteX110" fmla="*/ 1357202 w 2189512"/>
                <a:gd name="connsiteY110" fmla="*/ 240559 h 977693"/>
                <a:gd name="connsiteX111" fmla="*/ 1461764 w 2189512"/>
                <a:gd name="connsiteY111" fmla="*/ 280590 h 977693"/>
                <a:gd name="connsiteX112" fmla="*/ 1473763 w 2189512"/>
                <a:gd name="connsiteY112" fmla="*/ 286486 h 977693"/>
                <a:gd name="connsiteX113" fmla="*/ 1482950 w 2189512"/>
                <a:gd name="connsiteY113" fmla="*/ 289639 h 977693"/>
                <a:gd name="connsiteX114" fmla="*/ 1500846 w 2189512"/>
                <a:gd name="connsiteY114" fmla="*/ 296767 h 977693"/>
                <a:gd name="connsiteX115" fmla="*/ 1524158 w 2189512"/>
                <a:gd name="connsiteY115" fmla="*/ 305953 h 977693"/>
                <a:gd name="connsiteX116" fmla="*/ 1536157 w 2189512"/>
                <a:gd name="connsiteY116" fmla="*/ 311848 h 977693"/>
                <a:gd name="connsiteX117" fmla="*/ 1586552 w 2189512"/>
                <a:gd name="connsiteY117" fmla="*/ 331315 h 977693"/>
                <a:gd name="connsiteX118" fmla="*/ 1598551 w 2189512"/>
                <a:gd name="connsiteY118" fmla="*/ 337211 h 977693"/>
                <a:gd name="connsiteX119" fmla="*/ 1653061 w 2189512"/>
                <a:gd name="connsiteY119" fmla="*/ 359077 h 977693"/>
                <a:gd name="connsiteX120" fmla="*/ 1669653 w 2189512"/>
                <a:gd name="connsiteY120" fmla="*/ 366549 h 977693"/>
                <a:gd name="connsiteX121" fmla="*/ 1705444 w 2189512"/>
                <a:gd name="connsiteY121" fmla="*/ 380807 h 977693"/>
                <a:gd name="connsiteX122" fmla="*/ 1736161 w 2189512"/>
                <a:gd name="connsiteY122" fmla="*/ 394311 h 977693"/>
                <a:gd name="connsiteX123" fmla="*/ 1786899 w 2189512"/>
                <a:gd name="connsiteY123" fmla="*/ 415081 h 977693"/>
                <a:gd name="connsiteX124" fmla="*/ 1802669 w 2189512"/>
                <a:gd name="connsiteY124" fmla="*/ 422073 h 977693"/>
                <a:gd name="connsiteX125" fmla="*/ 1811857 w 2189512"/>
                <a:gd name="connsiteY125" fmla="*/ 425226 h 977693"/>
                <a:gd name="connsiteX126" fmla="*/ 1829752 w 2189512"/>
                <a:gd name="connsiteY126" fmla="*/ 432355 h 977693"/>
                <a:gd name="connsiteX127" fmla="*/ 1853887 w 2189512"/>
                <a:gd name="connsiteY127" fmla="*/ 442021 h 977693"/>
                <a:gd name="connsiteX128" fmla="*/ 1869657 w 2189512"/>
                <a:gd name="connsiteY128" fmla="*/ 449013 h 977693"/>
                <a:gd name="connsiteX129" fmla="*/ 1920395 w 2189512"/>
                <a:gd name="connsiteY129" fmla="*/ 469782 h 977693"/>
                <a:gd name="connsiteX130" fmla="*/ 1936165 w 2189512"/>
                <a:gd name="connsiteY130" fmla="*/ 476774 h 977693"/>
                <a:gd name="connsiteX131" fmla="*/ 1982789 w 2189512"/>
                <a:gd name="connsiteY131" fmla="*/ 495145 h 977693"/>
                <a:gd name="connsiteX132" fmla="*/ 1998559 w 2189512"/>
                <a:gd name="connsiteY132" fmla="*/ 502137 h 977693"/>
                <a:gd name="connsiteX133" fmla="*/ 2045183 w 2189512"/>
                <a:gd name="connsiteY133" fmla="*/ 520507 h 977693"/>
                <a:gd name="connsiteX134" fmla="*/ 2056839 w 2189512"/>
                <a:gd name="connsiteY134" fmla="*/ 525100 h 977693"/>
                <a:gd name="connsiteX135" fmla="*/ 2099349 w 2189512"/>
                <a:gd name="connsiteY135" fmla="*/ 541071 h 977693"/>
                <a:gd name="connsiteX136" fmla="*/ 2111142 w 2189512"/>
                <a:gd name="connsiteY136" fmla="*/ 543538 h 977693"/>
                <a:gd name="connsiteX137" fmla="*/ 2157766 w 2189512"/>
                <a:gd name="connsiteY137" fmla="*/ 561909 h 977693"/>
                <a:gd name="connsiteX138" fmla="*/ 2166602 w 2189512"/>
                <a:gd name="connsiteY138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997778 w 2189512"/>
                <a:gd name="connsiteY43" fmla="*/ 964797 h 977693"/>
                <a:gd name="connsiteX44" fmla="*/ 1769864 w 2189512"/>
                <a:gd name="connsiteY44" fmla="*/ 831874 h 977693"/>
                <a:gd name="connsiteX45" fmla="*/ 1482710 w 2189512"/>
                <a:gd name="connsiteY45" fmla="*/ 664402 h 977693"/>
                <a:gd name="connsiteX46" fmla="*/ 1389598 w 2189512"/>
                <a:gd name="connsiteY46" fmla="*/ 612303 h 977693"/>
                <a:gd name="connsiteX47" fmla="*/ 1382192 w 2189512"/>
                <a:gd name="connsiteY47" fmla="*/ 607984 h 977693"/>
                <a:gd name="connsiteX48" fmla="*/ 1349144 w 2189512"/>
                <a:gd name="connsiteY48" fmla="*/ 590915 h 977693"/>
                <a:gd name="connsiteX49" fmla="*/ 1312324 w 2189512"/>
                <a:gd name="connsiteY49" fmla="*/ 572748 h 977693"/>
                <a:gd name="connsiteX50" fmla="*/ 1272694 w 2189512"/>
                <a:gd name="connsiteY50" fmla="*/ 551840 h 977693"/>
                <a:gd name="connsiteX51" fmla="*/ 1202688 w 2189512"/>
                <a:gd name="connsiteY51" fmla="*/ 518731 h 977693"/>
                <a:gd name="connsiteX52" fmla="*/ 1174097 w 2189512"/>
                <a:gd name="connsiteY52" fmla="*/ 505364 h 977693"/>
                <a:gd name="connsiteX53" fmla="*/ 1146328 w 2189512"/>
                <a:gd name="connsiteY53" fmla="*/ 492477 h 977693"/>
                <a:gd name="connsiteX54" fmla="*/ 1118079 w 2189512"/>
                <a:gd name="connsiteY54" fmla="*/ 480413 h 977693"/>
                <a:gd name="connsiteX55" fmla="*/ 1053216 w 2189512"/>
                <a:gd name="connsiteY55" fmla="*/ 453610 h 977693"/>
                <a:gd name="connsiteX56" fmla="*/ 1022637 w 2189512"/>
                <a:gd name="connsiteY56" fmla="*/ 437981 h 977693"/>
                <a:gd name="connsiteX57" fmla="*/ 836551 w 2189512"/>
                <a:gd name="connsiteY57" fmla="*/ 371354 h 977693"/>
                <a:gd name="connsiteX58" fmla="*/ 252598 w 2189512"/>
                <a:gd name="connsiteY58" fmla="*/ 285497 h 977693"/>
                <a:gd name="connsiteX59" fmla="*/ 230672 w 2189512"/>
                <a:gd name="connsiteY59" fmla="*/ 277362 h 977693"/>
                <a:gd name="connsiteX60" fmla="*/ 230792 w 2189512"/>
                <a:gd name="connsiteY60" fmla="*/ 266276 h 977693"/>
                <a:gd name="connsiteX61" fmla="*/ 226061 w 2189512"/>
                <a:gd name="connsiteY61" fmla="*/ 266714 h 977693"/>
                <a:gd name="connsiteX62" fmla="*/ 207824 w 2189512"/>
                <a:gd name="connsiteY62" fmla="*/ 258282 h 977693"/>
                <a:gd name="connsiteX63" fmla="*/ 209888 w 2189512"/>
                <a:gd name="connsiteY63" fmla="*/ 253560 h 977693"/>
                <a:gd name="connsiteX64" fmla="*/ 214638 w 2189512"/>
                <a:gd name="connsiteY64" fmla="*/ 250980 h 977693"/>
                <a:gd name="connsiteX65" fmla="*/ 208124 w 2189512"/>
                <a:gd name="connsiteY65" fmla="*/ 250980 h 977693"/>
                <a:gd name="connsiteX66" fmla="*/ 208124 w 2189512"/>
                <a:gd name="connsiteY66" fmla="*/ 247179 h 977693"/>
                <a:gd name="connsiteX67" fmla="*/ 200006 w 2189512"/>
                <a:gd name="connsiteY67" fmla="*/ 247107 h 977693"/>
                <a:gd name="connsiteX68" fmla="*/ 197880 w 2189512"/>
                <a:gd name="connsiteY68" fmla="*/ 233737 h 977693"/>
                <a:gd name="connsiteX69" fmla="*/ 199012 w 2189512"/>
                <a:gd name="connsiteY69" fmla="*/ 233183 h 977693"/>
                <a:gd name="connsiteX70" fmla="*/ 192590 w 2189512"/>
                <a:gd name="connsiteY70" fmla="*/ 234331 h 977693"/>
                <a:gd name="connsiteX71" fmla="*/ 168567 w 2189512"/>
                <a:gd name="connsiteY71" fmla="*/ 228239 h 977693"/>
                <a:gd name="connsiteX72" fmla="*/ 168195 w 2189512"/>
                <a:gd name="connsiteY72" fmla="*/ 226902 h 977693"/>
                <a:gd name="connsiteX73" fmla="*/ 167969 w 2189512"/>
                <a:gd name="connsiteY73" fmla="*/ 226917 h 977693"/>
                <a:gd name="connsiteX74" fmla="*/ 155425 w 2189512"/>
                <a:gd name="connsiteY74" fmla="*/ 225392 h 977693"/>
                <a:gd name="connsiteX75" fmla="*/ 179763 w 2189512"/>
                <a:gd name="connsiteY75" fmla="*/ 206226 h 977693"/>
                <a:gd name="connsiteX76" fmla="*/ 164607 w 2189512"/>
                <a:gd name="connsiteY76" fmla="*/ 208254 h 977693"/>
                <a:gd name="connsiteX77" fmla="*/ 162230 w 2189512"/>
                <a:gd name="connsiteY77" fmla="*/ 207757 h 977693"/>
                <a:gd name="connsiteX78" fmla="*/ 144323 w 2189512"/>
                <a:gd name="connsiteY78" fmla="*/ 207980 h 977693"/>
                <a:gd name="connsiteX79" fmla="*/ 140399 w 2189512"/>
                <a:gd name="connsiteY79" fmla="*/ 199469 h 977693"/>
                <a:gd name="connsiteX80" fmla="*/ 147657 w 2189512"/>
                <a:gd name="connsiteY80" fmla="*/ 194329 h 977693"/>
                <a:gd name="connsiteX81" fmla="*/ 132245 w 2189512"/>
                <a:gd name="connsiteY81" fmla="*/ 192163 h 977693"/>
                <a:gd name="connsiteX82" fmla="*/ 127135 w 2189512"/>
                <a:gd name="connsiteY82" fmla="*/ 186391 h 977693"/>
                <a:gd name="connsiteX83" fmla="*/ 127183 w 2189512"/>
                <a:gd name="connsiteY83" fmla="*/ 181888 h 977693"/>
                <a:gd name="connsiteX84" fmla="*/ 119528 w 2189512"/>
                <a:gd name="connsiteY84" fmla="*/ 183020 h 977693"/>
                <a:gd name="connsiteX85" fmla="*/ 99356 w 2189512"/>
                <a:gd name="connsiteY85" fmla="*/ 181032 h 977693"/>
                <a:gd name="connsiteX86" fmla="*/ 96315 w 2189512"/>
                <a:gd name="connsiteY86" fmla="*/ 169481 h 977693"/>
                <a:gd name="connsiteX87" fmla="*/ 95265 w 2189512"/>
                <a:gd name="connsiteY87" fmla="*/ 169758 h 977693"/>
                <a:gd name="connsiteX88" fmla="*/ 119869 w 2189512"/>
                <a:gd name="connsiteY88" fmla="*/ 161496 h 977693"/>
                <a:gd name="connsiteX89" fmla="*/ 88722 w 2189512"/>
                <a:gd name="connsiteY89" fmla="*/ 165664 h 977693"/>
                <a:gd name="connsiteX90" fmla="*/ 85773 w 2189512"/>
                <a:gd name="connsiteY90" fmla="*/ 165048 h 977693"/>
                <a:gd name="connsiteX91" fmla="*/ 63559 w 2189512"/>
                <a:gd name="connsiteY91" fmla="*/ 165324 h 977693"/>
                <a:gd name="connsiteX92" fmla="*/ 58690 w 2189512"/>
                <a:gd name="connsiteY92" fmla="*/ 154765 h 977693"/>
                <a:gd name="connsiteX93" fmla="*/ 64055 w 2189512"/>
                <a:gd name="connsiteY93" fmla="*/ 150966 h 977693"/>
                <a:gd name="connsiteX94" fmla="*/ 54577 w 2189512"/>
                <a:gd name="connsiteY94" fmla="*/ 152368 h 977693"/>
                <a:gd name="connsiteX95" fmla="*/ 29552 w 2189512"/>
                <a:gd name="connsiteY95" fmla="*/ 149901 h 977693"/>
                <a:gd name="connsiteX96" fmla="*/ 20518 w 2189512"/>
                <a:gd name="connsiteY96" fmla="*/ 144357 h 977693"/>
                <a:gd name="connsiteX97" fmla="*/ 23464 w 2189512"/>
                <a:gd name="connsiteY97" fmla="*/ 139439 h 977693"/>
                <a:gd name="connsiteX98" fmla="*/ 14930 w 2189512"/>
                <a:gd name="connsiteY98" fmla="*/ 139994 h 977693"/>
                <a:gd name="connsiteX99" fmla="*/ 0 w 2189512"/>
                <a:gd name="connsiteY99" fmla="*/ 138179 h 977693"/>
                <a:gd name="connsiteX100" fmla="*/ 87685 w 2189512"/>
                <a:gd name="connsiteY100" fmla="*/ 69129 h 977693"/>
                <a:gd name="connsiteX101" fmla="*/ 369128 w 2189512"/>
                <a:gd name="connsiteY101" fmla="*/ 610 h 977693"/>
                <a:gd name="connsiteX102" fmla="*/ 809167 w 2189512"/>
                <a:gd name="connsiteY102" fmla="*/ 60974 h 977693"/>
                <a:gd name="connsiteX103" fmla="*/ 1229193 w 2189512"/>
                <a:gd name="connsiteY103" fmla="*/ 193468 h 977693"/>
                <a:gd name="connsiteX104" fmla="*/ 1236391 w 2189512"/>
                <a:gd name="connsiteY104" fmla="*/ 194359 h 977693"/>
                <a:gd name="connsiteX105" fmla="*/ 1248870 w 2189512"/>
                <a:gd name="connsiteY105" fmla="*/ 199432 h 977693"/>
                <a:gd name="connsiteX106" fmla="*/ 1287266 w 2189512"/>
                <a:gd name="connsiteY106" fmla="*/ 213003 h 977693"/>
                <a:gd name="connsiteX107" fmla="*/ 1298923 w 2189512"/>
                <a:gd name="connsiteY107" fmla="*/ 217596 h 977693"/>
                <a:gd name="connsiteX108" fmla="*/ 1341432 w 2189512"/>
                <a:gd name="connsiteY108" fmla="*/ 233567 h 977693"/>
                <a:gd name="connsiteX109" fmla="*/ 1357202 w 2189512"/>
                <a:gd name="connsiteY109" fmla="*/ 240559 h 977693"/>
                <a:gd name="connsiteX110" fmla="*/ 1461764 w 2189512"/>
                <a:gd name="connsiteY110" fmla="*/ 280590 h 977693"/>
                <a:gd name="connsiteX111" fmla="*/ 1473763 w 2189512"/>
                <a:gd name="connsiteY111" fmla="*/ 286486 h 977693"/>
                <a:gd name="connsiteX112" fmla="*/ 1482950 w 2189512"/>
                <a:gd name="connsiteY112" fmla="*/ 289639 h 977693"/>
                <a:gd name="connsiteX113" fmla="*/ 1500846 w 2189512"/>
                <a:gd name="connsiteY113" fmla="*/ 296767 h 977693"/>
                <a:gd name="connsiteX114" fmla="*/ 1524158 w 2189512"/>
                <a:gd name="connsiteY114" fmla="*/ 305953 h 977693"/>
                <a:gd name="connsiteX115" fmla="*/ 1536157 w 2189512"/>
                <a:gd name="connsiteY115" fmla="*/ 311848 h 977693"/>
                <a:gd name="connsiteX116" fmla="*/ 1586552 w 2189512"/>
                <a:gd name="connsiteY116" fmla="*/ 331315 h 977693"/>
                <a:gd name="connsiteX117" fmla="*/ 1598551 w 2189512"/>
                <a:gd name="connsiteY117" fmla="*/ 337211 h 977693"/>
                <a:gd name="connsiteX118" fmla="*/ 1653061 w 2189512"/>
                <a:gd name="connsiteY118" fmla="*/ 359077 h 977693"/>
                <a:gd name="connsiteX119" fmla="*/ 1669653 w 2189512"/>
                <a:gd name="connsiteY119" fmla="*/ 366549 h 977693"/>
                <a:gd name="connsiteX120" fmla="*/ 1705444 w 2189512"/>
                <a:gd name="connsiteY120" fmla="*/ 380807 h 977693"/>
                <a:gd name="connsiteX121" fmla="*/ 1736161 w 2189512"/>
                <a:gd name="connsiteY121" fmla="*/ 394311 h 977693"/>
                <a:gd name="connsiteX122" fmla="*/ 1786899 w 2189512"/>
                <a:gd name="connsiteY122" fmla="*/ 415081 h 977693"/>
                <a:gd name="connsiteX123" fmla="*/ 1802669 w 2189512"/>
                <a:gd name="connsiteY123" fmla="*/ 422073 h 977693"/>
                <a:gd name="connsiteX124" fmla="*/ 1811857 w 2189512"/>
                <a:gd name="connsiteY124" fmla="*/ 425226 h 977693"/>
                <a:gd name="connsiteX125" fmla="*/ 1829752 w 2189512"/>
                <a:gd name="connsiteY125" fmla="*/ 432355 h 977693"/>
                <a:gd name="connsiteX126" fmla="*/ 1853887 w 2189512"/>
                <a:gd name="connsiteY126" fmla="*/ 442021 h 977693"/>
                <a:gd name="connsiteX127" fmla="*/ 1869657 w 2189512"/>
                <a:gd name="connsiteY127" fmla="*/ 449013 h 977693"/>
                <a:gd name="connsiteX128" fmla="*/ 1920395 w 2189512"/>
                <a:gd name="connsiteY128" fmla="*/ 469782 h 977693"/>
                <a:gd name="connsiteX129" fmla="*/ 1936165 w 2189512"/>
                <a:gd name="connsiteY129" fmla="*/ 476774 h 977693"/>
                <a:gd name="connsiteX130" fmla="*/ 1982789 w 2189512"/>
                <a:gd name="connsiteY130" fmla="*/ 495145 h 977693"/>
                <a:gd name="connsiteX131" fmla="*/ 1998559 w 2189512"/>
                <a:gd name="connsiteY131" fmla="*/ 502137 h 977693"/>
                <a:gd name="connsiteX132" fmla="*/ 2045183 w 2189512"/>
                <a:gd name="connsiteY132" fmla="*/ 520507 h 977693"/>
                <a:gd name="connsiteX133" fmla="*/ 2056839 w 2189512"/>
                <a:gd name="connsiteY133" fmla="*/ 525100 h 977693"/>
                <a:gd name="connsiteX134" fmla="*/ 2099349 w 2189512"/>
                <a:gd name="connsiteY134" fmla="*/ 541071 h 977693"/>
                <a:gd name="connsiteX135" fmla="*/ 2111142 w 2189512"/>
                <a:gd name="connsiteY135" fmla="*/ 543538 h 977693"/>
                <a:gd name="connsiteX136" fmla="*/ 2157766 w 2189512"/>
                <a:gd name="connsiteY136" fmla="*/ 561909 h 977693"/>
                <a:gd name="connsiteX137" fmla="*/ 2166602 w 2189512"/>
                <a:gd name="connsiteY137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997778 w 2189512"/>
                <a:gd name="connsiteY43" fmla="*/ 964797 h 977693"/>
                <a:gd name="connsiteX44" fmla="*/ 1769864 w 2189512"/>
                <a:gd name="connsiteY44" fmla="*/ 831874 h 977693"/>
                <a:gd name="connsiteX45" fmla="*/ 1482710 w 2189512"/>
                <a:gd name="connsiteY45" fmla="*/ 664402 h 977693"/>
                <a:gd name="connsiteX46" fmla="*/ 1389598 w 2189512"/>
                <a:gd name="connsiteY46" fmla="*/ 612303 h 977693"/>
                <a:gd name="connsiteX47" fmla="*/ 1382192 w 2189512"/>
                <a:gd name="connsiteY47" fmla="*/ 607984 h 977693"/>
                <a:gd name="connsiteX48" fmla="*/ 1349144 w 2189512"/>
                <a:gd name="connsiteY48" fmla="*/ 590915 h 977693"/>
                <a:gd name="connsiteX49" fmla="*/ 1312324 w 2189512"/>
                <a:gd name="connsiteY49" fmla="*/ 572748 h 977693"/>
                <a:gd name="connsiteX50" fmla="*/ 1272694 w 2189512"/>
                <a:gd name="connsiteY50" fmla="*/ 551840 h 977693"/>
                <a:gd name="connsiteX51" fmla="*/ 1202688 w 2189512"/>
                <a:gd name="connsiteY51" fmla="*/ 518731 h 977693"/>
                <a:gd name="connsiteX52" fmla="*/ 1174097 w 2189512"/>
                <a:gd name="connsiteY52" fmla="*/ 505364 h 977693"/>
                <a:gd name="connsiteX53" fmla="*/ 1146328 w 2189512"/>
                <a:gd name="connsiteY53" fmla="*/ 492477 h 977693"/>
                <a:gd name="connsiteX54" fmla="*/ 1118079 w 2189512"/>
                <a:gd name="connsiteY54" fmla="*/ 480413 h 977693"/>
                <a:gd name="connsiteX55" fmla="*/ 1022637 w 2189512"/>
                <a:gd name="connsiteY55" fmla="*/ 437981 h 977693"/>
                <a:gd name="connsiteX56" fmla="*/ 836551 w 2189512"/>
                <a:gd name="connsiteY56" fmla="*/ 371354 h 977693"/>
                <a:gd name="connsiteX57" fmla="*/ 252598 w 2189512"/>
                <a:gd name="connsiteY57" fmla="*/ 285497 h 977693"/>
                <a:gd name="connsiteX58" fmla="*/ 230672 w 2189512"/>
                <a:gd name="connsiteY58" fmla="*/ 277362 h 977693"/>
                <a:gd name="connsiteX59" fmla="*/ 230792 w 2189512"/>
                <a:gd name="connsiteY59" fmla="*/ 266276 h 977693"/>
                <a:gd name="connsiteX60" fmla="*/ 226061 w 2189512"/>
                <a:gd name="connsiteY60" fmla="*/ 266714 h 977693"/>
                <a:gd name="connsiteX61" fmla="*/ 207824 w 2189512"/>
                <a:gd name="connsiteY61" fmla="*/ 258282 h 977693"/>
                <a:gd name="connsiteX62" fmla="*/ 209888 w 2189512"/>
                <a:gd name="connsiteY62" fmla="*/ 253560 h 977693"/>
                <a:gd name="connsiteX63" fmla="*/ 214638 w 2189512"/>
                <a:gd name="connsiteY63" fmla="*/ 250980 h 977693"/>
                <a:gd name="connsiteX64" fmla="*/ 208124 w 2189512"/>
                <a:gd name="connsiteY64" fmla="*/ 250980 h 977693"/>
                <a:gd name="connsiteX65" fmla="*/ 208124 w 2189512"/>
                <a:gd name="connsiteY65" fmla="*/ 247179 h 977693"/>
                <a:gd name="connsiteX66" fmla="*/ 200006 w 2189512"/>
                <a:gd name="connsiteY66" fmla="*/ 247107 h 977693"/>
                <a:gd name="connsiteX67" fmla="*/ 197880 w 2189512"/>
                <a:gd name="connsiteY67" fmla="*/ 233737 h 977693"/>
                <a:gd name="connsiteX68" fmla="*/ 199012 w 2189512"/>
                <a:gd name="connsiteY68" fmla="*/ 233183 h 977693"/>
                <a:gd name="connsiteX69" fmla="*/ 192590 w 2189512"/>
                <a:gd name="connsiteY69" fmla="*/ 234331 h 977693"/>
                <a:gd name="connsiteX70" fmla="*/ 168567 w 2189512"/>
                <a:gd name="connsiteY70" fmla="*/ 228239 h 977693"/>
                <a:gd name="connsiteX71" fmla="*/ 168195 w 2189512"/>
                <a:gd name="connsiteY71" fmla="*/ 226902 h 977693"/>
                <a:gd name="connsiteX72" fmla="*/ 167969 w 2189512"/>
                <a:gd name="connsiteY72" fmla="*/ 226917 h 977693"/>
                <a:gd name="connsiteX73" fmla="*/ 155425 w 2189512"/>
                <a:gd name="connsiteY73" fmla="*/ 225392 h 977693"/>
                <a:gd name="connsiteX74" fmla="*/ 179763 w 2189512"/>
                <a:gd name="connsiteY74" fmla="*/ 206226 h 977693"/>
                <a:gd name="connsiteX75" fmla="*/ 164607 w 2189512"/>
                <a:gd name="connsiteY75" fmla="*/ 208254 h 977693"/>
                <a:gd name="connsiteX76" fmla="*/ 162230 w 2189512"/>
                <a:gd name="connsiteY76" fmla="*/ 207757 h 977693"/>
                <a:gd name="connsiteX77" fmla="*/ 144323 w 2189512"/>
                <a:gd name="connsiteY77" fmla="*/ 207980 h 977693"/>
                <a:gd name="connsiteX78" fmla="*/ 140399 w 2189512"/>
                <a:gd name="connsiteY78" fmla="*/ 199469 h 977693"/>
                <a:gd name="connsiteX79" fmla="*/ 147657 w 2189512"/>
                <a:gd name="connsiteY79" fmla="*/ 194329 h 977693"/>
                <a:gd name="connsiteX80" fmla="*/ 132245 w 2189512"/>
                <a:gd name="connsiteY80" fmla="*/ 192163 h 977693"/>
                <a:gd name="connsiteX81" fmla="*/ 127135 w 2189512"/>
                <a:gd name="connsiteY81" fmla="*/ 186391 h 977693"/>
                <a:gd name="connsiteX82" fmla="*/ 127183 w 2189512"/>
                <a:gd name="connsiteY82" fmla="*/ 181888 h 977693"/>
                <a:gd name="connsiteX83" fmla="*/ 119528 w 2189512"/>
                <a:gd name="connsiteY83" fmla="*/ 183020 h 977693"/>
                <a:gd name="connsiteX84" fmla="*/ 99356 w 2189512"/>
                <a:gd name="connsiteY84" fmla="*/ 181032 h 977693"/>
                <a:gd name="connsiteX85" fmla="*/ 96315 w 2189512"/>
                <a:gd name="connsiteY85" fmla="*/ 169481 h 977693"/>
                <a:gd name="connsiteX86" fmla="*/ 95265 w 2189512"/>
                <a:gd name="connsiteY86" fmla="*/ 169758 h 977693"/>
                <a:gd name="connsiteX87" fmla="*/ 119869 w 2189512"/>
                <a:gd name="connsiteY87" fmla="*/ 161496 h 977693"/>
                <a:gd name="connsiteX88" fmla="*/ 88722 w 2189512"/>
                <a:gd name="connsiteY88" fmla="*/ 165664 h 977693"/>
                <a:gd name="connsiteX89" fmla="*/ 85773 w 2189512"/>
                <a:gd name="connsiteY89" fmla="*/ 165048 h 977693"/>
                <a:gd name="connsiteX90" fmla="*/ 63559 w 2189512"/>
                <a:gd name="connsiteY90" fmla="*/ 165324 h 977693"/>
                <a:gd name="connsiteX91" fmla="*/ 58690 w 2189512"/>
                <a:gd name="connsiteY91" fmla="*/ 154765 h 977693"/>
                <a:gd name="connsiteX92" fmla="*/ 64055 w 2189512"/>
                <a:gd name="connsiteY92" fmla="*/ 150966 h 977693"/>
                <a:gd name="connsiteX93" fmla="*/ 54577 w 2189512"/>
                <a:gd name="connsiteY93" fmla="*/ 152368 h 977693"/>
                <a:gd name="connsiteX94" fmla="*/ 29552 w 2189512"/>
                <a:gd name="connsiteY94" fmla="*/ 149901 h 977693"/>
                <a:gd name="connsiteX95" fmla="*/ 20518 w 2189512"/>
                <a:gd name="connsiteY95" fmla="*/ 144357 h 977693"/>
                <a:gd name="connsiteX96" fmla="*/ 23464 w 2189512"/>
                <a:gd name="connsiteY96" fmla="*/ 139439 h 977693"/>
                <a:gd name="connsiteX97" fmla="*/ 14930 w 2189512"/>
                <a:gd name="connsiteY97" fmla="*/ 139994 h 977693"/>
                <a:gd name="connsiteX98" fmla="*/ 0 w 2189512"/>
                <a:gd name="connsiteY98" fmla="*/ 138179 h 977693"/>
                <a:gd name="connsiteX99" fmla="*/ 87685 w 2189512"/>
                <a:gd name="connsiteY99" fmla="*/ 69129 h 977693"/>
                <a:gd name="connsiteX100" fmla="*/ 369128 w 2189512"/>
                <a:gd name="connsiteY100" fmla="*/ 610 h 977693"/>
                <a:gd name="connsiteX101" fmla="*/ 809167 w 2189512"/>
                <a:gd name="connsiteY101" fmla="*/ 60974 h 977693"/>
                <a:gd name="connsiteX102" fmla="*/ 1229193 w 2189512"/>
                <a:gd name="connsiteY102" fmla="*/ 193468 h 977693"/>
                <a:gd name="connsiteX103" fmla="*/ 1236391 w 2189512"/>
                <a:gd name="connsiteY103" fmla="*/ 194359 h 977693"/>
                <a:gd name="connsiteX104" fmla="*/ 1248870 w 2189512"/>
                <a:gd name="connsiteY104" fmla="*/ 199432 h 977693"/>
                <a:gd name="connsiteX105" fmla="*/ 1287266 w 2189512"/>
                <a:gd name="connsiteY105" fmla="*/ 213003 h 977693"/>
                <a:gd name="connsiteX106" fmla="*/ 1298923 w 2189512"/>
                <a:gd name="connsiteY106" fmla="*/ 217596 h 977693"/>
                <a:gd name="connsiteX107" fmla="*/ 1341432 w 2189512"/>
                <a:gd name="connsiteY107" fmla="*/ 233567 h 977693"/>
                <a:gd name="connsiteX108" fmla="*/ 1357202 w 2189512"/>
                <a:gd name="connsiteY108" fmla="*/ 240559 h 977693"/>
                <a:gd name="connsiteX109" fmla="*/ 1461764 w 2189512"/>
                <a:gd name="connsiteY109" fmla="*/ 280590 h 977693"/>
                <a:gd name="connsiteX110" fmla="*/ 1473763 w 2189512"/>
                <a:gd name="connsiteY110" fmla="*/ 286486 h 977693"/>
                <a:gd name="connsiteX111" fmla="*/ 1482950 w 2189512"/>
                <a:gd name="connsiteY111" fmla="*/ 289639 h 977693"/>
                <a:gd name="connsiteX112" fmla="*/ 1500846 w 2189512"/>
                <a:gd name="connsiteY112" fmla="*/ 296767 h 977693"/>
                <a:gd name="connsiteX113" fmla="*/ 1524158 w 2189512"/>
                <a:gd name="connsiteY113" fmla="*/ 305953 h 977693"/>
                <a:gd name="connsiteX114" fmla="*/ 1536157 w 2189512"/>
                <a:gd name="connsiteY114" fmla="*/ 311848 h 977693"/>
                <a:gd name="connsiteX115" fmla="*/ 1586552 w 2189512"/>
                <a:gd name="connsiteY115" fmla="*/ 331315 h 977693"/>
                <a:gd name="connsiteX116" fmla="*/ 1598551 w 2189512"/>
                <a:gd name="connsiteY116" fmla="*/ 337211 h 977693"/>
                <a:gd name="connsiteX117" fmla="*/ 1653061 w 2189512"/>
                <a:gd name="connsiteY117" fmla="*/ 359077 h 977693"/>
                <a:gd name="connsiteX118" fmla="*/ 1669653 w 2189512"/>
                <a:gd name="connsiteY118" fmla="*/ 366549 h 977693"/>
                <a:gd name="connsiteX119" fmla="*/ 1705444 w 2189512"/>
                <a:gd name="connsiteY119" fmla="*/ 380807 h 977693"/>
                <a:gd name="connsiteX120" fmla="*/ 1736161 w 2189512"/>
                <a:gd name="connsiteY120" fmla="*/ 394311 h 977693"/>
                <a:gd name="connsiteX121" fmla="*/ 1786899 w 2189512"/>
                <a:gd name="connsiteY121" fmla="*/ 415081 h 977693"/>
                <a:gd name="connsiteX122" fmla="*/ 1802669 w 2189512"/>
                <a:gd name="connsiteY122" fmla="*/ 422073 h 977693"/>
                <a:gd name="connsiteX123" fmla="*/ 1811857 w 2189512"/>
                <a:gd name="connsiteY123" fmla="*/ 425226 h 977693"/>
                <a:gd name="connsiteX124" fmla="*/ 1829752 w 2189512"/>
                <a:gd name="connsiteY124" fmla="*/ 432355 h 977693"/>
                <a:gd name="connsiteX125" fmla="*/ 1853887 w 2189512"/>
                <a:gd name="connsiteY125" fmla="*/ 442021 h 977693"/>
                <a:gd name="connsiteX126" fmla="*/ 1869657 w 2189512"/>
                <a:gd name="connsiteY126" fmla="*/ 449013 h 977693"/>
                <a:gd name="connsiteX127" fmla="*/ 1920395 w 2189512"/>
                <a:gd name="connsiteY127" fmla="*/ 469782 h 977693"/>
                <a:gd name="connsiteX128" fmla="*/ 1936165 w 2189512"/>
                <a:gd name="connsiteY128" fmla="*/ 476774 h 977693"/>
                <a:gd name="connsiteX129" fmla="*/ 1982789 w 2189512"/>
                <a:gd name="connsiteY129" fmla="*/ 495145 h 977693"/>
                <a:gd name="connsiteX130" fmla="*/ 1998559 w 2189512"/>
                <a:gd name="connsiteY130" fmla="*/ 502137 h 977693"/>
                <a:gd name="connsiteX131" fmla="*/ 2045183 w 2189512"/>
                <a:gd name="connsiteY131" fmla="*/ 520507 h 977693"/>
                <a:gd name="connsiteX132" fmla="*/ 2056839 w 2189512"/>
                <a:gd name="connsiteY132" fmla="*/ 525100 h 977693"/>
                <a:gd name="connsiteX133" fmla="*/ 2099349 w 2189512"/>
                <a:gd name="connsiteY133" fmla="*/ 541071 h 977693"/>
                <a:gd name="connsiteX134" fmla="*/ 2111142 w 2189512"/>
                <a:gd name="connsiteY134" fmla="*/ 543538 h 977693"/>
                <a:gd name="connsiteX135" fmla="*/ 2157766 w 2189512"/>
                <a:gd name="connsiteY135" fmla="*/ 561909 h 977693"/>
                <a:gd name="connsiteX136" fmla="*/ 2166602 w 2189512"/>
                <a:gd name="connsiteY136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997778 w 2189512"/>
                <a:gd name="connsiteY43" fmla="*/ 964797 h 977693"/>
                <a:gd name="connsiteX44" fmla="*/ 1769864 w 2189512"/>
                <a:gd name="connsiteY44" fmla="*/ 831874 h 977693"/>
                <a:gd name="connsiteX45" fmla="*/ 1389598 w 2189512"/>
                <a:gd name="connsiteY45" fmla="*/ 612303 h 977693"/>
                <a:gd name="connsiteX46" fmla="*/ 1382192 w 2189512"/>
                <a:gd name="connsiteY46" fmla="*/ 607984 h 977693"/>
                <a:gd name="connsiteX47" fmla="*/ 1349144 w 2189512"/>
                <a:gd name="connsiteY47" fmla="*/ 590915 h 977693"/>
                <a:gd name="connsiteX48" fmla="*/ 1312324 w 2189512"/>
                <a:gd name="connsiteY48" fmla="*/ 572748 h 977693"/>
                <a:gd name="connsiteX49" fmla="*/ 1272694 w 2189512"/>
                <a:gd name="connsiteY49" fmla="*/ 551840 h 977693"/>
                <a:gd name="connsiteX50" fmla="*/ 1202688 w 2189512"/>
                <a:gd name="connsiteY50" fmla="*/ 518731 h 977693"/>
                <a:gd name="connsiteX51" fmla="*/ 1174097 w 2189512"/>
                <a:gd name="connsiteY51" fmla="*/ 505364 h 977693"/>
                <a:gd name="connsiteX52" fmla="*/ 1146328 w 2189512"/>
                <a:gd name="connsiteY52" fmla="*/ 492477 h 977693"/>
                <a:gd name="connsiteX53" fmla="*/ 1118079 w 2189512"/>
                <a:gd name="connsiteY53" fmla="*/ 480413 h 977693"/>
                <a:gd name="connsiteX54" fmla="*/ 1022637 w 2189512"/>
                <a:gd name="connsiteY54" fmla="*/ 437981 h 977693"/>
                <a:gd name="connsiteX55" fmla="*/ 836551 w 2189512"/>
                <a:gd name="connsiteY55" fmla="*/ 371354 h 977693"/>
                <a:gd name="connsiteX56" fmla="*/ 252598 w 2189512"/>
                <a:gd name="connsiteY56" fmla="*/ 285497 h 977693"/>
                <a:gd name="connsiteX57" fmla="*/ 230672 w 2189512"/>
                <a:gd name="connsiteY57" fmla="*/ 277362 h 977693"/>
                <a:gd name="connsiteX58" fmla="*/ 230792 w 2189512"/>
                <a:gd name="connsiteY58" fmla="*/ 266276 h 977693"/>
                <a:gd name="connsiteX59" fmla="*/ 226061 w 2189512"/>
                <a:gd name="connsiteY59" fmla="*/ 266714 h 977693"/>
                <a:gd name="connsiteX60" fmla="*/ 207824 w 2189512"/>
                <a:gd name="connsiteY60" fmla="*/ 258282 h 977693"/>
                <a:gd name="connsiteX61" fmla="*/ 209888 w 2189512"/>
                <a:gd name="connsiteY61" fmla="*/ 253560 h 977693"/>
                <a:gd name="connsiteX62" fmla="*/ 214638 w 2189512"/>
                <a:gd name="connsiteY62" fmla="*/ 250980 h 977693"/>
                <a:gd name="connsiteX63" fmla="*/ 208124 w 2189512"/>
                <a:gd name="connsiteY63" fmla="*/ 250980 h 977693"/>
                <a:gd name="connsiteX64" fmla="*/ 208124 w 2189512"/>
                <a:gd name="connsiteY64" fmla="*/ 247179 h 977693"/>
                <a:gd name="connsiteX65" fmla="*/ 200006 w 2189512"/>
                <a:gd name="connsiteY65" fmla="*/ 247107 h 977693"/>
                <a:gd name="connsiteX66" fmla="*/ 197880 w 2189512"/>
                <a:gd name="connsiteY66" fmla="*/ 233737 h 977693"/>
                <a:gd name="connsiteX67" fmla="*/ 199012 w 2189512"/>
                <a:gd name="connsiteY67" fmla="*/ 233183 h 977693"/>
                <a:gd name="connsiteX68" fmla="*/ 192590 w 2189512"/>
                <a:gd name="connsiteY68" fmla="*/ 234331 h 977693"/>
                <a:gd name="connsiteX69" fmla="*/ 168567 w 2189512"/>
                <a:gd name="connsiteY69" fmla="*/ 228239 h 977693"/>
                <a:gd name="connsiteX70" fmla="*/ 168195 w 2189512"/>
                <a:gd name="connsiteY70" fmla="*/ 226902 h 977693"/>
                <a:gd name="connsiteX71" fmla="*/ 167969 w 2189512"/>
                <a:gd name="connsiteY71" fmla="*/ 226917 h 977693"/>
                <a:gd name="connsiteX72" fmla="*/ 155425 w 2189512"/>
                <a:gd name="connsiteY72" fmla="*/ 225392 h 977693"/>
                <a:gd name="connsiteX73" fmla="*/ 179763 w 2189512"/>
                <a:gd name="connsiteY73" fmla="*/ 206226 h 977693"/>
                <a:gd name="connsiteX74" fmla="*/ 164607 w 2189512"/>
                <a:gd name="connsiteY74" fmla="*/ 208254 h 977693"/>
                <a:gd name="connsiteX75" fmla="*/ 162230 w 2189512"/>
                <a:gd name="connsiteY75" fmla="*/ 207757 h 977693"/>
                <a:gd name="connsiteX76" fmla="*/ 144323 w 2189512"/>
                <a:gd name="connsiteY76" fmla="*/ 207980 h 977693"/>
                <a:gd name="connsiteX77" fmla="*/ 140399 w 2189512"/>
                <a:gd name="connsiteY77" fmla="*/ 199469 h 977693"/>
                <a:gd name="connsiteX78" fmla="*/ 147657 w 2189512"/>
                <a:gd name="connsiteY78" fmla="*/ 194329 h 977693"/>
                <a:gd name="connsiteX79" fmla="*/ 132245 w 2189512"/>
                <a:gd name="connsiteY79" fmla="*/ 192163 h 977693"/>
                <a:gd name="connsiteX80" fmla="*/ 127135 w 2189512"/>
                <a:gd name="connsiteY80" fmla="*/ 186391 h 977693"/>
                <a:gd name="connsiteX81" fmla="*/ 127183 w 2189512"/>
                <a:gd name="connsiteY81" fmla="*/ 181888 h 977693"/>
                <a:gd name="connsiteX82" fmla="*/ 119528 w 2189512"/>
                <a:gd name="connsiteY82" fmla="*/ 183020 h 977693"/>
                <a:gd name="connsiteX83" fmla="*/ 99356 w 2189512"/>
                <a:gd name="connsiteY83" fmla="*/ 181032 h 977693"/>
                <a:gd name="connsiteX84" fmla="*/ 96315 w 2189512"/>
                <a:gd name="connsiteY84" fmla="*/ 169481 h 977693"/>
                <a:gd name="connsiteX85" fmla="*/ 95265 w 2189512"/>
                <a:gd name="connsiteY85" fmla="*/ 169758 h 977693"/>
                <a:gd name="connsiteX86" fmla="*/ 119869 w 2189512"/>
                <a:gd name="connsiteY86" fmla="*/ 161496 h 977693"/>
                <a:gd name="connsiteX87" fmla="*/ 88722 w 2189512"/>
                <a:gd name="connsiteY87" fmla="*/ 165664 h 977693"/>
                <a:gd name="connsiteX88" fmla="*/ 85773 w 2189512"/>
                <a:gd name="connsiteY88" fmla="*/ 165048 h 977693"/>
                <a:gd name="connsiteX89" fmla="*/ 63559 w 2189512"/>
                <a:gd name="connsiteY89" fmla="*/ 165324 h 977693"/>
                <a:gd name="connsiteX90" fmla="*/ 58690 w 2189512"/>
                <a:gd name="connsiteY90" fmla="*/ 154765 h 977693"/>
                <a:gd name="connsiteX91" fmla="*/ 64055 w 2189512"/>
                <a:gd name="connsiteY91" fmla="*/ 150966 h 977693"/>
                <a:gd name="connsiteX92" fmla="*/ 54577 w 2189512"/>
                <a:gd name="connsiteY92" fmla="*/ 152368 h 977693"/>
                <a:gd name="connsiteX93" fmla="*/ 29552 w 2189512"/>
                <a:gd name="connsiteY93" fmla="*/ 149901 h 977693"/>
                <a:gd name="connsiteX94" fmla="*/ 20518 w 2189512"/>
                <a:gd name="connsiteY94" fmla="*/ 144357 h 977693"/>
                <a:gd name="connsiteX95" fmla="*/ 23464 w 2189512"/>
                <a:gd name="connsiteY95" fmla="*/ 139439 h 977693"/>
                <a:gd name="connsiteX96" fmla="*/ 14930 w 2189512"/>
                <a:gd name="connsiteY96" fmla="*/ 139994 h 977693"/>
                <a:gd name="connsiteX97" fmla="*/ 0 w 2189512"/>
                <a:gd name="connsiteY97" fmla="*/ 138179 h 977693"/>
                <a:gd name="connsiteX98" fmla="*/ 87685 w 2189512"/>
                <a:gd name="connsiteY98" fmla="*/ 69129 h 977693"/>
                <a:gd name="connsiteX99" fmla="*/ 369128 w 2189512"/>
                <a:gd name="connsiteY99" fmla="*/ 610 h 977693"/>
                <a:gd name="connsiteX100" fmla="*/ 809167 w 2189512"/>
                <a:gd name="connsiteY100" fmla="*/ 60974 h 977693"/>
                <a:gd name="connsiteX101" fmla="*/ 1229193 w 2189512"/>
                <a:gd name="connsiteY101" fmla="*/ 193468 h 977693"/>
                <a:gd name="connsiteX102" fmla="*/ 1236391 w 2189512"/>
                <a:gd name="connsiteY102" fmla="*/ 194359 h 977693"/>
                <a:gd name="connsiteX103" fmla="*/ 1248870 w 2189512"/>
                <a:gd name="connsiteY103" fmla="*/ 199432 h 977693"/>
                <a:gd name="connsiteX104" fmla="*/ 1287266 w 2189512"/>
                <a:gd name="connsiteY104" fmla="*/ 213003 h 977693"/>
                <a:gd name="connsiteX105" fmla="*/ 1298923 w 2189512"/>
                <a:gd name="connsiteY105" fmla="*/ 217596 h 977693"/>
                <a:gd name="connsiteX106" fmla="*/ 1341432 w 2189512"/>
                <a:gd name="connsiteY106" fmla="*/ 233567 h 977693"/>
                <a:gd name="connsiteX107" fmla="*/ 1357202 w 2189512"/>
                <a:gd name="connsiteY107" fmla="*/ 240559 h 977693"/>
                <a:gd name="connsiteX108" fmla="*/ 1461764 w 2189512"/>
                <a:gd name="connsiteY108" fmla="*/ 280590 h 977693"/>
                <a:gd name="connsiteX109" fmla="*/ 1473763 w 2189512"/>
                <a:gd name="connsiteY109" fmla="*/ 286486 h 977693"/>
                <a:gd name="connsiteX110" fmla="*/ 1482950 w 2189512"/>
                <a:gd name="connsiteY110" fmla="*/ 289639 h 977693"/>
                <a:gd name="connsiteX111" fmla="*/ 1500846 w 2189512"/>
                <a:gd name="connsiteY111" fmla="*/ 296767 h 977693"/>
                <a:gd name="connsiteX112" fmla="*/ 1524158 w 2189512"/>
                <a:gd name="connsiteY112" fmla="*/ 305953 h 977693"/>
                <a:gd name="connsiteX113" fmla="*/ 1536157 w 2189512"/>
                <a:gd name="connsiteY113" fmla="*/ 311848 h 977693"/>
                <a:gd name="connsiteX114" fmla="*/ 1586552 w 2189512"/>
                <a:gd name="connsiteY114" fmla="*/ 331315 h 977693"/>
                <a:gd name="connsiteX115" fmla="*/ 1598551 w 2189512"/>
                <a:gd name="connsiteY115" fmla="*/ 337211 h 977693"/>
                <a:gd name="connsiteX116" fmla="*/ 1653061 w 2189512"/>
                <a:gd name="connsiteY116" fmla="*/ 359077 h 977693"/>
                <a:gd name="connsiteX117" fmla="*/ 1669653 w 2189512"/>
                <a:gd name="connsiteY117" fmla="*/ 366549 h 977693"/>
                <a:gd name="connsiteX118" fmla="*/ 1705444 w 2189512"/>
                <a:gd name="connsiteY118" fmla="*/ 380807 h 977693"/>
                <a:gd name="connsiteX119" fmla="*/ 1736161 w 2189512"/>
                <a:gd name="connsiteY119" fmla="*/ 394311 h 977693"/>
                <a:gd name="connsiteX120" fmla="*/ 1786899 w 2189512"/>
                <a:gd name="connsiteY120" fmla="*/ 415081 h 977693"/>
                <a:gd name="connsiteX121" fmla="*/ 1802669 w 2189512"/>
                <a:gd name="connsiteY121" fmla="*/ 422073 h 977693"/>
                <a:gd name="connsiteX122" fmla="*/ 1811857 w 2189512"/>
                <a:gd name="connsiteY122" fmla="*/ 425226 h 977693"/>
                <a:gd name="connsiteX123" fmla="*/ 1829752 w 2189512"/>
                <a:gd name="connsiteY123" fmla="*/ 432355 h 977693"/>
                <a:gd name="connsiteX124" fmla="*/ 1853887 w 2189512"/>
                <a:gd name="connsiteY124" fmla="*/ 442021 h 977693"/>
                <a:gd name="connsiteX125" fmla="*/ 1869657 w 2189512"/>
                <a:gd name="connsiteY125" fmla="*/ 449013 h 977693"/>
                <a:gd name="connsiteX126" fmla="*/ 1920395 w 2189512"/>
                <a:gd name="connsiteY126" fmla="*/ 469782 h 977693"/>
                <a:gd name="connsiteX127" fmla="*/ 1936165 w 2189512"/>
                <a:gd name="connsiteY127" fmla="*/ 476774 h 977693"/>
                <a:gd name="connsiteX128" fmla="*/ 1982789 w 2189512"/>
                <a:gd name="connsiteY128" fmla="*/ 495145 h 977693"/>
                <a:gd name="connsiteX129" fmla="*/ 1998559 w 2189512"/>
                <a:gd name="connsiteY129" fmla="*/ 502137 h 977693"/>
                <a:gd name="connsiteX130" fmla="*/ 2045183 w 2189512"/>
                <a:gd name="connsiteY130" fmla="*/ 520507 h 977693"/>
                <a:gd name="connsiteX131" fmla="*/ 2056839 w 2189512"/>
                <a:gd name="connsiteY131" fmla="*/ 525100 h 977693"/>
                <a:gd name="connsiteX132" fmla="*/ 2099349 w 2189512"/>
                <a:gd name="connsiteY132" fmla="*/ 541071 h 977693"/>
                <a:gd name="connsiteX133" fmla="*/ 2111142 w 2189512"/>
                <a:gd name="connsiteY133" fmla="*/ 543538 h 977693"/>
                <a:gd name="connsiteX134" fmla="*/ 2157766 w 2189512"/>
                <a:gd name="connsiteY134" fmla="*/ 561909 h 977693"/>
                <a:gd name="connsiteX135" fmla="*/ 2166602 w 2189512"/>
                <a:gd name="connsiteY135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997778 w 2189512"/>
                <a:gd name="connsiteY43" fmla="*/ 964797 h 977693"/>
                <a:gd name="connsiteX44" fmla="*/ 1389598 w 2189512"/>
                <a:gd name="connsiteY44" fmla="*/ 612303 h 977693"/>
                <a:gd name="connsiteX45" fmla="*/ 1382192 w 2189512"/>
                <a:gd name="connsiteY45" fmla="*/ 607984 h 977693"/>
                <a:gd name="connsiteX46" fmla="*/ 1349144 w 2189512"/>
                <a:gd name="connsiteY46" fmla="*/ 590915 h 977693"/>
                <a:gd name="connsiteX47" fmla="*/ 1312324 w 2189512"/>
                <a:gd name="connsiteY47" fmla="*/ 572748 h 977693"/>
                <a:gd name="connsiteX48" fmla="*/ 1272694 w 2189512"/>
                <a:gd name="connsiteY48" fmla="*/ 551840 h 977693"/>
                <a:gd name="connsiteX49" fmla="*/ 1202688 w 2189512"/>
                <a:gd name="connsiteY49" fmla="*/ 518731 h 977693"/>
                <a:gd name="connsiteX50" fmla="*/ 1174097 w 2189512"/>
                <a:gd name="connsiteY50" fmla="*/ 505364 h 977693"/>
                <a:gd name="connsiteX51" fmla="*/ 1146328 w 2189512"/>
                <a:gd name="connsiteY51" fmla="*/ 492477 h 977693"/>
                <a:gd name="connsiteX52" fmla="*/ 1118079 w 2189512"/>
                <a:gd name="connsiteY52" fmla="*/ 480413 h 977693"/>
                <a:gd name="connsiteX53" fmla="*/ 1022637 w 2189512"/>
                <a:gd name="connsiteY53" fmla="*/ 437981 h 977693"/>
                <a:gd name="connsiteX54" fmla="*/ 836551 w 2189512"/>
                <a:gd name="connsiteY54" fmla="*/ 371354 h 977693"/>
                <a:gd name="connsiteX55" fmla="*/ 252598 w 2189512"/>
                <a:gd name="connsiteY55" fmla="*/ 285497 h 977693"/>
                <a:gd name="connsiteX56" fmla="*/ 230672 w 2189512"/>
                <a:gd name="connsiteY56" fmla="*/ 277362 h 977693"/>
                <a:gd name="connsiteX57" fmla="*/ 230792 w 2189512"/>
                <a:gd name="connsiteY57" fmla="*/ 266276 h 977693"/>
                <a:gd name="connsiteX58" fmla="*/ 226061 w 2189512"/>
                <a:gd name="connsiteY58" fmla="*/ 266714 h 977693"/>
                <a:gd name="connsiteX59" fmla="*/ 207824 w 2189512"/>
                <a:gd name="connsiteY59" fmla="*/ 258282 h 977693"/>
                <a:gd name="connsiteX60" fmla="*/ 209888 w 2189512"/>
                <a:gd name="connsiteY60" fmla="*/ 253560 h 977693"/>
                <a:gd name="connsiteX61" fmla="*/ 214638 w 2189512"/>
                <a:gd name="connsiteY61" fmla="*/ 250980 h 977693"/>
                <a:gd name="connsiteX62" fmla="*/ 208124 w 2189512"/>
                <a:gd name="connsiteY62" fmla="*/ 250980 h 977693"/>
                <a:gd name="connsiteX63" fmla="*/ 208124 w 2189512"/>
                <a:gd name="connsiteY63" fmla="*/ 247179 h 977693"/>
                <a:gd name="connsiteX64" fmla="*/ 200006 w 2189512"/>
                <a:gd name="connsiteY64" fmla="*/ 247107 h 977693"/>
                <a:gd name="connsiteX65" fmla="*/ 197880 w 2189512"/>
                <a:gd name="connsiteY65" fmla="*/ 233737 h 977693"/>
                <a:gd name="connsiteX66" fmla="*/ 199012 w 2189512"/>
                <a:gd name="connsiteY66" fmla="*/ 233183 h 977693"/>
                <a:gd name="connsiteX67" fmla="*/ 192590 w 2189512"/>
                <a:gd name="connsiteY67" fmla="*/ 234331 h 977693"/>
                <a:gd name="connsiteX68" fmla="*/ 168567 w 2189512"/>
                <a:gd name="connsiteY68" fmla="*/ 228239 h 977693"/>
                <a:gd name="connsiteX69" fmla="*/ 168195 w 2189512"/>
                <a:gd name="connsiteY69" fmla="*/ 226902 h 977693"/>
                <a:gd name="connsiteX70" fmla="*/ 167969 w 2189512"/>
                <a:gd name="connsiteY70" fmla="*/ 226917 h 977693"/>
                <a:gd name="connsiteX71" fmla="*/ 155425 w 2189512"/>
                <a:gd name="connsiteY71" fmla="*/ 225392 h 977693"/>
                <a:gd name="connsiteX72" fmla="*/ 179763 w 2189512"/>
                <a:gd name="connsiteY72" fmla="*/ 206226 h 977693"/>
                <a:gd name="connsiteX73" fmla="*/ 164607 w 2189512"/>
                <a:gd name="connsiteY73" fmla="*/ 208254 h 977693"/>
                <a:gd name="connsiteX74" fmla="*/ 162230 w 2189512"/>
                <a:gd name="connsiteY74" fmla="*/ 207757 h 977693"/>
                <a:gd name="connsiteX75" fmla="*/ 144323 w 2189512"/>
                <a:gd name="connsiteY75" fmla="*/ 207980 h 977693"/>
                <a:gd name="connsiteX76" fmla="*/ 140399 w 2189512"/>
                <a:gd name="connsiteY76" fmla="*/ 199469 h 977693"/>
                <a:gd name="connsiteX77" fmla="*/ 147657 w 2189512"/>
                <a:gd name="connsiteY77" fmla="*/ 194329 h 977693"/>
                <a:gd name="connsiteX78" fmla="*/ 132245 w 2189512"/>
                <a:gd name="connsiteY78" fmla="*/ 192163 h 977693"/>
                <a:gd name="connsiteX79" fmla="*/ 127135 w 2189512"/>
                <a:gd name="connsiteY79" fmla="*/ 186391 h 977693"/>
                <a:gd name="connsiteX80" fmla="*/ 127183 w 2189512"/>
                <a:gd name="connsiteY80" fmla="*/ 181888 h 977693"/>
                <a:gd name="connsiteX81" fmla="*/ 119528 w 2189512"/>
                <a:gd name="connsiteY81" fmla="*/ 183020 h 977693"/>
                <a:gd name="connsiteX82" fmla="*/ 99356 w 2189512"/>
                <a:gd name="connsiteY82" fmla="*/ 181032 h 977693"/>
                <a:gd name="connsiteX83" fmla="*/ 96315 w 2189512"/>
                <a:gd name="connsiteY83" fmla="*/ 169481 h 977693"/>
                <a:gd name="connsiteX84" fmla="*/ 95265 w 2189512"/>
                <a:gd name="connsiteY84" fmla="*/ 169758 h 977693"/>
                <a:gd name="connsiteX85" fmla="*/ 119869 w 2189512"/>
                <a:gd name="connsiteY85" fmla="*/ 161496 h 977693"/>
                <a:gd name="connsiteX86" fmla="*/ 88722 w 2189512"/>
                <a:gd name="connsiteY86" fmla="*/ 165664 h 977693"/>
                <a:gd name="connsiteX87" fmla="*/ 85773 w 2189512"/>
                <a:gd name="connsiteY87" fmla="*/ 165048 h 977693"/>
                <a:gd name="connsiteX88" fmla="*/ 63559 w 2189512"/>
                <a:gd name="connsiteY88" fmla="*/ 165324 h 977693"/>
                <a:gd name="connsiteX89" fmla="*/ 58690 w 2189512"/>
                <a:gd name="connsiteY89" fmla="*/ 154765 h 977693"/>
                <a:gd name="connsiteX90" fmla="*/ 64055 w 2189512"/>
                <a:gd name="connsiteY90" fmla="*/ 150966 h 977693"/>
                <a:gd name="connsiteX91" fmla="*/ 54577 w 2189512"/>
                <a:gd name="connsiteY91" fmla="*/ 152368 h 977693"/>
                <a:gd name="connsiteX92" fmla="*/ 29552 w 2189512"/>
                <a:gd name="connsiteY92" fmla="*/ 149901 h 977693"/>
                <a:gd name="connsiteX93" fmla="*/ 20518 w 2189512"/>
                <a:gd name="connsiteY93" fmla="*/ 144357 h 977693"/>
                <a:gd name="connsiteX94" fmla="*/ 23464 w 2189512"/>
                <a:gd name="connsiteY94" fmla="*/ 139439 h 977693"/>
                <a:gd name="connsiteX95" fmla="*/ 14930 w 2189512"/>
                <a:gd name="connsiteY95" fmla="*/ 139994 h 977693"/>
                <a:gd name="connsiteX96" fmla="*/ 0 w 2189512"/>
                <a:gd name="connsiteY96" fmla="*/ 138179 h 977693"/>
                <a:gd name="connsiteX97" fmla="*/ 87685 w 2189512"/>
                <a:gd name="connsiteY97" fmla="*/ 69129 h 977693"/>
                <a:gd name="connsiteX98" fmla="*/ 369128 w 2189512"/>
                <a:gd name="connsiteY98" fmla="*/ 610 h 977693"/>
                <a:gd name="connsiteX99" fmla="*/ 809167 w 2189512"/>
                <a:gd name="connsiteY99" fmla="*/ 60974 h 977693"/>
                <a:gd name="connsiteX100" fmla="*/ 1229193 w 2189512"/>
                <a:gd name="connsiteY100" fmla="*/ 193468 h 977693"/>
                <a:gd name="connsiteX101" fmla="*/ 1236391 w 2189512"/>
                <a:gd name="connsiteY101" fmla="*/ 194359 h 977693"/>
                <a:gd name="connsiteX102" fmla="*/ 1248870 w 2189512"/>
                <a:gd name="connsiteY102" fmla="*/ 199432 h 977693"/>
                <a:gd name="connsiteX103" fmla="*/ 1287266 w 2189512"/>
                <a:gd name="connsiteY103" fmla="*/ 213003 h 977693"/>
                <a:gd name="connsiteX104" fmla="*/ 1298923 w 2189512"/>
                <a:gd name="connsiteY104" fmla="*/ 217596 h 977693"/>
                <a:gd name="connsiteX105" fmla="*/ 1341432 w 2189512"/>
                <a:gd name="connsiteY105" fmla="*/ 233567 h 977693"/>
                <a:gd name="connsiteX106" fmla="*/ 1357202 w 2189512"/>
                <a:gd name="connsiteY106" fmla="*/ 240559 h 977693"/>
                <a:gd name="connsiteX107" fmla="*/ 1461764 w 2189512"/>
                <a:gd name="connsiteY107" fmla="*/ 280590 h 977693"/>
                <a:gd name="connsiteX108" fmla="*/ 1473763 w 2189512"/>
                <a:gd name="connsiteY108" fmla="*/ 286486 h 977693"/>
                <a:gd name="connsiteX109" fmla="*/ 1482950 w 2189512"/>
                <a:gd name="connsiteY109" fmla="*/ 289639 h 977693"/>
                <a:gd name="connsiteX110" fmla="*/ 1500846 w 2189512"/>
                <a:gd name="connsiteY110" fmla="*/ 296767 h 977693"/>
                <a:gd name="connsiteX111" fmla="*/ 1524158 w 2189512"/>
                <a:gd name="connsiteY111" fmla="*/ 305953 h 977693"/>
                <a:gd name="connsiteX112" fmla="*/ 1536157 w 2189512"/>
                <a:gd name="connsiteY112" fmla="*/ 311848 h 977693"/>
                <a:gd name="connsiteX113" fmla="*/ 1586552 w 2189512"/>
                <a:gd name="connsiteY113" fmla="*/ 331315 h 977693"/>
                <a:gd name="connsiteX114" fmla="*/ 1598551 w 2189512"/>
                <a:gd name="connsiteY114" fmla="*/ 337211 h 977693"/>
                <a:gd name="connsiteX115" fmla="*/ 1653061 w 2189512"/>
                <a:gd name="connsiteY115" fmla="*/ 359077 h 977693"/>
                <a:gd name="connsiteX116" fmla="*/ 1669653 w 2189512"/>
                <a:gd name="connsiteY116" fmla="*/ 366549 h 977693"/>
                <a:gd name="connsiteX117" fmla="*/ 1705444 w 2189512"/>
                <a:gd name="connsiteY117" fmla="*/ 380807 h 977693"/>
                <a:gd name="connsiteX118" fmla="*/ 1736161 w 2189512"/>
                <a:gd name="connsiteY118" fmla="*/ 394311 h 977693"/>
                <a:gd name="connsiteX119" fmla="*/ 1786899 w 2189512"/>
                <a:gd name="connsiteY119" fmla="*/ 415081 h 977693"/>
                <a:gd name="connsiteX120" fmla="*/ 1802669 w 2189512"/>
                <a:gd name="connsiteY120" fmla="*/ 422073 h 977693"/>
                <a:gd name="connsiteX121" fmla="*/ 1811857 w 2189512"/>
                <a:gd name="connsiteY121" fmla="*/ 425226 h 977693"/>
                <a:gd name="connsiteX122" fmla="*/ 1829752 w 2189512"/>
                <a:gd name="connsiteY122" fmla="*/ 432355 h 977693"/>
                <a:gd name="connsiteX123" fmla="*/ 1853887 w 2189512"/>
                <a:gd name="connsiteY123" fmla="*/ 442021 h 977693"/>
                <a:gd name="connsiteX124" fmla="*/ 1869657 w 2189512"/>
                <a:gd name="connsiteY124" fmla="*/ 449013 h 977693"/>
                <a:gd name="connsiteX125" fmla="*/ 1920395 w 2189512"/>
                <a:gd name="connsiteY125" fmla="*/ 469782 h 977693"/>
                <a:gd name="connsiteX126" fmla="*/ 1936165 w 2189512"/>
                <a:gd name="connsiteY126" fmla="*/ 476774 h 977693"/>
                <a:gd name="connsiteX127" fmla="*/ 1982789 w 2189512"/>
                <a:gd name="connsiteY127" fmla="*/ 495145 h 977693"/>
                <a:gd name="connsiteX128" fmla="*/ 1998559 w 2189512"/>
                <a:gd name="connsiteY128" fmla="*/ 502137 h 977693"/>
                <a:gd name="connsiteX129" fmla="*/ 2045183 w 2189512"/>
                <a:gd name="connsiteY129" fmla="*/ 520507 h 977693"/>
                <a:gd name="connsiteX130" fmla="*/ 2056839 w 2189512"/>
                <a:gd name="connsiteY130" fmla="*/ 525100 h 977693"/>
                <a:gd name="connsiteX131" fmla="*/ 2099349 w 2189512"/>
                <a:gd name="connsiteY131" fmla="*/ 541071 h 977693"/>
                <a:gd name="connsiteX132" fmla="*/ 2111142 w 2189512"/>
                <a:gd name="connsiteY132" fmla="*/ 543538 h 977693"/>
                <a:gd name="connsiteX133" fmla="*/ 2157766 w 2189512"/>
                <a:gd name="connsiteY133" fmla="*/ 561909 h 977693"/>
                <a:gd name="connsiteX134" fmla="*/ 2166602 w 2189512"/>
                <a:gd name="connsiteY134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997778 w 2189512"/>
                <a:gd name="connsiteY43" fmla="*/ 964797 h 977693"/>
                <a:gd name="connsiteX44" fmla="*/ 1389598 w 2189512"/>
                <a:gd name="connsiteY44" fmla="*/ 612303 h 977693"/>
                <a:gd name="connsiteX45" fmla="*/ 1349144 w 2189512"/>
                <a:gd name="connsiteY45" fmla="*/ 590915 h 977693"/>
                <a:gd name="connsiteX46" fmla="*/ 1312324 w 2189512"/>
                <a:gd name="connsiteY46" fmla="*/ 572748 h 977693"/>
                <a:gd name="connsiteX47" fmla="*/ 1272694 w 2189512"/>
                <a:gd name="connsiteY47" fmla="*/ 551840 h 977693"/>
                <a:gd name="connsiteX48" fmla="*/ 1202688 w 2189512"/>
                <a:gd name="connsiteY48" fmla="*/ 518731 h 977693"/>
                <a:gd name="connsiteX49" fmla="*/ 1174097 w 2189512"/>
                <a:gd name="connsiteY49" fmla="*/ 505364 h 977693"/>
                <a:gd name="connsiteX50" fmla="*/ 1146328 w 2189512"/>
                <a:gd name="connsiteY50" fmla="*/ 492477 h 977693"/>
                <a:gd name="connsiteX51" fmla="*/ 1118079 w 2189512"/>
                <a:gd name="connsiteY51" fmla="*/ 480413 h 977693"/>
                <a:gd name="connsiteX52" fmla="*/ 1022637 w 2189512"/>
                <a:gd name="connsiteY52" fmla="*/ 437981 h 977693"/>
                <a:gd name="connsiteX53" fmla="*/ 836551 w 2189512"/>
                <a:gd name="connsiteY53" fmla="*/ 371354 h 977693"/>
                <a:gd name="connsiteX54" fmla="*/ 252598 w 2189512"/>
                <a:gd name="connsiteY54" fmla="*/ 285497 h 977693"/>
                <a:gd name="connsiteX55" fmla="*/ 230672 w 2189512"/>
                <a:gd name="connsiteY55" fmla="*/ 277362 h 977693"/>
                <a:gd name="connsiteX56" fmla="*/ 230792 w 2189512"/>
                <a:gd name="connsiteY56" fmla="*/ 266276 h 977693"/>
                <a:gd name="connsiteX57" fmla="*/ 226061 w 2189512"/>
                <a:gd name="connsiteY57" fmla="*/ 266714 h 977693"/>
                <a:gd name="connsiteX58" fmla="*/ 207824 w 2189512"/>
                <a:gd name="connsiteY58" fmla="*/ 258282 h 977693"/>
                <a:gd name="connsiteX59" fmla="*/ 209888 w 2189512"/>
                <a:gd name="connsiteY59" fmla="*/ 253560 h 977693"/>
                <a:gd name="connsiteX60" fmla="*/ 214638 w 2189512"/>
                <a:gd name="connsiteY60" fmla="*/ 250980 h 977693"/>
                <a:gd name="connsiteX61" fmla="*/ 208124 w 2189512"/>
                <a:gd name="connsiteY61" fmla="*/ 250980 h 977693"/>
                <a:gd name="connsiteX62" fmla="*/ 208124 w 2189512"/>
                <a:gd name="connsiteY62" fmla="*/ 247179 h 977693"/>
                <a:gd name="connsiteX63" fmla="*/ 200006 w 2189512"/>
                <a:gd name="connsiteY63" fmla="*/ 247107 h 977693"/>
                <a:gd name="connsiteX64" fmla="*/ 197880 w 2189512"/>
                <a:gd name="connsiteY64" fmla="*/ 233737 h 977693"/>
                <a:gd name="connsiteX65" fmla="*/ 199012 w 2189512"/>
                <a:gd name="connsiteY65" fmla="*/ 233183 h 977693"/>
                <a:gd name="connsiteX66" fmla="*/ 192590 w 2189512"/>
                <a:gd name="connsiteY66" fmla="*/ 234331 h 977693"/>
                <a:gd name="connsiteX67" fmla="*/ 168567 w 2189512"/>
                <a:gd name="connsiteY67" fmla="*/ 228239 h 977693"/>
                <a:gd name="connsiteX68" fmla="*/ 168195 w 2189512"/>
                <a:gd name="connsiteY68" fmla="*/ 226902 h 977693"/>
                <a:gd name="connsiteX69" fmla="*/ 167969 w 2189512"/>
                <a:gd name="connsiteY69" fmla="*/ 226917 h 977693"/>
                <a:gd name="connsiteX70" fmla="*/ 155425 w 2189512"/>
                <a:gd name="connsiteY70" fmla="*/ 225392 h 977693"/>
                <a:gd name="connsiteX71" fmla="*/ 179763 w 2189512"/>
                <a:gd name="connsiteY71" fmla="*/ 206226 h 977693"/>
                <a:gd name="connsiteX72" fmla="*/ 164607 w 2189512"/>
                <a:gd name="connsiteY72" fmla="*/ 208254 h 977693"/>
                <a:gd name="connsiteX73" fmla="*/ 162230 w 2189512"/>
                <a:gd name="connsiteY73" fmla="*/ 207757 h 977693"/>
                <a:gd name="connsiteX74" fmla="*/ 144323 w 2189512"/>
                <a:gd name="connsiteY74" fmla="*/ 207980 h 977693"/>
                <a:gd name="connsiteX75" fmla="*/ 140399 w 2189512"/>
                <a:gd name="connsiteY75" fmla="*/ 199469 h 977693"/>
                <a:gd name="connsiteX76" fmla="*/ 147657 w 2189512"/>
                <a:gd name="connsiteY76" fmla="*/ 194329 h 977693"/>
                <a:gd name="connsiteX77" fmla="*/ 132245 w 2189512"/>
                <a:gd name="connsiteY77" fmla="*/ 192163 h 977693"/>
                <a:gd name="connsiteX78" fmla="*/ 127135 w 2189512"/>
                <a:gd name="connsiteY78" fmla="*/ 186391 h 977693"/>
                <a:gd name="connsiteX79" fmla="*/ 127183 w 2189512"/>
                <a:gd name="connsiteY79" fmla="*/ 181888 h 977693"/>
                <a:gd name="connsiteX80" fmla="*/ 119528 w 2189512"/>
                <a:gd name="connsiteY80" fmla="*/ 183020 h 977693"/>
                <a:gd name="connsiteX81" fmla="*/ 99356 w 2189512"/>
                <a:gd name="connsiteY81" fmla="*/ 181032 h 977693"/>
                <a:gd name="connsiteX82" fmla="*/ 96315 w 2189512"/>
                <a:gd name="connsiteY82" fmla="*/ 169481 h 977693"/>
                <a:gd name="connsiteX83" fmla="*/ 95265 w 2189512"/>
                <a:gd name="connsiteY83" fmla="*/ 169758 h 977693"/>
                <a:gd name="connsiteX84" fmla="*/ 119869 w 2189512"/>
                <a:gd name="connsiteY84" fmla="*/ 161496 h 977693"/>
                <a:gd name="connsiteX85" fmla="*/ 88722 w 2189512"/>
                <a:gd name="connsiteY85" fmla="*/ 165664 h 977693"/>
                <a:gd name="connsiteX86" fmla="*/ 85773 w 2189512"/>
                <a:gd name="connsiteY86" fmla="*/ 165048 h 977693"/>
                <a:gd name="connsiteX87" fmla="*/ 63559 w 2189512"/>
                <a:gd name="connsiteY87" fmla="*/ 165324 h 977693"/>
                <a:gd name="connsiteX88" fmla="*/ 58690 w 2189512"/>
                <a:gd name="connsiteY88" fmla="*/ 154765 h 977693"/>
                <a:gd name="connsiteX89" fmla="*/ 64055 w 2189512"/>
                <a:gd name="connsiteY89" fmla="*/ 150966 h 977693"/>
                <a:gd name="connsiteX90" fmla="*/ 54577 w 2189512"/>
                <a:gd name="connsiteY90" fmla="*/ 152368 h 977693"/>
                <a:gd name="connsiteX91" fmla="*/ 29552 w 2189512"/>
                <a:gd name="connsiteY91" fmla="*/ 149901 h 977693"/>
                <a:gd name="connsiteX92" fmla="*/ 20518 w 2189512"/>
                <a:gd name="connsiteY92" fmla="*/ 144357 h 977693"/>
                <a:gd name="connsiteX93" fmla="*/ 23464 w 2189512"/>
                <a:gd name="connsiteY93" fmla="*/ 139439 h 977693"/>
                <a:gd name="connsiteX94" fmla="*/ 14930 w 2189512"/>
                <a:gd name="connsiteY94" fmla="*/ 139994 h 977693"/>
                <a:gd name="connsiteX95" fmla="*/ 0 w 2189512"/>
                <a:gd name="connsiteY95" fmla="*/ 138179 h 977693"/>
                <a:gd name="connsiteX96" fmla="*/ 87685 w 2189512"/>
                <a:gd name="connsiteY96" fmla="*/ 69129 h 977693"/>
                <a:gd name="connsiteX97" fmla="*/ 369128 w 2189512"/>
                <a:gd name="connsiteY97" fmla="*/ 610 h 977693"/>
                <a:gd name="connsiteX98" fmla="*/ 809167 w 2189512"/>
                <a:gd name="connsiteY98" fmla="*/ 60974 h 977693"/>
                <a:gd name="connsiteX99" fmla="*/ 1229193 w 2189512"/>
                <a:gd name="connsiteY99" fmla="*/ 193468 h 977693"/>
                <a:gd name="connsiteX100" fmla="*/ 1236391 w 2189512"/>
                <a:gd name="connsiteY100" fmla="*/ 194359 h 977693"/>
                <a:gd name="connsiteX101" fmla="*/ 1248870 w 2189512"/>
                <a:gd name="connsiteY101" fmla="*/ 199432 h 977693"/>
                <a:gd name="connsiteX102" fmla="*/ 1287266 w 2189512"/>
                <a:gd name="connsiteY102" fmla="*/ 213003 h 977693"/>
                <a:gd name="connsiteX103" fmla="*/ 1298923 w 2189512"/>
                <a:gd name="connsiteY103" fmla="*/ 217596 h 977693"/>
                <a:gd name="connsiteX104" fmla="*/ 1341432 w 2189512"/>
                <a:gd name="connsiteY104" fmla="*/ 233567 h 977693"/>
                <a:gd name="connsiteX105" fmla="*/ 1357202 w 2189512"/>
                <a:gd name="connsiteY105" fmla="*/ 240559 h 977693"/>
                <a:gd name="connsiteX106" fmla="*/ 1461764 w 2189512"/>
                <a:gd name="connsiteY106" fmla="*/ 280590 h 977693"/>
                <a:gd name="connsiteX107" fmla="*/ 1473763 w 2189512"/>
                <a:gd name="connsiteY107" fmla="*/ 286486 h 977693"/>
                <a:gd name="connsiteX108" fmla="*/ 1482950 w 2189512"/>
                <a:gd name="connsiteY108" fmla="*/ 289639 h 977693"/>
                <a:gd name="connsiteX109" fmla="*/ 1500846 w 2189512"/>
                <a:gd name="connsiteY109" fmla="*/ 296767 h 977693"/>
                <a:gd name="connsiteX110" fmla="*/ 1524158 w 2189512"/>
                <a:gd name="connsiteY110" fmla="*/ 305953 h 977693"/>
                <a:gd name="connsiteX111" fmla="*/ 1536157 w 2189512"/>
                <a:gd name="connsiteY111" fmla="*/ 311848 h 977693"/>
                <a:gd name="connsiteX112" fmla="*/ 1586552 w 2189512"/>
                <a:gd name="connsiteY112" fmla="*/ 331315 h 977693"/>
                <a:gd name="connsiteX113" fmla="*/ 1598551 w 2189512"/>
                <a:gd name="connsiteY113" fmla="*/ 337211 h 977693"/>
                <a:gd name="connsiteX114" fmla="*/ 1653061 w 2189512"/>
                <a:gd name="connsiteY114" fmla="*/ 359077 h 977693"/>
                <a:gd name="connsiteX115" fmla="*/ 1669653 w 2189512"/>
                <a:gd name="connsiteY115" fmla="*/ 366549 h 977693"/>
                <a:gd name="connsiteX116" fmla="*/ 1705444 w 2189512"/>
                <a:gd name="connsiteY116" fmla="*/ 380807 h 977693"/>
                <a:gd name="connsiteX117" fmla="*/ 1736161 w 2189512"/>
                <a:gd name="connsiteY117" fmla="*/ 394311 h 977693"/>
                <a:gd name="connsiteX118" fmla="*/ 1786899 w 2189512"/>
                <a:gd name="connsiteY118" fmla="*/ 415081 h 977693"/>
                <a:gd name="connsiteX119" fmla="*/ 1802669 w 2189512"/>
                <a:gd name="connsiteY119" fmla="*/ 422073 h 977693"/>
                <a:gd name="connsiteX120" fmla="*/ 1811857 w 2189512"/>
                <a:gd name="connsiteY120" fmla="*/ 425226 h 977693"/>
                <a:gd name="connsiteX121" fmla="*/ 1829752 w 2189512"/>
                <a:gd name="connsiteY121" fmla="*/ 432355 h 977693"/>
                <a:gd name="connsiteX122" fmla="*/ 1853887 w 2189512"/>
                <a:gd name="connsiteY122" fmla="*/ 442021 h 977693"/>
                <a:gd name="connsiteX123" fmla="*/ 1869657 w 2189512"/>
                <a:gd name="connsiteY123" fmla="*/ 449013 h 977693"/>
                <a:gd name="connsiteX124" fmla="*/ 1920395 w 2189512"/>
                <a:gd name="connsiteY124" fmla="*/ 469782 h 977693"/>
                <a:gd name="connsiteX125" fmla="*/ 1936165 w 2189512"/>
                <a:gd name="connsiteY125" fmla="*/ 476774 h 977693"/>
                <a:gd name="connsiteX126" fmla="*/ 1982789 w 2189512"/>
                <a:gd name="connsiteY126" fmla="*/ 495145 h 977693"/>
                <a:gd name="connsiteX127" fmla="*/ 1998559 w 2189512"/>
                <a:gd name="connsiteY127" fmla="*/ 502137 h 977693"/>
                <a:gd name="connsiteX128" fmla="*/ 2045183 w 2189512"/>
                <a:gd name="connsiteY128" fmla="*/ 520507 h 977693"/>
                <a:gd name="connsiteX129" fmla="*/ 2056839 w 2189512"/>
                <a:gd name="connsiteY129" fmla="*/ 525100 h 977693"/>
                <a:gd name="connsiteX130" fmla="*/ 2099349 w 2189512"/>
                <a:gd name="connsiteY130" fmla="*/ 541071 h 977693"/>
                <a:gd name="connsiteX131" fmla="*/ 2111142 w 2189512"/>
                <a:gd name="connsiteY131" fmla="*/ 543538 h 977693"/>
                <a:gd name="connsiteX132" fmla="*/ 2157766 w 2189512"/>
                <a:gd name="connsiteY132" fmla="*/ 561909 h 977693"/>
                <a:gd name="connsiteX133" fmla="*/ 2166602 w 2189512"/>
                <a:gd name="connsiteY133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997778 w 2189512"/>
                <a:gd name="connsiteY43" fmla="*/ 964797 h 977693"/>
                <a:gd name="connsiteX44" fmla="*/ 1389598 w 2189512"/>
                <a:gd name="connsiteY44" fmla="*/ 612303 h 977693"/>
                <a:gd name="connsiteX45" fmla="*/ 1349144 w 2189512"/>
                <a:gd name="connsiteY45" fmla="*/ 590915 h 977693"/>
                <a:gd name="connsiteX46" fmla="*/ 1272694 w 2189512"/>
                <a:gd name="connsiteY46" fmla="*/ 551840 h 977693"/>
                <a:gd name="connsiteX47" fmla="*/ 1202688 w 2189512"/>
                <a:gd name="connsiteY47" fmla="*/ 518731 h 977693"/>
                <a:gd name="connsiteX48" fmla="*/ 1174097 w 2189512"/>
                <a:gd name="connsiteY48" fmla="*/ 505364 h 977693"/>
                <a:gd name="connsiteX49" fmla="*/ 1146328 w 2189512"/>
                <a:gd name="connsiteY49" fmla="*/ 492477 h 977693"/>
                <a:gd name="connsiteX50" fmla="*/ 1118079 w 2189512"/>
                <a:gd name="connsiteY50" fmla="*/ 480413 h 977693"/>
                <a:gd name="connsiteX51" fmla="*/ 1022637 w 2189512"/>
                <a:gd name="connsiteY51" fmla="*/ 437981 h 977693"/>
                <a:gd name="connsiteX52" fmla="*/ 836551 w 2189512"/>
                <a:gd name="connsiteY52" fmla="*/ 371354 h 977693"/>
                <a:gd name="connsiteX53" fmla="*/ 252598 w 2189512"/>
                <a:gd name="connsiteY53" fmla="*/ 285497 h 977693"/>
                <a:gd name="connsiteX54" fmla="*/ 230672 w 2189512"/>
                <a:gd name="connsiteY54" fmla="*/ 277362 h 977693"/>
                <a:gd name="connsiteX55" fmla="*/ 230792 w 2189512"/>
                <a:gd name="connsiteY55" fmla="*/ 266276 h 977693"/>
                <a:gd name="connsiteX56" fmla="*/ 226061 w 2189512"/>
                <a:gd name="connsiteY56" fmla="*/ 266714 h 977693"/>
                <a:gd name="connsiteX57" fmla="*/ 207824 w 2189512"/>
                <a:gd name="connsiteY57" fmla="*/ 258282 h 977693"/>
                <a:gd name="connsiteX58" fmla="*/ 209888 w 2189512"/>
                <a:gd name="connsiteY58" fmla="*/ 253560 h 977693"/>
                <a:gd name="connsiteX59" fmla="*/ 214638 w 2189512"/>
                <a:gd name="connsiteY59" fmla="*/ 250980 h 977693"/>
                <a:gd name="connsiteX60" fmla="*/ 208124 w 2189512"/>
                <a:gd name="connsiteY60" fmla="*/ 250980 h 977693"/>
                <a:gd name="connsiteX61" fmla="*/ 208124 w 2189512"/>
                <a:gd name="connsiteY61" fmla="*/ 247179 h 977693"/>
                <a:gd name="connsiteX62" fmla="*/ 200006 w 2189512"/>
                <a:gd name="connsiteY62" fmla="*/ 247107 h 977693"/>
                <a:gd name="connsiteX63" fmla="*/ 197880 w 2189512"/>
                <a:gd name="connsiteY63" fmla="*/ 233737 h 977693"/>
                <a:gd name="connsiteX64" fmla="*/ 199012 w 2189512"/>
                <a:gd name="connsiteY64" fmla="*/ 233183 h 977693"/>
                <a:gd name="connsiteX65" fmla="*/ 192590 w 2189512"/>
                <a:gd name="connsiteY65" fmla="*/ 234331 h 977693"/>
                <a:gd name="connsiteX66" fmla="*/ 168567 w 2189512"/>
                <a:gd name="connsiteY66" fmla="*/ 228239 h 977693"/>
                <a:gd name="connsiteX67" fmla="*/ 168195 w 2189512"/>
                <a:gd name="connsiteY67" fmla="*/ 226902 h 977693"/>
                <a:gd name="connsiteX68" fmla="*/ 167969 w 2189512"/>
                <a:gd name="connsiteY68" fmla="*/ 226917 h 977693"/>
                <a:gd name="connsiteX69" fmla="*/ 155425 w 2189512"/>
                <a:gd name="connsiteY69" fmla="*/ 225392 h 977693"/>
                <a:gd name="connsiteX70" fmla="*/ 179763 w 2189512"/>
                <a:gd name="connsiteY70" fmla="*/ 206226 h 977693"/>
                <a:gd name="connsiteX71" fmla="*/ 164607 w 2189512"/>
                <a:gd name="connsiteY71" fmla="*/ 208254 h 977693"/>
                <a:gd name="connsiteX72" fmla="*/ 162230 w 2189512"/>
                <a:gd name="connsiteY72" fmla="*/ 207757 h 977693"/>
                <a:gd name="connsiteX73" fmla="*/ 144323 w 2189512"/>
                <a:gd name="connsiteY73" fmla="*/ 207980 h 977693"/>
                <a:gd name="connsiteX74" fmla="*/ 140399 w 2189512"/>
                <a:gd name="connsiteY74" fmla="*/ 199469 h 977693"/>
                <a:gd name="connsiteX75" fmla="*/ 147657 w 2189512"/>
                <a:gd name="connsiteY75" fmla="*/ 194329 h 977693"/>
                <a:gd name="connsiteX76" fmla="*/ 132245 w 2189512"/>
                <a:gd name="connsiteY76" fmla="*/ 192163 h 977693"/>
                <a:gd name="connsiteX77" fmla="*/ 127135 w 2189512"/>
                <a:gd name="connsiteY77" fmla="*/ 186391 h 977693"/>
                <a:gd name="connsiteX78" fmla="*/ 127183 w 2189512"/>
                <a:gd name="connsiteY78" fmla="*/ 181888 h 977693"/>
                <a:gd name="connsiteX79" fmla="*/ 119528 w 2189512"/>
                <a:gd name="connsiteY79" fmla="*/ 183020 h 977693"/>
                <a:gd name="connsiteX80" fmla="*/ 99356 w 2189512"/>
                <a:gd name="connsiteY80" fmla="*/ 181032 h 977693"/>
                <a:gd name="connsiteX81" fmla="*/ 96315 w 2189512"/>
                <a:gd name="connsiteY81" fmla="*/ 169481 h 977693"/>
                <a:gd name="connsiteX82" fmla="*/ 95265 w 2189512"/>
                <a:gd name="connsiteY82" fmla="*/ 169758 h 977693"/>
                <a:gd name="connsiteX83" fmla="*/ 119869 w 2189512"/>
                <a:gd name="connsiteY83" fmla="*/ 161496 h 977693"/>
                <a:gd name="connsiteX84" fmla="*/ 88722 w 2189512"/>
                <a:gd name="connsiteY84" fmla="*/ 165664 h 977693"/>
                <a:gd name="connsiteX85" fmla="*/ 85773 w 2189512"/>
                <a:gd name="connsiteY85" fmla="*/ 165048 h 977693"/>
                <a:gd name="connsiteX86" fmla="*/ 63559 w 2189512"/>
                <a:gd name="connsiteY86" fmla="*/ 165324 h 977693"/>
                <a:gd name="connsiteX87" fmla="*/ 58690 w 2189512"/>
                <a:gd name="connsiteY87" fmla="*/ 154765 h 977693"/>
                <a:gd name="connsiteX88" fmla="*/ 64055 w 2189512"/>
                <a:gd name="connsiteY88" fmla="*/ 150966 h 977693"/>
                <a:gd name="connsiteX89" fmla="*/ 54577 w 2189512"/>
                <a:gd name="connsiteY89" fmla="*/ 152368 h 977693"/>
                <a:gd name="connsiteX90" fmla="*/ 29552 w 2189512"/>
                <a:gd name="connsiteY90" fmla="*/ 149901 h 977693"/>
                <a:gd name="connsiteX91" fmla="*/ 20518 w 2189512"/>
                <a:gd name="connsiteY91" fmla="*/ 144357 h 977693"/>
                <a:gd name="connsiteX92" fmla="*/ 23464 w 2189512"/>
                <a:gd name="connsiteY92" fmla="*/ 139439 h 977693"/>
                <a:gd name="connsiteX93" fmla="*/ 14930 w 2189512"/>
                <a:gd name="connsiteY93" fmla="*/ 139994 h 977693"/>
                <a:gd name="connsiteX94" fmla="*/ 0 w 2189512"/>
                <a:gd name="connsiteY94" fmla="*/ 138179 h 977693"/>
                <a:gd name="connsiteX95" fmla="*/ 87685 w 2189512"/>
                <a:gd name="connsiteY95" fmla="*/ 69129 h 977693"/>
                <a:gd name="connsiteX96" fmla="*/ 369128 w 2189512"/>
                <a:gd name="connsiteY96" fmla="*/ 610 h 977693"/>
                <a:gd name="connsiteX97" fmla="*/ 809167 w 2189512"/>
                <a:gd name="connsiteY97" fmla="*/ 60974 h 977693"/>
                <a:gd name="connsiteX98" fmla="*/ 1229193 w 2189512"/>
                <a:gd name="connsiteY98" fmla="*/ 193468 h 977693"/>
                <a:gd name="connsiteX99" fmla="*/ 1236391 w 2189512"/>
                <a:gd name="connsiteY99" fmla="*/ 194359 h 977693"/>
                <a:gd name="connsiteX100" fmla="*/ 1248870 w 2189512"/>
                <a:gd name="connsiteY100" fmla="*/ 199432 h 977693"/>
                <a:gd name="connsiteX101" fmla="*/ 1287266 w 2189512"/>
                <a:gd name="connsiteY101" fmla="*/ 213003 h 977693"/>
                <a:gd name="connsiteX102" fmla="*/ 1298923 w 2189512"/>
                <a:gd name="connsiteY102" fmla="*/ 217596 h 977693"/>
                <a:gd name="connsiteX103" fmla="*/ 1341432 w 2189512"/>
                <a:gd name="connsiteY103" fmla="*/ 233567 h 977693"/>
                <a:gd name="connsiteX104" fmla="*/ 1357202 w 2189512"/>
                <a:gd name="connsiteY104" fmla="*/ 240559 h 977693"/>
                <a:gd name="connsiteX105" fmla="*/ 1461764 w 2189512"/>
                <a:gd name="connsiteY105" fmla="*/ 280590 h 977693"/>
                <a:gd name="connsiteX106" fmla="*/ 1473763 w 2189512"/>
                <a:gd name="connsiteY106" fmla="*/ 286486 h 977693"/>
                <a:gd name="connsiteX107" fmla="*/ 1482950 w 2189512"/>
                <a:gd name="connsiteY107" fmla="*/ 289639 h 977693"/>
                <a:gd name="connsiteX108" fmla="*/ 1500846 w 2189512"/>
                <a:gd name="connsiteY108" fmla="*/ 296767 h 977693"/>
                <a:gd name="connsiteX109" fmla="*/ 1524158 w 2189512"/>
                <a:gd name="connsiteY109" fmla="*/ 305953 h 977693"/>
                <a:gd name="connsiteX110" fmla="*/ 1536157 w 2189512"/>
                <a:gd name="connsiteY110" fmla="*/ 311848 h 977693"/>
                <a:gd name="connsiteX111" fmla="*/ 1586552 w 2189512"/>
                <a:gd name="connsiteY111" fmla="*/ 331315 h 977693"/>
                <a:gd name="connsiteX112" fmla="*/ 1598551 w 2189512"/>
                <a:gd name="connsiteY112" fmla="*/ 337211 h 977693"/>
                <a:gd name="connsiteX113" fmla="*/ 1653061 w 2189512"/>
                <a:gd name="connsiteY113" fmla="*/ 359077 h 977693"/>
                <a:gd name="connsiteX114" fmla="*/ 1669653 w 2189512"/>
                <a:gd name="connsiteY114" fmla="*/ 366549 h 977693"/>
                <a:gd name="connsiteX115" fmla="*/ 1705444 w 2189512"/>
                <a:gd name="connsiteY115" fmla="*/ 380807 h 977693"/>
                <a:gd name="connsiteX116" fmla="*/ 1736161 w 2189512"/>
                <a:gd name="connsiteY116" fmla="*/ 394311 h 977693"/>
                <a:gd name="connsiteX117" fmla="*/ 1786899 w 2189512"/>
                <a:gd name="connsiteY117" fmla="*/ 415081 h 977693"/>
                <a:gd name="connsiteX118" fmla="*/ 1802669 w 2189512"/>
                <a:gd name="connsiteY118" fmla="*/ 422073 h 977693"/>
                <a:gd name="connsiteX119" fmla="*/ 1811857 w 2189512"/>
                <a:gd name="connsiteY119" fmla="*/ 425226 h 977693"/>
                <a:gd name="connsiteX120" fmla="*/ 1829752 w 2189512"/>
                <a:gd name="connsiteY120" fmla="*/ 432355 h 977693"/>
                <a:gd name="connsiteX121" fmla="*/ 1853887 w 2189512"/>
                <a:gd name="connsiteY121" fmla="*/ 442021 h 977693"/>
                <a:gd name="connsiteX122" fmla="*/ 1869657 w 2189512"/>
                <a:gd name="connsiteY122" fmla="*/ 449013 h 977693"/>
                <a:gd name="connsiteX123" fmla="*/ 1920395 w 2189512"/>
                <a:gd name="connsiteY123" fmla="*/ 469782 h 977693"/>
                <a:gd name="connsiteX124" fmla="*/ 1936165 w 2189512"/>
                <a:gd name="connsiteY124" fmla="*/ 476774 h 977693"/>
                <a:gd name="connsiteX125" fmla="*/ 1982789 w 2189512"/>
                <a:gd name="connsiteY125" fmla="*/ 495145 h 977693"/>
                <a:gd name="connsiteX126" fmla="*/ 1998559 w 2189512"/>
                <a:gd name="connsiteY126" fmla="*/ 502137 h 977693"/>
                <a:gd name="connsiteX127" fmla="*/ 2045183 w 2189512"/>
                <a:gd name="connsiteY127" fmla="*/ 520507 h 977693"/>
                <a:gd name="connsiteX128" fmla="*/ 2056839 w 2189512"/>
                <a:gd name="connsiteY128" fmla="*/ 525100 h 977693"/>
                <a:gd name="connsiteX129" fmla="*/ 2099349 w 2189512"/>
                <a:gd name="connsiteY129" fmla="*/ 541071 h 977693"/>
                <a:gd name="connsiteX130" fmla="*/ 2111142 w 2189512"/>
                <a:gd name="connsiteY130" fmla="*/ 543538 h 977693"/>
                <a:gd name="connsiteX131" fmla="*/ 2157766 w 2189512"/>
                <a:gd name="connsiteY131" fmla="*/ 561909 h 977693"/>
                <a:gd name="connsiteX132" fmla="*/ 2166602 w 2189512"/>
                <a:gd name="connsiteY132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997778 w 2189512"/>
                <a:gd name="connsiteY43" fmla="*/ 964797 h 977693"/>
                <a:gd name="connsiteX44" fmla="*/ 1389598 w 2189512"/>
                <a:gd name="connsiteY44" fmla="*/ 612303 h 977693"/>
                <a:gd name="connsiteX45" fmla="*/ 1349144 w 2189512"/>
                <a:gd name="connsiteY45" fmla="*/ 590915 h 977693"/>
                <a:gd name="connsiteX46" fmla="*/ 1202688 w 2189512"/>
                <a:gd name="connsiteY46" fmla="*/ 518731 h 977693"/>
                <a:gd name="connsiteX47" fmla="*/ 1174097 w 2189512"/>
                <a:gd name="connsiteY47" fmla="*/ 505364 h 977693"/>
                <a:gd name="connsiteX48" fmla="*/ 1146328 w 2189512"/>
                <a:gd name="connsiteY48" fmla="*/ 492477 h 977693"/>
                <a:gd name="connsiteX49" fmla="*/ 1118079 w 2189512"/>
                <a:gd name="connsiteY49" fmla="*/ 480413 h 977693"/>
                <a:gd name="connsiteX50" fmla="*/ 1022637 w 2189512"/>
                <a:gd name="connsiteY50" fmla="*/ 437981 h 977693"/>
                <a:gd name="connsiteX51" fmla="*/ 836551 w 2189512"/>
                <a:gd name="connsiteY51" fmla="*/ 371354 h 977693"/>
                <a:gd name="connsiteX52" fmla="*/ 252598 w 2189512"/>
                <a:gd name="connsiteY52" fmla="*/ 285497 h 977693"/>
                <a:gd name="connsiteX53" fmla="*/ 230672 w 2189512"/>
                <a:gd name="connsiteY53" fmla="*/ 277362 h 977693"/>
                <a:gd name="connsiteX54" fmla="*/ 230792 w 2189512"/>
                <a:gd name="connsiteY54" fmla="*/ 266276 h 977693"/>
                <a:gd name="connsiteX55" fmla="*/ 226061 w 2189512"/>
                <a:gd name="connsiteY55" fmla="*/ 266714 h 977693"/>
                <a:gd name="connsiteX56" fmla="*/ 207824 w 2189512"/>
                <a:gd name="connsiteY56" fmla="*/ 258282 h 977693"/>
                <a:gd name="connsiteX57" fmla="*/ 209888 w 2189512"/>
                <a:gd name="connsiteY57" fmla="*/ 253560 h 977693"/>
                <a:gd name="connsiteX58" fmla="*/ 214638 w 2189512"/>
                <a:gd name="connsiteY58" fmla="*/ 250980 h 977693"/>
                <a:gd name="connsiteX59" fmla="*/ 208124 w 2189512"/>
                <a:gd name="connsiteY59" fmla="*/ 250980 h 977693"/>
                <a:gd name="connsiteX60" fmla="*/ 208124 w 2189512"/>
                <a:gd name="connsiteY60" fmla="*/ 247179 h 977693"/>
                <a:gd name="connsiteX61" fmla="*/ 200006 w 2189512"/>
                <a:gd name="connsiteY61" fmla="*/ 247107 h 977693"/>
                <a:gd name="connsiteX62" fmla="*/ 197880 w 2189512"/>
                <a:gd name="connsiteY62" fmla="*/ 233737 h 977693"/>
                <a:gd name="connsiteX63" fmla="*/ 199012 w 2189512"/>
                <a:gd name="connsiteY63" fmla="*/ 233183 h 977693"/>
                <a:gd name="connsiteX64" fmla="*/ 192590 w 2189512"/>
                <a:gd name="connsiteY64" fmla="*/ 234331 h 977693"/>
                <a:gd name="connsiteX65" fmla="*/ 168567 w 2189512"/>
                <a:gd name="connsiteY65" fmla="*/ 228239 h 977693"/>
                <a:gd name="connsiteX66" fmla="*/ 168195 w 2189512"/>
                <a:gd name="connsiteY66" fmla="*/ 226902 h 977693"/>
                <a:gd name="connsiteX67" fmla="*/ 167969 w 2189512"/>
                <a:gd name="connsiteY67" fmla="*/ 226917 h 977693"/>
                <a:gd name="connsiteX68" fmla="*/ 155425 w 2189512"/>
                <a:gd name="connsiteY68" fmla="*/ 225392 h 977693"/>
                <a:gd name="connsiteX69" fmla="*/ 179763 w 2189512"/>
                <a:gd name="connsiteY69" fmla="*/ 206226 h 977693"/>
                <a:gd name="connsiteX70" fmla="*/ 164607 w 2189512"/>
                <a:gd name="connsiteY70" fmla="*/ 208254 h 977693"/>
                <a:gd name="connsiteX71" fmla="*/ 162230 w 2189512"/>
                <a:gd name="connsiteY71" fmla="*/ 207757 h 977693"/>
                <a:gd name="connsiteX72" fmla="*/ 144323 w 2189512"/>
                <a:gd name="connsiteY72" fmla="*/ 207980 h 977693"/>
                <a:gd name="connsiteX73" fmla="*/ 140399 w 2189512"/>
                <a:gd name="connsiteY73" fmla="*/ 199469 h 977693"/>
                <a:gd name="connsiteX74" fmla="*/ 147657 w 2189512"/>
                <a:gd name="connsiteY74" fmla="*/ 194329 h 977693"/>
                <a:gd name="connsiteX75" fmla="*/ 132245 w 2189512"/>
                <a:gd name="connsiteY75" fmla="*/ 192163 h 977693"/>
                <a:gd name="connsiteX76" fmla="*/ 127135 w 2189512"/>
                <a:gd name="connsiteY76" fmla="*/ 186391 h 977693"/>
                <a:gd name="connsiteX77" fmla="*/ 127183 w 2189512"/>
                <a:gd name="connsiteY77" fmla="*/ 181888 h 977693"/>
                <a:gd name="connsiteX78" fmla="*/ 119528 w 2189512"/>
                <a:gd name="connsiteY78" fmla="*/ 183020 h 977693"/>
                <a:gd name="connsiteX79" fmla="*/ 99356 w 2189512"/>
                <a:gd name="connsiteY79" fmla="*/ 181032 h 977693"/>
                <a:gd name="connsiteX80" fmla="*/ 96315 w 2189512"/>
                <a:gd name="connsiteY80" fmla="*/ 169481 h 977693"/>
                <a:gd name="connsiteX81" fmla="*/ 95265 w 2189512"/>
                <a:gd name="connsiteY81" fmla="*/ 169758 h 977693"/>
                <a:gd name="connsiteX82" fmla="*/ 119869 w 2189512"/>
                <a:gd name="connsiteY82" fmla="*/ 161496 h 977693"/>
                <a:gd name="connsiteX83" fmla="*/ 88722 w 2189512"/>
                <a:gd name="connsiteY83" fmla="*/ 165664 h 977693"/>
                <a:gd name="connsiteX84" fmla="*/ 85773 w 2189512"/>
                <a:gd name="connsiteY84" fmla="*/ 165048 h 977693"/>
                <a:gd name="connsiteX85" fmla="*/ 63559 w 2189512"/>
                <a:gd name="connsiteY85" fmla="*/ 165324 h 977693"/>
                <a:gd name="connsiteX86" fmla="*/ 58690 w 2189512"/>
                <a:gd name="connsiteY86" fmla="*/ 154765 h 977693"/>
                <a:gd name="connsiteX87" fmla="*/ 64055 w 2189512"/>
                <a:gd name="connsiteY87" fmla="*/ 150966 h 977693"/>
                <a:gd name="connsiteX88" fmla="*/ 54577 w 2189512"/>
                <a:gd name="connsiteY88" fmla="*/ 152368 h 977693"/>
                <a:gd name="connsiteX89" fmla="*/ 29552 w 2189512"/>
                <a:gd name="connsiteY89" fmla="*/ 149901 h 977693"/>
                <a:gd name="connsiteX90" fmla="*/ 20518 w 2189512"/>
                <a:gd name="connsiteY90" fmla="*/ 144357 h 977693"/>
                <a:gd name="connsiteX91" fmla="*/ 23464 w 2189512"/>
                <a:gd name="connsiteY91" fmla="*/ 139439 h 977693"/>
                <a:gd name="connsiteX92" fmla="*/ 14930 w 2189512"/>
                <a:gd name="connsiteY92" fmla="*/ 139994 h 977693"/>
                <a:gd name="connsiteX93" fmla="*/ 0 w 2189512"/>
                <a:gd name="connsiteY93" fmla="*/ 138179 h 977693"/>
                <a:gd name="connsiteX94" fmla="*/ 87685 w 2189512"/>
                <a:gd name="connsiteY94" fmla="*/ 69129 h 977693"/>
                <a:gd name="connsiteX95" fmla="*/ 369128 w 2189512"/>
                <a:gd name="connsiteY95" fmla="*/ 610 h 977693"/>
                <a:gd name="connsiteX96" fmla="*/ 809167 w 2189512"/>
                <a:gd name="connsiteY96" fmla="*/ 60974 h 977693"/>
                <a:gd name="connsiteX97" fmla="*/ 1229193 w 2189512"/>
                <a:gd name="connsiteY97" fmla="*/ 193468 h 977693"/>
                <a:gd name="connsiteX98" fmla="*/ 1236391 w 2189512"/>
                <a:gd name="connsiteY98" fmla="*/ 194359 h 977693"/>
                <a:gd name="connsiteX99" fmla="*/ 1248870 w 2189512"/>
                <a:gd name="connsiteY99" fmla="*/ 199432 h 977693"/>
                <a:gd name="connsiteX100" fmla="*/ 1287266 w 2189512"/>
                <a:gd name="connsiteY100" fmla="*/ 213003 h 977693"/>
                <a:gd name="connsiteX101" fmla="*/ 1298923 w 2189512"/>
                <a:gd name="connsiteY101" fmla="*/ 217596 h 977693"/>
                <a:gd name="connsiteX102" fmla="*/ 1341432 w 2189512"/>
                <a:gd name="connsiteY102" fmla="*/ 233567 h 977693"/>
                <a:gd name="connsiteX103" fmla="*/ 1357202 w 2189512"/>
                <a:gd name="connsiteY103" fmla="*/ 240559 h 977693"/>
                <a:gd name="connsiteX104" fmla="*/ 1461764 w 2189512"/>
                <a:gd name="connsiteY104" fmla="*/ 280590 h 977693"/>
                <a:gd name="connsiteX105" fmla="*/ 1473763 w 2189512"/>
                <a:gd name="connsiteY105" fmla="*/ 286486 h 977693"/>
                <a:gd name="connsiteX106" fmla="*/ 1482950 w 2189512"/>
                <a:gd name="connsiteY106" fmla="*/ 289639 h 977693"/>
                <a:gd name="connsiteX107" fmla="*/ 1500846 w 2189512"/>
                <a:gd name="connsiteY107" fmla="*/ 296767 h 977693"/>
                <a:gd name="connsiteX108" fmla="*/ 1524158 w 2189512"/>
                <a:gd name="connsiteY108" fmla="*/ 305953 h 977693"/>
                <a:gd name="connsiteX109" fmla="*/ 1536157 w 2189512"/>
                <a:gd name="connsiteY109" fmla="*/ 311848 h 977693"/>
                <a:gd name="connsiteX110" fmla="*/ 1586552 w 2189512"/>
                <a:gd name="connsiteY110" fmla="*/ 331315 h 977693"/>
                <a:gd name="connsiteX111" fmla="*/ 1598551 w 2189512"/>
                <a:gd name="connsiteY111" fmla="*/ 337211 h 977693"/>
                <a:gd name="connsiteX112" fmla="*/ 1653061 w 2189512"/>
                <a:gd name="connsiteY112" fmla="*/ 359077 h 977693"/>
                <a:gd name="connsiteX113" fmla="*/ 1669653 w 2189512"/>
                <a:gd name="connsiteY113" fmla="*/ 366549 h 977693"/>
                <a:gd name="connsiteX114" fmla="*/ 1705444 w 2189512"/>
                <a:gd name="connsiteY114" fmla="*/ 380807 h 977693"/>
                <a:gd name="connsiteX115" fmla="*/ 1736161 w 2189512"/>
                <a:gd name="connsiteY115" fmla="*/ 394311 h 977693"/>
                <a:gd name="connsiteX116" fmla="*/ 1786899 w 2189512"/>
                <a:gd name="connsiteY116" fmla="*/ 415081 h 977693"/>
                <a:gd name="connsiteX117" fmla="*/ 1802669 w 2189512"/>
                <a:gd name="connsiteY117" fmla="*/ 422073 h 977693"/>
                <a:gd name="connsiteX118" fmla="*/ 1811857 w 2189512"/>
                <a:gd name="connsiteY118" fmla="*/ 425226 h 977693"/>
                <a:gd name="connsiteX119" fmla="*/ 1829752 w 2189512"/>
                <a:gd name="connsiteY119" fmla="*/ 432355 h 977693"/>
                <a:gd name="connsiteX120" fmla="*/ 1853887 w 2189512"/>
                <a:gd name="connsiteY120" fmla="*/ 442021 h 977693"/>
                <a:gd name="connsiteX121" fmla="*/ 1869657 w 2189512"/>
                <a:gd name="connsiteY121" fmla="*/ 449013 h 977693"/>
                <a:gd name="connsiteX122" fmla="*/ 1920395 w 2189512"/>
                <a:gd name="connsiteY122" fmla="*/ 469782 h 977693"/>
                <a:gd name="connsiteX123" fmla="*/ 1936165 w 2189512"/>
                <a:gd name="connsiteY123" fmla="*/ 476774 h 977693"/>
                <a:gd name="connsiteX124" fmla="*/ 1982789 w 2189512"/>
                <a:gd name="connsiteY124" fmla="*/ 495145 h 977693"/>
                <a:gd name="connsiteX125" fmla="*/ 1998559 w 2189512"/>
                <a:gd name="connsiteY125" fmla="*/ 502137 h 977693"/>
                <a:gd name="connsiteX126" fmla="*/ 2045183 w 2189512"/>
                <a:gd name="connsiteY126" fmla="*/ 520507 h 977693"/>
                <a:gd name="connsiteX127" fmla="*/ 2056839 w 2189512"/>
                <a:gd name="connsiteY127" fmla="*/ 525100 h 977693"/>
                <a:gd name="connsiteX128" fmla="*/ 2099349 w 2189512"/>
                <a:gd name="connsiteY128" fmla="*/ 541071 h 977693"/>
                <a:gd name="connsiteX129" fmla="*/ 2111142 w 2189512"/>
                <a:gd name="connsiteY129" fmla="*/ 543538 h 977693"/>
                <a:gd name="connsiteX130" fmla="*/ 2157766 w 2189512"/>
                <a:gd name="connsiteY130" fmla="*/ 561909 h 977693"/>
                <a:gd name="connsiteX131" fmla="*/ 2166602 w 2189512"/>
                <a:gd name="connsiteY131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997778 w 2189512"/>
                <a:gd name="connsiteY43" fmla="*/ 964797 h 977693"/>
                <a:gd name="connsiteX44" fmla="*/ 1389598 w 2189512"/>
                <a:gd name="connsiteY44" fmla="*/ 612303 h 977693"/>
                <a:gd name="connsiteX45" fmla="*/ 1349144 w 2189512"/>
                <a:gd name="connsiteY45" fmla="*/ 590915 h 977693"/>
                <a:gd name="connsiteX46" fmla="*/ 1174097 w 2189512"/>
                <a:gd name="connsiteY46" fmla="*/ 505364 h 977693"/>
                <a:gd name="connsiteX47" fmla="*/ 1146328 w 2189512"/>
                <a:gd name="connsiteY47" fmla="*/ 492477 h 977693"/>
                <a:gd name="connsiteX48" fmla="*/ 1118079 w 2189512"/>
                <a:gd name="connsiteY48" fmla="*/ 480413 h 977693"/>
                <a:gd name="connsiteX49" fmla="*/ 1022637 w 2189512"/>
                <a:gd name="connsiteY49" fmla="*/ 437981 h 977693"/>
                <a:gd name="connsiteX50" fmla="*/ 836551 w 2189512"/>
                <a:gd name="connsiteY50" fmla="*/ 371354 h 977693"/>
                <a:gd name="connsiteX51" fmla="*/ 252598 w 2189512"/>
                <a:gd name="connsiteY51" fmla="*/ 285497 h 977693"/>
                <a:gd name="connsiteX52" fmla="*/ 230672 w 2189512"/>
                <a:gd name="connsiteY52" fmla="*/ 277362 h 977693"/>
                <a:gd name="connsiteX53" fmla="*/ 230792 w 2189512"/>
                <a:gd name="connsiteY53" fmla="*/ 266276 h 977693"/>
                <a:gd name="connsiteX54" fmla="*/ 226061 w 2189512"/>
                <a:gd name="connsiteY54" fmla="*/ 266714 h 977693"/>
                <a:gd name="connsiteX55" fmla="*/ 207824 w 2189512"/>
                <a:gd name="connsiteY55" fmla="*/ 258282 h 977693"/>
                <a:gd name="connsiteX56" fmla="*/ 209888 w 2189512"/>
                <a:gd name="connsiteY56" fmla="*/ 253560 h 977693"/>
                <a:gd name="connsiteX57" fmla="*/ 214638 w 2189512"/>
                <a:gd name="connsiteY57" fmla="*/ 250980 h 977693"/>
                <a:gd name="connsiteX58" fmla="*/ 208124 w 2189512"/>
                <a:gd name="connsiteY58" fmla="*/ 250980 h 977693"/>
                <a:gd name="connsiteX59" fmla="*/ 208124 w 2189512"/>
                <a:gd name="connsiteY59" fmla="*/ 247179 h 977693"/>
                <a:gd name="connsiteX60" fmla="*/ 200006 w 2189512"/>
                <a:gd name="connsiteY60" fmla="*/ 247107 h 977693"/>
                <a:gd name="connsiteX61" fmla="*/ 197880 w 2189512"/>
                <a:gd name="connsiteY61" fmla="*/ 233737 h 977693"/>
                <a:gd name="connsiteX62" fmla="*/ 199012 w 2189512"/>
                <a:gd name="connsiteY62" fmla="*/ 233183 h 977693"/>
                <a:gd name="connsiteX63" fmla="*/ 192590 w 2189512"/>
                <a:gd name="connsiteY63" fmla="*/ 234331 h 977693"/>
                <a:gd name="connsiteX64" fmla="*/ 168567 w 2189512"/>
                <a:gd name="connsiteY64" fmla="*/ 228239 h 977693"/>
                <a:gd name="connsiteX65" fmla="*/ 168195 w 2189512"/>
                <a:gd name="connsiteY65" fmla="*/ 226902 h 977693"/>
                <a:gd name="connsiteX66" fmla="*/ 167969 w 2189512"/>
                <a:gd name="connsiteY66" fmla="*/ 226917 h 977693"/>
                <a:gd name="connsiteX67" fmla="*/ 155425 w 2189512"/>
                <a:gd name="connsiteY67" fmla="*/ 225392 h 977693"/>
                <a:gd name="connsiteX68" fmla="*/ 179763 w 2189512"/>
                <a:gd name="connsiteY68" fmla="*/ 206226 h 977693"/>
                <a:gd name="connsiteX69" fmla="*/ 164607 w 2189512"/>
                <a:gd name="connsiteY69" fmla="*/ 208254 h 977693"/>
                <a:gd name="connsiteX70" fmla="*/ 162230 w 2189512"/>
                <a:gd name="connsiteY70" fmla="*/ 207757 h 977693"/>
                <a:gd name="connsiteX71" fmla="*/ 144323 w 2189512"/>
                <a:gd name="connsiteY71" fmla="*/ 207980 h 977693"/>
                <a:gd name="connsiteX72" fmla="*/ 140399 w 2189512"/>
                <a:gd name="connsiteY72" fmla="*/ 199469 h 977693"/>
                <a:gd name="connsiteX73" fmla="*/ 147657 w 2189512"/>
                <a:gd name="connsiteY73" fmla="*/ 194329 h 977693"/>
                <a:gd name="connsiteX74" fmla="*/ 132245 w 2189512"/>
                <a:gd name="connsiteY74" fmla="*/ 192163 h 977693"/>
                <a:gd name="connsiteX75" fmla="*/ 127135 w 2189512"/>
                <a:gd name="connsiteY75" fmla="*/ 186391 h 977693"/>
                <a:gd name="connsiteX76" fmla="*/ 127183 w 2189512"/>
                <a:gd name="connsiteY76" fmla="*/ 181888 h 977693"/>
                <a:gd name="connsiteX77" fmla="*/ 119528 w 2189512"/>
                <a:gd name="connsiteY77" fmla="*/ 183020 h 977693"/>
                <a:gd name="connsiteX78" fmla="*/ 99356 w 2189512"/>
                <a:gd name="connsiteY78" fmla="*/ 181032 h 977693"/>
                <a:gd name="connsiteX79" fmla="*/ 96315 w 2189512"/>
                <a:gd name="connsiteY79" fmla="*/ 169481 h 977693"/>
                <a:gd name="connsiteX80" fmla="*/ 95265 w 2189512"/>
                <a:gd name="connsiteY80" fmla="*/ 169758 h 977693"/>
                <a:gd name="connsiteX81" fmla="*/ 119869 w 2189512"/>
                <a:gd name="connsiteY81" fmla="*/ 161496 h 977693"/>
                <a:gd name="connsiteX82" fmla="*/ 88722 w 2189512"/>
                <a:gd name="connsiteY82" fmla="*/ 165664 h 977693"/>
                <a:gd name="connsiteX83" fmla="*/ 85773 w 2189512"/>
                <a:gd name="connsiteY83" fmla="*/ 165048 h 977693"/>
                <a:gd name="connsiteX84" fmla="*/ 63559 w 2189512"/>
                <a:gd name="connsiteY84" fmla="*/ 165324 h 977693"/>
                <a:gd name="connsiteX85" fmla="*/ 58690 w 2189512"/>
                <a:gd name="connsiteY85" fmla="*/ 154765 h 977693"/>
                <a:gd name="connsiteX86" fmla="*/ 64055 w 2189512"/>
                <a:gd name="connsiteY86" fmla="*/ 150966 h 977693"/>
                <a:gd name="connsiteX87" fmla="*/ 54577 w 2189512"/>
                <a:gd name="connsiteY87" fmla="*/ 152368 h 977693"/>
                <a:gd name="connsiteX88" fmla="*/ 29552 w 2189512"/>
                <a:gd name="connsiteY88" fmla="*/ 149901 h 977693"/>
                <a:gd name="connsiteX89" fmla="*/ 20518 w 2189512"/>
                <a:gd name="connsiteY89" fmla="*/ 144357 h 977693"/>
                <a:gd name="connsiteX90" fmla="*/ 23464 w 2189512"/>
                <a:gd name="connsiteY90" fmla="*/ 139439 h 977693"/>
                <a:gd name="connsiteX91" fmla="*/ 14930 w 2189512"/>
                <a:gd name="connsiteY91" fmla="*/ 139994 h 977693"/>
                <a:gd name="connsiteX92" fmla="*/ 0 w 2189512"/>
                <a:gd name="connsiteY92" fmla="*/ 138179 h 977693"/>
                <a:gd name="connsiteX93" fmla="*/ 87685 w 2189512"/>
                <a:gd name="connsiteY93" fmla="*/ 69129 h 977693"/>
                <a:gd name="connsiteX94" fmla="*/ 369128 w 2189512"/>
                <a:gd name="connsiteY94" fmla="*/ 610 h 977693"/>
                <a:gd name="connsiteX95" fmla="*/ 809167 w 2189512"/>
                <a:gd name="connsiteY95" fmla="*/ 60974 h 977693"/>
                <a:gd name="connsiteX96" fmla="*/ 1229193 w 2189512"/>
                <a:gd name="connsiteY96" fmla="*/ 193468 h 977693"/>
                <a:gd name="connsiteX97" fmla="*/ 1236391 w 2189512"/>
                <a:gd name="connsiteY97" fmla="*/ 194359 h 977693"/>
                <a:gd name="connsiteX98" fmla="*/ 1248870 w 2189512"/>
                <a:gd name="connsiteY98" fmla="*/ 199432 h 977693"/>
                <a:gd name="connsiteX99" fmla="*/ 1287266 w 2189512"/>
                <a:gd name="connsiteY99" fmla="*/ 213003 h 977693"/>
                <a:gd name="connsiteX100" fmla="*/ 1298923 w 2189512"/>
                <a:gd name="connsiteY100" fmla="*/ 217596 h 977693"/>
                <a:gd name="connsiteX101" fmla="*/ 1341432 w 2189512"/>
                <a:gd name="connsiteY101" fmla="*/ 233567 h 977693"/>
                <a:gd name="connsiteX102" fmla="*/ 1357202 w 2189512"/>
                <a:gd name="connsiteY102" fmla="*/ 240559 h 977693"/>
                <a:gd name="connsiteX103" fmla="*/ 1461764 w 2189512"/>
                <a:gd name="connsiteY103" fmla="*/ 280590 h 977693"/>
                <a:gd name="connsiteX104" fmla="*/ 1473763 w 2189512"/>
                <a:gd name="connsiteY104" fmla="*/ 286486 h 977693"/>
                <a:gd name="connsiteX105" fmla="*/ 1482950 w 2189512"/>
                <a:gd name="connsiteY105" fmla="*/ 289639 h 977693"/>
                <a:gd name="connsiteX106" fmla="*/ 1500846 w 2189512"/>
                <a:gd name="connsiteY106" fmla="*/ 296767 h 977693"/>
                <a:gd name="connsiteX107" fmla="*/ 1524158 w 2189512"/>
                <a:gd name="connsiteY107" fmla="*/ 305953 h 977693"/>
                <a:gd name="connsiteX108" fmla="*/ 1536157 w 2189512"/>
                <a:gd name="connsiteY108" fmla="*/ 311848 h 977693"/>
                <a:gd name="connsiteX109" fmla="*/ 1586552 w 2189512"/>
                <a:gd name="connsiteY109" fmla="*/ 331315 h 977693"/>
                <a:gd name="connsiteX110" fmla="*/ 1598551 w 2189512"/>
                <a:gd name="connsiteY110" fmla="*/ 337211 h 977693"/>
                <a:gd name="connsiteX111" fmla="*/ 1653061 w 2189512"/>
                <a:gd name="connsiteY111" fmla="*/ 359077 h 977693"/>
                <a:gd name="connsiteX112" fmla="*/ 1669653 w 2189512"/>
                <a:gd name="connsiteY112" fmla="*/ 366549 h 977693"/>
                <a:gd name="connsiteX113" fmla="*/ 1705444 w 2189512"/>
                <a:gd name="connsiteY113" fmla="*/ 380807 h 977693"/>
                <a:gd name="connsiteX114" fmla="*/ 1736161 w 2189512"/>
                <a:gd name="connsiteY114" fmla="*/ 394311 h 977693"/>
                <a:gd name="connsiteX115" fmla="*/ 1786899 w 2189512"/>
                <a:gd name="connsiteY115" fmla="*/ 415081 h 977693"/>
                <a:gd name="connsiteX116" fmla="*/ 1802669 w 2189512"/>
                <a:gd name="connsiteY116" fmla="*/ 422073 h 977693"/>
                <a:gd name="connsiteX117" fmla="*/ 1811857 w 2189512"/>
                <a:gd name="connsiteY117" fmla="*/ 425226 h 977693"/>
                <a:gd name="connsiteX118" fmla="*/ 1829752 w 2189512"/>
                <a:gd name="connsiteY118" fmla="*/ 432355 h 977693"/>
                <a:gd name="connsiteX119" fmla="*/ 1853887 w 2189512"/>
                <a:gd name="connsiteY119" fmla="*/ 442021 h 977693"/>
                <a:gd name="connsiteX120" fmla="*/ 1869657 w 2189512"/>
                <a:gd name="connsiteY120" fmla="*/ 449013 h 977693"/>
                <a:gd name="connsiteX121" fmla="*/ 1920395 w 2189512"/>
                <a:gd name="connsiteY121" fmla="*/ 469782 h 977693"/>
                <a:gd name="connsiteX122" fmla="*/ 1936165 w 2189512"/>
                <a:gd name="connsiteY122" fmla="*/ 476774 h 977693"/>
                <a:gd name="connsiteX123" fmla="*/ 1982789 w 2189512"/>
                <a:gd name="connsiteY123" fmla="*/ 495145 h 977693"/>
                <a:gd name="connsiteX124" fmla="*/ 1998559 w 2189512"/>
                <a:gd name="connsiteY124" fmla="*/ 502137 h 977693"/>
                <a:gd name="connsiteX125" fmla="*/ 2045183 w 2189512"/>
                <a:gd name="connsiteY125" fmla="*/ 520507 h 977693"/>
                <a:gd name="connsiteX126" fmla="*/ 2056839 w 2189512"/>
                <a:gd name="connsiteY126" fmla="*/ 525100 h 977693"/>
                <a:gd name="connsiteX127" fmla="*/ 2099349 w 2189512"/>
                <a:gd name="connsiteY127" fmla="*/ 541071 h 977693"/>
                <a:gd name="connsiteX128" fmla="*/ 2111142 w 2189512"/>
                <a:gd name="connsiteY128" fmla="*/ 543538 h 977693"/>
                <a:gd name="connsiteX129" fmla="*/ 2157766 w 2189512"/>
                <a:gd name="connsiteY129" fmla="*/ 561909 h 977693"/>
                <a:gd name="connsiteX130" fmla="*/ 2166602 w 2189512"/>
                <a:gd name="connsiteY130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997778 w 2189512"/>
                <a:gd name="connsiteY43" fmla="*/ 964797 h 977693"/>
                <a:gd name="connsiteX44" fmla="*/ 1389598 w 2189512"/>
                <a:gd name="connsiteY44" fmla="*/ 612303 h 977693"/>
                <a:gd name="connsiteX45" fmla="*/ 1349144 w 2189512"/>
                <a:gd name="connsiteY45" fmla="*/ 590915 h 977693"/>
                <a:gd name="connsiteX46" fmla="*/ 1146328 w 2189512"/>
                <a:gd name="connsiteY46" fmla="*/ 492477 h 977693"/>
                <a:gd name="connsiteX47" fmla="*/ 1118079 w 2189512"/>
                <a:gd name="connsiteY47" fmla="*/ 480413 h 977693"/>
                <a:gd name="connsiteX48" fmla="*/ 1022637 w 2189512"/>
                <a:gd name="connsiteY48" fmla="*/ 437981 h 977693"/>
                <a:gd name="connsiteX49" fmla="*/ 836551 w 2189512"/>
                <a:gd name="connsiteY49" fmla="*/ 371354 h 977693"/>
                <a:gd name="connsiteX50" fmla="*/ 252598 w 2189512"/>
                <a:gd name="connsiteY50" fmla="*/ 285497 h 977693"/>
                <a:gd name="connsiteX51" fmla="*/ 230672 w 2189512"/>
                <a:gd name="connsiteY51" fmla="*/ 277362 h 977693"/>
                <a:gd name="connsiteX52" fmla="*/ 230792 w 2189512"/>
                <a:gd name="connsiteY52" fmla="*/ 266276 h 977693"/>
                <a:gd name="connsiteX53" fmla="*/ 226061 w 2189512"/>
                <a:gd name="connsiteY53" fmla="*/ 266714 h 977693"/>
                <a:gd name="connsiteX54" fmla="*/ 207824 w 2189512"/>
                <a:gd name="connsiteY54" fmla="*/ 258282 h 977693"/>
                <a:gd name="connsiteX55" fmla="*/ 209888 w 2189512"/>
                <a:gd name="connsiteY55" fmla="*/ 253560 h 977693"/>
                <a:gd name="connsiteX56" fmla="*/ 214638 w 2189512"/>
                <a:gd name="connsiteY56" fmla="*/ 250980 h 977693"/>
                <a:gd name="connsiteX57" fmla="*/ 208124 w 2189512"/>
                <a:gd name="connsiteY57" fmla="*/ 250980 h 977693"/>
                <a:gd name="connsiteX58" fmla="*/ 208124 w 2189512"/>
                <a:gd name="connsiteY58" fmla="*/ 247179 h 977693"/>
                <a:gd name="connsiteX59" fmla="*/ 200006 w 2189512"/>
                <a:gd name="connsiteY59" fmla="*/ 247107 h 977693"/>
                <a:gd name="connsiteX60" fmla="*/ 197880 w 2189512"/>
                <a:gd name="connsiteY60" fmla="*/ 233737 h 977693"/>
                <a:gd name="connsiteX61" fmla="*/ 199012 w 2189512"/>
                <a:gd name="connsiteY61" fmla="*/ 233183 h 977693"/>
                <a:gd name="connsiteX62" fmla="*/ 192590 w 2189512"/>
                <a:gd name="connsiteY62" fmla="*/ 234331 h 977693"/>
                <a:gd name="connsiteX63" fmla="*/ 168567 w 2189512"/>
                <a:gd name="connsiteY63" fmla="*/ 228239 h 977693"/>
                <a:gd name="connsiteX64" fmla="*/ 168195 w 2189512"/>
                <a:gd name="connsiteY64" fmla="*/ 226902 h 977693"/>
                <a:gd name="connsiteX65" fmla="*/ 167969 w 2189512"/>
                <a:gd name="connsiteY65" fmla="*/ 226917 h 977693"/>
                <a:gd name="connsiteX66" fmla="*/ 155425 w 2189512"/>
                <a:gd name="connsiteY66" fmla="*/ 225392 h 977693"/>
                <a:gd name="connsiteX67" fmla="*/ 179763 w 2189512"/>
                <a:gd name="connsiteY67" fmla="*/ 206226 h 977693"/>
                <a:gd name="connsiteX68" fmla="*/ 164607 w 2189512"/>
                <a:gd name="connsiteY68" fmla="*/ 208254 h 977693"/>
                <a:gd name="connsiteX69" fmla="*/ 162230 w 2189512"/>
                <a:gd name="connsiteY69" fmla="*/ 207757 h 977693"/>
                <a:gd name="connsiteX70" fmla="*/ 144323 w 2189512"/>
                <a:gd name="connsiteY70" fmla="*/ 207980 h 977693"/>
                <a:gd name="connsiteX71" fmla="*/ 140399 w 2189512"/>
                <a:gd name="connsiteY71" fmla="*/ 199469 h 977693"/>
                <a:gd name="connsiteX72" fmla="*/ 147657 w 2189512"/>
                <a:gd name="connsiteY72" fmla="*/ 194329 h 977693"/>
                <a:gd name="connsiteX73" fmla="*/ 132245 w 2189512"/>
                <a:gd name="connsiteY73" fmla="*/ 192163 h 977693"/>
                <a:gd name="connsiteX74" fmla="*/ 127135 w 2189512"/>
                <a:gd name="connsiteY74" fmla="*/ 186391 h 977693"/>
                <a:gd name="connsiteX75" fmla="*/ 127183 w 2189512"/>
                <a:gd name="connsiteY75" fmla="*/ 181888 h 977693"/>
                <a:gd name="connsiteX76" fmla="*/ 119528 w 2189512"/>
                <a:gd name="connsiteY76" fmla="*/ 183020 h 977693"/>
                <a:gd name="connsiteX77" fmla="*/ 99356 w 2189512"/>
                <a:gd name="connsiteY77" fmla="*/ 181032 h 977693"/>
                <a:gd name="connsiteX78" fmla="*/ 96315 w 2189512"/>
                <a:gd name="connsiteY78" fmla="*/ 169481 h 977693"/>
                <a:gd name="connsiteX79" fmla="*/ 95265 w 2189512"/>
                <a:gd name="connsiteY79" fmla="*/ 169758 h 977693"/>
                <a:gd name="connsiteX80" fmla="*/ 119869 w 2189512"/>
                <a:gd name="connsiteY80" fmla="*/ 161496 h 977693"/>
                <a:gd name="connsiteX81" fmla="*/ 88722 w 2189512"/>
                <a:gd name="connsiteY81" fmla="*/ 165664 h 977693"/>
                <a:gd name="connsiteX82" fmla="*/ 85773 w 2189512"/>
                <a:gd name="connsiteY82" fmla="*/ 165048 h 977693"/>
                <a:gd name="connsiteX83" fmla="*/ 63559 w 2189512"/>
                <a:gd name="connsiteY83" fmla="*/ 165324 h 977693"/>
                <a:gd name="connsiteX84" fmla="*/ 58690 w 2189512"/>
                <a:gd name="connsiteY84" fmla="*/ 154765 h 977693"/>
                <a:gd name="connsiteX85" fmla="*/ 64055 w 2189512"/>
                <a:gd name="connsiteY85" fmla="*/ 150966 h 977693"/>
                <a:gd name="connsiteX86" fmla="*/ 54577 w 2189512"/>
                <a:gd name="connsiteY86" fmla="*/ 152368 h 977693"/>
                <a:gd name="connsiteX87" fmla="*/ 29552 w 2189512"/>
                <a:gd name="connsiteY87" fmla="*/ 149901 h 977693"/>
                <a:gd name="connsiteX88" fmla="*/ 20518 w 2189512"/>
                <a:gd name="connsiteY88" fmla="*/ 144357 h 977693"/>
                <a:gd name="connsiteX89" fmla="*/ 23464 w 2189512"/>
                <a:gd name="connsiteY89" fmla="*/ 139439 h 977693"/>
                <a:gd name="connsiteX90" fmla="*/ 14930 w 2189512"/>
                <a:gd name="connsiteY90" fmla="*/ 139994 h 977693"/>
                <a:gd name="connsiteX91" fmla="*/ 0 w 2189512"/>
                <a:gd name="connsiteY91" fmla="*/ 138179 h 977693"/>
                <a:gd name="connsiteX92" fmla="*/ 87685 w 2189512"/>
                <a:gd name="connsiteY92" fmla="*/ 69129 h 977693"/>
                <a:gd name="connsiteX93" fmla="*/ 369128 w 2189512"/>
                <a:gd name="connsiteY93" fmla="*/ 610 h 977693"/>
                <a:gd name="connsiteX94" fmla="*/ 809167 w 2189512"/>
                <a:gd name="connsiteY94" fmla="*/ 60974 h 977693"/>
                <a:gd name="connsiteX95" fmla="*/ 1229193 w 2189512"/>
                <a:gd name="connsiteY95" fmla="*/ 193468 h 977693"/>
                <a:gd name="connsiteX96" fmla="*/ 1236391 w 2189512"/>
                <a:gd name="connsiteY96" fmla="*/ 194359 h 977693"/>
                <a:gd name="connsiteX97" fmla="*/ 1248870 w 2189512"/>
                <a:gd name="connsiteY97" fmla="*/ 199432 h 977693"/>
                <a:gd name="connsiteX98" fmla="*/ 1287266 w 2189512"/>
                <a:gd name="connsiteY98" fmla="*/ 213003 h 977693"/>
                <a:gd name="connsiteX99" fmla="*/ 1298923 w 2189512"/>
                <a:gd name="connsiteY99" fmla="*/ 217596 h 977693"/>
                <a:gd name="connsiteX100" fmla="*/ 1341432 w 2189512"/>
                <a:gd name="connsiteY100" fmla="*/ 233567 h 977693"/>
                <a:gd name="connsiteX101" fmla="*/ 1357202 w 2189512"/>
                <a:gd name="connsiteY101" fmla="*/ 240559 h 977693"/>
                <a:gd name="connsiteX102" fmla="*/ 1461764 w 2189512"/>
                <a:gd name="connsiteY102" fmla="*/ 280590 h 977693"/>
                <a:gd name="connsiteX103" fmla="*/ 1473763 w 2189512"/>
                <a:gd name="connsiteY103" fmla="*/ 286486 h 977693"/>
                <a:gd name="connsiteX104" fmla="*/ 1482950 w 2189512"/>
                <a:gd name="connsiteY104" fmla="*/ 289639 h 977693"/>
                <a:gd name="connsiteX105" fmla="*/ 1500846 w 2189512"/>
                <a:gd name="connsiteY105" fmla="*/ 296767 h 977693"/>
                <a:gd name="connsiteX106" fmla="*/ 1524158 w 2189512"/>
                <a:gd name="connsiteY106" fmla="*/ 305953 h 977693"/>
                <a:gd name="connsiteX107" fmla="*/ 1536157 w 2189512"/>
                <a:gd name="connsiteY107" fmla="*/ 311848 h 977693"/>
                <a:gd name="connsiteX108" fmla="*/ 1586552 w 2189512"/>
                <a:gd name="connsiteY108" fmla="*/ 331315 h 977693"/>
                <a:gd name="connsiteX109" fmla="*/ 1598551 w 2189512"/>
                <a:gd name="connsiteY109" fmla="*/ 337211 h 977693"/>
                <a:gd name="connsiteX110" fmla="*/ 1653061 w 2189512"/>
                <a:gd name="connsiteY110" fmla="*/ 359077 h 977693"/>
                <a:gd name="connsiteX111" fmla="*/ 1669653 w 2189512"/>
                <a:gd name="connsiteY111" fmla="*/ 366549 h 977693"/>
                <a:gd name="connsiteX112" fmla="*/ 1705444 w 2189512"/>
                <a:gd name="connsiteY112" fmla="*/ 380807 h 977693"/>
                <a:gd name="connsiteX113" fmla="*/ 1736161 w 2189512"/>
                <a:gd name="connsiteY113" fmla="*/ 394311 h 977693"/>
                <a:gd name="connsiteX114" fmla="*/ 1786899 w 2189512"/>
                <a:gd name="connsiteY114" fmla="*/ 415081 h 977693"/>
                <a:gd name="connsiteX115" fmla="*/ 1802669 w 2189512"/>
                <a:gd name="connsiteY115" fmla="*/ 422073 h 977693"/>
                <a:gd name="connsiteX116" fmla="*/ 1811857 w 2189512"/>
                <a:gd name="connsiteY116" fmla="*/ 425226 h 977693"/>
                <a:gd name="connsiteX117" fmla="*/ 1829752 w 2189512"/>
                <a:gd name="connsiteY117" fmla="*/ 432355 h 977693"/>
                <a:gd name="connsiteX118" fmla="*/ 1853887 w 2189512"/>
                <a:gd name="connsiteY118" fmla="*/ 442021 h 977693"/>
                <a:gd name="connsiteX119" fmla="*/ 1869657 w 2189512"/>
                <a:gd name="connsiteY119" fmla="*/ 449013 h 977693"/>
                <a:gd name="connsiteX120" fmla="*/ 1920395 w 2189512"/>
                <a:gd name="connsiteY120" fmla="*/ 469782 h 977693"/>
                <a:gd name="connsiteX121" fmla="*/ 1936165 w 2189512"/>
                <a:gd name="connsiteY121" fmla="*/ 476774 h 977693"/>
                <a:gd name="connsiteX122" fmla="*/ 1982789 w 2189512"/>
                <a:gd name="connsiteY122" fmla="*/ 495145 h 977693"/>
                <a:gd name="connsiteX123" fmla="*/ 1998559 w 2189512"/>
                <a:gd name="connsiteY123" fmla="*/ 502137 h 977693"/>
                <a:gd name="connsiteX124" fmla="*/ 2045183 w 2189512"/>
                <a:gd name="connsiteY124" fmla="*/ 520507 h 977693"/>
                <a:gd name="connsiteX125" fmla="*/ 2056839 w 2189512"/>
                <a:gd name="connsiteY125" fmla="*/ 525100 h 977693"/>
                <a:gd name="connsiteX126" fmla="*/ 2099349 w 2189512"/>
                <a:gd name="connsiteY126" fmla="*/ 541071 h 977693"/>
                <a:gd name="connsiteX127" fmla="*/ 2111142 w 2189512"/>
                <a:gd name="connsiteY127" fmla="*/ 543538 h 977693"/>
                <a:gd name="connsiteX128" fmla="*/ 2157766 w 2189512"/>
                <a:gd name="connsiteY128" fmla="*/ 561909 h 977693"/>
                <a:gd name="connsiteX129" fmla="*/ 2166602 w 2189512"/>
                <a:gd name="connsiteY129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997778 w 2189512"/>
                <a:gd name="connsiteY43" fmla="*/ 964797 h 977693"/>
                <a:gd name="connsiteX44" fmla="*/ 1389598 w 2189512"/>
                <a:gd name="connsiteY44" fmla="*/ 612303 h 977693"/>
                <a:gd name="connsiteX45" fmla="*/ 1349144 w 2189512"/>
                <a:gd name="connsiteY45" fmla="*/ 590915 h 977693"/>
                <a:gd name="connsiteX46" fmla="*/ 1118079 w 2189512"/>
                <a:gd name="connsiteY46" fmla="*/ 480413 h 977693"/>
                <a:gd name="connsiteX47" fmla="*/ 1022637 w 2189512"/>
                <a:gd name="connsiteY47" fmla="*/ 437981 h 977693"/>
                <a:gd name="connsiteX48" fmla="*/ 836551 w 2189512"/>
                <a:gd name="connsiteY48" fmla="*/ 371354 h 977693"/>
                <a:gd name="connsiteX49" fmla="*/ 252598 w 2189512"/>
                <a:gd name="connsiteY49" fmla="*/ 285497 h 977693"/>
                <a:gd name="connsiteX50" fmla="*/ 230672 w 2189512"/>
                <a:gd name="connsiteY50" fmla="*/ 277362 h 977693"/>
                <a:gd name="connsiteX51" fmla="*/ 230792 w 2189512"/>
                <a:gd name="connsiteY51" fmla="*/ 266276 h 977693"/>
                <a:gd name="connsiteX52" fmla="*/ 226061 w 2189512"/>
                <a:gd name="connsiteY52" fmla="*/ 266714 h 977693"/>
                <a:gd name="connsiteX53" fmla="*/ 207824 w 2189512"/>
                <a:gd name="connsiteY53" fmla="*/ 258282 h 977693"/>
                <a:gd name="connsiteX54" fmla="*/ 209888 w 2189512"/>
                <a:gd name="connsiteY54" fmla="*/ 253560 h 977693"/>
                <a:gd name="connsiteX55" fmla="*/ 214638 w 2189512"/>
                <a:gd name="connsiteY55" fmla="*/ 250980 h 977693"/>
                <a:gd name="connsiteX56" fmla="*/ 208124 w 2189512"/>
                <a:gd name="connsiteY56" fmla="*/ 250980 h 977693"/>
                <a:gd name="connsiteX57" fmla="*/ 208124 w 2189512"/>
                <a:gd name="connsiteY57" fmla="*/ 247179 h 977693"/>
                <a:gd name="connsiteX58" fmla="*/ 200006 w 2189512"/>
                <a:gd name="connsiteY58" fmla="*/ 247107 h 977693"/>
                <a:gd name="connsiteX59" fmla="*/ 197880 w 2189512"/>
                <a:gd name="connsiteY59" fmla="*/ 233737 h 977693"/>
                <a:gd name="connsiteX60" fmla="*/ 199012 w 2189512"/>
                <a:gd name="connsiteY60" fmla="*/ 233183 h 977693"/>
                <a:gd name="connsiteX61" fmla="*/ 192590 w 2189512"/>
                <a:gd name="connsiteY61" fmla="*/ 234331 h 977693"/>
                <a:gd name="connsiteX62" fmla="*/ 168567 w 2189512"/>
                <a:gd name="connsiteY62" fmla="*/ 228239 h 977693"/>
                <a:gd name="connsiteX63" fmla="*/ 168195 w 2189512"/>
                <a:gd name="connsiteY63" fmla="*/ 226902 h 977693"/>
                <a:gd name="connsiteX64" fmla="*/ 167969 w 2189512"/>
                <a:gd name="connsiteY64" fmla="*/ 226917 h 977693"/>
                <a:gd name="connsiteX65" fmla="*/ 155425 w 2189512"/>
                <a:gd name="connsiteY65" fmla="*/ 225392 h 977693"/>
                <a:gd name="connsiteX66" fmla="*/ 179763 w 2189512"/>
                <a:gd name="connsiteY66" fmla="*/ 206226 h 977693"/>
                <a:gd name="connsiteX67" fmla="*/ 164607 w 2189512"/>
                <a:gd name="connsiteY67" fmla="*/ 208254 h 977693"/>
                <a:gd name="connsiteX68" fmla="*/ 162230 w 2189512"/>
                <a:gd name="connsiteY68" fmla="*/ 207757 h 977693"/>
                <a:gd name="connsiteX69" fmla="*/ 144323 w 2189512"/>
                <a:gd name="connsiteY69" fmla="*/ 207980 h 977693"/>
                <a:gd name="connsiteX70" fmla="*/ 140399 w 2189512"/>
                <a:gd name="connsiteY70" fmla="*/ 199469 h 977693"/>
                <a:gd name="connsiteX71" fmla="*/ 147657 w 2189512"/>
                <a:gd name="connsiteY71" fmla="*/ 194329 h 977693"/>
                <a:gd name="connsiteX72" fmla="*/ 132245 w 2189512"/>
                <a:gd name="connsiteY72" fmla="*/ 192163 h 977693"/>
                <a:gd name="connsiteX73" fmla="*/ 127135 w 2189512"/>
                <a:gd name="connsiteY73" fmla="*/ 186391 h 977693"/>
                <a:gd name="connsiteX74" fmla="*/ 127183 w 2189512"/>
                <a:gd name="connsiteY74" fmla="*/ 181888 h 977693"/>
                <a:gd name="connsiteX75" fmla="*/ 119528 w 2189512"/>
                <a:gd name="connsiteY75" fmla="*/ 183020 h 977693"/>
                <a:gd name="connsiteX76" fmla="*/ 99356 w 2189512"/>
                <a:gd name="connsiteY76" fmla="*/ 181032 h 977693"/>
                <a:gd name="connsiteX77" fmla="*/ 96315 w 2189512"/>
                <a:gd name="connsiteY77" fmla="*/ 169481 h 977693"/>
                <a:gd name="connsiteX78" fmla="*/ 95265 w 2189512"/>
                <a:gd name="connsiteY78" fmla="*/ 169758 h 977693"/>
                <a:gd name="connsiteX79" fmla="*/ 119869 w 2189512"/>
                <a:gd name="connsiteY79" fmla="*/ 161496 h 977693"/>
                <a:gd name="connsiteX80" fmla="*/ 88722 w 2189512"/>
                <a:gd name="connsiteY80" fmla="*/ 165664 h 977693"/>
                <a:gd name="connsiteX81" fmla="*/ 85773 w 2189512"/>
                <a:gd name="connsiteY81" fmla="*/ 165048 h 977693"/>
                <a:gd name="connsiteX82" fmla="*/ 63559 w 2189512"/>
                <a:gd name="connsiteY82" fmla="*/ 165324 h 977693"/>
                <a:gd name="connsiteX83" fmla="*/ 58690 w 2189512"/>
                <a:gd name="connsiteY83" fmla="*/ 154765 h 977693"/>
                <a:gd name="connsiteX84" fmla="*/ 64055 w 2189512"/>
                <a:gd name="connsiteY84" fmla="*/ 150966 h 977693"/>
                <a:gd name="connsiteX85" fmla="*/ 54577 w 2189512"/>
                <a:gd name="connsiteY85" fmla="*/ 152368 h 977693"/>
                <a:gd name="connsiteX86" fmla="*/ 29552 w 2189512"/>
                <a:gd name="connsiteY86" fmla="*/ 149901 h 977693"/>
                <a:gd name="connsiteX87" fmla="*/ 20518 w 2189512"/>
                <a:gd name="connsiteY87" fmla="*/ 144357 h 977693"/>
                <a:gd name="connsiteX88" fmla="*/ 23464 w 2189512"/>
                <a:gd name="connsiteY88" fmla="*/ 139439 h 977693"/>
                <a:gd name="connsiteX89" fmla="*/ 14930 w 2189512"/>
                <a:gd name="connsiteY89" fmla="*/ 139994 h 977693"/>
                <a:gd name="connsiteX90" fmla="*/ 0 w 2189512"/>
                <a:gd name="connsiteY90" fmla="*/ 138179 h 977693"/>
                <a:gd name="connsiteX91" fmla="*/ 87685 w 2189512"/>
                <a:gd name="connsiteY91" fmla="*/ 69129 h 977693"/>
                <a:gd name="connsiteX92" fmla="*/ 369128 w 2189512"/>
                <a:gd name="connsiteY92" fmla="*/ 610 h 977693"/>
                <a:gd name="connsiteX93" fmla="*/ 809167 w 2189512"/>
                <a:gd name="connsiteY93" fmla="*/ 60974 h 977693"/>
                <a:gd name="connsiteX94" fmla="*/ 1229193 w 2189512"/>
                <a:gd name="connsiteY94" fmla="*/ 193468 h 977693"/>
                <a:gd name="connsiteX95" fmla="*/ 1236391 w 2189512"/>
                <a:gd name="connsiteY95" fmla="*/ 194359 h 977693"/>
                <a:gd name="connsiteX96" fmla="*/ 1248870 w 2189512"/>
                <a:gd name="connsiteY96" fmla="*/ 199432 h 977693"/>
                <a:gd name="connsiteX97" fmla="*/ 1287266 w 2189512"/>
                <a:gd name="connsiteY97" fmla="*/ 213003 h 977693"/>
                <a:gd name="connsiteX98" fmla="*/ 1298923 w 2189512"/>
                <a:gd name="connsiteY98" fmla="*/ 217596 h 977693"/>
                <a:gd name="connsiteX99" fmla="*/ 1341432 w 2189512"/>
                <a:gd name="connsiteY99" fmla="*/ 233567 h 977693"/>
                <a:gd name="connsiteX100" fmla="*/ 1357202 w 2189512"/>
                <a:gd name="connsiteY100" fmla="*/ 240559 h 977693"/>
                <a:gd name="connsiteX101" fmla="*/ 1461764 w 2189512"/>
                <a:gd name="connsiteY101" fmla="*/ 280590 h 977693"/>
                <a:gd name="connsiteX102" fmla="*/ 1473763 w 2189512"/>
                <a:gd name="connsiteY102" fmla="*/ 286486 h 977693"/>
                <a:gd name="connsiteX103" fmla="*/ 1482950 w 2189512"/>
                <a:gd name="connsiteY103" fmla="*/ 289639 h 977693"/>
                <a:gd name="connsiteX104" fmla="*/ 1500846 w 2189512"/>
                <a:gd name="connsiteY104" fmla="*/ 296767 h 977693"/>
                <a:gd name="connsiteX105" fmla="*/ 1524158 w 2189512"/>
                <a:gd name="connsiteY105" fmla="*/ 305953 h 977693"/>
                <a:gd name="connsiteX106" fmla="*/ 1536157 w 2189512"/>
                <a:gd name="connsiteY106" fmla="*/ 311848 h 977693"/>
                <a:gd name="connsiteX107" fmla="*/ 1586552 w 2189512"/>
                <a:gd name="connsiteY107" fmla="*/ 331315 h 977693"/>
                <a:gd name="connsiteX108" fmla="*/ 1598551 w 2189512"/>
                <a:gd name="connsiteY108" fmla="*/ 337211 h 977693"/>
                <a:gd name="connsiteX109" fmla="*/ 1653061 w 2189512"/>
                <a:gd name="connsiteY109" fmla="*/ 359077 h 977693"/>
                <a:gd name="connsiteX110" fmla="*/ 1669653 w 2189512"/>
                <a:gd name="connsiteY110" fmla="*/ 366549 h 977693"/>
                <a:gd name="connsiteX111" fmla="*/ 1705444 w 2189512"/>
                <a:gd name="connsiteY111" fmla="*/ 380807 h 977693"/>
                <a:gd name="connsiteX112" fmla="*/ 1736161 w 2189512"/>
                <a:gd name="connsiteY112" fmla="*/ 394311 h 977693"/>
                <a:gd name="connsiteX113" fmla="*/ 1786899 w 2189512"/>
                <a:gd name="connsiteY113" fmla="*/ 415081 h 977693"/>
                <a:gd name="connsiteX114" fmla="*/ 1802669 w 2189512"/>
                <a:gd name="connsiteY114" fmla="*/ 422073 h 977693"/>
                <a:gd name="connsiteX115" fmla="*/ 1811857 w 2189512"/>
                <a:gd name="connsiteY115" fmla="*/ 425226 h 977693"/>
                <a:gd name="connsiteX116" fmla="*/ 1829752 w 2189512"/>
                <a:gd name="connsiteY116" fmla="*/ 432355 h 977693"/>
                <a:gd name="connsiteX117" fmla="*/ 1853887 w 2189512"/>
                <a:gd name="connsiteY117" fmla="*/ 442021 h 977693"/>
                <a:gd name="connsiteX118" fmla="*/ 1869657 w 2189512"/>
                <a:gd name="connsiteY118" fmla="*/ 449013 h 977693"/>
                <a:gd name="connsiteX119" fmla="*/ 1920395 w 2189512"/>
                <a:gd name="connsiteY119" fmla="*/ 469782 h 977693"/>
                <a:gd name="connsiteX120" fmla="*/ 1936165 w 2189512"/>
                <a:gd name="connsiteY120" fmla="*/ 476774 h 977693"/>
                <a:gd name="connsiteX121" fmla="*/ 1982789 w 2189512"/>
                <a:gd name="connsiteY121" fmla="*/ 495145 h 977693"/>
                <a:gd name="connsiteX122" fmla="*/ 1998559 w 2189512"/>
                <a:gd name="connsiteY122" fmla="*/ 502137 h 977693"/>
                <a:gd name="connsiteX123" fmla="*/ 2045183 w 2189512"/>
                <a:gd name="connsiteY123" fmla="*/ 520507 h 977693"/>
                <a:gd name="connsiteX124" fmla="*/ 2056839 w 2189512"/>
                <a:gd name="connsiteY124" fmla="*/ 525100 h 977693"/>
                <a:gd name="connsiteX125" fmla="*/ 2099349 w 2189512"/>
                <a:gd name="connsiteY125" fmla="*/ 541071 h 977693"/>
                <a:gd name="connsiteX126" fmla="*/ 2111142 w 2189512"/>
                <a:gd name="connsiteY126" fmla="*/ 543538 h 977693"/>
                <a:gd name="connsiteX127" fmla="*/ 2157766 w 2189512"/>
                <a:gd name="connsiteY127" fmla="*/ 561909 h 977693"/>
                <a:gd name="connsiteX128" fmla="*/ 2166602 w 2189512"/>
                <a:gd name="connsiteY128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997778 w 2189512"/>
                <a:gd name="connsiteY43" fmla="*/ 964797 h 977693"/>
                <a:gd name="connsiteX44" fmla="*/ 1389598 w 2189512"/>
                <a:gd name="connsiteY44" fmla="*/ 612303 h 977693"/>
                <a:gd name="connsiteX45" fmla="*/ 1349144 w 2189512"/>
                <a:gd name="connsiteY45" fmla="*/ 590915 h 977693"/>
                <a:gd name="connsiteX46" fmla="*/ 1022637 w 2189512"/>
                <a:gd name="connsiteY46" fmla="*/ 437981 h 977693"/>
                <a:gd name="connsiteX47" fmla="*/ 836551 w 2189512"/>
                <a:gd name="connsiteY47" fmla="*/ 371354 h 977693"/>
                <a:gd name="connsiteX48" fmla="*/ 252598 w 2189512"/>
                <a:gd name="connsiteY48" fmla="*/ 285497 h 977693"/>
                <a:gd name="connsiteX49" fmla="*/ 230672 w 2189512"/>
                <a:gd name="connsiteY49" fmla="*/ 277362 h 977693"/>
                <a:gd name="connsiteX50" fmla="*/ 230792 w 2189512"/>
                <a:gd name="connsiteY50" fmla="*/ 266276 h 977693"/>
                <a:gd name="connsiteX51" fmla="*/ 226061 w 2189512"/>
                <a:gd name="connsiteY51" fmla="*/ 266714 h 977693"/>
                <a:gd name="connsiteX52" fmla="*/ 207824 w 2189512"/>
                <a:gd name="connsiteY52" fmla="*/ 258282 h 977693"/>
                <a:gd name="connsiteX53" fmla="*/ 209888 w 2189512"/>
                <a:gd name="connsiteY53" fmla="*/ 253560 h 977693"/>
                <a:gd name="connsiteX54" fmla="*/ 214638 w 2189512"/>
                <a:gd name="connsiteY54" fmla="*/ 250980 h 977693"/>
                <a:gd name="connsiteX55" fmla="*/ 208124 w 2189512"/>
                <a:gd name="connsiteY55" fmla="*/ 250980 h 977693"/>
                <a:gd name="connsiteX56" fmla="*/ 208124 w 2189512"/>
                <a:gd name="connsiteY56" fmla="*/ 247179 h 977693"/>
                <a:gd name="connsiteX57" fmla="*/ 200006 w 2189512"/>
                <a:gd name="connsiteY57" fmla="*/ 247107 h 977693"/>
                <a:gd name="connsiteX58" fmla="*/ 197880 w 2189512"/>
                <a:gd name="connsiteY58" fmla="*/ 233737 h 977693"/>
                <a:gd name="connsiteX59" fmla="*/ 199012 w 2189512"/>
                <a:gd name="connsiteY59" fmla="*/ 233183 h 977693"/>
                <a:gd name="connsiteX60" fmla="*/ 192590 w 2189512"/>
                <a:gd name="connsiteY60" fmla="*/ 234331 h 977693"/>
                <a:gd name="connsiteX61" fmla="*/ 168567 w 2189512"/>
                <a:gd name="connsiteY61" fmla="*/ 228239 h 977693"/>
                <a:gd name="connsiteX62" fmla="*/ 168195 w 2189512"/>
                <a:gd name="connsiteY62" fmla="*/ 226902 h 977693"/>
                <a:gd name="connsiteX63" fmla="*/ 167969 w 2189512"/>
                <a:gd name="connsiteY63" fmla="*/ 226917 h 977693"/>
                <a:gd name="connsiteX64" fmla="*/ 155425 w 2189512"/>
                <a:gd name="connsiteY64" fmla="*/ 225392 h 977693"/>
                <a:gd name="connsiteX65" fmla="*/ 179763 w 2189512"/>
                <a:gd name="connsiteY65" fmla="*/ 206226 h 977693"/>
                <a:gd name="connsiteX66" fmla="*/ 164607 w 2189512"/>
                <a:gd name="connsiteY66" fmla="*/ 208254 h 977693"/>
                <a:gd name="connsiteX67" fmla="*/ 162230 w 2189512"/>
                <a:gd name="connsiteY67" fmla="*/ 207757 h 977693"/>
                <a:gd name="connsiteX68" fmla="*/ 144323 w 2189512"/>
                <a:gd name="connsiteY68" fmla="*/ 207980 h 977693"/>
                <a:gd name="connsiteX69" fmla="*/ 140399 w 2189512"/>
                <a:gd name="connsiteY69" fmla="*/ 199469 h 977693"/>
                <a:gd name="connsiteX70" fmla="*/ 147657 w 2189512"/>
                <a:gd name="connsiteY70" fmla="*/ 194329 h 977693"/>
                <a:gd name="connsiteX71" fmla="*/ 132245 w 2189512"/>
                <a:gd name="connsiteY71" fmla="*/ 192163 h 977693"/>
                <a:gd name="connsiteX72" fmla="*/ 127135 w 2189512"/>
                <a:gd name="connsiteY72" fmla="*/ 186391 h 977693"/>
                <a:gd name="connsiteX73" fmla="*/ 127183 w 2189512"/>
                <a:gd name="connsiteY73" fmla="*/ 181888 h 977693"/>
                <a:gd name="connsiteX74" fmla="*/ 119528 w 2189512"/>
                <a:gd name="connsiteY74" fmla="*/ 183020 h 977693"/>
                <a:gd name="connsiteX75" fmla="*/ 99356 w 2189512"/>
                <a:gd name="connsiteY75" fmla="*/ 181032 h 977693"/>
                <a:gd name="connsiteX76" fmla="*/ 96315 w 2189512"/>
                <a:gd name="connsiteY76" fmla="*/ 169481 h 977693"/>
                <a:gd name="connsiteX77" fmla="*/ 95265 w 2189512"/>
                <a:gd name="connsiteY77" fmla="*/ 169758 h 977693"/>
                <a:gd name="connsiteX78" fmla="*/ 119869 w 2189512"/>
                <a:gd name="connsiteY78" fmla="*/ 161496 h 977693"/>
                <a:gd name="connsiteX79" fmla="*/ 88722 w 2189512"/>
                <a:gd name="connsiteY79" fmla="*/ 165664 h 977693"/>
                <a:gd name="connsiteX80" fmla="*/ 85773 w 2189512"/>
                <a:gd name="connsiteY80" fmla="*/ 165048 h 977693"/>
                <a:gd name="connsiteX81" fmla="*/ 63559 w 2189512"/>
                <a:gd name="connsiteY81" fmla="*/ 165324 h 977693"/>
                <a:gd name="connsiteX82" fmla="*/ 58690 w 2189512"/>
                <a:gd name="connsiteY82" fmla="*/ 154765 h 977693"/>
                <a:gd name="connsiteX83" fmla="*/ 64055 w 2189512"/>
                <a:gd name="connsiteY83" fmla="*/ 150966 h 977693"/>
                <a:gd name="connsiteX84" fmla="*/ 54577 w 2189512"/>
                <a:gd name="connsiteY84" fmla="*/ 152368 h 977693"/>
                <a:gd name="connsiteX85" fmla="*/ 29552 w 2189512"/>
                <a:gd name="connsiteY85" fmla="*/ 149901 h 977693"/>
                <a:gd name="connsiteX86" fmla="*/ 20518 w 2189512"/>
                <a:gd name="connsiteY86" fmla="*/ 144357 h 977693"/>
                <a:gd name="connsiteX87" fmla="*/ 23464 w 2189512"/>
                <a:gd name="connsiteY87" fmla="*/ 139439 h 977693"/>
                <a:gd name="connsiteX88" fmla="*/ 14930 w 2189512"/>
                <a:gd name="connsiteY88" fmla="*/ 139994 h 977693"/>
                <a:gd name="connsiteX89" fmla="*/ 0 w 2189512"/>
                <a:gd name="connsiteY89" fmla="*/ 138179 h 977693"/>
                <a:gd name="connsiteX90" fmla="*/ 87685 w 2189512"/>
                <a:gd name="connsiteY90" fmla="*/ 69129 h 977693"/>
                <a:gd name="connsiteX91" fmla="*/ 369128 w 2189512"/>
                <a:gd name="connsiteY91" fmla="*/ 610 h 977693"/>
                <a:gd name="connsiteX92" fmla="*/ 809167 w 2189512"/>
                <a:gd name="connsiteY92" fmla="*/ 60974 h 977693"/>
                <a:gd name="connsiteX93" fmla="*/ 1229193 w 2189512"/>
                <a:gd name="connsiteY93" fmla="*/ 193468 h 977693"/>
                <a:gd name="connsiteX94" fmla="*/ 1236391 w 2189512"/>
                <a:gd name="connsiteY94" fmla="*/ 194359 h 977693"/>
                <a:gd name="connsiteX95" fmla="*/ 1248870 w 2189512"/>
                <a:gd name="connsiteY95" fmla="*/ 199432 h 977693"/>
                <a:gd name="connsiteX96" fmla="*/ 1287266 w 2189512"/>
                <a:gd name="connsiteY96" fmla="*/ 213003 h 977693"/>
                <a:gd name="connsiteX97" fmla="*/ 1298923 w 2189512"/>
                <a:gd name="connsiteY97" fmla="*/ 217596 h 977693"/>
                <a:gd name="connsiteX98" fmla="*/ 1341432 w 2189512"/>
                <a:gd name="connsiteY98" fmla="*/ 233567 h 977693"/>
                <a:gd name="connsiteX99" fmla="*/ 1357202 w 2189512"/>
                <a:gd name="connsiteY99" fmla="*/ 240559 h 977693"/>
                <a:gd name="connsiteX100" fmla="*/ 1461764 w 2189512"/>
                <a:gd name="connsiteY100" fmla="*/ 280590 h 977693"/>
                <a:gd name="connsiteX101" fmla="*/ 1473763 w 2189512"/>
                <a:gd name="connsiteY101" fmla="*/ 286486 h 977693"/>
                <a:gd name="connsiteX102" fmla="*/ 1482950 w 2189512"/>
                <a:gd name="connsiteY102" fmla="*/ 289639 h 977693"/>
                <a:gd name="connsiteX103" fmla="*/ 1500846 w 2189512"/>
                <a:gd name="connsiteY103" fmla="*/ 296767 h 977693"/>
                <a:gd name="connsiteX104" fmla="*/ 1524158 w 2189512"/>
                <a:gd name="connsiteY104" fmla="*/ 305953 h 977693"/>
                <a:gd name="connsiteX105" fmla="*/ 1536157 w 2189512"/>
                <a:gd name="connsiteY105" fmla="*/ 311848 h 977693"/>
                <a:gd name="connsiteX106" fmla="*/ 1586552 w 2189512"/>
                <a:gd name="connsiteY106" fmla="*/ 331315 h 977693"/>
                <a:gd name="connsiteX107" fmla="*/ 1598551 w 2189512"/>
                <a:gd name="connsiteY107" fmla="*/ 337211 h 977693"/>
                <a:gd name="connsiteX108" fmla="*/ 1653061 w 2189512"/>
                <a:gd name="connsiteY108" fmla="*/ 359077 h 977693"/>
                <a:gd name="connsiteX109" fmla="*/ 1669653 w 2189512"/>
                <a:gd name="connsiteY109" fmla="*/ 366549 h 977693"/>
                <a:gd name="connsiteX110" fmla="*/ 1705444 w 2189512"/>
                <a:gd name="connsiteY110" fmla="*/ 380807 h 977693"/>
                <a:gd name="connsiteX111" fmla="*/ 1736161 w 2189512"/>
                <a:gd name="connsiteY111" fmla="*/ 394311 h 977693"/>
                <a:gd name="connsiteX112" fmla="*/ 1786899 w 2189512"/>
                <a:gd name="connsiteY112" fmla="*/ 415081 h 977693"/>
                <a:gd name="connsiteX113" fmla="*/ 1802669 w 2189512"/>
                <a:gd name="connsiteY113" fmla="*/ 422073 h 977693"/>
                <a:gd name="connsiteX114" fmla="*/ 1811857 w 2189512"/>
                <a:gd name="connsiteY114" fmla="*/ 425226 h 977693"/>
                <a:gd name="connsiteX115" fmla="*/ 1829752 w 2189512"/>
                <a:gd name="connsiteY115" fmla="*/ 432355 h 977693"/>
                <a:gd name="connsiteX116" fmla="*/ 1853887 w 2189512"/>
                <a:gd name="connsiteY116" fmla="*/ 442021 h 977693"/>
                <a:gd name="connsiteX117" fmla="*/ 1869657 w 2189512"/>
                <a:gd name="connsiteY117" fmla="*/ 449013 h 977693"/>
                <a:gd name="connsiteX118" fmla="*/ 1920395 w 2189512"/>
                <a:gd name="connsiteY118" fmla="*/ 469782 h 977693"/>
                <a:gd name="connsiteX119" fmla="*/ 1936165 w 2189512"/>
                <a:gd name="connsiteY119" fmla="*/ 476774 h 977693"/>
                <a:gd name="connsiteX120" fmla="*/ 1982789 w 2189512"/>
                <a:gd name="connsiteY120" fmla="*/ 495145 h 977693"/>
                <a:gd name="connsiteX121" fmla="*/ 1998559 w 2189512"/>
                <a:gd name="connsiteY121" fmla="*/ 502137 h 977693"/>
                <a:gd name="connsiteX122" fmla="*/ 2045183 w 2189512"/>
                <a:gd name="connsiteY122" fmla="*/ 520507 h 977693"/>
                <a:gd name="connsiteX123" fmla="*/ 2056839 w 2189512"/>
                <a:gd name="connsiteY123" fmla="*/ 525100 h 977693"/>
                <a:gd name="connsiteX124" fmla="*/ 2099349 w 2189512"/>
                <a:gd name="connsiteY124" fmla="*/ 541071 h 977693"/>
                <a:gd name="connsiteX125" fmla="*/ 2111142 w 2189512"/>
                <a:gd name="connsiteY125" fmla="*/ 543538 h 977693"/>
                <a:gd name="connsiteX126" fmla="*/ 2157766 w 2189512"/>
                <a:gd name="connsiteY126" fmla="*/ 561909 h 977693"/>
                <a:gd name="connsiteX127" fmla="*/ 2166602 w 2189512"/>
                <a:gd name="connsiteY127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997778 w 2189512"/>
                <a:gd name="connsiteY43" fmla="*/ 964797 h 977693"/>
                <a:gd name="connsiteX44" fmla="*/ 1389598 w 2189512"/>
                <a:gd name="connsiteY44" fmla="*/ 612303 h 977693"/>
                <a:gd name="connsiteX45" fmla="*/ 1022637 w 2189512"/>
                <a:gd name="connsiteY45" fmla="*/ 437981 h 977693"/>
                <a:gd name="connsiteX46" fmla="*/ 836551 w 2189512"/>
                <a:gd name="connsiteY46" fmla="*/ 371354 h 977693"/>
                <a:gd name="connsiteX47" fmla="*/ 252598 w 2189512"/>
                <a:gd name="connsiteY47" fmla="*/ 285497 h 977693"/>
                <a:gd name="connsiteX48" fmla="*/ 230672 w 2189512"/>
                <a:gd name="connsiteY48" fmla="*/ 277362 h 977693"/>
                <a:gd name="connsiteX49" fmla="*/ 230792 w 2189512"/>
                <a:gd name="connsiteY49" fmla="*/ 266276 h 977693"/>
                <a:gd name="connsiteX50" fmla="*/ 226061 w 2189512"/>
                <a:gd name="connsiteY50" fmla="*/ 266714 h 977693"/>
                <a:gd name="connsiteX51" fmla="*/ 207824 w 2189512"/>
                <a:gd name="connsiteY51" fmla="*/ 258282 h 977693"/>
                <a:gd name="connsiteX52" fmla="*/ 209888 w 2189512"/>
                <a:gd name="connsiteY52" fmla="*/ 253560 h 977693"/>
                <a:gd name="connsiteX53" fmla="*/ 214638 w 2189512"/>
                <a:gd name="connsiteY53" fmla="*/ 250980 h 977693"/>
                <a:gd name="connsiteX54" fmla="*/ 208124 w 2189512"/>
                <a:gd name="connsiteY54" fmla="*/ 250980 h 977693"/>
                <a:gd name="connsiteX55" fmla="*/ 208124 w 2189512"/>
                <a:gd name="connsiteY55" fmla="*/ 247179 h 977693"/>
                <a:gd name="connsiteX56" fmla="*/ 200006 w 2189512"/>
                <a:gd name="connsiteY56" fmla="*/ 247107 h 977693"/>
                <a:gd name="connsiteX57" fmla="*/ 197880 w 2189512"/>
                <a:gd name="connsiteY57" fmla="*/ 233737 h 977693"/>
                <a:gd name="connsiteX58" fmla="*/ 199012 w 2189512"/>
                <a:gd name="connsiteY58" fmla="*/ 233183 h 977693"/>
                <a:gd name="connsiteX59" fmla="*/ 192590 w 2189512"/>
                <a:gd name="connsiteY59" fmla="*/ 234331 h 977693"/>
                <a:gd name="connsiteX60" fmla="*/ 168567 w 2189512"/>
                <a:gd name="connsiteY60" fmla="*/ 228239 h 977693"/>
                <a:gd name="connsiteX61" fmla="*/ 168195 w 2189512"/>
                <a:gd name="connsiteY61" fmla="*/ 226902 h 977693"/>
                <a:gd name="connsiteX62" fmla="*/ 167969 w 2189512"/>
                <a:gd name="connsiteY62" fmla="*/ 226917 h 977693"/>
                <a:gd name="connsiteX63" fmla="*/ 155425 w 2189512"/>
                <a:gd name="connsiteY63" fmla="*/ 225392 h 977693"/>
                <a:gd name="connsiteX64" fmla="*/ 179763 w 2189512"/>
                <a:gd name="connsiteY64" fmla="*/ 206226 h 977693"/>
                <a:gd name="connsiteX65" fmla="*/ 164607 w 2189512"/>
                <a:gd name="connsiteY65" fmla="*/ 208254 h 977693"/>
                <a:gd name="connsiteX66" fmla="*/ 162230 w 2189512"/>
                <a:gd name="connsiteY66" fmla="*/ 207757 h 977693"/>
                <a:gd name="connsiteX67" fmla="*/ 144323 w 2189512"/>
                <a:gd name="connsiteY67" fmla="*/ 207980 h 977693"/>
                <a:gd name="connsiteX68" fmla="*/ 140399 w 2189512"/>
                <a:gd name="connsiteY68" fmla="*/ 199469 h 977693"/>
                <a:gd name="connsiteX69" fmla="*/ 147657 w 2189512"/>
                <a:gd name="connsiteY69" fmla="*/ 194329 h 977693"/>
                <a:gd name="connsiteX70" fmla="*/ 132245 w 2189512"/>
                <a:gd name="connsiteY70" fmla="*/ 192163 h 977693"/>
                <a:gd name="connsiteX71" fmla="*/ 127135 w 2189512"/>
                <a:gd name="connsiteY71" fmla="*/ 186391 h 977693"/>
                <a:gd name="connsiteX72" fmla="*/ 127183 w 2189512"/>
                <a:gd name="connsiteY72" fmla="*/ 181888 h 977693"/>
                <a:gd name="connsiteX73" fmla="*/ 119528 w 2189512"/>
                <a:gd name="connsiteY73" fmla="*/ 183020 h 977693"/>
                <a:gd name="connsiteX74" fmla="*/ 99356 w 2189512"/>
                <a:gd name="connsiteY74" fmla="*/ 181032 h 977693"/>
                <a:gd name="connsiteX75" fmla="*/ 96315 w 2189512"/>
                <a:gd name="connsiteY75" fmla="*/ 169481 h 977693"/>
                <a:gd name="connsiteX76" fmla="*/ 95265 w 2189512"/>
                <a:gd name="connsiteY76" fmla="*/ 169758 h 977693"/>
                <a:gd name="connsiteX77" fmla="*/ 119869 w 2189512"/>
                <a:gd name="connsiteY77" fmla="*/ 161496 h 977693"/>
                <a:gd name="connsiteX78" fmla="*/ 88722 w 2189512"/>
                <a:gd name="connsiteY78" fmla="*/ 165664 h 977693"/>
                <a:gd name="connsiteX79" fmla="*/ 85773 w 2189512"/>
                <a:gd name="connsiteY79" fmla="*/ 165048 h 977693"/>
                <a:gd name="connsiteX80" fmla="*/ 63559 w 2189512"/>
                <a:gd name="connsiteY80" fmla="*/ 165324 h 977693"/>
                <a:gd name="connsiteX81" fmla="*/ 58690 w 2189512"/>
                <a:gd name="connsiteY81" fmla="*/ 154765 h 977693"/>
                <a:gd name="connsiteX82" fmla="*/ 64055 w 2189512"/>
                <a:gd name="connsiteY82" fmla="*/ 150966 h 977693"/>
                <a:gd name="connsiteX83" fmla="*/ 54577 w 2189512"/>
                <a:gd name="connsiteY83" fmla="*/ 152368 h 977693"/>
                <a:gd name="connsiteX84" fmla="*/ 29552 w 2189512"/>
                <a:gd name="connsiteY84" fmla="*/ 149901 h 977693"/>
                <a:gd name="connsiteX85" fmla="*/ 20518 w 2189512"/>
                <a:gd name="connsiteY85" fmla="*/ 144357 h 977693"/>
                <a:gd name="connsiteX86" fmla="*/ 23464 w 2189512"/>
                <a:gd name="connsiteY86" fmla="*/ 139439 h 977693"/>
                <a:gd name="connsiteX87" fmla="*/ 14930 w 2189512"/>
                <a:gd name="connsiteY87" fmla="*/ 139994 h 977693"/>
                <a:gd name="connsiteX88" fmla="*/ 0 w 2189512"/>
                <a:gd name="connsiteY88" fmla="*/ 138179 h 977693"/>
                <a:gd name="connsiteX89" fmla="*/ 87685 w 2189512"/>
                <a:gd name="connsiteY89" fmla="*/ 69129 h 977693"/>
                <a:gd name="connsiteX90" fmla="*/ 369128 w 2189512"/>
                <a:gd name="connsiteY90" fmla="*/ 610 h 977693"/>
                <a:gd name="connsiteX91" fmla="*/ 809167 w 2189512"/>
                <a:gd name="connsiteY91" fmla="*/ 60974 h 977693"/>
                <a:gd name="connsiteX92" fmla="*/ 1229193 w 2189512"/>
                <a:gd name="connsiteY92" fmla="*/ 193468 h 977693"/>
                <a:gd name="connsiteX93" fmla="*/ 1236391 w 2189512"/>
                <a:gd name="connsiteY93" fmla="*/ 194359 h 977693"/>
                <a:gd name="connsiteX94" fmla="*/ 1248870 w 2189512"/>
                <a:gd name="connsiteY94" fmla="*/ 199432 h 977693"/>
                <a:gd name="connsiteX95" fmla="*/ 1287266 w 2189512"/>
                <a:gd name="connsiteY95" fmla="*/ 213003 h 977693"/>
                <a:gd name="connsiteX96" fmla="*/ 1298923 w 2189512"/>
                <a:gd name="connsiteY96" fmla="*/ 217596 h 977693"/>
                <a:gd name="connsiteX97" fmla="*/ 1341432 w 2189512"/>
                <a:gd name="connsiteY97" fmla="*/ 233567 h 977693"/>
                <a:gd name="connsiteX98" fmla="*/ 1357202 w 2189512"/>
                <a:gd name="connsiteY98" fmla="*/ 240559 h 977693"/>
                <a:gd name="connsiteX99" fmla="*/ 1461764 w 2189512"/>
                <a:gd name="connsiteY99" fmla="*/ 280590 h 977693"/>
                <a:gd name="connsiteX100" fmla="*/ 1473763 w 2189512"/>
                <a:gd name="connsiteY100" fmla="*/ 286486 h 977693"/>
                <a:gd name="connsiteX101" fmla="*/ 1482950 w 2189512"/>
                <a:gd name="connsiteY101" fmla="*/ 289639 h 977693"/>
                <a:gd name="connsiteX102" fmla="*/ 1500846 w 2189512"/>
                <a:gd name="connsiteY102" fmla="*/ 296767 h 977693"/>
                <a:gd name="connsiteX103" fmla="*/ 1524158 w 2189512"/>
                <a:gd name="connsiteY103" fmla="*/ 305953 h 977693"/>
                <a:gd name="connsiteX104" fmla="*/ 1536157 w 2189512"/>
                <a:gd name="connsiteY104" fmla="*/ 311848 h 977693"/>
                <a:gd name="connsiteX105" fmla="*/ 1586552 w 2189512"/>
                <a:gd name="connsiteY105" fmla="*/ 331315 h 977693"/>
                <a:gd name="connsiteX106" fmla="*/ 1598551 w 2189512"/>
                <a:gd name="connsiteY106" fmla="*/ 337211 h 977693"/>
                <a:gd name="connsiteX107" fmla="*/ 1653061 w 2189512"/>
                <a:gd name="connsiteY107" fmla="*/ 359077 h 977693"/>
                <a:gd name="connsiteX108" fmla="*/ 1669653 w 2189512"/>
                <a:gd name="connsiteY108" fmla="*/ 366549 h 977693"/>
                <a:gd name="connsiteX109" fmla="*/ 1705444 w 2189512"/>
                <a:gd name="connsiteY109" fmla="*/ 380807 h 977693"/>
                <a:gd name="connsiteX110" fmla="*/ 1736161 w 2189512"/>
                <a:gd name="connsiteY110" fmla="*/ 394311 h 977693"/>
                <a:gd name="connsiteX111" fmla="*/ 1786899 w 2189512"/>
                <a:gd name="connsiteY111" fmla="*/ 415081 h 977693"/>
                <a:gd name="connsiteX112" fmla="*/ 1802669 w 2189512"/>
                <a:gd name="connsiteY112" fmla="*/ 422073 h 977693"/>
                <a:gd name="connsiteX113" fmla="*/ 1811857 w 2189512"/>
                <a:gd name="connsiteY113" fmla="*/ 425226 h 977693"/>
                <a:gd name="connsiteX114" fmla="*/ 1829752 w 2189512"/>
                <a:gd name="connsiteY114" fmla="*/ 432355 h 977693"/>
                <a:gd name="connsiteX115" fmla="*/ 1853887 w 2189512"/>
                <a:gd name="connsiteY115" fmla="*/ 442021 h 977693"/>
                <a:gd name="connsiteX116" fmla="*/ 1869657 w 2189512"/>
                <a:gd name="connsiteY116" fmla="*/ 449013 h 977693"/>
                <a:gd name="connsiteX117" fmla="*/ 1920395 w 2189512"/>
                <a:gd name="connsiteY117" fmla="*/ 469782 h 977693"/>
                <a:gd name="connsiteX118" fmla="*/ 1936165 w 2189512"/>
                <a:gd name="connsiteY118" fmla="*/ 476774 h 977693"/>
                <a:gd name="connsiteX119" fmla="*/ 1982789 w 2189512"/>
                <a:gd name="connsiteY119" fmla="*/ 495145 h 977693"/>
                <a:gd name="connsiteX120" fmla="*/ 1998559 w 2189512"/>
                <a:gd name="connsiteY120" fmla="*/ 502137 h 977693"/>
                <a:gd name="connsiteX121" fmla="*/ 2045183 w 2189512"/>
                <a:gd name="connsiteY121" fmla="*/ 520507 h 977693"/>
                <a:gd name="connsiteX122" fmla="*/ 2056839 w 2189512"/>
                <a:gd name="connsiteY122" fmla="*/ 525100 h 977693"/>
                <a:gd name="connsiteX123" fmla="*/ 2099349 w 2189512"/>
                <a:gd name="connsiteY123" fmla="*/ 541071 h 977693"/>
                <a:gd name="connsiteX124" fmla="*/ 2111142 w 2189512"/>
                <a:gd name="connsiteY124" fmla="*/ 543538 h 977693"/>
                <a:gd name="connsiteX125" fmla="*/ 2157766 w 2189512"/>
                <a:gd name="connsiteY125" fmla="*/ 561909 h 977693"/>
                <a:gd name="connsiteX126" fmla="*/ 2166602 w 2189512"/>
                <a:gd name="connsiteY126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997778 w 2189512"/>
                <a:gd name="connsiteY43" fmla="*/ 964797 h 977693"/>
                <a:gd name="connsiteX44" fmla="*/ 1022637 w 2189512"/>
                <a:gd name="connsiteY44" fmla="*/ 437981 h 977693"/>
                <a:gd name="connsiteX45" fmla="*/ 836551 w 2189512"/>
                <a:gd name="connsiteY45" fmla="*/ 371354 h 977693"/>
                <a:gd name="connsiteX46" fmla="*/ 252598 w 2189512"/>
                <a:gd name="connsiteY46" fmla="*/ 285497 h 977693"/>
                <a:gd name="connsiteX47" fmla="*/ 230672 w 2189512"/>
                <a:gd name="connsiteY47" fmla="*/ 277362 h 977693"/>
                <a:gd name="connsiteX48" fmla="*/ 230792 w 2189512"/>
                <a:gd name="connsiteY48" fmla="*/ 266276 h 977693"/>
                <a:gd name="connsiteX49" fmla="*/ 226061 w 2189512"/>
                <a:gd name="connsiteY49" fmla="*/ 266714 h 977693"/>
                <a:gd name="connsiteX50" fmla="*/ 207824 w 2189512"/>
                <a:gd name="connsiteY50" fmla="*/ 258282 h 977693"/>
                <a:gd name="connsiteX51" fmla="*/ 209888 w 2189512"/>
                <a:gd name="connsiteY51" fmla="*/ 253560 h 977693"/>
                <a:gd name="connsiteX52" fmla="*/ 214638 w 2189512"/>
                <a:gd name="connsiteY52" fmla="*/ 250980 h 977693"/>
                <a:gd name="connsiteX53" fmla="*/ 208124 w 2189512"/>
                <a:gd name="connsiteY53" fmla="*/ 250980 h 977693"/>
                <a:gd name="connsiteX54" fmla="*/ 208124 w 2189512"/>
                <a:gd name="connsiteY54" fmla="*/ 247179 h 977693"/>
                <a:gd name="connsiteX55" fmla="*/ 200006 w 2189512"/>
                <a:gd name="connsiteY55" fmla="*/ 247107 h 977693"/>
                <a:gd name="connsiteX56" fmla="*/ 197880 w 2189512"/>
                <a:gd name="connsiteY56" fmla="*/ 233737 h 977693"/>
                <a:gd name="connsiteX57" fmla="*/ 199012 w 2189512"/>
                <a:gd name="connsiteY57" fmla="*/ 233183 h 977693"/>
                <a:gd name="connsiteX58" fmla="*/ 192590 w 2189512"/>
                <a:gd name="connsiteY58" fmla="*/ 234331 h 977693"/>
                <a:gd name="connsiteX59" fmla="*/ 168567 w 2189512"/>
                <a:gd name="connsiteY59" fmla="*/ 228239 h 977693"/>
                <a:gd name="connsiteX60" fmla="*/ 168195 w 2189512"/>
                <a:gd name="connsiteY60" fmla="*/ 226902 h 977693"/>
                <a:gd name="connsiteX61" fmla="*/ 167969 w 2189512"/>
                <a:gd name="connsiteY61" fmla="*/ 226917 h 977693"/>
                <a:gd name="connsiteX62" fmla="*/ 155425 w 2189512"/>
                <a:gd name="connsiteY62" fmla="*/ 225392 h 977693"/>
                <a:gd name="connsiteX63" fmla="*/ 179763 w 2189512"/>
                <a:gd name="connsiteY63" fmla="*/ 206226 h 977693"/>
                <a:gd name="connsiteX64" fmla="*/ 164607 w 2189512"/>
                <a:gd name="connsiteY64" fmla="*/ 208254 h 977693"/>
                <a:gd name="connsiteX65" fmla="*/ 162230 w 2189512"/>
                <a:gd name="connsiteY65" fmla="*/ 207757 h 977693"/>
                <a:gd name="connsiteX66" fmla="*/ 144323 w 2189512"/>
                <a:gd name="connsiteY66" fmla="*/ 207980 h 977693"/>
                <a:gd name="connsiteX67" fmla="*/ 140399 w 2189512"/>
                <a:gd name="connsiteY67" fmla="*/ 199469 h 977693"/>
                <a:gd name="connsiteX68" fmla="*/ 147657 w 2189512"/>
                <a:gd name="connsiteY68" fmla="*/ 194329 h 977693"/>
                <a:gd name="connsiteX69" fmla="*/ 132245 w 2189512"/>
                <a:gd name="connsiteY69" fmla="*/ 192163 h 977693"/>
                <a:gd name="connsiteX70" fmla="*/ 127135 w 2189512"/>
                <a:gd name="connsiteY70" fmla="*/ 186391 h 977693"/>
                <a:gd name="connsiteX71" fmla="*/ 127183 w 2189512"/>
                <a:gd name="connsiteY71" fmla="*/ 181888 h 977693"/>
                <a:gd name="connsiteX72" fmla="*/ 119528 w 2189512"/>
                <a:gd name="connsiteY72" fmla="*/ 183020 h 977693"/>
                <a:gd name="connsiteX73" fmla="*/ 99356 w 2189512"/>
                <a:gd name="connsiteY73" fmla="*/ 181032 h 977693"/>
                <a:gd name="connsiteX74" fmla="*/ 96315 w 2189512"/>
                <a:gd name="connsiteY74" fmla="*/ 169481 h 977693"/>
                <a:gd name="connsiteX75" fmla="*/ 95265 w 2189512"/>
                <a:gd name="connsiteY75" fmla="*/ 169758 h 977693"/>
                <a:gd name="connsiteX76" fmla="*/ 119869 w 2189512"/>
                <a:gd name="connsiteY76" fmla="*/ 161496 h 977693"/>
                <a:gd name="connsiteX77" fmla="*/ 88722 w 2189512"/>
                <a:gd name="connsiteY77" fmla="*/ 165664 h 977693"/>
                <a:gd name="connsiteX78" fmla="*/ 85773 w 2189512"/>
                <a:gd name="connsiteY78" fmla="*/ 165048 h 977693"/>
                <a:gd name="connsiteX79" fmla="*/ 63559 w 2189512"/>
                <a:gd name="connsiteY79" fmla="*/ 165324 h 977693"/>
                <a:gd name="connsiteX80" fmla="*/ 58690 w 2189512"/>
                <a:gd name="connsiteY80" fmla="*/ 154765 h 977693"/>
                <a:gd name="connsiteX81" fmla="*/ 64055 w 2189512"/>
                <a:gd name="connsiteY81" fmla="*/ 150966 h 977693"/>
                <a:gd name="connsiteX82" fmla="*/ 54577 w 2189512"/>
                <a:gd name="connsiteY82" fmla="*/ 152368 h 977693"/>
                <a:gd name="connsiteX83" fmla="*/ 29552 w 2189512"/>
                <a:gd name="connsiteY83" fmla="*/ 149901 h 977693"/>
                <a:gd name="connsiteX84" fmla="*/ 20518 w 2189512"/>
                <a:gd name="connsiteY84" fmla="*/ 144357 h 977693"/>
                <a:gd name="connsiteX85" fmla="*/ 23464 w 2189512"/>
                <a:gd name="connsiteY85" fmla="*/ 139439 h 977693"/>
                <a:gd name="connsiteX86" fmla="*/ 14930 w 2189512"/>
                <a:gd name="connsiteY86" fmla="*/ 139994 h 977693"/>
                <a:gd name="connsiteX87" fmla="*/ 0 w 2189512"/>
                <a:gd name="connsiteY87" fmla="*/ 138179 h 977693"/>
                <a:gd name="connsiteX88" fmla="*/ 87685 w 2189512"/>
                <a:gd name="connsiteY88" fmla="*/ 69129 h 977693"/>
                <a:gd name="connsiteX89" fmla="*/ 369128 w 2189512"/>
                <a:gd name="connsiteY89" fmla="*/ 610 h 977693"/>
                <a:gd name="connsiteX90" fmla="*/ 809167 w 2189512"/>
                <a:gd name="connsiteY90" fmla="*/ 60974 h 977693"/>
                <a:gd name="connsiteX91" fmla="*/ 1229193 w 2189512"/>
                <a:gd name="connsiteY91" fmla="*/ 193468 h 977693"/>
                <a:gd name="connsiteX92" fmla="*/ 1236391 w 2189512"/>
                <a:gd name="connsiteY92" fmla="*/ 194359 h 977693"/>
                <a:gd name="connsiteX93" fmla="*/ 1248870 w 2189512"/>
                <a:gd name="connsiteY93" fmla="*/ 199432 h 977693"/>
                <a:gd name="connsiteX94" fmla="*/ 1287266 w 2189512"/>
                <a:gd name="connsiteY94" fmla="*/ 213003 h 977693"/>
                <a:gd name="connsiteX95" fmla="*/ 1298923 w 2189512"/>
                <a:gd name="connsiteY95" fmla="*/ 217596 h 977693"/>
                <a:gd name="connsiteX96" fmla="*/ 1341432 w 2189512"/>
                <a:gd name="connsiteY96" fmla="*/ 233567 h 977693"/>
                <a:gd name="connsiteX97" fmla="*/ 1357202 w 2189512"/>
                <a:gd name="connsiteY97" fmla="*/ 240559 h 977693"/>
                <a:gd name="connsiteX98" fmla="*/ 1461764 w 2189512"/>
                <a:gd name="connsiteY98" fmla="*/ 280590 h 977693"/>
                <a:gd name="connsiteX99" fmla="*/ 1473763 w 2189512"/>
                <a:gd name="connsiteY99" fmla="*/ 286486 h 977693"/>
                <a:gd name="connsiteX100" fmla="*/ 1482950 w 2189512"/>
                <a:gd name="connsiteY100" fmla="*/ 289639 h 977693"/>
                <a:gd name="connsiteX101" fmla="*/ 1500846 w 2189512"/>
                <a:gd name="connsiteY101" fmla="*/ 296767 h 977693"/>
                <a:gd name="connsiteX102" fmla="*/ 1524158 w 2189512"/>
                <a:gd name="connsiteY102" fmla="*/ 305953 h 977693"/>
                <a:gd name="connsiteX103" fmla="*/ 1536157 w 2189512"/>
                <a:gd name="connsiteY103" fmla="*/ 311848 h 977693"/>
                <a:gd name="connsiteX104" fmla="*/ 1586552 w 2189512"/>
                <a:gd name="connsiteY104" fmla="*/ 331315 h 977693"/>
                <a:gd name="connsiteX105" fmla="*/ 1598551 w 2189512"/>
                <a:gd name="connsiteY105" fmla="*/ 337211 h 977693"/>
                <a:gd name="connsiteX106" fmla="*/ 1653061 w 2189512"/>
                <a:gd name="connsiteY106" fmla="*/ 359077 h 977693"/>
                <a:gd name="connsiteX107" fmla="*/ 1669653 w 2189512"/>
                <a:gd name="connsiteY107" fmla="*/ 366549 h 977693"/>
                <a:gd name="connsiteX108" fmla="*/ 1705444 w 2189512"/>
                <a:gd name="connsiteY108" fmla="*/ 380807 h 977693"/>
                <a:gd name="connsiteX109" fmla="*/ 1736161 w 2189512"/>
                <a:gd name="connsiteY109" fmla="*/ 394311 h 977693"/>
                <a:gd name="connsiteX110" fmla="*/ 1786899 w 2189512"/>
                <a:gd name="connsiteY110" fmla="*/ 415081 h 977693"/>
                <a:gd name="connsiteX111" fmla="*/ 1802669 w 2189512"/>
                <a:gd name="connsiteY111" fmla="*/ 422073 h 977693"/>
                <a:gd name="connsiteX112" fmla="*/ 1811857 w 2189512"/>
                <a:gd name="connsiteY112" fmla="*/ 425226 h 977693"/>
                <a:gd name="connsiteX113" fmla="*/ 1829752 w 2189512"/>
                <a:gd name="connsiteY113" fmla="*/ 432355 h 977693"/>
                <a:gd name="connsiteX114" fmla="*/ 1853887 w 2189512"/>
                <a:gd name="connsiteY114" fmla="*/ 442021 h 977693"/>
                <a:gd name="connsiteX115" fmla="*/ 1869657 w 2189512"/>
                <a:gd name="connsiteY115" fmla="*/ 449013 h 977693"/>
                <a:gd name="connsiteX116" fmla="*/ 1920395 w 2189512"/>
                <a:gd name="connsiteY116" fmla="*/ 469782 h 977693"/>
                <a:gd name="connsiteX117" fmla="*/ 1936165 w 2189512"/>
                <a:gd name="connsiteY117" fmla="*/ 476774 h 977693"/>
                <a:gd name="connsiteX118" fmla="*/ 1982789 w 2189512"/>
                <a:gd name="connsiteY118" fmla="*/ 495145 h 977693"/>
                <a:gd name="connsiteX119" fmla="*/ 1998559 w 2189512"/>
                <a:gd name="connsiteY119" fmla="*/ 502137 h 977693"/>
                <a:gd name="connsiteX120" fmla="*/ 2045183 w 2189512"/>
                <a:gd name="connsiteY120" fmla="*/ 520507 h 977693"/>
                <a:gd name="connsiteX121" fmla="*/ 2056839 w 2189512"/>
                <a:gd name="connsiteY121" fmla="*/ 525100 h 977693"/>
                <a:gd name="connsiteX122" fmla="*/ 2099349 w 2189512"/>
                <a:gd name="connsiteY122" fmla="*/ 541071 h 977693"/>
                <a:gd name="connsiteX123" fmla="*/ 2111142 w 2189512"/>
                <a:gd name="connsiteY123" fmla="*/ 543538 h 977693"/>
                <a:gd name="connsiteX124" fmla="*/ 2157766 w 2189512"/>
                <a:gd name="connsiteY124" fmla="*/ 561909 h 977693"/>
                <a:gd name="connsiteX125" fmla="*/ 2166602 w 2189512"/>
                <a:gd name="connsiteY125" fmla="*/ 563065 h 977693"/>
                <a:gd name="connsiteX0" fmla="*/ 2166602 w 2189512"/>
                <a:gd name="connsiteY0" fmla="*/ 563065 h 992931"/>
                <a:gd name="connsiteX1" fmla="*/ 2173536 w 2189512"/>
                <a:gd name="connsiteY1" fmla="*/ 568901 h 992931"/>
                <a:gd name="connsiteX2" fmla="*/ 2189512 w 2189512"/>
                <a:gd name="connsiteY2" fmla="*/ 579321 h 992931"/>
                <a:gd name="connsiteX3" fmla="*/ 2164697 w 2189512"/>
                <a:gd name="connsiteY3" fmla="*/ 619981 h 992931"/>
                <a:gd name="connsiteX4" fmla="*/ 2140355 w 2189512"/>
                <a:gd name="connsiteY4" fmla="*/ 606888 h 992931"/>
                <a:gd name="connsiteX5" fmla="*/ 2122503 w 2189512"/>
                <a:gd name="connsiteY5" fmla="*/ 603230 h 992931"/>
                <a:gd name="connsiteX6" fmla="*/ 2121123 w 2189512"/>
                <a:gd name="connsiteY6" fmla="*/ 602764 h 992931"/>
                <a:gd name="connsiteX7" fmla="*/ 2132540 w 2189512"/>
                <a:gd name="connsiteY7" fmla="*/ 608946 h 992931"/>
                <a:gd name="connsiteX8" fmla="*/ 2159694 w 2189512"/>
                <a:gd name="connsiteY8" fmla="*/ 638014 h 992931"/>
                <a:gd name="connsiteX9" fmla="*/ 2122053 w 2189512"/>
                <a:gd name="connsiteY9" fmla="*/ 645834 h 992931"/>
                <a:gd name="connsiteX10" fmla="*/ 2116032 w 2189512"/>
                <a:gd name="connsiteY10" fmla="*/ 645356 h 992931"/>
                <a:gd name="connsiteX11" fmla="*/ 2116208 w 2189512"/>
                <a:gd name="connsiteY11" fmla="*/ 645456 h 992931"/>
                <a:gd name="connsiteX12" fmla="*/ 2139058 w 2189512"/>
                <a:gd name="connsiteY12" fmla="*/ 660161 h 992931"/>
                <a:gd name="connsiteX13" fmla="*/ 2135289 w 2189512"/>
                <a:gd name="connsiteY13" fmla="*/ 685529 h 992931"/>
                <a:gd name="connsiteX14" fmla="*/ 2124642 w 2189512"/>
                <a:gd name="connsiteY14" fmla="*/ 687995 h 992931"/>
                <a:gd name="connsiteX15" fmla="*/ 2132137 w 2189512"/>
                <a:gd name="connsiteY15" fmla="*/ 694718 h 992931"/>
                <a:gd name="connsiteX16" fmla="*/ 2117055 w 2189512"/>
                <a:gd name="connsiteY16" fmla="*/ 716796 h 992931"/>
                <a:gd name="connsiteX17" fmla="*/ 2106066 w 2189512"/>
                <a:gd name="connsiteY17" fmla="*/ 715640 h 992931"/>
                <a:gd name="connsiteX18" fmla="*/ 2114039 w 2189512"/>
                <a:gd name="connsiteY18" fmla="*/ 723858 h 992931"/>
                <a:gd name="connsiteX19" fmla="*/ 2089083 w 2189512"/>
                <a:gd name="connsiteY19" fmla="*/ 740178 h 992931"/>
                <a:gd name="connsiteX20" fmla="*/ 2076316 w 2189512"/>
                <a:gd name="connsiteY20" fmla="*/ 739660 h 992931"/>
                <a:gd name="connsiteX21" fmla="*/ 2080310 w 2189512"/>
                <a:gd name="connsiteY21" fmla="*/ 742887 h 992931"/>
                <a:gd name="connsiteX22" fmla="*/ 2108490 w 2189512"/>
                <a:gd name="connsiteY22" fmla="*/ 762631 h 992931"/>
                <a:gd name="connsiteX23" fmla="*/ 2103659 w 2189512"/>
                <a:gd name="connsiteY23" fmla="*/ 782968 h 992931"/>
                <a:gd name="connsiteX24" fmla="*/ 2085155 w 2189512"/>
                <a:gd name="connsiteY24" fmla="*/ 791691 h 992931"/>
                <a:gd name="connsiteX25" fmla="*/ 2094427 w 2189512"/>
                <a:gd name="connsiteY25" fmla="*/ 800719 h 992931"/>
                <a:gd name="connsiteX26" fmla="*/ 2082868 w 2189512"/>
                <a:gd name="connsiteY26" fmla="*/ 826920 h 992931"/>
                <a:gd name="connsiteX27" fmla="*/ 2077561 w 2189512"/>
                <a:gd name="connsiteY27" fmla="*/ 824917 h 992931"/>
                <a:gd name="connsiteX28" fmla="*/ 2081686 w 2189512"/>
                <a:gd name="connsiteY28" fmla="*/ 828487 h 992931"/>
                <a:gd name="connsiteX29" fmla="*/ 2058035 w 2189512"/>
                <a:gd name="connsiteY29" fmla="*/ 857696 h 992931"/>
                <a:gd name="connsiteX30" fmla="*/ 2052979 w 2189512"/>
                <a:gd name="connsiteY30" fmla="*/ 855369 h 992931"/>
                <a:gd name="connsiteX31" fmla="*/ 2065508 w 2189512"/>
                <a:gd name="connsiteY31" fmla="*/ 867569 h 992931"/>
                <a:gd name="connsiteX32" fmla="*/ 2026497 w 2189512"/>
                <a:gd name="connsiteY32" fmla="*/ 883409 h 992931"/>
                <a:gd name="connsiteX33" fmla="*/ 1992626 w 2189512"/>
                <a:gd name="connsiteY33" fmla="*/ 865860 h 992931"/>
                <a:gd name="connsiteX34" fmla="*/ 1981544 w 2189512"/>
                <a:gd name="connsiteY34" fmla="*/ 865654 h 992931"/>
                <a:gd name="connsiteX35" fmla="*/ 2009151 w 2189512"/>
                <a:gd name="connsiteY35" fmla="*/ 881012 h 992931"/>
                <a:gd name="connsiteX36" fmla="*/ 2052965 w 2189512"/>
                <a:gd name="connsiteY36" fmla="*/ 909874 h 992931"/>
                <a:gd name="connsiteX37" fmla="*/ 2029381 w 2189512"/>
                <a:gd name="connsiteY37" fmla="*/ 918172 h 992931"/>
                <a:gd name="connsiteX38" fmla="*/ 1999348 w 2189512"/>
                <a:gd name="connsiteY38" fmla="*/ 903035 h 992931"/>
                <a:gd name="connsiteX39" fmla="*/ 2012720 w 2189512"/>
                <a:gd name="connsiteY39" fmla="*/ 913416 h 992931"/>
                <a:gd name="connsiteX40" fmla="*/ 2047415 w 2189512"/>
                <a:gd name="connsiteY40" fmla="*/ 936407 h 992931"/>
                <a:gd name="connsiteX41" fmla="*/ 2043646 w 2189512"/>
                <a:gd name="connsiteY41" fmla="*/ 961775 h 992931"/>
                <a:gd name="connsiteX42" fmla="*/ 2018965 w 2189512"/>
                <a:gd name="connsiteY42" fmla="*/ 973845 h 992931"/>
                <a:gd name="connsiteX43" fmla="*/ 1997778 w 2189512"/>
                <a:gd name="connsiteY43" fmla="*/ 964797 h 992931"/>
                <a:gd name="connsiteX44" fmla="*/ 1448866 w 2189512"/>
                <a:gd name="connsiteY44" fmla="*/ 634505 h 992931"/>
                <a:gd name="connsiteX45" fmla="*/ 836551 w 2189512"/>
                <a:gd name="connsiteY45" fmla="*/ 371354 h 992931"/>
                <a:gd name="connsiteX46" fmla="*/ 252598 w 2189512"/>
                <a:gd name="connsiteY46" fmla="*/ 285497 h 992931"/>
                <a:gd name="connsiteX47" fmla="*/ 230672 w 2189512"/>
                <a:gd name="connsiteY47" fmla="*/ 277362 h 992931"/>
                <a:gd name="connsiteX48" fmla="*/ 230792 w 2189512"/>
                <a:gd name="connsiteY48" fmla="*/ 266276 h 992931"/>
                <a:gd name="connsiteX49" fmla="*/ 226061 w 2189512"/>
                <a:gd name="connsiteY49" fmla="*/ 266714 h 992931"/>
                <a:gd name="connsiteX50" fmla="*/ 207824 w 2189512"/>
                <a:gd name="connsiteY50" fmla="*/ 258282 h 992931"/>
                <a:gd name="connsiteX51" fmla="*/ 209888 w 2189512"/>
                <a:gd name="connsiteY51" fmla="*/ 253560 h 992931"/>
                <a:gd name="connsiteX52" fmla="*/ 214638 w 2189512"/>
                <a:gd name="connsiteY52" fmla="*/ 250980 h 992931"/>
                <a:gd name="connsiteX53" fmla="*/ 208124 w 2189512"/>
                <a:gd name="connsiteY53" fmla="*/ 250980 h 992931"/>
                <a:gd name="connsiteX54" fmla="*/ 208124 w 2189512"/>
                <a:gd name="connsiteY54" fmla="*/ 247179 h 992931"/>
                <a:gd name="connsiteX55" fmla="*/ 200006 w 2189512"/>
                <a:gd name="connsiteY55" fmla="*/ 247107 h 992931"/>
                <a:gd name="connsiteX56" fmla="*/ 197880 w 2189512"/>
                <a:gd name="connsiteY56" fmla="*/ 233737 h 992931"/>
                <a:gd name="connsiteX57" fmla="*/ 199012 w 2189512"/>
                <a:gd name="connsiteY57" fmla="*/ 233183 h 992931"/>
                <a:gd name="connsiteX58" fmla="*/ 192590 w 2189512"/>
                <a:gd name="connsiteY58" fmla="*/ 234331 h 992931"/>
                <a:gd name="connsiteX59" fmla="*/ 168567 w 2189512"/>
                <a:gd name="connsiteY59" fmla="*/ 228239 h 992931"/>
                <a:gd name="connsiteX60" fmla="*/ 168195 w 2189512"/>
                <a:gd name="connsiteY60" fmla="*/ 226902 h 992931"/>
                <a:gd name="connsiteX61" fmla="*/ 167969 w 2189512"/>
                <a:gd name="connsiteY61" fmla="*/ 226917 h 992931"/>
                <a:gd name="connsiteX62" fmla="*/ 155425 w 2189512"/>
                <a:gd name="connsiteY62" fmla="*/ 225392 h 992931"/>
                <a:gd name="connsiteX63" fmla="*/ 179763 w 2189512"/>
                <a:gd name="connsiteY63" fmla="*/ 206226 h 992931"/>
                <a:gd name="connsiteX64" fmla="*/ 164607 w 2189512"/>
                <a:gd name="connsiteY64" fmla="*/ 208254 h 992931"/>
                <a:gd name="connsiteX65" fmla="*/ 162230 w 2189512"/>
                <a:gd name="connsiteY65" fmla="*/ 207757 h 992931"/>
                <a:gd name="connsiteX66" fmla="*/ 144323 w 2189512"/>
                <a:gd name="connsiteY66" fmla="*/ 207980 h 992931"/>
                <a:gd name="connsiteX67" fmla="*/ 140399 w 2189512"/>
                <a:gd name="connsiteY67" fmla="*/ 199469 h 992931"/>
                <a:gd name="connsiteX68" fmla="*/ 147657 w 2189512"/>
                <a:gd name="connsiteY68" fmla="*/ 194329 h 992931"/>
                <a:gd name="connsiteX69" fmla="*/ 132245 w 2189512"/>
                <a:gd name="connsiteY69" fmla="*/ 192163 h 992931"/>
                <a:gd name="connsiteX70" fmla="*/ 127135 w 2189512"/>
                <a:gd name="connsiteY70" fmla="*/ 186391 h 992931"/>
                <a:gd name="connsiteX71" fmla="*/ 127183 w 2189512"/>
                <a:gd name="connsiteY71" fmla="*/ 181888 h 992931"/>
                <a:gd name="connsiteX72" fmla="*/ 119528 w 2189512"/>
                <a:gd name="connsiteY72" fmla="*/ 183020 h 992931"/>
                <a:gd name="connsiteX73" fmla="*/ 99356 w 2189512"/>
                <a:gd name="connsiteY73" fmla="*/ 181032 h 992931"/>
                <a:gd name="connsiteX74" fmla="*/ 96315 w 2189512"/>
                <a:gd name="connsiteY74" fmla="*/ 169481 h 992931"/>
                <a:gd name="connsiteX75" fmla="*/ 95265 w 2189512"/>
                <a:gd name="connsiteY75" fmla="*/ 169758 h 992931"/>
                <a:gd name="connsiteX76" fmla="*/ 119869 w 2189512"/>
                <a:gd name="connsiteY76" fmla="*/ 161496 h 992931"/>
                <a:gd name="connsiteX77" fmla="*/ 88722 w 2189512"/>
                <a:gd name="connsiteY77" fmla="*/ 165664 h 992931"/>
                <a:gd name="connsiteX78" fmla="*/ 85773 w 2189512"/>
                <a:gd name="connsiteY78" fmla="*/ 165048 h 992931"/>
                <a:gd name="connsiteX79" fmla="*/ 63559 w 2189512"/>
                <a:gd name="connsiteY79" fmla="*/ 165324 h 992931"/>
                <a:gd name="connsiteX80" fmla="*/ 58690 w 2189512"/>
                <a:gd name="connsiteY80" fmla="*/ 154765 h 992931"/>
                <a:gd name="connsiteX81" fmla="*/ 64055 w 2189512"/>
                <a:gd name="connsiteY81" fmla="*/ 150966 h 992931"/>
                <a:gd name="connsiteX82" fmla="*/ 54577 w 2189512"/>
                <a:gd name="connsiteY82" fmla="*/ 152368 h 992931"/>
                <a:gd name="connsiteX83" fmla="*/ 29552 w 2189512"/>
                <a:gd name="connsiteY83" fmla="*/ 149901 h 992931"/>
                <a:gd name="connsiteX84" fmla="*/ 20518 w 2189512"/>
                <a:gd name="connsiteY84" fmla="*/ 144357 h 992931"/>
                <a:gd name="connsiteX85" fmla="*/ 23464 w 2189512"/>
                <a:gd name="connsiteY85" fmla="*/ 139439 h 992931"/>
                <a:gd name="connsiteX86" fmla="*/ 14930 w 2189512"/>
                <a:gd name="connsiteY86" fmla="*/ 139994 h 992931"/>
                <a:gd name="connsiteX87" fmla="*/ 0 w 2189512"/>
                <a:gd name="connsiteY87" fmla="*/ 138179 h 992931"/>
                <a:gd name="connsiteX88" fmla="*/ 87685 w 2189512"/>
                <a:gd name="connsiteY88" fmla="*/ 69129 h 992931"/>
                <a:gd name="connsiteX89" fmla="*/ 369128 w 2189512"/>
                <a:gd name="connsiteY89" fmla="*/ 610 h 992931"/>
                <a:gd name="connsiteX90" fmla="*/ 809167 w 2189512"/>
                <a:gd name="connsiteY90" fmla="*/ 60974 h 992931"/>
                <a:gd name="connsiteX91" fmla="*/ 1229193 w 2189512"/>
                <a:gd name="connsiteY91" fmla="*/ 193468 h 992931"/>
                <a:gd name="connsiteX92" fmla="*/ 1236391 w 2189512"/>
                <a:gd name="connsiteY92" fmla="*/ 194359 h 992931"/>
                <a:gd name="connsiteX93" fmla="*/ 1248870 w 2189512"/>
                <a:gd name="connsiteY93" fmla="*/ 199432 h 992931"/>
                <a:gd name="connsiteX94" fmla="*/ 1287266 w 2189512"/>
                <a:gd name="connsiteY94" fmla="*/ 213003 h 992931"/>
                <a:gd name="connsiteX95" fmla="*/ 1298923 w 2189512"/>
                <a:gd name="connsiteY95" fmla="*/ 217596 h 992931"/>
                <a:gd name="connsiteX96" fmla="*/ 1341432 w 2189512"/>
                <a:gd name="connsiteY96" fmla="*/ 233567 h 992931"/>
                <a:gd name="connsiteX97" fmla="*/ 1357202 w 2189512"/>
                <a:gd name="connsiteY97" fmla="*/ 240559 h 992931"/>
                <a:gd name="connsiteX98" fmla="*/ 1461764 w 2189512"/>
                <a:gd name="connsiteY98" fmla="*/ 280590 h 992931"/>
                <a:gd name="connsiteX99" fmla="*/ 1473763 w 2189512"/>
                <a:gd name="connsiteY99" fmla="*/ 286486 h 992931"/>
                <a:gd name="connsiteX100" fmla="*/ 1482950 w 2189512"/>
                <a:gd name="connsiteY100" fmla="*/ 289639 h 992931"/>
                <a:gd name="connsiteX101" fmla="*/ 1500846 w 2189512"/>
                <a:gd name="connsiteY101" fmla="*/ 296767 h 992931"/>
                <a:gd name="connsiteX102" fmla="*/ 1524158 w 2189512"/>
                <a:gd name="connsiteY102" fmla="*/ 305953 h 992931"/>
                <a:gd name="connsiteX103" fmla="*/ 1536157 w 2189512"/>
                <a:gd name="connsiteY103" fmla="*/ 311848 h 992931"/>
                <a:gd name="connsiteX104" fmla="*/ 1586552 w 2189512"/>
                <a:gd name="connsiteY104" fmla="*/ 331315 h 992931"/>
                <a:gd name="connsiteX105" fmla="*/ 1598551 w 2189512"/>
                <a:gd name="connsiteY105" fmla="*/ 337211 h 992931"/>
                <a:gd name="connsiteX106" fmla="*/ 1653061 w 2189512"/>
                <a:gd name="connsiteY106" fmla="*/ 359077 h 992931"/>
                <a:gd name="connsiteX107" fmla="*/ 1669653 w 2189512"/>
                <a:gd name="connsiteY107" fmla="*/ 366549 h 992931"/>
                <a:gd name="connsiteX108" fmla="*/ 1705444 w 2189512"/>
                <a:gd name="connsiteY108" fmla="*/ 380807 h 992931"/>
                <a:gd name="connsiteX109" fmla="*/ 1736161 w 2189512"/>
                <a:gd name="connsiteY109" fmla="*/ 394311 h 992931"/>
                <a:gd name="connsiteX110" fmla="*/ 1786899 w 2189512"/>
                <a:gd name="connsiteY110" fmla="*/ 415081 h 992931"/>
                <a:gd name="connsiteX111" fmla="*/ 1802669 w 2189512"/>
                <a:gd name="connsiteY111" fmla="*/ 422073 h 992931"/>
                <a:gd name="connsiteX112" fmla="*/ 1811857 w 2189512"/>
                <a:gd name="connsiteY112" fmla="*/ 425226 h 992931"/>
                <a:gd name="connsiteX113" fmla="*/ 1829752 w 2189512"/>
                <a:gd name="connsiteY113" fmla="*/ 432355 h 992931"/>
                <a:gd name="connsiteX114" fmla="*/ 1853887 w 2189512"/>
                <a:gd name="connsiteY114" fmla="*/ 442021 h 992931"/>
                <a:gd name="connsiteX115" fmla="*/ 1869657 w 2189512"/>
                <a:gd name="connsiteY115" fmla="*/ 449013 h 992931"/>
                <a:gd name="connsiteX116" fmla="*/ 1920395 w 2189512"/>
                <a:gd name="connsiteY116" fmla="*/ 469782 h 992931"/>
                <a:gd name="connsiteX117" fmla="*/ 1936165 w 2189512"/>
                <a:gd name="connsiteY117" fmla="*/ 476774 h 992931"/>
                <a:gd name="connsiteX118" fmla="*/ 1982789 w 2189512"/>
                <a:gd name="connsiteY118" fmla="*/ 495145 h 992931"/>
                <a:gd name="connsiteX119" fmla="*/ 1998559 w 2189512"/>
                <a:gd name="connsiteY119" fmla="*/ 502137 h 992931"/>
                <a:gd name="connsiteX120" fmla="*/ 2045183 w 2189512"/>
                <a:gd name="connsiteY120" fmla="*/ 520507 h 992931"/>
                <a:gd name="connsiteX121" fmla="*/ 2056839 w 2189512"/>
                <a:gd name="connsiteY121" fmla="*/ 525100 h 992931"/>
                <a:gd name="connsiteX122" fmla="*/ 2099349 w 2189512"/>
                <a:gd name="connsiteY122" fmla="*/ 541071 h 992931"/>
                <a:gd name="connsiteX123" fmla="*/ 2111142 w 2189512"/>
                <a:gd name="connsiteY123" fmla="*/ 543538 h 992931"/>
                <a:gd name="connsiteX124" fmla="*/ 2157766 w 2189512"/>
                <a:gd name="connsiteY124" fmla="*/ 561909 h 992931"/>
                <a:gd name="connsiteX125" fmla="*/ 2166602 w 2189512"/>
                <a:gd name="connsiteY125" fmla="*/ 563065 h 992931"/>
                <a:gd name="connsiteX0" fmla="*/ 2166602 w 2189512"/>
                <a:gd name="connsiteY0" fmla="*/ 563065 h 992931"/>
                <a:gd name="connsiteX1" fmla="*/ 2173536 w 2189512"/>
                <a:gd name="connsiteY1" fmla="*/ 568901 h 992931"/>
                <a:gd name="connsiteX2" fmla="*/ 2189512 w 2189512"/>
                <a:gd name="connsiteY2" fmla="*/ 579321 h 992931"/>
                <a:gd name="connsiteX3" fmla="*/ 2164697 w 2189512"/>
                <a:gd name="connsiteY3" fmla="*/ 619981 h 992931"/>
                <a:gd name="connsiteX4" fmla="*/ 2140355 w 2189512"/>
                <a:gd name="connsiteY4" fmla="*/ 606888 h 992931"/>
                <a:gd name="connsiteX5" fmla="*/ 2122503 w 2189512"/>
                <a:gd name="connsiteY5" fmla="*/ 603230 h 992931"/>
                <a:gd name="connsiteX6" fmla="*/ 2121123 w 2189512"/>
                <a:gd name="connsiteY6" fmla="*/ 602764 h 992931"/>
                <a:gd name="connsiteX7" fmla="*/ 2132540 w 2189512"/>
                <a:gd name="connsiteY7" fmla="*/ 608946 h 992931"/>
                <a:gd name="connsiteX8" fmla="*/ 2159694 w 2189512"/>
                <a:gd name="connsiteY8" fmla="*/ 638014 h 992931"/>
                <a:gd name="connsiteX9" fmla="*/ 2122053 w 2189512"/>
                <a:gd name="connsiteY9" fmla="*/ 645834 h 992931"/>
                <a:gd name="connsiteX10" fmla="*/ 2116032 w 2189512"/>
                <a:gd name="connsiteY10" fmla="*/ 645356 h 992931"/>
                <a:gd name="connsiteX11" fmla="*/ 2116208 w 2189512"/>
                <a:gd name="connsiteY11" fmla="*/ 645456 h 992931"/>
                <a:gd name="connsiteX12" fmla="*/ 2139058 w 2189512"/>
                <a:gd name="connsiteY12" fmla="*/ 660161 h 992931"/>
                <a:gd name="connsiteX13" fmla="*/ 2135289 w 2189512"/>
                <a:gd name="connsiteY13" fmla="*/ 685529 h 992931"/>
                <a:gd name="connsiteX14" fmla="*/ 2124642 w 2189512"/>
                <a:gd name="connsiteY14" fmla="*/ 687995 h 992931"/>
                <a:gd name="connsiteX15" fmla="*/ 2132137 w 2189512"/>
                <a:gd name="connsiteY15" fmla="*/ 694718 h 992931"/>
                <a:gd name="connsiteX16" fmla="*/ 2117055 w 2189512"/>
                <a:gd name="connsiteY16" fmla="*/ 716796 h 992931"/>
                <a:gd name="connsiteX17" fmla="*/ 2106066 w 2189512"/>
                <a:gd name="connsiteY17" fmla="*/ 715640 h 992931"/>
                <a:gd name="connsiteX18" fmla="*/ 2114039 w 2189512"/>
                <a:gd name="connsiteY18" fmla="*/ 723858 h 992931"/>
                <a:gd name="connsiteX19" fmla="*/ 2089083 w 2189512"/>
                <a:gd name="connsiteY19" fmla="*/ 740178 h 992931"/>
                <a:gd name="connsiteX20" fmla="*/ 2076316 w 2189512"/>
                <a:gd name="connsiteY20" fmla="*/ 739660 h 992931"/>
                <a:gd name="connsiteX21" fmla="*/ 2080310 w 2189512"/>
                <a:gd name="connsiteY21" fmla="*/ 742887 h 992931"/>
                <a:gd name="connsiteX22" fmla="*/ 2108490 w 2189512"/>
                <a:gd name="connsiteY22" fmla="*/ 762631 h 992931"/>
                <a:gd name="connsiteX23" fmla="*/ 2103659 w 2189512"/>
                <a:gd name="connsiteY23" fmla="*/ 782968 h 992931"/>
                <a:gd name="connsiteX24" fmla="*/ 2085155 w 2189512"/>
                <a:gd name="connsiteY24" fmla="*/ 791691 h 992931"/>
                <a:gd name="connsiteX25" fmla="*/ 2094427 w 2189512"/>
                <a:gd name="connsiteY25" fmla="*/ 800719 h 992931"/>
                <a:gd name="connsiteX26" fmla="*/ 2082868 w 2189512"/>
                <a:gd name="connsiteY26" fmla="*/ 826920 h 992931"/>
                <a:gd name="connsiteX27" fmla="*/ 2077561 w 2189512"/>
                <a:gd name="connsiteY27" fmla="*/ 824917 h 992931"/>
                <a:gd name="connsiteX28" fmla="*/ 2081686 w 2189512"/>
                <a:gd name="connsiteY28" fmla="*/ 828487 h 992931"/>
                <a:gd name="connsiteX29" fmla="*/ 2058035 w 2189512"/>
                <a:gd name="connsiteY29" fmla="*/ 857696 h 992931"/>
                <a:gd name="connsiteX30" fmla="*/ 2052979 w 2189512"/>
                <a:gd name="connsiteY30" fmla="*/ 855369 h 992931"/>
                <a:gd name="connsiteX31" fmla="*/ 2065508 w 2189512"/>
                <a:gd name="connsiteY31" fmla="*/ 867569 h 992931"/>
                <a:gd name="connsiteX32" fmla="*/ 2026497 w 2189512"/>
                <a:gd name="connsiteY32" fmla="*/ 883409 h 992931"/>
                <a:gd name="connsiteX33" fmla="*/ 1992626 w 2189512"/>
                <a:gd name="connsiteY33" fmla="*/ 865860 h 992931"/>
                <a:gd name="connsiteX34" fmla="*/ 1981544 w 2189512"/>
                <a:gd name="connsiteY34" fmla="*/ 865654 h 992931"/>
                <a:gd name="connsiteX35" fmla="*/ 2009151 w 2189512"/>
                <a:gd name="connsiteY35" fmla="*/ 881012 h 992931"/>
                <a:gd name="connsiteX36" fmla="*/ 2052965 w 2189512"/>
                <a:gd name="connsiteY36" fmla="*/ 909874 h 992931"/>
                <a:gd name="connsiteX37" fmla="*/ 2029381 w 2189512"/>
                <a:gd name="connsiteY37" fmla="*/ 918172 h 992931"/>
                <a:gd name="connsiteX38" fmla="*/ 1999348 w 2189512"/>
                <a:gd name="connsiteY38" fmla="*/ 903035 h 992931"/>
                <a:gd name="connsiteX39" fmla="*/ 2012720 w 2189512"/>
                <a:gd name="connsiteY39" fmla="*/ 913416 h 992931"/>
                <a:gd name="connsiteX40" fmla="*/ 2047415 w 2189512"/>
                <a:gd name="connsiteY40" fmla="*/ 936407 h 992931"/>
                <a:gd name="connsiteX41" fmla="*/ 2043646 w 2189512"/>
                <a:gd name="connsiteY41" fmla="*/ 961775 h 992931"/>
                <a:gd name="connsiteX42" fmla="*/ 2018965 w 2189512"/>
                <a:gd name="connsiteY42" fmla="*/ 973845 h 992931"/>
                <a:gd name="connsiteX43" fmla="*/ 1997778 w 2189512"/>
                <a:gd name="connsiteY43" fmla="*/ 964797 h 992931"/>
                <a:gd name="connsiteX44" fmla="*/ 1448866 w 2189512"/>
                <a:gd name="connsiteY44" fmla="*/ 634505 h 992931"/>
                <a:gd name="connsiteX45" fmla="*/ 836551 w 2189512"/>
                <a:gd name="connsiteY45" fmla="*/ 371354 h 992931"/>
                <a:gd name="connsiteX46" fmla="*/ 252598 w 2189512"/>
                <a:gd name="connsiteY46" fmla="*/ 285497 h 992931"/>
                <a:gd name="connsiteX47" fmla="*/ 230672 w 2189512"/>
                <a:gd name="connsiteY47" fmla="*/ 277362 h 992931"/>
                <a:gd name="connsiteX48" fmla="*/ 230792 w 2189512"/>
                <a:gd name="connsiteY48" fmla="*/ 266276 h 992931"/>
                <a:gd name="connsiteX49" fmla="*/ 226061 w 2189512"/>
                <a:gd name="connsiteY49" fmla="*/ 266714 h 992931"/>
                <a:gd name="connsiteX50" fmla="*/ 207824 w 2189512"/>
                <a:gd name="connsiteY50" fmla="*/ 258282 h 992931"/>
                <a:gd name="connsiteX51" fmla="*/ 209888 w 2189512"/>
                <a:gd name="connsiteY51" fmla="*/ 253560 h 992931"/>
                <a:gd name="connsiteX52" fmla="*/ 214638 w 2189512"/>
                <a:gd name="connsiteY52" fmla="*/ 250980 h 992931"/>
                <a:gd name="connsiteX53" fmla="*/ 208124 w 2189512"/>
                <a:gd name="connsiteY53" fmla="*/ 250980 h 992931"/>
                <a:gd name="connsiteX54" fmla="*/ 208124 w 2189512"/>
                <a:gd name="connsiteY54" fmla="*/ 247179 h 992931"/>
                <a:gd name="connsiteX55" fmla="*/ 200006 w 2189512"/>
                <a:gd name="connsiteY55" fmla="*/ 247107 h 992931"/>
                <a:gd name="connsiteX56" fmla="*/ 197880 w 2189512"/>
                <a:gd name="connsiteY56" fmla="*/ 233737 h 992931"/>
                <a:gd name="connsiteX57" fmla="*/ 199012 w 2189512"/>
                <a:gd name="connsiteY57" fmla="*/ 233183 h 992931"/>
                <a:gd name="connsiteX58" fmla="*/ 192590 w 2189512"/>
                <a:gd name="connsiteY58" fmla="*/ 234331 h 992931"/>
                <a:gd name="connsiteX59" fmla="*/ 168567 w 2189512"/>
                <a:gd name="connsiteY59" fmla="*/ 228239 h 992931"/>
                <a:gd name="connsiteX60" fmla="*/ 168195 w 2189512"/>
                <a:gd name="connsiteY60" fmla="*/ 226902 h 992931"/>
                <a:gd name="connsiteX61" fmla="*/ 167969 w 2189512"/>
                <a:gd name="connsiteY61" fmla="*/ 226917 h 992931"/>
                <a:gd name="connsiteX62" fmla="*/ 155425 w 2189512"/>
                <a:gd name="connsiteY62" fmla="*/ 225392 h 992931"/>
                <a:gd name="connsiteX63" fmla="*/ 179763 w 2189512"/>
                <a:gd name="connsiteY63" fmla="*/ 206226 h 992931"/>
                <a:gd name="connsiteX64" fmla="*/ 164607 w 2189512"/>
                <a:gd name="connsiteY64" fmla="*/ 208254 h 992931"/>
                <a:gd name="connsiteX65" fmla="*/ 162230 w 2189512"/>
                <a:gd name="connsiteY65" fmla="*/ 207757 h 992931"/>
                <a:gd name="connsiteX66" fmla="*/ 144323 w 2189512"/>
                <a:gd name="connsiteY66" fmla="*/ 207980 h 992931"/>
                <a:gd name="connsiteX67" fmla="*/ 140399 w 2189512"/>
                <a:gd name="connsiteY67" fmla="*/ 199469 h 992931"/>
                <a:gd name="connsiteX68" fmla="*/ 147657 w 2189512"/>
                <a:gd name="connsiteY68" fmla="*/ 194329 h 992931"/>
                <a:gd name="connsiteX69" fmla="*/ 132245 w 2189512"/>
                <a:gd name="connsiteY69" fmla="*/ 192163 h 992931"/>
                <a:gd name="connsiteX70" fmla="*/ 127135 w 2189512"/>
                <a:gd name="connsiteY70" fmla="*/ 186391 h 992931"/>
                <a:gd name="connsiteX71" fmla="*/ 127183 w 2189512"/>
                <a:gd name="connsiteY71" fmla="*/ 181888 h 992931"/>
                <a:gd name="connsiteX72" fmla="*/ 119528 w 2189512"/>
                <a:gd name="connsiteY72" fmla="*/ 183020 h 992931"/>
                <a:gd name="connsiteX73" fmla="*/ 99356 w 2189512"/>
                <a:gd name="connsiteY73" fmla="*/ 181032 h 992931"/>
                <a:gd name="connsiteX74" fmla="*/ 96315 w 2189512"/>
                <a:gd name="connsiteY74" fmla="*/ 169481 h 992931"/>
                <a:gd name="connsiteX75" fmla="*/ 95265 w 2189512"/>
                <a:gd name="connsiteY75" fmla="*/ 169758 h 992931"/>
                <a:gd name="connsiteX76" fmla="*/ 119869 w 2189512"/>
                <a:gd name="connsiteY76" fmla="*/ 161496 h 992931"/>
                <a:gd name="connsiteX77" fmla="*/ 88722 w 2189512"/>
                <a:gd name="connsiteY77" fmla="*/ 165664 h 992931"/>
                <a:gd name="connsiteX78" fmla="*/ 85773 w 2189512"/>
                <a:gd name="connsiteY78" fmla="*/ 165048 h 992931"/>
                <a:gd name="connsiteX79" fmla="*/ 63559 w 2189512"/>
                <a:gd name="connsiteY79" fmla="*/ 165324 h 992931"/>
                <a:gd name="connsiteX80" fmla="*/ 58690 w 2189512"/>
                <a:gd name="connsiteY80" fmla="*/ 154765 h 992931"/>
                <a:gd name="connsiteX81" fmla="*/ 64055 w 2189512"/>
                <a:gd name="connsiteY81" fmla="*/ 150966 h 992931"/>
                <a:gd name="connsiteX82" fmla="*/ 54577 w 2189512"/>
                <a:gd name="connsiteY82" fmla="*/ 152368 h 992931"/>
                <a:gd name="connsiteX83" fmla="*/ 29552 w 2189512"/>
                <a:gd name="connsiteY83" fmla="*/ 149901 h 992931"/>
                <a:gd name="connsiteX84" fmla="*/ 20518 w 2189512"/>
                <a:gd name="connsiteY84" fmla="*/ 144357 h 992931"/>
                <a:gd name="connsiteX85" fmla="*/ 23464 w 2189512"/>
                <a:gd name="connsiteY85" fmla="*/ 139439 h 992931"/>
                <a:gd name="connsiteX86" fmla="*/ 14930 w 2189512"/>
                <a:gd name="connsiteY86" fmla="*/ 139994 h 992931"/>
                <a:gd name="connsiteX87" fmla="*/ 0 w 2189512"/>
                <a:gd name="connsiteY87" fmla="*/ 138179 h 992931"/>
                <a:gd name="connsiteX88" fmla="*/ 87685 w 2189512"/>
                <a:gd name="connsiteY88" fmla="*/ 69129 h 992931"/>
                <a:gd name="connsiteX89" fmla="*/ 369128 w 2189512"/>
                <a:gd name="connsiteY89" fmla="*/ 610 h 992931"/>
                <a:gd name="connsiteX90" fmla="*/ 809167 w 2189512"/>
                <a:gd name="connsiteY90" fmla="*/ 60974 h 992931"/>
                <a:gd name="connsiteX91" fmla="*/ 1229193 w 2189512"/>
                <a:gd name="connsiteY91" fmla="*/ 193468 h 992931"/>
                <a:gd name="connsiteX92" fmla="*/ 1236391 w 2189512"/>
                <a:gd name="connsiteY92" fmla="*/ 194359 h 992931"/>
                <a:gd name="connsiteX93" fmla="*/ 1248870 w 2189512"/>
                <a:gd name="connsiteY93" fmla="*/ 199432 h 992931"/>
                <a:gd name="connsiteX94" fmla="*/ 1287266 w 2189512"/>
                <a:gd name="connsiteY94" fmla="*/ 213003 h 992931"/>
                <a:gd name="connsiteX95" fmla="*/ 1298923 w 2189512"/>
                <a:gd name="connsiteY95" fmla="*/ 217596 h 992931"/>
                <a:gd name="connsiteX96" fmla="*/ 1341432 w 2189512"/>
                <a:gd name="connsiteY96" fmla="*/ 233567 h 992931"/>
                <a:gd name="connsiteX97" fmla="*/ 1357202 w 2189512"/>
                <a:gd name="connsiteY97" fmla="*/ 240559 h 992931"/>
                <a:gd name="connsiteX98" fmla="*/ 1461764 w 2189512"/>
                <a:gd name="connsiteY98" fmla="*/ 280590 h 992931"/>
                <a:gd name="connsiteX99" fmla="*/ 1473763 w 2189512"/>
                <a:gd name="connsiteY99" fmla="*/ 286486 h 992931"/>
                <a:gd name="connsiteX100" fmla="*/ 1482950 w 2189512"/>
                <a:gd name="connsiteY100" fmla="*/ 289639 h 992931"/>
                <a:gd name="connsiteX101" fmla="*/ 1500846 w 2189512"/>
                <a:gd name="connsiteY101" fmla="*/ 296767 h 992931"/>
                <a:gd name="connsiteX102" fmla="*/ 1524158 w 2189512"/>
                <a:gd name="connsiteY102" fmla="*/ 305953 h 992931"/>
                <a:gd name="connsiteX103" fmla="*/ 1536157 w 2189512"/>
                <a:gd name="connsiteY103" fmla="*/ 311848 h 992931"/>
                <a:gd name="connsiteX104" fmla="*/ 1586552 w 2189512"/>
                <a:gd name="connsiteY104" fmla="*/ 331315 h 992931"/>
                <a:gd name="connsiteX105" fmla="*/ 1598551 w 2189512"/>
                <a:gd name="connsiteY105" fmla="*/ 337211 h 992931"/>
                <a:gd name="connsiteX106" fmla="*/ 1653061 w 2189512"/>
                <a:gd name="connsiteY106" fmla="*/ 359077 h 992931"/>
                <a:gd name="connsiteX107" fmla="*/ 1669653 w 2189512"/>
                <a:gd name="connsiteY107" fmla="*/ 366549 h 992931"/>
                <a:gd name="connsiteX108" fmla="*/ 1705444 w 2189512"/>
                <a:gd name="connsiteY108" fmla="*/ 380807 h 992931"/>
                <a:gd name="connsiteX109" fmla="*/ 1736161 w 2189512"/>
                <a:gd name="connsiteY109" fmla="*/ 394311 h 992931"/>
                <a:gd name="connsiteX110" fmla="*/ 1786899 w 2189512"/>
                <a:gd name="connsiteY110" fmla="*/ 415081 h 992931"/>
                <a:gd name="connsiteX111" fmla="*/ 1802669 w 2189512"/>
                <a:gd name="connsiteY111" fmla="*/ 422073 h 992931"/>
                <a:gd name="connsiteX112" fmla="*/ 1811857 w 2189512"/>
                <a:gd name="connsiteY112" fmla="*/ 425226 h 992931"/>
                <a:gd name="connsiteX113" fmla="*/ 1829752 w 2189512"/>
                <a:gd name="connsiteY113" fmla="*/ 432355 h 992931"/>
                <a:gd name="connsiteX114" fmla="*/ 1853887 w 2189512"/>
                <a:gd name="connsiteY114" fmla="*/ 442021 h 992931"/>
                <a:gd name="connsiteX115" fmla="*/ 1869657 w 2189512"/>
                <a:gd name="connsiteY115" fmla="*/ 449013 h 992931"/>
                <a:gd name="connsiteX116" fmla="*/ 1920395 w 2189512"/>
                <a:gd name="connsiteY116" fmla="*/ 469782 h 992931"/>
                <a:gd name="connsiteX117" fmla="*/ 1936165 w 2189512"/>
                <a:gd name="connsiteY117" fmla="*/ 476774 h 992931"/>
                <a:gd name="connsiteX118" fmla="*/ 1982789 w 2189512"/>
                <a:gd name="connsiteY118" fmla="*/ 495145 h 992931"/>
                <a:gd name="connsiteX119" fmla="*/ 1998559 w 2189512"/>
                <a:gd name="connsiteY119" fmla="*/ 502137 h 992931"/>
                <a:gd name="connsiteX120" fmla="*/ 2045183 w 2189512"/>
                <a:gd name="connsiteY120" fmla="*/ 520507 h 992931"/>
                <a:gd name="connsiteX121" fmla="*/ 2056839 w 2189512"/>
                <a:gd name="connsiteY121" fmla="*/ 525100 h 992931"/>
                <a:gd name="connsiteX122" fmla="*/ 2099349 w 2189512"/>
                <a:gd name="connsiteY122" fmla="*/ 541071 h 992931"/>
                <a:gd name="connsiteX123" fmla="*/ 2111142 w 2189512"/>
                <a:gd name="connsiteY123" fmla="*/ 543538 h 992931"/>
                <a:gd name="connsiteX124" fmla="*/ 2157766 w 2189512"/>
                <a:gd name="connsiteY124" fmla="*/ 561909 h 992931"/>
                <a:gd name="connsiteX125" fmla="*/ 2166602 w 2189512"/>
                <a:gd name="connsiteY125" fmla="*/ 563065 h 992931"/>
                <a:gd name="connsiteX0" fmla="*/ 2166602 w 2189512"/>
                <a:gd name="connsiteY0" fmla="*/ 563065 h 992314"/>
                <a:gd name="connsiteX1" fmla="*/ 2173536 w 2189512"/>
                <a:gd name="connsiteY1" fmla="*/ 568901 h 992314"/>
                <a:gd name="connsiteX2" fmla="*/ 2189512 w 2189512"/>
                <a:gd name="connsiteY2" fmla="*/ 579321 h 992314"/>
                <a:gd name="connsiteX3" fmla="*/ 2164697 w 2189512"/>
                <a:gd name="connsiteY3" fmla="*/ 619981 h 992314"/>
                <a:gd name="connsiteX4" fmla="*/ 2140355 w 2189512"/>
                <a:gd name="connsiteY4" fmla="*/ 606888 h 992314"/>
                <a:gd name="connsiteX5" fmla="*/ 2122503 w 2189512"/>
                <a:gd name="connsiteY5" fmla="*/ 603230 h 992314"/>
                <a:gd name="connsiteX6" fmla="*/ 2121123 w 2189512"/>
                <a:gd name="connsiteY6" fmla="*/ 602764 h 992314"/>
                <a:gd name="connsiteX7" fmla="*/ 2132540 w 2189512"/>
                <a:gd name="connsiteY7" fmla="*/ 608946 h 992314"/>
                <a:gd name="connsiteX8" fmla="*/ 2159694 w 2189512"/>
                <a:gd name="connsiteY8" fmla="*/ 638014 h 992314"/>
                <a:gd name="connsiteX9" fmla="*/ 2122053 w 2189512"/>
                <a:gd name="connsiteY9" fmla="*/ 645834 h 992314"/>
                <a:gd name="connsiteX10" fmla="*/ 2116032 w 2189512"/>
                <a:gd name="connsiteY10" fmla="*/ 645356 h 992314"/>
                <a:gd name="connsiteX11" fmla="*/ 2116208 w 2189512"/>
                <a:gd name="connsiteY11" fmla="*/ 645456 h 992314"/>
                <a:gd name="connsiteX12" fmla="*/ 2139058 w 2189512"/>
                <a:gd name="connsiteY12" fmla="*/ 660161 h 992314"/>
                <a:gd name="connsiteX13" fmla="*/ 2135289 w 2189512"/>
                <a:gd name="connsiteY13" fmla="*/ 685529 h 992314"/>
                <a:gd name="connsiteX14" fmla="*/ 2124642 w 2189512"/>
                <a:gd name="connsiteY14" fmla="*/ 687995 h 992314"/>
                <a:gd name="connsiteX15" fmla="*/ 2132137 w 2189512"/>
                <a:gd name="connsiteY15" fmla="*/ 694718 h 992314"/>
                <a:gd name="connsiteX16" fmla="*/ 2117055 w 2189512"/>
                <a:gd name="connsiteY16" fmla="*/ 716796 h 992314"/>
                <a:gd name="connsiteX17" fmla="*/ 2106066 w 2189512"/>
                <a:gd name="connsiteY17" fmla="*/ 715640 h 992314"/>
                <a:gd name="connsiteX18" fmla="*/ 2114039 w 2189512"/>
                <a:gd name="connsiteY18" fmla="*/ 723858 h 992314"/>
                <a:gd name="connsiteX19" fmla="*/ 2089083 w 2189512"/>
                <a:gd name="connsiteY19" fmla="*/ 740178 h 992314"/>
                <a:gd name="connsiteX20" fmla="*/ 2076316 w 2189512"/>
                <a:gd name="connsiteY20" fmla="*/ 739660 h 992314"/>
                <a:gd name="connsiteX21" fmla="*/ 2080310 w 2189512"/>
                <a:gd name="connsiteY21" fmla="*/ 742887 h 992314"/>
                <a:gd name="connsiteX22" fmla="*/ 2108490 w 2189512"/>
                <a:gd name="connsiteY22" fmla="*/ 762631 h 992314"/>
                <a:gd name="connsiteX23" fmla="*/ 2103659 w 2189512"/>
                <a:gd name="connsiteY23" fmla="*/ 782968 h 992314"/>
                <a:gd name="connsiteX24" fmla="*/ 2085155 w 2189512"/>
                <a:gd name="connsiteY24" fmla="*/ 791691 h 992314"/>
                <a:gd name="connsiteX25" fmla="*/ 2094427 w 2189512"/>
                <a:gd name="connsiteY25" fmla="*/ 800719 h 992314"/>
                <a:gd name="connsiteX26" fmla="*/ 2082868 w 2189512"/>
                <a:gd name="connsiteY26" fmla="*/ 826920 h 992314"/>
                <a:gd name="connsiteX27" fmla="*/ 2077561 w 2189512"/>
                <a:gd name="connsiteY27" fmla="*/ 824917 h 992314"/>
                <a:gd name="connsiteX28" fmla="*/ 2081686 w 2189512"/>
                <a:gd name="connsiteY28" fmla="*/ 828487 h 992314"/>
                <a:gd name="connsiteX29" fmla="*/ 2058035 w 2189512"/>
                <a:gd name="connsiteY29" fmla="*/ 857696 h 992314"/>
                <a:gd name="connsiteX30" fmla="*/ 2052979 w 2189512"/>
                <a:gd name="connsiteY30" fmla="*/ 855369 h 992314"/>
                <a:gd name="connsiteX31" fmla="*/ 2065508 w 2189512"/>
                <a:gd name="connsiteY31" fmla="*/ 867569 h 992314"/>
                <a:gd name="connsiteX32" fmla="*/ 2026497 w 2189512"/>
                <a:gd name="connsiteY32" fmla="*/ 883409 h 992314"/>
                <a:gd name="connsiteX33" fmla="*/ 1992626 w 2189512"/>
                <a:gd name="connsiteY33" fmla="*/ 865860 h 992314"/>
                <a:gd name="connsiteX34" fmla="*/ 1981544 w 2189512"/>
                <a:gd name="connsiteY34" fmla="*/ 865654 h 992314"/>
                <a:gd name="connsiteX35" fmla="*/ 2009151 w 2189512"/>
                <a:gd name="connsiteY35" fmla="*/ 881012 h 992314"/>
                <a:gd name="connsiteX36" fmla="*/ 2052965 w 2189512"/>
                <a:gd name="connsiteY36" fmla="*/ 909874 h 992314"/>
                <a:gd name="connsiteX37" fmla="*/ 2029381 w 2189512"/>
                <a:gd name="connsiteY37" fmla="*/ 918172 h 992314"/>
                <a:gd name="connsiteX38" fmla="*/ 1999348 w 2189512"/>
                <a:gd name="connsiteY38" fmla="*/ 903035 h 992314"/>
                <a:gd name="connsiteX39" fmla="*/ 2012720 w 2189512"/>
                <a:gd name="connsiteY39" fmla="*/ 913416 h 992314"/>
                <a:gd name="connsiteX40" fmla="*/ 2047415 w 2189512"/>
                <a:gd name="connsiteY40" fmla="*/ 936407 h 992314"/>
                <a:gd name="connsiteX41" fmla="*/ 2043646 w 2189512"/>
                <a:gd name="connsiteY41" fmla="*/ 961775 h 992314"/>
                <a:gd name="connsiteX42" fmla="*/ 2018965 w 2189512"/>
                <a:gd name="connsiteY42" fmla="*/ 973845 h 992314"/>
                <a:gd name="connsiteX43" fmla="*/ 1997778 w 2189512"/>
                <a:gd name="connsiteY43" fmla="*/ 964797 h 992314"/>
                <a:gd name="connsiteX44" fmla="*/ 1458398 w 2189512"/>
                <a:gd name="connsiteY44" fmla="*/ 642957 h 992314"/>
                <a:gd name="connsiteX45" fmla="*/ 836551 w 2189512"/>
                <a:gd name="connsiteY45" fmla="*/ 371354 h 992314"/>
                <a:gd name="connsiteX46" fmla="*/ 252598 w 2189512"/>
                <a:gd name="connsiteY46" fmla="*/ 285497 h 992314"/>
                <a:gd name="connsiteX47" fmla="*/ 230672 w 2189512"/>
                <a:gd name="connsiteY47" fmla="*/ 277362 h 992314"/>
                <a:gd name="connsiteX48" fmla="*/ 230792 w 2189512"/>
                <a:gd name="connsiteY48" fmla="*/ 266276 h 992314"/>
                <a:gd name="connsiteX49" fmla="*/ 226061 w 2189512"/>
                <a:gd name="connsiteY49" fmla="*/ 266714 h 992314"/>
                <a:gd name="connsiteX50" fmla="*/ 207824 w 2189512"/>
                <a:gd name="connsiteY50" fmla="*/ 258282 h 992314"/>
                <a:gd name="connsiteX51" fmla="*/ 209888 w 2189512"/>
                <a:gd name="connsiteY51" fmla="*/ 253560 h 992314"/>
                <a:gd name="connsiteX52" fmla="*/ 214638 w 2189512"/>
                <a:gd name="connsiteY52" fmla="*/ 250980 h 992314"/>
                <a:gd name="connsiteX53" fmla="*/ 208124 w 2189512"/>
                <a:gd name="connsiteY53" fmla="*/ 250980 h 992314"/>
                <a:gd name="connsiteX54" fmla="*/ 208124 w 2189512"/>
                <a:gd name="connsiteY54" fmla="*/ 247179 h 992314"/>
                <a:gd name="connsiteX55" fmla="*/ 200006 w 2189512"/>
                <a:gd name="connsiteY55" fmla="*/ 247107 h 992314"/>
                <a:gd name="connsiteX56" fmla="*/ 197880 w 2189512"/>
                <a:gd name="connsiteY56" fmla="*/ 233737 h 992314"/>
                <a:gd name="connsiteX57" fmla="*/ 199012 w 2189512"/>
                <a:gd name="connsiteY57" fmla="*/ 233183 h 992314"/>
                <a:gd name="connsiteX58" fmla="*/ 192590 w 2189512"/>
                <a:gd name="connsiteY58" fmla="*/ 234331 h 992314"/>
                <a:gd name="connsiteX59" fmla="*/ 168567 w 2189512"/>
                <a:gd name="connsiteY59" fmla="*/ 228239 h 992314"/>
                <a:gd name="connsiteX60" fmla="*/ 168195 w 2189512"/>
                <a:gd name="connsiteY60" fmla="*/ 226902 h 992314"/>
                <a:gd name="connsiteX61" fmla="*/ 167969 w 2189512"/>
                <a:gd name="connsiteY61" fmla="*/ 226917 h 992314"/>
                <a:gd name="connsiteX62" fmla="*/ 155425 w 2189512"/>
                <a:gd name="connsiteY62" fmla="*/ 225392 h 992314"/>
                <a:gd name="connsiteX63" fmla="*/ 179763 w 2189512"/>
                <a:gd name="connsiteY63" fmla="*/ 206226 h 992314"/>
                <a:gd name="connsiteX64" fmla="*/ 164607 w 2189512"/>
                <a:gd name="connsiteY64" fmla="*/ 208254 h 992314"/>
                <a:gd name="connsiteX65" fmla="*/ 162230 w 2189512"/>
                <a:gd name="connsiteY65" fmla="*/ 207757 h 992314"/>
                <a:gd name="connsiteX66" fmla="*/ 144323 w 2189512"/>
                <a:gd name="connsiteY66" fmla="*/ 207980 h 992314"/>
                <a:gd name="connsiteX67" fmla="*/ 140399 w 2189512"/>
                <a:gd name="connsiteY67" fmla="*/ 199469 h 992314"/>
                <a:gd name="connsiteX68" fmla="*/ 147657 w 2189512"/>
                <a:gd name="connsiteY68" fmla="*/ 194329 h 992314"/>
                <a:gd name="connsiteX69" fmla="*/ 132245 w 2189512"/>
                <a:gd name="connsiteY69" fmla="*/ 192163 h 992314"/>
                <a:gd name="connsiteX70" fmla="*/ 127135 w 2189512"/>
                <a:gd name="connsiteY70" fmla="*/ 186391 h 992314"/>
                <a:gd name="connsiteX71" fmla="*/ 127183 w 2189512"/>
                <a:gd name="connsiteY71" fmla="*/ 181888 h 992314"/>
                <a:gd name="connsiteX72" fmla="*/ 119528 w 2189512"/>
                <a:gd name="connsiteY72" fmla="*/ 183020 h 992314"/>
                <a:gd name="connsiteX73" fmla="*/ 99356 w 2189512"/>
                <a:gd name="connsiteY73" fmla="*/ 181032 h 992314"/>
                <a:gd name="connsiteX74" fmla="*/ 96315 w 2189512"/>
                <a:gd name="connsiteY74" fmla="*/ 169481 h 992314"/>
                <a:gd name="connsiteX75" fmla="*/ 95265 w 2189512"/>
                <a:gd name="connsiteY75" fmla="*/ 169758 h 992314"/>
                <a:gd name="connsiteX76" fmla="*/ 119869 w 2189512"/>
                <a:gd name="connsiteY76" fmla="*/ 161496 h 992314"/>
                <a:gd name="connsiteX77" fmla="*/ 88722 w 2189512"/>
                <a:gd name="connsiteY77" fmla="*/ 165664 h 992314"/>
                <a:gd name="connsiteX78" fmla="*/ 85773 w 2189512"/>
                <a:gd name="connsiteY78" fmla="*/ 165048 h 992314"/>
                <a:gd name="connsiteX79" fmla="*/ 63559 w 2189512"/>
                <a:gd name="connsiteY79" fmla="*/ 165324 h 992314"/>
                <a:gd name="connsiteX80" fmla="*/ 58690 w 2189512"/>
                <a:gd name="connsiteY80" fmla="*/ 154765 h 992314"/>
                <a:gd name="connsiteX81" fmla="*/ 64055 w 2189512"/>
                <a:gd name="connsiteY81" fmla="*/ 150966 h 992314"/>
                <a:gd name="connsiteX82" fmla="*/ 54577 w 2189512"/>
                <a:gd name="connsiteY82" fmla="*/ 152368 h 992314"/>
                <a:gd name="connsiteX83" fmla="*/ 29552 w 2189512"/>
                <a:gd name="connsiteY83" fmla="*/ 149901 h 992314"/>
                <a:gd name="connsiteX84" fmla="*/ 20518 w 2189512"/>
                <a:gd name="connsiteY84" fmla="*/ 144357 h 992314"/>
                <a:gd name="connsiteX85" fmla="*/ 23464 w 2189512"/>
                <a:gd name="connsiteY85" fmla="*/ 139439 h 992314"/>
                <a:gd name="connsiteX86" fmla="*/ 14930 w 2189512"/>
                <a:gd name="connsiteY86" fmla="*/ 139994 h 992314"/>
                <a:gd name="connsiteX87" fmla="*/ 0 w 2189512"/>
                <a:gd name="connsiteY87" fmla="*/ 138179 h 992314"/>
                <a:gd name="connsiteX88" fmla="*/ 87685 w 2189512"/>
                <a:gd name="connsiteY88" fmla="*/ 69129 h 992314"/>
                <a:gd name="connsiteX89" fmla="*/ 369128 w 2189512"/>
                <a:gd name="connsiteY89" fmla="*/ 610 h 992314"/>
                <a:gd name="connsiteX90" fmla="*/ 809167 w 2189512"/>
                <a:gd name="connsiteY90" fmla="*/ 60974 h 992314"/>
                <a:gd name="connsiteX91" fmla="*/ 1229193 w 2189512"/>
                <a:gd name="connsiteY91" fmla="*/ 193468 h 992314"/>
                <a:gd name="connsiteX92" fmla="*/ 1236391 w 2189512"/>
                <a:gd name="connsiteY92" fmla="*/ 194359 h 992314"/>
                <a:gd name="connsiteX93" fmla="*/ 1248870 w 2189512"/>
                <a:gd name="connsiteY93" fmla="*/ 199432 h 992314"/>
                <a:gd name="connsiteX94" fmla="*/ 1287266 w 2189512"/>
                <a:gd name="connsiteY94" fmla="*/ 213003 h 992314"/>
                <a:gd name="connsiteX95" fmla="*/ 1298923 w 2189512"/>
                <a:gd name="connsiteY95" fmla="*/ 217596 h 992314"/>
                <a:gd name="connsiteX96" fmla="*/ 1341432 w 2189512"/>
                <a:gd name="connsiteY96" fmla="*/ 233567 h 992314"/>
                <a:gd name="connsiteX97" fmla="*/ 1357202 w 2189512"/>
                <a:gd name="connsiteY97" fmla="*/ 240559 h 992314"/>
                <a:gd name="connsiteX98" fmla="*/ 1461764 w 2189512"/>
                <a:gd name="connsiteY98" fmla="*/ 280590 h 992314"/>
                <a:gd name="connsiteX99" fmla="*/ 1473763 w 2189512"/>
                <a:gd name="connsiteY99" fmla="*/ 286486 h 992314"/>
                <a:gd name="connsiteX100" fmla="*/ 1482950 w 2189512"/>
                <a:gd name="connsiteY100" fmla="*/ 289639 h 992314"/>
                <a:gd name="connsiteX101" fmla="*/ 1500846 w 2189512"/>
                <a:gd name="connsiteY101" fmla="*/ 296767 h 992314"/>
                <a:gd name="connsiteX102" fmla="*/ 1524158 w 2189512"/>
                <a:gd name="connsiteY102" fmla="*/ 305953 h 992314"/>
                <a:gd name="connsiteX103" fmla="*/ 1536157 w 2189512"/>
                <a:gd name="connsiteY103" fmla="*/ 311848 h 992314"/>
                <a:gd name="connsiteX104" fmla="*/ 1586552 w 2189512"/>
                <a:gd name="connsiteY104" fmla="*/ 331315 h 992314"/>
                <a:gd name="connsiteX105" fmla="*/ 1598551 w 2189512"/>
                <a:gd name="connsiteY105" fmla="*/ 337211 h 992314"/>
                <a:gd name="connsiteX106" fmla="*/ 1653061 w 2189512"/>
                <a:gd name="connsiteY106" fmla="*/ 359077 h 992314"/>
                <a:gd name="connsiteX107" fmla="*/ 1669653 w 2189512"/>
                <a:gd name="connsiteY107" fmla="*/ 366549 h 992314"/>
                <a:gd name="connsiteX108" fmla="*/ 1705444 w 2189512"/>
                <a:gd name="connsiteY108" fmla="*/ 380807 h 992314"/>
                <a:gd name="connsiteX109" fmla="*/ 1736161 w 2189512"/>
                <a:gd name="connsiteY109" fmla="*/ 394311 h 992314"/>
                <a:gd name="connsiteX110" fmla="*/ 1786899 w 2189512"/>
                <a:gd name="connsiteY110" fmla="*/ 415081 h 992314"/>
                <a:gd name="connsiteX111" fmla="*/ 1802669 w 2189512"/>
                <a:gd name="connsiteY111" fmla="*/ 422073 h 992314"/>
                <a:gd name="connsiteX112" fmla="*/ 1811857 w 2189512"/>
                <a:gd name="connsiteY112" fmla="*/ 425226 h 992314"/>
                <a:gd name="connsiteX113" fmla="*/ 1829752 w 2189512"/>
                <a:gd name="connsiteY113" fmla="*/ 432355 h 992314"/>
                <a:gd name="connsiteX114" fmla="*/ 1853887 w 2189512"/>
                <a:gd name="connsiteY114" fmla="*/ 442021 h 992314"/>
                <a:gd name="connsiteX115" fmla="*/ 1869657 w 2189512"/>
                <a:gd name="connsiteY115" fmla="*/ 449013 h 992314"/>
                <a:gd name="connsiteX116" fmla="*/ 1920395 w 2189512"/>
                <a:gd name="connsiteY116" fmla="*/ 469782 h 992314"/>
                <a:gd name="connsiteX117" fmla="*/ 1936165 w 2189512"/>
                <a:gd name="connsiteY117" fmla="*/ 476774 h 992314"/>
                <a:gd name="connsiteX118" fmla="*/ 1982789 w 2189512"/>
                <a:gd name="connsiteY118" fmla="*/ 495145 h 992314"/>
                <a:gd name="connsiteX119" fmla="*/ 1998559 w 2189512"/>
                <a:gd name="connsiteY119" fmla="*/ 502137 h 992314"/>
                <a:gd name="connsiteX120" fmla="*/ 2045183 w 2189512"/>
                <a:gd name="connsiteY120" fmla="*/ 520507 h 992314"/>
                <a:gd name="connsiteX121" fmla="*/ 2056839 w 2189512"/>
                <a:gd name="connsiteY121" fmla="*/ 525100 h 992314"/>
                <a:gd name="connsiteX122" fmla="*/ 2099349 w 2189512"/>
                <a:gd name="connsiteY122" fmla="*/ 541071 h 992314"/>
                <a:gd name="connsiteX123" fmla="*/ 2111142 w 2189512"/>
                <a:gd name="connsiteY123" fmla="*/ 543538 h 992314"/>
                <a:gd name="connsiteX124" fmla="*/ 2157766 w 2189512"/>
                <a:gd name="connsiteY124" fmla="*/ 561909 h 992314"/>
                <a:gd name="connsiteX125" fmla="*/ 2166602 w 2189512"/>
                <a:gd name="connsiteY125" fmla="*/ 563065 h 992314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6551 w 2189512"/>
                <a:gd name="connsiteY44" fmla="*/ 371354 h 977693"/>
                <a:gd name="connsiteX45" fmla="*/ 252598 w 2189512"/>
                <a:gd name="connsiteY45" fmla="*/ 285497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357202 w 2189512"/>
                <a:gd name="connsiteY96" fmla="*/ 240559 h 977693"/>
                <a:gd name="connsiteX97" fmla="*/ 1461764 w 2189512"/>
                <a:gd name="connsiteY97" fmla="*/ 280590 h 977693"/>
                <a:gd name="connsiteX98" fmla="*/ 1473763 w 2189512"/>
                <a:gd name="connsiteY98" fmla="*/ 286486 h 977693"/>
                <a:gd name="connsiteX99" fmla="*/ 1482950 w 2189512"/>
                <a:gd name="connsiteY99" fmla="*/ 289639 h 977693"/>
                <a:gd name="connsiteX100" fmla="*/ 1500846 w 2189512"/>
                <a:gd name="connsiteY100" fmla="*/ 296767 h 977693"/>
                <a:gd name="connsiteX101" fmla="*/ 1524158 w 2189512"/>
                <a:gd name="connsiteY101" fmla="*/ 305953 h 977693"/>
                <a:gd name="connsiteX102" fmla="*/ 1536157 w 2189512"/>
                <a:gd name="connsiteY102" fmla="*/ 311848 h 977693"/>
                <a:gd name="connsiteX103" fmla="*/ 1586552 w 2189512"/>
                <a:gd name="connsiteY103" fmla="*/ 331315 h 977693"/>
                <a:gd name="connsiteX104" fmla="*/ 1598551 w 2189512"/>
                <a:gd name="connsiteY104" fmla="*/ 337211 h 977693"/>
                <a:gd name="connsiteX105" fmla="*/ 1653061 w 2189512"/>
                <a:gd name="connsiteY105" fmla="*/ 359077 h 977693"/>
                <a:gd name="connsiteX106" fmla="*/ 1669653 w 2189512"/>
                <a:gd name="connsiteY106" fmla="*/ 366549 h 977693"/>
                <a:gd name="connsiteX107" fmla="*/ 1705444 w 2189512"/>
                <a:gd name="connsiteY107" fmla="*/ 380807 h 977693"/>
                <a:gd name="connsiteX108" fmla="*/ 1736161 w 2189512"/>
                <a:gd name="connsiteY108" fmla="*/ 394311 h 977693"/>
                <a:gd name="connsiteX109" fmla="*/ 1786899 w 2189512"/>
                <a:gd name="connsiteY109" fmla="*/ 415081 h 977693"/>
                <a:gd name="connsiteX110" fmla="*/ 1802669 w 2189512"/>
                <a:gd name="connsiteY110" fmla="*/ 422073 h 977693"/>
                <a:gd name="connsiteX111" fmla="*/ 1811857 w 2189512"/>
                <a:gd name="connsiteY111" fmla="*/ 425226 h 977693"/>
                <a:gd name="connsiteX112" fmla="*/ 1829752 w 2189512"/>
                <a:gd name="connsiteY112" fmla="*/ 432355 h 977693"/>
                <a:gd name="connsiteX113" fmla="*/ 1853887 w 2189512"/>
                <a:gd name="connsiteY113" fmla="*/ 442021 h 977693"/>
                <a:gd name="connsiteX114" fmla="*/ 1869657 w 2189512"/>
                <a:gd name="connsiteY114" fmla="*/ 449013 h 977693"/>
                <a:gd name="connsiteX115" fmla="*/ 1920395 w 2189512"/>
                <a:gd name="connsiteY115" fmla="*/ 469782 h 977693"/>
                <a:gd name="connsiteX116" fmla="*/ 1936165 w 2189512"/>
                <a:gd name="connsiteY116" fmla="*/ 476774 h 977693"/>
                <a:gd name="connsiteX117" fmla="*/ 1982789 w 2189512"/>
                <a:gd name="connsiteY117" fmla="*/ 495145 h 977693"/>
                <a:gd name="connsiteX118" fmla="*/ 1998559 w 2189512"/>
                <a:gd name="connsiteY118" fmla="*/ 502137 h 977693"/>
                <a:gd name="connsiteX119" fmla="*/ 2045183 w 2189512"/>
                <a:gd name="connsiteY119" fmla="*/ 520507 h 977693"/>
                <a:gd name="connsiteX120" fmla="*/ 2056839 w 2189512"/>
                <a:gd name="connsiteY120" fmla="*/ 525100 h 977693"/>
                <a:gd name="connsiteX121" fmla="*/ 2099349 w 2189512"/>
                <a:gd name="connsiteY121" fmla="*/ 541071 h 977693"/>
                <a:gd name="connsiteX122" fmla="*/ 2111142 w 2189512"/>
                <a:gd name="connsiteY122" fmla="*/ 543538 h 977693"/>
                <a:gd name="connsiteX123" fmla="*/ 2157766 w 2189512"/>
                <a:gd name="connsiteY123" fmla="*/ 561909 h 977693"/>
                <a:gd name="connsiteX124" fmla="*/ 2166602 w 2189512"/>
                <a:gd name="connsiteY124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6551 w 2189512"/>
                <a:gd name="connsiteY44" fmla="*/ 371354 h 977693"/>
                <a:gd name="connsiteX45" fmla="*/ 252598 w 2189512"/>
                <a:gd name="connsiteY45" fmla="*/ 285497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357202 w 2189512"/>
                <a:gd name="connsiteY96" fmla="*/ 240559 h 977693"/>
                <a:gd name="connsiteX97" fmla="*/ 1461764 w 2189512"/>
                <a:gd name="connsiteY97" fmla="*/ 280590 h 977693"/>
                <a:gd name="connsiteX98" fmla="*/ 1473763 w 2189512"/>
                <a:gd name="connsiteY98" fmla="*/ 286486 h 977693"/>
                <a:gd name="connsiteX99" fmla="*/ 1482950 w 2189512"/>
                <a:gd name="connsiteY99" fmla="*/ 289639 h 977693"/>
                <a:gd name="connsiteX100" fmla="*/ 1500846 w 2189512"/>
                <a:gd name="connsiteY100" fmla="*/ 296767 h 977693"/>
                <a:gd name="connsiteX101" fmla="*/ 1524158 w 2189512"/>
                <a:gd name="connsiteY101" fmla="*/ 305953 h 977693"/>
                <a:gd name="connsiteX102" fmla="*/ 1536157 w 2189512"/>
                <a:gd name="connsiteY102" fmla="*/ 311848 h 977693"/>
                <a:gd name="connsiteX103" fmla="*/ 1586552 w 2189512"/>
                <a:gd name="connsiteY103" fmla="*/ 331315 h 977693"/>
                <a:gd name="connsiteX104" fmla="*/ 1598551 w 2189512"/>
                <a:gd name="connsiteY104" fmla="*/ 337211 h 977693"/>
                <a:gd name="connsiteX105" fmla="*/ 1653061 w 2189512"/>
                <a:gd name="connsiteY105" fmla="*/ 359077 h 977693"/>
                <a:gd name="connsiteX106" fmla="*/ 1669653 w 2189512"/>
                <a:gd name="connsiteY106" fmla="*/ 366549 h 977693"/>
                <a:gd name="connsiteX107" fmla="*/ 1705444 w 2189512"/>
                <a:gd name="connsiteY107" fmla="*/ 380807 h 977693"/>
                <a:gd name="connsiteX108" fmla="*/ 1736161 w 2189512"/>
                <a:gd name="connsiteY108" fmla="*/ 394311 h 977693"/>
                <a:gd name="connsiteX109" fmla="*/ 1786899 w 2189512"/>
                <a:gd name="connsiteY109" fmla="*/ 415081 h 977693"/>
                <a:gd name="connsiteX110" fmla="*/ 1802669 w 2189512"/>
                <a:gd name="connsiteY110" fmla="*/ 422073 h 977693"/>
                <a:gd name="connsiteX111" fmla="*/ 1811857 w 2189512"/>
                <a:gd name="connsiteY111" fmla="*/ 425226 h 977693"/>
                <a:gd name="connsiteX112" fmla="*/ 1829752 w 2189512"/>
                <a:gd name="connsiteY112" fmla="*/ 432355 h 977693"/>
                <a:gd name="connsiteX113" fmla="*/ 1853887 w 2189512"/>
                <a:gd name="connsiteY113" fmla="*/ 442021 h 977693"/>
                <a:gd name="connsiteX114" fmla="*/ 1869657 w 2189512"/>
                <a:gd name="connsiteY114" fmla="*/ 449013 h 977693"/>
                <a:gd name="connsiteX115" fmla="*/ 1920395 w 2189512"/>
                <a:gd name="connsiteY115" fmla="*/ 469782 h 977693"/>
                <a:gd name="connsiteX116" fmla="*/ 1936165 w 2189512"/>
                <a:gd name="connsiteY116" fmla="*/ 476774 h 977693"/>
                <a:gd name="connsiteX117" fmla="*/ 1982789 w 2189512"/>
                <a:gd name="connsiteY117" fmla="*/ 495145 h 977693"/>
                <a:gd name="connsiteX118" fmla="*/ 1998559 w 2189512"/>
                <a:gd name="connsiteY118" fmla="*/ 502137 h 977693"/>
                <a:gd name="connsiteX119" fmla="*/ 2045183 w 2189512"/>
                <a:gd name="connsiteY119" fmla="*/ 520507 h 977693"/>
                <a:gd name="connsiteX120" fmla="*/ 2056839 w 2189512"/>
                <a:gd name="connsiteY120" fmla="*/ 525100 h 977693"/>
                <a:gd name="connsiteX121" fmla="*/ 2099349 w 2189512"/>
                <a:gd name="connsiteY121" fmla="*/ 541071 h 977693"/>
                <a:gd name="connsiteX122" fmla="*/ 2111142 w 2189512"/>
                <a:gd name="connsiteY122" fmla="*/ 543538 h 977693"/>
                <a:gd name="connsiteX123" fmla="*/ 2157766 w 2189512"/>
                <a:gd name="connsiteY123" fmla="*/ 561909 h 977693"/>
                <a:gd name="connsiteX124" fmla="*/ 2166602 w 2189512"/>
                <a:gd name="connsiteY124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6551 w 2189512"/>
                <a:gd name="connsiteY44" fmla="*/ 371354 h 977693"/>
                <a:gd name="connsiteX45" fmla="*/ 252598 w 2189512"/>
                <a:gd name="connsiteY45" fmla="*/ 285497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357202 w 2189512"/>
                <a:gd name="connsiteY96" fmla="*/ 240559 h 977693"/>
                <a:gd name="connsiteX97" fmla="*/ 1461764 w 2189512"/>
                <a:gd name="connsiteY97" fmla="*/ 280590 h 977693"/>
                <a:gd name="connsiteX98" fmla="*/ 1473763 w 2189512"/>
                <a:gd name="connsiteY98" fmla="*/ 286486 h 977693"/>
                <a:gd name="connsiteX99" fmla="*/ 1482950 w 2189512"/>
                <a:gd name="connsiteY99" fmla="*/ 289639 h 977693"/>
                <a:gd name="connsiteX100" fmla="*/ 1500846 w 2189512"/>
                <a:gd name="connsiteY100" fmla="*/ 296767 h 977693"/>
                <a:gd name="connsiteX101" fmla="*/ 1524158 w 2189512"/>
                <a:gd name="connsiteY101" fmla="*/ 305953 h 977693"/>
                <a:gd name="connsiteX102" fmla="*/ 1536157 w 2189512"/>
                <a:gd name="connsiteY102" fmla="*/ 311848 h 977693"/>
                <a:gd name="connsiteX103" fmla="*/ 1586552 w 2189512"/>
                <a:gd name="connsiteY103" fmla="*/ 331315 h 977693"/>
                <a:gd name="connsiteX104" fmla="*/ 1598551 w 2189512"/>
                <a:gd name="connsiteY104" fmla="*/ 337211 h 977693"/>
                <a:gd name="connsiteX105" fmla="*/ 1653061 w 2189512"/>
                <a:gd name="connsiteY105" fmla="*/ 359077 h 977693"/>
                <a:gd name="connsiteX106" fmla="*/ 1669653 w 2189512"/>
                <a:gd name="connsiteY106" fmla="*/ 366549 h 977693"/>
                <a:gd name="connsiteX107" fmla="*/ 1705444 w 2189512"/>
                <a:gd name="connsiteY107" fmla="*/ 380807 h 977693"/>
                <a:gd name="connsiteX108" fmla="*/ 1736161 w 2189512"/>
                <a:gd name="connsiteY108" fmla="*/ 394311 h 977693"/>
                <a:gd name="connsiteX109" fmla="*/ 1786899 w 2189512"/>
                <a:gd name="connsiteY109" fmla="*/ 415081 h 977693"/>
                <a:gd name="connsiteX110" fmla="*/ 1802669 w 2189512"/>
                <a:gd name="connsiteY110" fmla="*/ 422073 h 977693"/>
                <a:gd name="connsiteX111" fmla="*/ 1811857 w 2189512"/>
                <a:gd name="connsiteY111" fmla="*/ 425226 h 977693"/>
                <a:gd name="connsiteX112" fmla="*/ 1829752 w 2189512"/>
                <a:gd name="connsiteY112" fmla="*/ 432355 h 977693"/>
                <a:gd name="connsiteX113" fmla="*/ 1853887 w 2189512"/>
                <a:gd name="connsiteY113" fmla="*/ 442021 h 977693"/>
                <a:gd name="connsiteX114" fmla="*/ 1869657 w 2189512"/>
                <a:gd name="connsiteY114" fmla="*/ 449013 h 977693"/>
                <a:gd name="connsiteX115" fmla="*/ 1920395 w 2189512"/>
                <a:gd name="connsiteY115" fmla="*/ 469782 h 977693"/>
                <a:gd name="connsiteX116" fmla="*/ 1936165 w 2189512"/>
                <a:gd name="connsiteY116" fmla="*/ 476774 h 977693"/>
                <a:gd name="connsiteX117" fmla="*/ 1982789 w 2189512"/>
                <a:gd name="connsiteY117" fmla="*/ 495145 h 977693"/>
                <a:gd name="connsiteX118" fmla="*/ 1998559 w 2189512"/>
                <a:gd name="connsiteY118" fmla="*/ 502137 h 977693"/>
                <a:gd name="connsiteX119" fmla="*/ 2045183 w 2189512"/>
                <a:gd name="connsiteY119" fmla="*/ 520507 h 977693"/>
                <a:gd name="connsiteX120" fmla="*/ 2056839 w 2189512"/>
                <a:gd name="connsiteY120" fmla="*/ 525100 h 977693"/>
                <a:gd name="connsiteX121" fmla="*/ 2099349 w 2189512"/>
                <a:gd name="connsiteY121" fmla="*/ 541071 h 977693"/>
                <a:gd name="connsiteX122" fmla="*/ 2111142 w 2189512"/>
                <a:gd name="connsiteY122" fmla="*/ 543538 h 977693"/>
                <a:gd name="connsiteX123" fmla="*/ 2157766 w 2189512"/>
                <a:gd name="connsiteY123" fmla="*/ 561909 h 977693"/>
                <a:gd name="connsiteX124" fmla="*/ 2166602 w 2189512"/>
                <a:gd name="connsiteY124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6551 w 2189512"/>
                <a:gd name="connsiteY44" fmla="*/ 371354 h 977693"/>
                <a:gd name="connsiteX45" fmla="*/ 252598 w 2189512"/>
                <a:gd name="connsiteY45" fmla="*/ 285497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357202 w 2189512"/>
                <a:gd name="connsiteY96" fmla="*/ 240559 h 977693"/>
                <a:gd name="connsiteX97" fmla="*/ 1461764 w 2189512"/>
                <a:gd name="connsiteY97" fmla="*/ 280590 h 977693"/>
                <a:gd name="connsiteX98" fmla="*/ 1473763 w 2189512"/>
                <a:gd name="connsiteY98" fmla="*/ 286486 h 977693"/>
                <a:gd name="connsiteX99" fmla="*/ 1482950 w 2189512"/>
                <a:gd name="connsiteY99" fmla="*/ 289639 h 977693"/>
                <a:gd name="connsiteX100" fmla="*/ 1500846 w 2189512"/>
                <a:gd name="connsiteY100" fmla="*/ 296767 h 977693"/>
                <a:gd name="connsiteX101" fmla="*/ 1524158 w 2189512"/>
                <a:gd name="connsiteY101" fmla="*/ 305953 h 977693"/>
                <a:gd name="connsiteX102" fmla="*/ 1536157 w 2189512"/>
                <a:gd name="connsiteY102" fmla="*/ 311848 h 977693"/>
                <a:gd name="connsiteX103" fmla="*/ 1586552 w 2189512"/>
                <a:gd name="connsiteY103" fmla="*/ 331315 h 977693"/>
                <a:gd name="connsiteX104" fmla="*/ 1598551 w 2189512"/>
                <a:gd name="connsiteY104" fmla="*/ 337211 h 977693"/>
                <a:gd name="connsiteX105" fmla="*/ 1653061 w 2189512"/>
                <a:gd name="connsiteY105" fmla="*/ 359077 h 977693"/>
                <a:gd name="connsiteX106" fmla="*/ 1669653 w 2189512"/>
                <a:gd name="connsiteY106" fmla="*/ 366549 h 977693"/>
                <a:gd name="connsiteX107" fmla="*/ 1705444 w 2189512"/>
                <a:gd name="connsiteY107" fmla="*/ 380807 h 977693"/>
                <a:gd name="connsiteX108" fmla="*/ 1736161 w 2189512"/>
                <a:gd name="connsiteY108" fmla="*/ 394311 h 977693"/>
                <a:gd name="connsiteX109" fmla="*/ 1786899 w 2189512"/>
                <a:gd name="connsiteY109" fmla="*/ 415081 h 977693"/>
                <a:gd name="connsiteX110" fmla="*/ 1802669 w 2189512"/>
                <a:gd name="connsiteY110" fmla="*/ 422073 h 977693"/>
                <a:gd name="connsiteX111" fmla="*/ 1811857 w 2189512"/>
                <a:gd name="connsiteY111" fmla="*/ 425226 h 977693"/>
                <a:gd name="connsiteX112" fmla="*/ 1829752 w 2189512"/>
                <a:gd name="connsiteY112" fmla="*/ 432355 h 977693"/>
                <a:gd name="connsiteX113" fmla="*/ 1853887 w 2189512"/>
                <a:gd name="connsiteY113" fmla="*/ 442021 h 977693"/>
                <a:gd name="connsiteX114" fmla="*/ 1869657 w 2189512"/>
                <a:gd name="connsiteY114" fmla="*/ 449013 h 977693"/>
                <a:gd name="connsiteX115" fmla="*/ 1920395 w 2189512"/>
                <a:gd name="connsiteY115" fmla="*/ 469782 h 977693"/>
                <a:gd name="connsiteX116" fmla="*/ 1936165 w 2189512"/>
                <a:gd name="connsiteY116" fmla="*/ 476774 h 977693"/>
                <a:gd name="connsiteX117" fmla="*/ 1982789 w 2189512"/>
                <a:gd name="connsiteY117" fmla="*/ 495145 h 977693"/>
                <a:gd name="connsiteX118" fmla="*/ 1998559 w 2189512"/>
                <a:gd name="connsiteY118" fmla="*/ 502137 h 977693"/>
                <a:gd name="connsiteX119" fmla="*/ 2045183 w 2189512"/>
                <a:gd name="connsiteY119" fmla="*/ 520507 h 977693"/>
                <a:gd name="connsiteX120" fmla="*/ 2056839 w 2189512"/>
                <a:gd name="connsiteY120" fmla="*/ 525100 h 977693"/>
                <a:gd name="connsiteX121" fmla="*/ 2099349 w 2189512"/>
                <a:gd name="connsiteY121" fmla="*/ 541071 h 977693"/>
                <a:gd name="connsiteX122" fmla="*/ 2111142 w 2189512"/>
                <a:gd name="connsiteY122" fmla="*/ 543538 h 977693"/>
                <a:gd name="connsiteX123" fmla="*/ 2157766 w 2189512"/>
                <a:gd name="connsiteY123" fmla="*/ 561909 h 977693"/>
                <a:gd name="connsiteX124" fmla="*/ 2166602 w 2189512"/>
                <a:gd name="connsiteY124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5651 w 2189512"/>
                <a:gd name="connsiteY44" fmla="*/ 367936 h 977693"/>
                <a:gd name="connsiteX45" fmla="*/ 252598 w 2189512"/>
                <a:gd name="connsiteY45" fmla="*/ 285497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357202 w 2189512"/>
                <a:gd name="connsiteY96" fmla="*/ 240559 h 977693"/>
                <a:gd name="connsiteX97" fmla="*/ 1461764 w 2189512"/>
                <a:gd name="connsiteY97" fmla="*/ 280590 h 977693"/>
                <a:gd name="connsiteX98" fmla="*/ 1473763 w 2189512"/>
                <a:gd name="connsiteY98" fmla="*/ 286486 h 977693"/>
                <a:gd name="connsiteX99" fmla="*/ 1482950 w 2189512"/>
                <a:gd name="connsiteY99" fmla="*/ 289639 h 977693"/>
                <a:gd name="connsiteX100" fmla="*/ 1500846 w 2189512"/>
                <a:gd name="connsiteY100" fmla="*/ 296767 h 977693"/>
                <a:gd name="connsiteX101" fmla="*/ 1524158 w 2189512"/>
                <a:gd name="connsiteY101" fmla="*/ 305953 h 977693"/>
                <a:gd name="connsiteX102" fmla="*/ 1536157 w 2189512"/>
                <a:gd name="connsiteY102" fmla="*/ 311848 h 977693"/>
                <a:gd name="connsiteX103" fmla="*/ 1586552 w 2189512"/>
                <a:gd name="connsiteY103" fmla="*/ 331315 h 977693"/>
                <a:gd name="connsiteX104" fmla="*/ 1598551 w 2189512"/>
                <a:gd name="connsiteY104" fmla="*/ 337211 h 977693"/>
                <a:gd name="connsiteX105" fmla="*/ 1653061 w 2189512"/>
                <a:gd name="connsiteY105" fmla="*/ 359077 h 977693"/>
                <a:gd name="connsiteX106" fmla="*/ 1669653 w 2189512"/>
                <a:gd name="connsiteY106" fmla="*/ 366549 h 977693"/>
                <a:gd name="connsiteX107" fmla="*/ 1705444 w 2189512"/>
                <a:gd name="connsiteY107" fmla="*/ 380807 h 977693"/>
                <a:gd name="connsiteX108" fmla="*/ 1736161 w 2189512"/>
                <a:gd name="connsiteY108" fmla="*/ 394311 h 977693"/>
                <a:gd name="connsiteX109" fmla="*/ 1786899 w 2189512"/>
                <a:gd name="connsiteY109" fmla="*/ 415081 h 977693"/>
                <a:gd name="connsiteX110" fmla="*/ 1802669 w 2189512"/>
                <a:gd name="connsiteY110" fmla="*/ 422073 h 977693"/>
                <a:gd name="connsiteX111" fmla="*/ 1811857 w 2189512"/>
                <a:gd name="connsiteY111" fmla="*/ 425226 h 977693"/>
                <a:gd name="connsiteX112" fmla="*/ 1829752 w 2189512"/>
                <a:gd name="connsiteY112" fmla="*/ 432355 h 977693"/>
                <a:gd name="connsiteX113" fmla="*/ 1853887 w 2189512"/>
                <a:gd name="connsiteY113" fmla="*/ 442021 h 977693"/>
                <a:gd name="connsiteX114" fmla="*/ 1869657 w 2189512"/>
                <a:gd name="connsiteY114" fmla="*/ 449013 h 977693"/>
                <a:gd name="connsiteX115" fmla="*/ 1920395 w 2189512"/>
                <a:gd name="connsiteY115" fmla="*/ 469782 h 977693"/>
                <a:gd name="connsiteX116" fmla="*/ 1936165 w 2189512"/>
                <a:gd name="connsiteY116" fmla="*/ 476774 h 977693"/>
                <a:gd name="connsiteX117" fmla="*/ 1982789 w 2189512"/>
                <a:gd name="connsiteY117" fmla="*/ 495145 h 977693"/>
                <a:gd name="connsiteX118" fmla="*/ 1998559 w 2189512"/>
                <a:gd name="connsiteY118" fmla="*/ 502137 h 977693"/>
                <a:gd name="connsiteX119" fmla="*/ 2045183 w 2189512"/>
                <a:gd name="connsiteY119" fmla="*/ 520507 h 977693"/>
                <a:gd name="connsiteX120" fmla="*/ 2056839 w 2189512"/>
                <a:gd name="connsiteY120" fmla="*/ 525100 h 977693"/>
                <a:gd name="connsiteX121" fmla="*/ 2099349 w 2189512"/>
                <a:gd name="connsiteY121" fmla="*/ 541071 h 977693"/>
                <a:gd name="connsiteX122" fmla="*/ 2111142 w 2189512"/>
                <a:gd name="connsiteY122" fmla="*/ 543538 h 977693"/>
                <a:gd name="connsiteX123" fmla="*/ 2157766 w 2189512"/>
                <a:gd name="connsiteY123" fmla="*/ 561909 h 977693"/>
                <a:gd name="connsiteX124" fmla="*/ 2166602 w 2189512"/>
                <a:gd name="connsiteY124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5651 w 2189512"/>
                <a:gd name="connsiteY44" fmla="*/ 367936 h 977693"/>
                <a:gd name="connsiteX45" fmla="*/ 252598 w 2189512"/>
                <a:gd name="connsiteY45" fmla="*/ 285497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357202 w 2189512"/>
                <a:gd name="connsiteY96" fmla="*/ 240559 h 977693"/>
                <a:gd name="connsiteX97" fmla="*/ 1461764 w 2189512"/>
                <a:gd name="connsiteY97" fmla="*/ 280590 h 977693"/>
                <a:gd name="connsiteX98" fmla="*/ 1473763 w 2189512"/>
                <a:gd name="connsiteY98" fmla="*/ 286486 h 977693"/>
                <a:gd name="connsiteX99" fmla="*/ 1482950 w 2189512"/>
                <a:gd name="connsiteY99" fmla="*/ 289639 h 977693"/>
                <a:gd name="connsiteX100" fmla="*/ 1500846 w 2189512"/>
                <a:gd name="connsiteY100" fmla="*/ 296767 h 977693"/>
                <a:gd name="connsiteX101" fmla="*/ 1524158 w 2189512"/>
                <a:gd name="connsiteY101" fmla="*/ 305953 h 977693"/>
                <a:gd name="connsiteX102" fmla="*/ 1536157 w 2189512"/>
                <a:gd name="connsiteY102" fmla="*/ 311848 h 977693"/>
                <a:gd name="connsiteX103" fmla="*/ 1586552 w 2189512"/>
                <a:gd name="connsiteY103" fmla="*/ 331315 h 977693"/>
                <a:gd name="connsiteX104" fmla="*/ 1598551 w 2189512"/>
                <a:gd name="connsiteY104" fmla="*/ 337211 h 977693"/>
                <a:gd name="connsiteX105" fmla="*/ 1653061 w 2189512"/>
                <a:gd name="connsiteY105" fmla="*/ 359077 h 977693"/>
                <a:gd name="connsiteX106" fmla="*/ 1669653 w 2189512"/>
                <a:gd name="connsiteY106" fmla="*/ 366549 h 977693"/>
                <a:gd name="connsiteX107" fmla="*/ 1705444 w 2189512"/>
                <a:gd name="connsiteY107" fmla="*/ 380807 h 977693"/>
                <a:gd name="connsiteX108" fmla="*/ 1736161 w 2189512"/>
                <a:gd name="connsiteY108" fmla="*/ 394311 h 977693"/>
                <a:gd name="connsiteX109" fmla="*/ 1786899 w 2189512"/>
                <a:gd name="connsiteY109" fmla="*/ 415081 h 977693"/>
                <a:gd name="connsiteX110" fmla="*/ 1802669 w 2189512"/>
                <a:gd name="connsiteY110" fmla="*/ 422073 h 977693"/>
                <a:gd name="connsiteX111" fmla="*/ 1811857 w 2189512"/>
                <a:gd name="connsiteY111" fmla="*/ 425226 h 977693"/>
                <a:gd name="connsiteX112" fmla="*/ 1829752 w 2189512"/>
                <a:gd name="connsiteY112" fmla="*/ 432355 h 977693"/>
                <a:gd name="connsiteX113" fmla="*/ 1853887 w 2189512"/>
                <a:gd name="connsiteY113" fmla="*/ 442021 h 977693"/>
                <a:gd name="connsiteX114" fmla="*/ 1869657 w 2189512"/>
                <a:gd name="connsiteY114" fmla="*/ 449013 h 977693"/>
                <a:gd name="connsiteX115" fmla="*/ 1920395 w 2189512"/>
                <a:gd name="connsiteY115" fmla="*/ 469782 h 977693"/>
                <a:gd name="connsiteX116" fmla="*/ 1936165 w 2189512"/>
                <a:gd name="connsiteY116" fmla="*/ 476774 h 977693"/>
                <a:gd name="connsiteX117" fmla="*/ 1982789 w 2189512"/>
                <a:gd name="connsiteY117" fmla="*/ 495145 h 977693"/>
                <a:gd name="connsiteX118" fmla="*/ 1998559 w 2189512"/>
                <a:gd name="connsiteY118" fmla="*/ 502137 h 977693"/>
                <a:gd name="connsiteX119" fmla="*/ 2045183 w 2189512"/>
                <a:gd name="connsiteY119" fmla="*/ 520507 h 977693"/>
                <a:gd name="connsiteX120" fmla="*/ 2056839 w 2189512"/>
                <a:gd name="connsiteY120" fmla="*/ 525100 h 977693"/>
                <a:gd name="connsiteX121" fmla="*/ 2099349 w 2189512"/>
                <a:gd name="connsiteY121" fmla="*/ 541071 h 977693"/>
                <a:gd name="connsiteX122" fmla="*/ 2111142 w 2189512"/>
                <a:gd name="connsiteY122" fmla="*/ 543538 h 977693"/>
                <a:gd name="connsiteX123" fmla="*/ 2157766 w 2189512"/>
                <a:gd name="connsiteY123" fmla="*/ 561909 h 977693"/>
                <a:gd name="connsiteX124" fmla="*/ 2166602 w 2189512"/>
                <a:gd name="connsiteY124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5651 w 2189512"/>
                <a:gd name="connsiteY44" fmla="*/ 367936 h 977693"/>
                <a:gd name="connsiteX45" fmla="*/ 252598 w 2189512"/>
                <a:gd name="connsiteY45" fmla="*/ 285497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357202 w 2189512"/>
                <a:gd name="connsiteY96" fmla="*/ 240559 h 977693"/>
                <a:gd name="connsiteX97" fmla="*/ 1461764 w 2189512"/>
                <a:gd name="connsiteY97" fmla="*/ 280590 h 977693"/>
                <a:gd name="connsiteX98" fmla="*/ 1473763 w 2189512"/>
                <a:gd name="connsiteY98" fmla="*/ 286486 h 977693"/>
                <a:gd name="connsiteX99" fmla="*/ 1482950 w 2189512"/>
                <a:gd name="connsiteY99" fmla="*/ 289639 h 977693"/>
                <a:gd name="connsiteX100" fmla="*/ 1500846 w 2189512"/>
                <a:gd name="connsiteY100" fmla="*/ 296767 h 977693"/>
                <a:gd name="connsiteX101" fmla="*/ 1524158 w 2189512"/>
                <a:gd name="connsiteY101" fmla="*/ 305953 h 977693"/>
                <a:gd name="connsiteX102" fmla="*/ 1536157 w 2189512"/>
                <a:gd name="connsiteY102" fmla="*/ 311848 h 977693"/>
                <a:gd name="connsiteX103" fmla="*/ 1586552 w 2189512"/>
                <a:gd name="connsiteY103" fmla="*/ 331315 h 977693"/>
                <a:gd name="connsiteX104" fmla="*/ 1598551 w 2189512"/>
                <a:gd name="connsiteY104" fmla="*/ 337211 h 977693"/>
                <a:gd name="connsiteX105" fmla="*/ 1653061 w 2189512"/>
                <a:gd name="connsiteY105" fmla="*/ 359077 h 977693"/>
                <a:gd name="connsiteX106" fmla="*/ 1669653 w 2189512"/>
                <a:gd name="connsiteY106" fmla="*/ 366549 h 977693"/>
                <a:gd name="connsiteX107" fmla="*/ 1705444 w 2189512"/>
                <a:gd name="connsiteY107" fmla="*/ 380807 h 977693"/>
                <a:gd name="connsiteX108" fmla="*/ 1736161 w 2189512"/>
                <a:gd name="connsiteY108" fmla="*/ 394311 h 977693"/>
                <a:gd name="connsiteX109" fmla="*/ 1786899 w 2189512"/>
                <a:gd name="connsiteY109" fmla="*/ 415081 h 977693"/>
                <a:gd name="connsiteX110" fmla="*/ 1802669 w 2189512"/>
                <a:gd name="connsiteY110" fmla="*/ 422073 h 977693"/>
                <a:gd name="connsiteX111" fmla="*/ 1811857 w 2189512"/>
                <a:gd name="connsiteY111" fmla="*/ 425226 h 977693"/>
                <a:gd name="connsiteX112" fmla="*/ 1829752 w 2189512"/>
                <a:gd name="connsiteY112" fmla="*/ 432355 h 977693"/>
                <a:gd name="connsiteX113" fmla="*/ 1853887 w 2189512"/>
                <a:gd name="connsiteY113" fmla="*/ 442021 h 977693"/>
                <a:gd name="connsiteX114" fmla="*/ 1869657 w 2189512"/>
                <a:gd name="connsiteY114" fmla="*/ 449013 h 977693"/>
                <a:gd name="connsiteX115" fmla="*/ 1920395 w 2189512"/>
                <a:gd name="connsiteY115" fmla="*/ 469782 h 977693"/>
                <a:gd name="connsiteX116" fmla="*/ 1936165 w 2189512"/>
                <a:gd name="connsiteY116" fmla="*/ 476774 h 977693"/>
                <a:gd name="connsiteX117" fmla="*/ 1982789 w 2189512"/>
                <a:gd name="connsiteY117" fmla="*/ 495145 h 977693"/>
                <a:gd name="connsiteX118" fmla="*/ 1998559 w 2189512"/>
                <a:gd name="connsiteY118" fmla="*/ 502137 h 977693"/>
                <a:gd name="connsiteX119" fmla="*/ 2045183 w 2189512"/>
                <a:gd name="connsiteY119" fmla="*/ 520507 h 977693"/>
                <a:gd name="connsiteX120" fmla="*/ 2056839 w 2189512"/>
                <a:gd name="connsiteY120" fmla="*/ 525100 h 977693"/>
                <a:gd name="connsiteX121" fmla="*/ 2099349 w 2189512"/>
                <a:gd name="connsiteY121" fmla="*/ 541071 h 977693"/>
                <a:gd name="connsiteX122" fmla="*/ 2111142 w 2189512"/>
                <a:gd name="connsiteY122" fmla="*/ 543538 h 977693"/>
                <a:gd name="connsiteX123" fmla="*/ 2157766 w 2189512"/>
                <a:gd name="connsiteY123" fmla="*/ 561909 h 977693"/>
                <a:gd name="connsiteX124" fmla="*/ 2166602 w 2189512"/>
                <a:gd name="connsiteY124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5651 w 2189512"/>
                <a:gd name="connsiteY44" fmla="*/ 367936 h 977693"/>
                <a:gd name="connsiteX45" fmla="*/ 252598 w 2189512"/>
                <a:gd name="connsiteY45" fmla="*/ 285497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357202 w 2189512"/>
                <a:gd name="connsiteY96" fmla="*/ 240559 h 977693"/>
                <a:gd name="connsiteX97" fmla="*/ 1461764 w 2189512"/>
                <a:gd name="connsiteY97" fmla="*/ 280590 h 977693"/>
                <a:gd name="connsiteX98" fmla="*/ 1473763 w 2189512"/>
                <a:gd name="connsiteY98" fmla="*/ 286486 h 977693"/>
                <a:gd name="connsiteX99" fmla="*/ 1482950 w 2189512"/>
                <a:gd name="connsiteY99" fmla="*/ 289639 h 977693"/>
                <a:gd name="connsiteX100" fmla="*/ 1500846 w 2189512"/>
                <a:gd name="connsiteY100" fmla="*/ 296767 h 977693"/>
                <a:gd name="connsiteX101" fmla="*/ 1524158 w 2189512"/>
                <a:gd name="connsiteY101" fmla="*/ 305953 h 977693"/>
                <a:gd name="connsiteX102" fmla="*/ 1536157 w 2189512"/>
                <a:gd name="connsiteY102" fmla="*/ 311848 h 977693"/>
                <a:gd name="connsiteX103" fmla="*/ 1586552 w 2189512"/>
                <a:gd name="connsiteY103" fmla="*/ 331315 h 977693"/>
                <a:gd name="connsiteX104" fmla="*/ 1598551 w 2189512"/>
                <a:gd name="connsiteY104" fmla="*/ 337211 h 977693"/>
                <a:gd name="connsiteX105" fmla="*/ 1653061 w 2189512"/>
                <a:gd name="connsiteY105" fmla="*/ 359077 h 977693"/>
                <a:gd name="connsiteX106" fmla="*/ 1669653 w 2189512"/>
                <a:gd name="connsiteY106" fmla="*/ 366549 h 977693"/>
                <a:gd name="connsiteX107" fmla="*/ 1705444 w 2189512"/>
                <a:gd name="connsiteY107" fmla="*/ 380807 h 977693"/>
                <a:gd name="connsiteX108" fmla="*/ 1736161 w 2189512"/>
                <a:gd name="connsiteY108" fmla="*/ 394311 h 977693"/>
                <a:gd name="connsiteX109" fmla="*/ 1786899 w 2189512"/>
                <a:gd name="connsiteY109" fmla="*/ 415081 h 977693"/>
                <a:gd name="connsiteX110" fmla="*/ 1802669 w 2189512"/>
                <a:gd name="connsiteY110" fmla="*/ 422073 h 977693"/>
                <a:gd name="connsiteX111" fmla="*/ 1811857 w 2189512"/>
                <a:gd name="connsiteY111" fmla="*/ 425226 h 977693"/>
                <a:gd name="connsiteX112" fmla="*/ 1829752 w 2189512"/>
                <a:gd name="connsiteY112" fmla="*/ 432355 h 977693"/>
                <a:gd name="connsiteX113" fmla="*/ 1853887 w 2189512"/>
                <a:gd name="connsiteY113" fmla="*/ 442021 h 977693"/>
                <a:gd name="connsiteX114" fmla="*/ 1869657 w 2189512"/>
                <a:gd name="connsiteY114" fmla="*/ 449013 h 977693"/>
                <a:gd name="connsiteX115" fmla="*/ 1920395 w 2189512"/>
                <a:gd name="connsiteY115" fmla="*/ 469782 h 977693"/>
                <a:gd name="connsiteX116" fmla="*/ 1936165 w 2189512"/>
                <a:gd name="connsiteY116" fmla="*/ 476774 h 977693"/>
                <a:gd name="connsiteX117" fmla="*/ 1982789 w 2189512"/>
                <a:gd name="connsiteY117" fmla="*/ 495145 h 977693"/>
                <a:gd name="connsiteX118" fmla="*/ 1998559 w 2189512"/>
                <a:gd name="connsiteY118" fmla="*/ 502137 h 977693"/>
                <a:gd name="connsiteX119" fmla="*/ 2045183 w 2189512"/>
                <a:gd name="connsiteY119" fmla="*/ 520507 h 977693"/>
                <a:gd name="connsiteX120" fmla="*/ 2056839 w 2189512"/>
                <a:gd name="connsiteY120" fmla="*/ 525100 h 977693"/>
                <a:gd name="connsiteX121" fmla="*/ 2099349 w 2189512"/>
                <a:gd name="connsiteY121" fmla="*/ 541071 h 977693"/>
                <a:gd name="connsiteX122" fmla="*/ 2111142 w 2189512"/>
                <a:gd name="connsiteY122" fmla="*/ 543538 h 977693"/>
                <a:gd name="connsiteX123" fmla="*/ 2157766 w 2189512"/>
                <a:gd name="connsiteY123" fmla="*/ 561909 h 977693"/>
                <a:gd name="connsiteX124" fmla="*/ 2166602 w 2189512"/>
                <a:gd name="connsiteY124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5651 w 2189512"/>
                <a:gd name="connsiteY44" fmla="*/ 367936 h 977693"/>
                <a:gd name="connsiteX45" fmla="*/ 252598 w 2189512"/>
                <a:gd name="connsiteY45" fmla="*/ 285497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357202 w 2189512"/>
                <a:gd name="connsiteY96" fmla="*/ 240559 h 977693"/>
                <a:gd name="connsiteX97" fmla="*/ 1461764 w 2189512"/>
                <a:gd name="connsiteY97" fmla="*/ 280590 h 977693"/>
                <a:gd name="connsiteX98" fmla="*/ 1473763 w 2189512"/>
                <a:gd name="connsiteY98" fmla="*/ 286486 h 977693"/>
                <a:gd name="connsiteX99" fmla="*/ 1482950 w 2189512"/>
                <a:gd name="connsiteY99" fmla="*/ 289639 h 977693"/>
                <a:gd name="connsiteX100" fmla="*/ 1500846 w 2189512"/>
                <a:gd name="connsiteY100" fmla="*/ 296767 h 977693"/>
                <a:gd name="connsiteX101" fmla="*/ 1524158 w 2189512"/>
                <a:gd name="connsiteY101" fmla="*/ 305953 h 977693"/>
                <a:gd name="connsiteX102" fmla="*/ 1536157 w 2189512"/>
                <a:gd name="connsiteY102" fmla="*/ 311848 h 977693"/>
                <a:gd name="connsiteX103" fmla="*/ 1586552 w 2189512"/>
                <a:gd name="connsiteY103" fmla="*/ 331315 h 977693"/>
                <a:gd name="connsiteX104" fmla="*/ 1598551 w 2189512"/>
                <a:gd name="connsiteY104" fmla="*/ 337211 h 977693"/>
                <a:gd name="connsiteX105" fmla="*/ 1653061 w 2189512"/>
                <a:gd name="connsiteY105" fmla="*/ 359077 h 977693"/>
                <a:gd name="connsiteX106" fmla="*/ 1669653 w 2189512"/>
                <a:gd name="connsiteY106" fmla="*/ 366549 h 977693"/>
                <a:gd name="connsiteX107" fmla="*/ 1705444 w 2189512"/>
                <a:gd name="connsiteY107" fmla="*/ 380807 h 977693"/>
                <a:gd name="connsiteX108" fmla="*/ 1736161 w 2189512"/>
                <a:gd name="connsiteY108" fmla="*/ 394311 h 977693"/>
                <a:gd name="connsiteX109" fmla="*/ 1786899 w 2189512"/>
                <a:gd name="connsiteY109" fmla="*/ 415081 h 977693"/>
                <a:gd name="connsiteX110" fmla="*/ 1802669 w 2189512"/>
                <a:gd name="connsiteY110" fmla="*/ 422073 h 977693"/>
                <a:gd name="connsiteX111" fmla="*/ 1811857 w 2189512"/>
                <a:gd name="connsiteY111" fmla="*/ 425226 h 977693"/>
                <a:gd name="connsiteX112" fmla="*/ 1829752 w 2189512"/>
                <a:gd name="connsiteY112" fmla="*/ 432355 h 977693"/>
                <a:gd name="connsiteX113" fmla="*/ 1853887 w 2189512"/>
                <a:gd name="connsiteY113" fmla="*/ 442021 h 977693"/>
                <a:gd name="connsiteX114" fmla="*/ 1869657 w 2189512"/>
                <a:gd name="connsiteY114" fmla="*/ 449013 h 977693"/>
                <a:gd name="connsiteX115" fmla="*/ 1920395 w 2189512"/>
                <a:gd name="connsiteY115" fmla="*/ 469782 h 977693"/>
                <a:gd name="connsiteX116" fmla="*/ 1936165 w 2189512"/>
                <a:gd name="connsiteY116" fmla="*/ 476774 h 977693"/>
                <a:gd name="connsiteX117" fmla="*/ 1982789 w 2189512"/>
                <a:gd name="connsiteY117" fmla="*/ 495145 h 977693"/>
                <a:gd name="connsiteX118" fmla="*/ 1998559 w 2189512"/>
                <a:gd name="connsiteY118" fmla="*/ 502137 h 977693"/>
                <a:gd name="connsiteX119" fmla="*/ 2045183 w 2189512"/>
                <a:gd name="connsiteY119" fmla="*/ 520507 h 977693"/>
                <a:gd name="connsiteX120" fmla="*/ 2056839 w 2189512"/>
                <a:gd name="connsiteY120" fmla="*/ 525100 h 977693"/>
                <a:gd name="connsiteX121" fmla="*/ 2099349 w 2189512"/>
                <a:gd name="connsiteY121" fmla="*/ 541071 h 977693"/>
                <a:gd name="connsiteX122" fmla="*/ 2111142 w 2189512"/>
                <a:gd name="connsiteY122" fmla="*/ 543538 h 977693"/>
                <a:gd name="connsiteX123" fmla="*/ 2157766 w 2189512"/>
                <a:gd name="connsiteY123" fmla="*/ 561909 h 977693"/>
                <a:gd name="connsiteX124" fmla="*/ 2166602 w 2189512"/>
                <a:gd name="connsiteY124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5651 w 2189512"/>
                <a:gd name="connsiteY44" fmla="*/ 367936 h 977693"/>
                <a:gd name="connsiteX45" fmla="*/ 253498 w 2189512"/>
                <a:gd name="connsiteY45" fmla="*/ 288913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357202 w 2189512"/>
                <a:gd name="connsiteY96" fmla="*/ 240559 h 977693"/>
                <a:gd name="connsiteX97" fmla="*/ 1461764 w 2189512"/>
                <a:gd name="connsiteY97" fmla="*/ 280590 h 977693"/>
                <a:gd name="connsiteX98" fmla="*/ 1473763 w 2189512"/>
                <a:gd name="connsiteY98" fmla="*/ 286486 h 977693"/>
                <a:gd name="connsiteX99" fmla="*/ 1482950 w 2189512"/>
                <a:gd name="connsiteY99" fmla="*/ 289639 h 977693"/>
                <a:gd name="connsiteX100" fmla="*/ 1500846 w 2189512"/>
                <a:gd name="connsiteY100" fmla="*/ 296767 h 977693"/>
                <a:gd name="connsiteX101" fmla="*/ 1524158 w 2189512"/>
                <a:gd name="connsiteY101" fmla="*/ 305953 h 977693"/>
                <a:gd name="connsiteX102" fmla="*/ 1536157 w 2189512"/>
                <a:gd name="connsiteY102" fmla="*/ 311848 h 977693"/>
                <a:gd name="connsiteX103" fmla="*/ 1586552 w 2189512"/>
                <a:gd name="connsiteY103" fmla="*/ 331315 h 977693"/>
                <a:gd name="connsiteX104" fmla="*/ 1598551 w 2189512"/>
                <a:gd name="connsiteY104" fmla="*/ 337211 h 977693"/>
                <a:gd name="connsiteX105" fmla="*/ 1653061 w 2189512"/>
                <a:gd name="connsiteY105" fmla="*/ 359077 h 977693"/>
                <a:gd name="connsiteX106" fmla="*/ 1669653 w 2189512"/>
                <a:gd name="connsiteY106" fmla="*/ 366549 h 977693"/>
                <a:gd name="connsiteX107" fmla="*/ 1705444 w 2189512"/>
                <a:gd name="connsiteY107" fmla="*/ 380807 h 977693"/>
                <a:gd name="connsiteX108" fmla="*/ 1736161 w 2189512"/>
                <a:gd name="connsiteY108" fmla="*/ 394311 h 977693"/>
                <a:gd name="connsiteX109" fmla="*/ 1786899 w 2189512"/>
                <a:gd name="connsiteY109" fmla="*/ 415081 h 977693"/>
                <a:gd name="connsiteX110" fmla="*/ 1802669 w 2189512"/>
                <a:gd name="connsiteY110" fmla="*/ 422073 h 977693"/>
                <a:gd name="connsiteX111" fmla="*/ 1811857 w 2189512"/>
                <a:gd name="connsiteY111" fmla="*/ 425226 h 977693"/>
                <a:gd name="connsiteX112" fmla="*/ 1829752 w 2189512"/>
                <a:gd name="connsiteY112" fmla="*/ 432355 h 977693"/>
                <a:gd name="connsiteX113" fmla="*/ 1853887 w 2189512"/>
                <a:gd name="connsiteY113" fmla="*/ 442021 h 977693"/>
                <a:gd name="connsiteX114" fmla="*/ 1869657 w 2189512"/>
                <a:gd name="connsiteY114" fmla="*/ 449013 h 977693"/>
                <a:gd name="connsiteX115" fmla="*/ 1920395 w 2189512"/>
                <a:gd name="connsiteY115" fmla="*/ 469782 h 977693"/>
                <a:gd name="connsiteX116" fmla="*/ 1936165 w 2189512"/>
                <a:gd name="connsiteY116" fmla="*/ 476774 h 977693"/>
                <a:gd name="connsiteX117" fmla="*/ 1982789 w 2189512"/>
                <a:gd name="connsiteY117" fmla="*/ 495145 h 977693"/>
                <a:gd name="connsiteX118" fmla="*/ 1998559 w 2189512"/>
                <a:gd name="connsiteY118" fmla="*/ 502137 h 977693"/>
                <a:gd name="connsiteX119" fmla="*/ 2045183 w 2189512"/>
                <a:gd name="connsiteY119" fmla="*/ 520507 h 977693"/>
                <a:gd name="connsiteX120" fmla="*/ 2056839 w 2189512"/>
                <a:gd name="connsiteY120" fmla="*/ 525100 h 977693"/>
                <a:gd name="connsiteX121" fmla="*/ 2099349 w 2189512"/>
                <a:gd name="connsiteY121" fmla="*/ 541071 h 977693"/>
                <a:gd name="connsiteX122" fmla="*/ 2111142 w 2189512"/>
                <a:gd name="connsiteY122" fmla="*/ 543538 h 977693"/>
                <a:gd name="connsiteX123" fmla="*/ 2157766 w 2189512"/>
                <a:gd name="connsiteY123" fmla="*/ 561909 h 977693"/>
                <a:gd name="connsiteX124" fmla="*/ 2166602 w 2189512"/>
                <a:gd name="connsiteY124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5651 w 2189512"/>
                <a:gd name="connsiteY44" fmla="*/ 367936 h 977693"/>
                <a:gd name="connsiteX45" fmla="*/ 253498 w 2189512"/>
                <a:gd name="connsiteY45" fmla="*/ 288913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357202 w 2189512"/>
                <a:gd name="connsiteY96" fmla="*/ 240559 h 977693"/>
                <a:gd name="connsiteX97" fmla="*/ 1461764 w 2189512"/>
                <a:gd name="connsiteY97" fmla="*/ 280590 h 977693"/>
                <a:gd name="connsiteX98" fmla="*/ 1473763 w 2189512"/>
                <a:gd name="connsiteY98" fmla="*/ 286486 h 977693"/>
                <a:gd name="connsiteX99" fmla="*/ 1482950 w 2189512"/>
                <a:gd name="connsiteY99" fmla="*/ 289639 h 977693"/>
                <a:gd name="connsiteX100" fmla="*/ 1500846 w 2189512"/>
                <a:gd name="connsiteY100" fmla="*/ 296767 h 977693"/>
                <a:gd name="connsiteX101" fmla="*/ 1524158 w 2189512"/>
                <a:gd name="connsiteY101" fmla="*/ 305953 h 977693"/>
                <a:gd name="connsiteX102" fmla="*/ 1536157 w 2189512"/>
                <a:gd name="connsiteY102" fmla="*/ 311848 h 977693"/>
                <a:gd name="connsiteX103" fmla="*/ 1586552 w 2189512"/>
                <a:gd name="connsiteY103" fmla="*/ 331315 h 977693"/>
                <a:gd name="connsiteX104" fmla="*/ 1598551 w 2189512"/>
                <a:gd name="connsiteY104" fmla="*/ 337211 h 977693"/>
                <a:gd name="connsiteX105" fmla="*/ 1653061 w 2189512"/>
                <a:gd name="connsiteY105" fmla="*/ 359077 h 977693"/>
                <a:gd name="connsiteX106" fmla="*/ 1669653 w 2189512"/>
                <a:gd name="connsiteY106" fmla="*/ 366549 h 977693"/>
                <a:gd name="connsiteX107" fmla="*/ 1705444 w 2189512"/>
                <a:gd name="connsiteY107" fmla="*/ 380807 h 977693"/>
                <a:gd name="connsiteX108" fmla="*/ 1736161 w 2189512"/>
                <a:gd name="connsiteY108" fmla="*/ 394311 h 977693"/>
                <a:gd name="connsiteX109" fmla="*/ 1786899 w 2189512"/>
                <a:gd name="connsiteY109" fmla="*/ 415081 h 977693"/>
                <a:gd name="connsiteX110" fmla="*/ 1802669 w 2189512"/>
                <a:gd name="connsiteY110" fmla="*/ 422073 h 977693"/>
                <a:gd name="connsiteX111" fmla="*/ 1811857 w 2189512"/>
                <a:gd name="connsiteY111" fmla="*/ 425226 h 977693"/>
                <a:gd name="connsiteX112" fmla="*/ 1829752 w 2189512"/>
                <a:gd name="connsiteY112" fmla="*/ 432355 h 977693"/>
                <a:gd name="connsiteX113" fmla="*/ 1853887 w 2189512"/>
                <a:gd name="connsiteY113" fmla="*/ 442021 h 977693"/>
                <a:gd name="connsiteX114" fmla="*/ 1869657 w 2189512"/>
                <a:gd name="connsiteY114" fmla="*/ 449013 h 977693"/>
                <a:gd name="connsiteX115" fmla="*/ 1920395 w 2189512"/>
                <a:gd name="connsiteY115" fmla="*/ 469782 h 977693"/>
                <a:gd name="connsiteX116" fmla="*/ 1936165 w 2189512"/>
                <a:gd name="connsiteY116" fmla="*/ 476774 h 977693"/>
                <a:gd name="connsiteX117" fmla="*/ 1982789 w 2189512"/>
                <a:gd name="connsiteY117" fmla="*/ 495145 h 977693"/>
                <a:gd name="connsiteX118" fmla="*/ 1998559 w 2189512"/>
                <a:gd name="connsiteY118" fmla="*/ 502137 h 977693"/>
                <a:gd name="connsiteX119" fmla="*/ 2045183 w 2189512"/>
                <a:gd name="connsiteY119" fmla="*/ 520507 h 977693"/>
                <a:gd name="connsiteX120" fmla="*/ 2056839 w 2189512"/>
                <a:gd name="connsiteY120" fmla="*/ 525100 h 977693"/>
                <a:gd name="connsiteX121" fmla="*/ 2099349 w 2189512"/>
                <a:gd name="connsiteY121" fmla="*/ 541071 h 977693"/>
                <a:gd name="connsiteX122" fmla="*/ 2111142 w 2189512"/>
                <a:gd name="connsiteY122" fmla="*/ 543538 h 977693"/>
                <a:gd name="connsiteX123" fmla="*/ 2157766 w 2189512"/>
                <a:gd name="connsiteY123" fmla="*/ 561909 h 977693"/>
                <a:gd name="connsiteX124" fmla="*/ 2166602 w 2189512"/>
                <a:gd name="connsiteY124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5651 w 2189512"/>
                <a:gd name="connsiteY44" fmla="*/ 367936 h 977693"/>
                <a:gd name="connsiteX45" fmla="*/ 253498 w 2189512"/>
                <a:gd name="connsiteY45" fmla="*/ 288913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357202 w 2189512"/>
                <a:gd name="connsiteY96" fmla="*/ 240559 h 977693"/>
                <a:gd name="connsiteX97" fmla="*/ 1461764 w 2189512"/>
                <a:gd name="connsiteY97" fmla="*/ 280590 h 977693"/>
                <a:gd name="connsiteX98" fmla="*/ 1473763 w 2189512"/>
                <a:gd name="connsiteY98" fmla="*/ 286486 h 977693"/>
                <a:gd name="connsiteX99" fmla="*/ 1482950 w 2189512"/>
                <a:gd name="connsiteY99" fmla="*/ 289639 h 977693"/>
                <a:gd name="connsiteX100" fmla="*/ 1500846 w 2189512"/>
                <a:gd name="connsiteY100" fmla="*/ 296767 h 977693"/>
                <a:gd name="connsiteX101" fmla="*/ 1524158 w 2189512"/>
                <a:gd name="connsiteY101" fmla="*/ 305953 h 977693"/>
                <a:gd name="connsiteX102" fmla="*/ 1536157 w 2189512"/>
                <a:gd name="connsiteY102" fmla="*/ 311848 h 977693"/>
                <a:gd name="connsiteX103" fmla="*/ 1586552 w 2189512"/>
                <a:gd name="connsiteY103" fmla="*/ 331315 h 977693"/>
                <a:gd name="connsiteX104" fmla="*/ 1598551 w 2189512"/>
                <a:gd name="connsiteY104" fmla="*/ 337211 h 977693"/>
                <a:gd name="connsiteX105" fmla="*/ 1653061 w 2189512"/>
                <a:gd name="connsiteY105" fmla="*/ 359077 h 977693"/>
                <a:gd name="connsiteX106" fmla="*/ 1669653 w 2189512"/>
                <a:gd name="connsiteY106" fmla="*/ 366549 h 977693"/>
                <a:gd name="connsiteX107" fmla="*/ 1705444 w 2189512"/>
                <a:gd name="connsiteY107" fmla="*/ 380807 h 977693"/>
                <a:gd name="connsiteX108" fmla="*/ 1736161 w 2189512"/>
                <a:gd name="connsiteY108" fmla="*/ 394311 h 977693"/>
                <a:gd name="connsiteX109" fmla="*/ 1786899 w 2189512"/>
                <a:gd name="connsiteY109" fmla="*/ 415081 h 977693"/>
                <a:gd name="connsiteX110" fmla="*/ 1802669 w 2189512"/>
                <a:gd name="connsiteY110" fmla="*/ 422073 h 977693"/>
                <a:gd name="connsiteX111" fmla="*/ 1811857 w 2189512"/>
                <a:gd name="connsiteY111" fmla="*/ 425226 h 977693"/>
                <a:gd name="connsiteX112" fmla="*/ 1829752 w 2189512"/>
                <a:gd name="connsiteY112" fmla="*/ 432355 h 977693"/>
                <a:gd name="connsiteX113" fmla="*/ 1853887 w 2189512"/>
                <a:gd name="connsiteY113" fmla="*/ 442021 h 977693"/>
                <a:gd name="connsiteX114" fmla="*/ 1920395 w 2189512"/>
                <a:gd name="connsiteY114" fmla="*/ 469782 h 977693"/>
                <a:gd name="connsiteX115" fmla="*/ 1936165 w 2189512"/>
                <a:gd name="connsiteY115" fmla="*/ 476774 h 977693"/>
                <a:gd name="connsiteX116" fmla="*/ 1982789 w 2189512"/>
                <a:gd name="connsiteY116" fmla="*/ 495145 h 977693"/>
                <a:gd name="connsiteX117" fmla="*/ 1998559 w 2189512"/>
                <a:gd name="connsiteY117" fmla="*/ 502137 h 977693"/>
                <a:gd name="connsiteX118" fmla="*/ 2045183 w 2189512"/>
                <a:gd name="connsiteY118" fmla="*/ 520507 h 977693"/>
                <a:gd name="connsiteX119" fmla="*/ 2056839 w 2189512"/>
                <a:gd name="connsiteY119" fmla="*/ 525100 h 977693"/>
                <a:gd name="connsiteX120" fmla="*/ 2099349 w 2189512"/>
                <a:gd name="connsiteY120" fmla="*/ 541071 h 977693"/>
                <a:gd name="connsiteX121" fmla="*/ 2111142 w 2189512"/>
                <a:gd name="connsiteY121" fmla="*/ 543538 h 977693"/>
                <a:gd name="connsiteX122" fmla="*/ 2157766 w 2189512"/>
                <a:gd name="connsiteY122" fmla="*/ 561909 h 977693"/>
                <a:gd name="connsiteX123" fmla="*/ 2166602 w 2189512"/>
                <a:gd name="connsiteY123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5651 w 2189512"/>
                <a:gd name="connsiteY44" fmla="*/ 367936 h 977693"/>
                <a:gd name="connsiteX45" fmla="*/ 253498 w 2189512"/>
                <a:gd name="connsiteY45" fmla="*/ 288913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357202 w 2189512"/>
                <a:gd name="connsiteY96" fmla="*/ 240559 h 977693"/>
                <a:gd name="connsiteX97" fmla="*/ 1461764 w 2189512"/>
                <a:gd name="connsiteY97" fmla="*/ 280590 h 977693"/>
                <a:gd name="connsiteX98" fmla="*/ 1473763 w 2189512"/>
                <a:gd name="connsiteY98" fmla="*/ 286486 h 977693"/>
                <a:gd name="connsiteX99" fmla="*/ 1482950 w 2189512"/>
                <a:gd name="connsiteY99" fmla="*/ 289639 h 977693"/>
                <a:gd name="connsiteX100" fmla="*/ 1500846 w 2189512"/>
                <a:gd name="connsiteY100" fmla="*/ 296767 h 977693"/>
                <a:gd name="connsiteX101" fmla="*/ 1524158 w 2189512"/>
                <a:gd name="connsiteY101" fmla="*/ 305953 h 977693"/>
                <a:gd name="connsiteX102" fmla="*/ 1536157 w 2189512"/>
                <a:gd name="connsiteY102" fmla="*/ 311848 h 977693"/>
                <a:gd name="connsiteX103" fmla="*/ 1586552 w 2189512"/>
                <a:gd name="connsiteY103" fmla="*/ 331315 h 977693"/>
                <a:gd name="connsiteX104" fmla="*/ 1598551 w 2189512"/>
                <a:gd name="connsiteY104" fmla="*/ 337211 h 977693"/>
                <a:gd name="connsiteX105" fmla="*/ 1653061 w 2189512"/>
                <a:gd name="connsiteY105" fmla="*/ 359077 h 977693"/>
                <a:gd name="connsiteX106" fmla="*/ 1669653 w 2189512"/>
                <a:gd name="connsiteY106" fmla="*/ 366549 h 977693"/>
                <a:gd name="connsiteX107" fmla="*/ 1705444 w 2189512"/>
                <a:gd name="connsiteY107" fmla="*/ 380807 h 977693"/>
                <a:gd name="connsiteX108" fmla="*/ 1786899 w 2189512"/>
                <a:gd name="connsiteY108" fmla="*/ 415081 h 977693"/>
                <a:gd name="connsiteX109" fmla="*/ 1802669 w 2189512"/>
                <a:gd name="connsiteY109" fmla="*/ 422073 h 977693"/>
                <a:gd name="connsiteX110" fmla="*/ 1811857 w 2189512"/>
                <a:gd name="connsiteY110" fmla="*/ 425226 h 977693"/>
                <a:gd name="connsiteX111" fmla="*/ 1829752 w 2189512"/>
                <a:gd name="connsiteY111" fmla="*/ 432355 h 977693"/>
                <a:gd name="connsiteX112" fmla="*/ 1853887 w 2189512"/>
                <a:gd name="connsiteY112" fmla="*/ 442021 h 977693"/>
                <a:gd name="connsiteX113" fmla="*/ 1920395 w 2189512"/>
                <a:gd name="connsiteY113" fmla="*/ 469782 h 977693"/>
                <a:gd name="connsiteX114" fmla="*/ 1936165 w 2189512"/>
                <a:gd name="connsiteY114" fmla="*/ 476774 h 977693"/>
                <a:gd name="connsiteX115" fmla="*/ 1982789 w 2189512"/>
                <a:gd name="connsiteY115" fmla="*/ 495145 h 977693"/>
                <a:gd name="connsiteX116" fmla="*/ 1998559 w 2189512"/>
                <a:gd name="connsiteY116" fmla="*/ 502137 h 977693"/>
                <a:gd name="connsiteX117" fmla="*/ 2045183 w 2189512"/>
                <a:gd name="connsiteY117" fmla="*/ 520507 h 977693"/>
                <a:gd name="connsiteX118" fmla="*/ 2056839 w 2189512"/>
                <a:gd name="connsiteY118" fmla="*/ 525100 h 977693"/>
                <a:gd name="connsiteX119" fmla="*/ 2099349 w 2189512"/>
                <a:gd name="connsiteY119" fmla="*/ 541071 h 977693"/>
                <a:gd name="connsiteX120" fmla="*/ 2111142 w 2189512"/>
                <a:gd name="connsiteY120" fmla="*/ 543538 h 977693"/>
                <a:gd name="connsiteX121" fmla="*/ 2157766 w 2189512"/>
                <a:gd name="connsiteY121" fmla="*/ 561909 h 977693"/>
                <a:gd name="connsiteX122" fmla="*/ 2166602 w 2189512"/>
                <a:gd name="connsiteY122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5651 w 2189512"/>
                <a:gd name="connsiteY44" fmla="*/ 367936 h 977693"/>
                <a:gd name="connsiteX45" fmla="*/ 253498 w 2189512"/>
                <a:gd name="connsiteY45" fmla="*/ 288913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357202 w 2189512"/>
                <a:gd name="connsiteY96" fmla="*/ 240559 h 977693"/>
                <a:gd name="connsiteX97" fmla="*/ 1461764 w 2189512"/>
                <a:gd name="connsiteY97" fmla="*/ 280590 h 977693"/>
                <a:gd name="connsiteX98" fmla="*/ 1473763 w 2189512"/>
                <a:gd name="connsiteY98" fmla="*/ 286486 h 977693"/>
                <a:gd name="connsiteX99" fmla="*/ 1482950 w 2189512"/>
                <a:gd name="connsiteY99" fmla="*/ 289639 h 977693"/>
                <a:gd name="connsiteX100" fmla="*/ 1500846 w 2189512"/>
                <a:gd name="connsiteY100" fmla="*/ 296767 h 977693"/>
                <a:gd name="connsiteX101" fmla="*/ 1524158 w 2189512"/>
                <a:gd name="connsiteY101" fmla="*/ 305953 h 977693"/>
                <a:gd name="connsiteX102" fmla="*/ 1536157 w 2189512"/>
                <a:gd name="connsiteY102" fmla="*/ 311848 h 977693"/>
                <a:gd name="connsiteX103" fmla="*/ 1586552 w 2189512"/>
                <a:gd name="connsiteY103" fmla="*/ 331315 h 977693"/>
                <a:gd name="connsiteX104" fmla="*/ 1598551 w 2189512"/>
                <a:gd name="connsiteY104" fmla="*/ 337211 h 977693"/>
                <a:gd name="connsiteX105" fmla="*/ 1669653 w 2189512"/>
                <a:gd name="connsiteY105" fmla="*/ 366549 h 977693"/>
                <a:gd name="connsiteX106" fmla="*/ 1705444 w 2189512"/>
                <a:gd name="connsiteY106" fmla="*/ 380807 h 977693"/>
                <a:gd name="connsiteX107" fmla="*/ 1786899 w 2189512"/>
                <a:gd name="connsiteY107" fmla="*/ 415081 h 977693"/>
                <a:gd name="connsiteX108" fmla="*/ 1802669 w 2189512"/>
                <a:gd name="connsiteY108" fmla="*/ 422073 h 977693"/>
                <a:gd name="connsiteX109" fmla="*/ 1811857 w 2189512"/>
                <a:gd name="connsiteY109" fmla="*/ 425226 h 977693"/>
                <a:gd name="connsiteX110" fmla="*/ 1829752 w 2189512"/>
                <a:gd name="connsiteY110" fmla="*/ 432355 h 977693"/>
                <a:gd name="connsiteX111" fmla="*/ 1853887 w 2189512"/>
                <a:gd name="connsiteY111" fmla="*/ 442021 h 977693"/>
                <a:gd name="connsiteX112" fmla="*/ 1920395 w 2189512"/>
                <a:gd name="connsiteY112" fmla="*/ 469782 h 977693"/>
                <a:gd name="connsiteX113" fmla="*/ 1936165 w 2189512"/>
                <a:gd name="connsiteY113" fmla="*/ 476774 h 977693"/>
                <a:gd name="connsiteX114" fmla="*/ 1982789 w 2189512"/>
                <a:gd name="connsiteY114" fmla="*/ 495145 h 977693"/>
                <a:gd name="connsiteX115" fmla="*/ 1998559 w 2189512"/>
                <a:gd name="connsiteY115" fmla="*/ 502137 h 977693"/>
                <a:gd name="connsiteX116" fmla="*/ 2045183 w 2189512"/>
                <a:gd name="connsiteY116" fmla="*/ 520507 h 977693"/>
                <a:gd name="connsiteX117" fmla="*/ 2056839 w 2189512"/>
                <a:gd name="connsiteY117" fmla="*/ 525100 h 977693"/>
                <a:gd name="connsiteX118" fmla="*/ 2099349 w 2189512"/>
                <a:gd name="connsiteY118" fmla="*/ 541071 h 977693"/>
                <a:gd name="connsiteX119" fmla="*/ 2111142 w 2189512"/>
                <a:gd name="connsiteY119" fmla="*/ 543538 h 977693"/>
                <a:gd name="connsiteX120" fmla="*/ 2157766 w 2189512"/>
                <a:gd name="connsiteY120" fmla="*/ 561909 h 977693"/>
                <a:gd name="connsiteX121" fmla="*/ 2166602 w 2189512"/>
                <a:gd name="connsiteY121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5651 w 2189512"/>
                <a:gd name="connsiteY44" fmla="*/ 367936 h 977693"/>
                <a:gd name="connsiteX45" fmla="*/ 253498 w 2189512"/>
                <a:gd name="connsiteY45" fmla="*/ 288913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357202 w 2189512"/>
                <a:gd name="connsiteY96" fmla="*/ 240559 h 977693"/>
                <a:gd name="connsiteX97" fmla="*/ 1461764 w 2189512"/>
                <a:gd name="connsiteY97" fmla="*/ 280590 h 977693"/>
                <a:gd name="connsiteX98" fmla="*/ 1473763 w 2189512"/>
                <a:gd name="connsiteY98" fmla="*/ 286486 h 977693"/>
                <a:gd name="connsiteX99" fmla="*/ 1482950 w 2189512"/>
                <a:gd name="connsiteY99" fmla="*/ 289639 h 977693"/>
                <a:gd name="connsiteX100" fmla="*/ 1500846 w 2189512"/>
                <a:gd name="connsiteY100" fmla="*/ 296767 h 977693"/>
                <a:gd name="connsiteX101" fmla="*/ 1524158 w 2189512"/>
                <a:gd name="connsiteY101" fmla="*/ 305953 h 977693"/>
                <a:gd name="connsiteX102" fmla="*/ 1536157 w 2189512"/>
                <a:gd name="connsiteY102" fmla="*/ 311848 h 977693"/>
                <a:gd name="connsiteX103" fmla="*/ 1586552 w 2189512"/>
                <a:gd name="connsiteY103" fmla="*/ 331315 h 977693"/>
                <a:gd name="connsiteX104" fmla="*/ 1669653 w 2189512"/>
                <a:gd name="connsiteY104" fmla="*/ 366549 h 977693"/>
                <a:gd name="connsiteX105" fmla="*/ 1705444 w 2189512"/>
                <a:gd name="connsiteY105" fmla="*/ 380807 h 977693"/>
                <a:gd name="connsiteX106" fmla="*/ 1786899 w 2189512"/>
                <a:gd name="connsiteY106" fmla="*/ 415081 h 977693"/>
                <a:gd name="connsiteX107" fmla="*/ 1802669 w 2189512"/>
                <a:gd name="connsiteY107" fmla="*/ 422073 h 977693"/>
                <a:gd name="connsiteX108" fmla="*/ 1811857 w 2189512"/>
                <a:gd name="connsiteY108" fmla="*/ 425226 h 977693"/>
                <a:gd name="connsiteX109" fmla="*/ 1829752 w 2189512"/>
                <a:gd name="connsiteY109" fmla="*/ 432355 h 977693"/>
                <a:gd name="connsiteX110" fmla="*/ 1853887 w 2189512"/>
                <a:gd name="connsiteY110" fmla="*/ 442021 h 977693"/>
                <a:gd name="connsiteX111" fmla="*/ 1920395 w 2189512"/>
                <a:gd name="connsiteY111" fmla="*/ 469782 h 977693"/>
                <a:gd name="connsiteX112" fmla="*/ 1936165 w 2189512"/>
                <a:gd name="connsiteY112" fmla="*/ 476774 h 977693"/>
                <a:gd name="connsiteX113" fmla="*/ 1982789 w 2189512"/>
                <a:gd name="connsiteY113" fmla="*/ 495145 h 977693"/>
                <a:gd name="connsiteX114" fmla="*/ 1998559 w 2189512"/>
                <a:gd name="connsiteY114" fmla="*/ 502137 h 977693"/>
                <a:gd name="connsiteX115" fmla="*/ 2045183 w 2189512"/>
                <a:gd name="connsiteY115" fmla="*/ 520507 h 977693"/>
                <a:gd name="connsiteX116" fmla="*/ 2056839 w 2189512"/>
                <a:gd name="connsiteY116" fmla="*/ 525100 h 977693"/>
                <a:gd name="connsiteX117" fmla="*/ 2099349 w 2189512"/>
                <a:gd name="connsiteY117" fmla="*/ 541071 h 977693"/>
                <a:gd name="connsiteX118" fmla="*/ 2111142 w 2189512"/>
                <a:gd name="connsiteY118" fmla="*/ 543538 h 977693"/>
                <a:gd name="connsiteX119" fmla="*/ 2157766 w 2189512"/>
                <a:gd name="connsiteY119" fmla="*/ 561909 h 977693"/>
                <a:gd name="connsiteX120" fmla="*/ 2166602 w 2189512"/>
                <a:gd name="connsiteY120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5651 w 2189512"/>
                <a:gd name="connsiteY44" fmla="*/ 367936 h 977693"/>
                <a:gd name="connsiteX45" fmla="*/ 253498 w 2189512"/>
                <a:gd name="connsiteY45" fmla="*/ 288913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357202 w 2189512"/>
                <a:gd name="connsiteY96" fmla="*/ 240559 h 977693"/>
                <a:gd name="connsiteX97" fmla="*/ 1461764 w 2189512"/>
                <a:gd name="connsiteY97" fmla="*/ 280590 h 977693"/>
                <a:gd name="connsiteX98" fmla="*/ 1473763 w 2189512"/>
                <a:gd name="connsiteY98" fmla="*/ 286486 h 977693"/>
                <a:gd name="connsiteX99" fmla="*/ 1482950 w 2189512"/>
                <a:gd name="connsiteY99" fmla="*/ 289639 h 977693"/>
                <a:gd name="connsiteX100" fmla="*/ 1500846 w 2189512"/>
                <a:gd name="connsiteY100" fmla="*/ 296767 h 977693"/>
                <a:gd name="connsiteX101" fmla="*/ 1524158 w 2189512"/>
                <a:gd name="connsiteY101" fmla="*/ 305953 h 977693"/>
                <a:gd name="connsiteX102" fmla="*/ 1586552 w 2189512"/>
                <a:gd name="connsiteY102" fmla="*/ 331315 h 977693"/>
                <a:gd name="connsiteX103" fmla="*/ 1669653 w 2189512"/>
                <a:gd name="connsiteY103" fmla="*/ 366549 h 977693"/>
                <a:gd name="connsiteX104" fmla="*/ 1705444 w 2189512"/>
                <a:gd name="connsiteY104" fmla="*/ 380807 h 977693"/>
                <a:gd name="connsiteX105" fmla="*/ 1786899 w 2189512"/>
                <a:gd name="connsiteY105" fmla="*/ 415081 h 977693"/>
                <a:gd name="connsiteX106" fmla="*/ 1802669 w 2189512"/>
                <a:gd name="connsiteY106" fmla="*/ 422073 h 977693"/>
                <a:gd name="connsiteX107" fmla="*/ 1811857 w 2189512"/>
                <a:gd name="connsiteY107" fmla="*/ 425226 h 977693"/>
                <a:gd name="connsiteX108" fmla="*/ 1829752 w 2189512"/>
                <a:gd name="connsiteY108" fmla="*/ 432355 h 977693"/>
                <a:gd name="connsiteX109" fmla="*/ 1853887 w 2189512"/>
                <a:gd name="connsiteY109" fmla="*/ 442021 h 977693"/>
                <a:gd name="connsiteX110" fmla="*/ 1920395 w 2189512"/>
                <a:gd name="connsiteY110" fmla="*/ 469782 h 977693"/>
                <a:gd name="connsiteX111" fmla="*/ 1936165 w 2189512"/>
                <a:gd name="connsiteY111" fmla="*/ 476774 h 977693"/>
                <a:gd name="connsiteX112" fmla="*/ 1982789 w 2189512"/>
                <a:gd name="connsiteY112" fmla="*/ 495145 h 977693"/>
                <a:gd name="connsiteX113" fmla="*/ 1998559 w 2189512"/>
                <a:gd name="connsiteY113" fmla="*/ 502137 h 977693"/>
                <a:gd name="connsiteX114" fmla="*/ 2045183 w 2189512"/>
                <a:gd name="connsiteY114" fmla="*/ 520507 h 977693"/>
                <a:gd name="connsiteX115" fmla="*/ 2056839 w 2189512"/>
                <a:gd name="connsiteY115" fmla="*/ 525100 h 977693"/>
                <a:gd name="connsiteX116" fmla="*/ 2099349 w 2189512"/>
                <a:gd name="connsiteY116" fmla="*/ 541071 h 977693"/>
                <a:gd name="connsiteX117" fmla="*/ 2111142 w 2189512"/>
                <a:gd name="connsiteY117" fmla="*/ 543538 h 977693"/>
                <a:gd name="connsiteX118" fmla="*/ 2157766 w 2189512"/>
                <a:gd name="connsiteY118" fmla="*/ 561909 h 977693"/>
                <a:gd name="connsiteX119" fmla="*/ 2166602 w 2189512"/>
                <a:gd name="connsiteY119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5651 w 2189512"/>
                <a:gd name="connsiteY44" fmla="*/ 367936 h 977693"/>
                <a:gd name="connsiteX45" fmla="*/ 253498 w 2189512"/>
                <a:gd name="connsiteY45" fmla="*/ 288913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357202 w 2189512"/>
                <a:gd name="connsiteY96" fmla="*/ 240559 h 977693"/>
                <a:gd name="connsiteX97" fmla="*/ 1461764 w 2189512"/>
                <a:gd name="connsiteY97" fmla="*/ 280590 h 977693"/>
                <a:gd name="connsiteX98" fmla="*/ 1473763 w 2189512"/>
                <a:gd name="connsiteY98" fmla="*/ 286486 h 977693"/>
                <a:gd name="connsiteX99" fmla="*/ 1482950 w 2189512"/>
                <a:gd name="connsiteY99" fmla="*/ 289639 h 977693"/>
                <a:gd name="connsiteX100" fmla="*/ 1500846 w 2189512"/>
                <a:gd name="connsiteY100" fmla="*/ 296767 h 977693"/>
                <a:gd name="connsiteX101" fmla="*/ 1586552 w 2189512"/>
                <a:gd name="connsiteY101" fmla="*/ 331315 h 977693"/>
                <a:gd name="connsiteX102" fmla="*/ 1669653 w 2189512"/>
                <a:gd name="connsiteY102" fmla="*/ 366549 h 977693"/>
                <a:gd name="connsiteX103" fmla="*/ 1705444 w 2189512"/>
                <a:gd name="connsiteY103" fmla="*/ 380807 h 977693"/>
                <a:gd name="connsiteX104" fmla="*/ 1786899 w 2189512"/>
                <a:gd name="connsiteY104" fmla="*/ 415081 h 977693"/>
                <a:gd name="connsiteX105" fmla="*/ 1802669 w 2189512"/>
                <a:gd name="connsiteY105" fmla="*/ 422073 h 977693"/>
                <a:gd name="connsiteX106" fmla="*/ 1811857 w 2189512"/>
                <a:gd name="connsiteY106" fmla="*/ 425226 h 977693"/>
                <a:gd name="connsiteX107" fmla="*/ 1829752 w 2189512"/>
                <a:gd name="connsiteY107" fmla="*/ 432355 h 977693"/>
                <a:gd name="connsiteX108" fmla="*/ 1853887 w 2189512"/>
                <a:gd name="connsiteY108" fmla="*/ 442021 h 977693"/>
                <a:gd name="connsiteX109" fmla="*/ 1920395 w 2189512"/>
                <a:gd name="connsiteY109" fmla="*/ 469782 h 977693"/>
                <a:gd name="connsiteX110" fmla="*/ 1936165 w 2189512"/>
                <a:gd name="connsiteY110" fmla="*/ 476774 h 977693"/>
                <a:gd name="connsiteX111" fmla="*/ 1982789 w 2189512"/>
                <a:gd name="connsiteY111" fmla="*/ 495145 h 977693"/>
                <a:gd name="connsiteX112" fmla="*/ 1998559 w 2189512"/>
                <a:gd name="connsiteY112" fmla="*/ 502137 h 977693"/>
                <a:gd name="connsiteX113" fmla="*/ 2045183 w 2189512"/>
                <a:gd name="connsiteY113" fmla="*/ 520507 h 977693"/>
                <a:gd name="connsiteX114" fmla="*/ 2056839 w 2189512"/>
                <a:gd name="connsiteY114" fmla="*/ 525100 h 977693"/>
                <a:gd name="connsiteX115" fmla="*/ 2099349 w 2189512"/>
                <a:gd name="connsiteY115" fmla="*/ 541071 h 977693"/>
                <a:gd name="connsiteX116" fmla="*/ 2111142 w 2189512"/>
                <a:gd name="connsiteY116" fmla="*/ 543538 h 977693"/>
                <a:gd name="connsiteX117" fmla="*/ 2157766 w 2189512"/>
                <a:gd name="connsiteY117" fmla="*/ 561909 h 977693"/>
                <a:gd name="connsiteX118" fmla="*/ 2166602 w 2189512"/>
                <a:gd name="connsiteY118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5651 w 2189512"/>
                <a:gd name="connsiteY44" fmla="*/ 367936 h 977693"/>
                <a:gd name="connsiteX45" fmla="*/ 253498 w 2189512"/>
                <a:gd name="connsiteY45" fmla="*/ 288913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357202 w 2189512"/>
                <a:gd name="connsiteY96" fmla="*/ 240559 h 977693"/>
                <a:gd name="connsiteX97" fmla="*/ 1461764 w 2189512"/>
                <a:gd name="connsiteY97" fmla="*/ 280590 h 977693"/>
                <a:gd name="connsiteX98" fmla="*/ 1473763 w 2189512"/>
                <a:gd name="connsiteY98" fmla="*/ 286486 h 977693"/>
                <a:gd name="connsiteX99" fmla="*/ 1482950 w 2189512"/>
                <a:gd name="connsiteY99" fmla="*/ 289639 h 977693"/>
                <a:gd name="connsiteX100" fmla="*/ 1586552 w 2189512"/>
                <a:gd name="connsiteY100" fmla="*/ 331315 h 977693"/>
                <a:gd name="connsiteX101" fmla="*/ 1669653 w 2189512"/>
                <a:gd name="connsiteY101" fmla="*/ 366549 h 977693"/>
                <a:gd name="connsiteX102" fmla="*/ 1705444 w 2189512"/>
                <a:gd name="connsiteY102" fmla="*/ 380807 h 977693"/>
                <a:gd name="connsiteX103" fmla="*/ 1786899 w 2189512"/>
                <a:gd name="connsiteY103" fmla="*/ 415081 h 977693"/>
                <a:gd name="connsiteX104" fmla="*/ 1802669 w 2189512"/>
                <a:gd name="connsiteY104" fmla="*/ 422073 h 977693"/>
                <a:gd name="connsiteX105" fmla="*/ 1811857 w 2189512"/>
                <a:gd name="connsiteY105" fmla="*/ 425226 h 977693"/>
                <a:gd name="connsiteX106" fmla="*/ 1829752 w 2189512"/>
                <a:gd name="connsiteY106" fmla="*/ 432355 h 977693"/>
                <a:gd name="connsiteX107" fmla="*/ 1853887 w 2189512"/>
                <a:gd name="connsiteY107" fmla="*/ 442021 h 977693"/>
                <a:gd name="connsiteX108" fmla="*/ 1920395 w 2189512"/>
                <a:gd name="connsiteY108" fmla="*/ 469782 h 977693"/>
                <a:gd name="connsiteX109" fmla="*/ 1936165 w 2189512"/>
                <a:gd name="connsiteY109" fmla="*/ 476774 h 977693"/>
                <a:gd name="connsiteX110" fmla="*/ 1982789 w 2189512"/>
                <a:gd name="connsiteY110" fmla="*/ 495145 h 977693"/>
                <a:gd name="connsiteX111" fmla="*/ 1998559 w 2189512"/>
                <a:gd name="connsiteY111" fmla="*/ 502137 h 977693"/>
                <a:gd name="connsiteX112" fmla="*/ 2045183 w 2189512"/>
                <a:gd name="connsiteY112" fmla="*/ 520507 h 977693"/>
                <a:gd name="connsiteX113" fmla="*/ 2056839 w 2189512"/>
                <a:gd name="connsiteY113" fmla="*/ 525100 h 977693"/>
                <a:gd name="connsiteX114" fmla="*/ 2099349 w 2189512"/>
                <a:gd name="connsiteY114" fmla="*/ 541071 h 977693"/>
                <a:gd name="connsiteX115" fmla="*/ 2111142 w 2189512"/>
                <a:gd name="connsiteY115" fmla="*/ 543538 h 977693"/>
                <a:gd name="connsiteX116" fmla="*/ 2157766 w 2189512"/>
                <a:gd name="connsiteY116" fmla="*/ 561909 h 977693"/>
                <a:gd name="connsiteX117" fmla="*/ 2166602 w 2189512"/>
                <a:gd name="connsiteY117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5651 w 2189512"/>
                <a:gd name="connsiteY44" fmla="*/ 367936 h 977693"/>
                <a:gd name="connsiteX45" fmla="*/ 253498 w 2189512"/>
                <a:gd name="connsiteY45" fmla="*/ 288913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357202 w 2189512"/>
                <a:gd name="connsiteY96" fmla="*/ 240559 h 977693"/>
                <a:gd name="connsiteX97" fmla="*/ 1461764 w 2189512"/>
                <a:gd name="connsiteY97" fmla="*/ 280590 h 977693"/>
                <a:gd name="connsiteX98" fmla="*/ 1473763 w 2189512"/>
                <a:gd name="connsiteY98" fmla="*/ 286486 h 977693"/>
                <a:gd name="connsiteX99" fmla="*/ 1586552 w 2189512"/>
                <a:gd name="connsiteY99" fmla="*/ 331315 h 977693"/>
                <a:gd name="connsiteX100" fmla="*/ 1669653 w 2189512"/>
                <a:gd name="connsiteY100" fmla="*/ 366549 h 977693"/>
                <a:gd name="connsiteX101" fmla="*/ 1705444 w 2189512"/>
                <a:gd name="connsiteY101" fmla="*/ 380807 h 977693"/>
                <a:gd name="connsiteX102" fmla="*/ 1786899 w 2189512"/>
                <a:gd name="connsiteY102" fmla="*/ 415081 h 977693"/>
                <a:gd name="connsiteX103" fmla="*/ 1802669 w 2189512"/>
                <a:gd name="connsiteY103" fmla="*/ 422073 h 977693"/>
                <a:gd name="connsiteX104" fmla="*/ 1811857 w 2189512"/>
                <a:gd name="connsiteY104" fmla="*/ 425226 h 977693"/>
                <a:gd name="connsiteX105" fmla="*/ 1829752 w 2189512"/>
                <a:gd name="connsiteY105" fmla="*/ 432355 h 977693"/>
                <a:gd name="connsiteX106" fmla="*/ 1853887 w 2189512"/>
                <a:gd name="connsiteY106" fmla="*/ 442021 h 977693"/>
                <a:gd name="connsiteX107" fmla="*/ 1920395 w 2189512"/>
                <a:gd name="connsiteY107" fmla="*/ 469782 h 977693"/>
                <a:gd name="connsiteX108" fmla="*/ 1936165 w 2189512"/>
                <a:gd name="connsiteY108" fmla="*/ 476774 h 977693"/>
                <a:gd name="connsiteX109" fmla="*/ 1982789 w 2189512"/>
                <a:gd name="connsiteY109" fmla="*/ 495145 h 977693"/>
                <a:gd name="connsiteX110" fmla="*/ 1998559 w 2189512"/>
                <a:gd name="connsiteY110" fmla="*/ 502137 h 977693"/>
                <a:gd name="connsiteX111" fmla="*/ 2045183 w 2189512"/>
                <a:gd name="connsiteY111" fmla="*/ 520507 h 977693"/>
                <a:gd name="connsiteX112" fmla="*/ 2056839 w 2189512"/>
                <a:gd name="connsiteY112" fmla="*/ 525100 h 977693"/>
                <a:gd name="connsiteX113" fmla="*/ 2099349 w 2189512"/>
                <a:gd name="connsiteY113" fmla="*/ 541071 h 977693"/>
                <a:gd name="connsiteX114" fmla="*/ 2111142 w 2189512"/>
                <a:gd name="connsiteY114" fmla="*/ 543538 h 977693"/>
                <a:gd name="connsiteX115" fmla="*/ 2157766 w 2189512"/>
                <a:gd name="connsiteY115" fmla="*/ 561909 h 977693"/>
                <a:gd name="connsiteX116" fmla="*/ 2166602 w 2189512"/>
                <a:gd name="connsiteY116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5651 w 2189512"/>
                <a:gd name="connsiteY44" fmla="*/ 367936 h 977693"/>
                <a:gd name="connsiteX45" fmla="*/ 253498 w 2189512"/>
                <a:gd name="connsiteY45" fmla="*/ 288913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357202 w 2189512"/>
                <a:gd name="connsiteY96" fmla="*/ 240559 h 977693"/>
                <a:gd name="connsiteX97" fmla="*/ 1461764 w 2189512"/>
                <a:gd name="connsiteY97" fmla="*/ 280590 h 977693"/>
                <a:gd name="connsiteX98" fmla="*/ 1586552 w 2189512"/>
                <a:gd name="connsiteY98" fmla="*/ 331315 h 977693"/>
                <a:gd name="connsiteX99" fmla="*/ 1669653 w 2189512"/>
                <a:gd name="connsiteY99" fmla="*/ 366549 h 977693"/>
                <a:gd name="connsiteX100" fmla="*/ 1705444 w 2189512"/>
                <a:gd name="connsiteY100" fmla="*/ 380807 h 977693"/>
                <a:gd name="connsiteX101" fmla="*/ 1786899 w 2189512"/>
                <a:gd name="connsiteY101" fmla="*/ 415081 h 977693"/>
                <a:gd name="connsiteX102" fmla="*/ 1802669 w 2189512"/>
                <a:gd name="connsiteY102" fmla="*/ 422073 h 977693"/>
                <a:gd name="connsiteX103" fmla="*/ 1811857 w 2189512"/>
                <a:gd name="connsiteY103" fmla="*/ 425226 h 977693"/>
                <a:gd name="connsiteX104" fmla="*/ 1829752 w 2189512"/>
                <a:gd name="connsiteY104" fmla="*/ 432355 h 977693"/>
                <a:gd name="connsiteX105" fmla="*/ 1853887 w 2189512"/>
                <a:gd name="connsiteY105" fmla="*/ 442021 h 977693"/>
                <a:gd name="connsiteX106" fmla="*/ 1920395 w 2189512"/>
                <a:gd name="connsiteY106" fmla="*/ 469782 h 977693"/>
                <a:gd name="connsiteX107" fmla="*/ 1936165 w 2189512"/>
                <a:gd name="connsiteY107" fmla="*/ 476774 h 977693"/>
                <a:gd name="connsiteX108" fmla="*/ 1982789 w 2189512"/>
                <a:gd name="connsiteY108" fmla="*/ 495145 h 977693"/>
                <a:gd name="connsiteX109" fmla="*/ 1998559 w 2189512"/>
                <a:gd name="connsiteY109" fmla="*/ 502137 h 977693"/>
                <a:gd name="connsiteX110" fmla="*/ 2045183 w 2189512"/>
                <a:gd name="connsiteY110" fmla="*/ 520507 h 977693"/>
                <a:gd name="connsiteX111" fmla="*/ 2056839 w 2189512"/>
                <a:gd name="connsiteY111" fmla="*/ 525100 h 977693"/>
                <a:gd name="connsiteX112" fmla="*/ 2099349 w 2189512"/>
                <a:gd name="connsiteY112" fmla="*/ 541071 h 977693"/>
                <a:gd name="connsiteX113" fmla="*/ 2111142 w 2189512"/>
                <a:gd name="connsiteY113" fmla="*/ 543538 h 977693"/>
                <a:gd name="connsiteX114" fmla="*/ 2157766 w 2189512"/>
                <a:gd name="connsiteY114" fmla="*/ 561909 h 977693"/>
                <a:gd name="connsiteX115" fmla="*/ 2166602 w 2189512"/>
                <a:gd name="connsiteY115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5651 w 2189512"/>
                <a:gd name="connsiteY44" fmla="*/ 367936 h 977693"/>
                <a:gd name="connsiteX45" fmla="*/ 253498 w 2189512"/>
                <a:gd name="connsiteY45" fmla="*/ 288913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357202 w 2189512"/>
                <a:gd name="connsiteY96" fmla="*/ 240559 h 977693"/>
                <a:gd name="connsiteX97" fmla="*/ 1586552 w 2189512"/>
                <a:gd name="connsiteY97" fmla="*/ 331315 h 977693"/>
                <a:gd name="connsiteX98" fmla="*/ 1669653 w 2189512"/>
                <a:gd name="connsiteY98" fmla="*/ 366549 h 977693"/>
                <a:gd name="connsiteX99" fmla="*/ 1705444 w 2189512"/>
                <a:gd name="connsiteY99" fmla="*/ 380807 h 977693"/>
                <a:gd name="connsiteX100" fmla="*/ 1786899 w 2189512"/>
                <a:gd name="connsiteY100" fmla="*/ 415081 h 977693"/>
                <a:gd name="connsiteX101" fmla="*/ 1802669 w 2189512"/>
                <a:gd name="connsiteY101" fmla="*/ 422073 h 977693"/>
                <a:gd name="connsiteX102" fmla="*/ 1811857 w 2189512"/>
                <a:gd name="connsiteY102" fmla="*/ 425226 h 977693"/>
                <a:gd name="connsiteX103" fmla="*/ 1829752 w 2189512"/>
                <a:gd name="connsiteY103" fmla="*/ 432355 h 977693"/>
                <a:gd name="connsiteX104" fmla="*/ 1853887 w 2189512"/>
                <a:gd name="connsiteY104" fmla="*/ 442021 h 977693"/>
                <a:gd name="connsiteX105" fmla="*/ 1920395 w 2189512"/>
                <a:gd name="connsiteY105" fmla="*/ 469782 h 977693"/>
                <a:gd name="connsiteX106" fmla="*/ 1936165 w 2189512"/>
                <a:gd name="connsiteY106" fmla="*/ 476774 h 977693"/>
                <a:gd name="connsiteX107" fmla="*/ 1982789 w 2189512"/>
                <a:gd name="connsiteY107" fmla="*/ 495145 h 977693"/>
                <a:gd name="connsiteX108" fmla="*/ 1998559 w 2189512"/>
                <a:gd name="connsiteY108" fmla="*/ 502137 h 977693"/>
                <a:gd name="connsiteX109" fmla="*/ 2045183 w 2189512"/>
                <a:gd name="connsiteY109" fmla="*/ 520507 h 977693"/>
                <a:gd name="connsiteX110" fmla="*/ 2056839 w 2189512"/>
                <a:gd name="connsiteY110" fmla="*/ 525100 h 977693"/>
                <a:gd name="connsiteX111" fmla="*/ 2099349 w 2189512"/>
                <a:gd name="connsiteY111" fmla="*/ 541071 h 977693"/>
                <a:gd name="connsiteX112" fmla="*/ 2111142 w 2189512"/>
                <a:gd name="connsiteY112" fmla="*/ 543538 h 977693"/>
                <a:gd name="connsiteX113" fmla="*/ 2157766 w 2189512"/>
                <a:gd name="connsiteY113" fmla="*/ 561909 h 977693"/>
                <a:gd name="connsiteX114" fmla="*/ 2166602 w 2189512"/>
                <a:gd name="connsiteY114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5651 w 2189512"/>
                <a:gd name="connsiteY44" fmla="*/ 367936 h 977693"/>
                <a:gd name="connsiteX45" fmla="*/ 253498 w 2189512"/>
                <a:gd name="connsiteY45" fmla="*/ 288913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357202 w 2189512"/>
                <a:gd name="connsiteY96" fmla="*/ 240559 h 977693"/>
                <a:gd name="connsiteX97" fmla="*/ 1586552 w 2189512"/>
                <a:gd name="connsiteY97" fmla="*/ 331315 h 977693"/>
                <a:gd name="connsiteX98" fmla="*/ 1669653 w 2189512"/>
                <a:gd name="connsiteY98" fmla="*/ 366549 h 977693"/>
                <a:gd name="connsiteX99" fmla="*/ 1705444 w 2189512"/>
                <a:gd name="connsiteY99" fmla="*/ 380807 h 977693"/>
                <a:gd name="connsiteX100" fmla="*/ 1786899 w 2189512"/>
                <a:gd name="connsiteY100" fmla="*/ 415081 h 977693"/>
                <a:gd name="connsiteX101" fmla="*/ 1811857 w 2189512"/>
                <a:gd name="connsiteY101" fmla="*/ 425226 h 977693"/>
                <a:gd name="connsiteX102" fmla="*/ 1829752 w 2189512"/>
                <a:gd name="connsiteY102" fmla="*/ 432355 h 977693"/>
                <a:gd name="connsiteX103" fmla="*/ 1853887 w 2189512"/>
                <a:gd name="connsiteY103" fmla="*/ 442021 h 977693"/>
                <a:gd name="connsiteX104" fmla="*/ 1920395 w 2189512"/>
                <a:gd name="connsiteY104" fmla="*/ 469782 h 977693"/>
                <a:gd name="connsiteX105" fmla="*/ 1936165 w 2189512"/>
                <a:gd name="connsiteY105" fmla="*/ 476774 h 977693"/>
                <a:gd name="connsiteX106" fmla="*/ 1982789 w 2189512"/>
                <a:gd name="connsiteY106" fmla="*/ 495145 h 977693"/>
                <a:gd name="connsiteX107" fmla="*/ 1998559 w 2189512"/>
                <a:gd name="connsiteY107" fmla="*/ 502137 h 977693"/>
                <a:gd name="connsiteX108" fmla="*/ 2045183 w 2189512"/>
                <a:gd name="connsiteY108" fmla="*/ 520507 h 977693"/>
                <a:gd name="connsiteX109" fmla="*/ 2056839 w 2189512"/>
                <a:gd name="connsiteY109" fmla="*/ 525100 h 977693"/>
                <a:gd name="connsiteX110" fmla="*/ 2099349 w 2189512"/>
                <a:gd name="connsiteY110" fmla="*/ 541071 h 977693"/>
                <a:gd name="connsiteX111" fmla="*/ 2111142 w 2189512"/>
                <a:gd name="connsiteY111" fmla="*/ 543538 h 977693"/>
                <a:gd name="connsiteX112" fmla="*/ 2157766 w 2189512"/>
                <a:gd name="connsiteY112" fmla="*/ 561909 h 977693"/>
                <a:gd name="connsiteX113" fmla="*/ 2166602 w 2189512"/>
                <a:gd name="connsiteY113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5651 w 2189512"/>
                <a:gd name="connsiteY44" fmla="*/ 367936 h 977693"/>
                <a:gd name="connsiteX45" fmla="*/ 253498 w 2189512"/>
                <a:gd name="connsiteY45" fmla="*/ 288913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357202 w 2189512"/>
                <a:gd name="connsiteY96" fmla="*/ 240559 h 977693"/>
                <a:gd name="connsiteX97" fmla="*/ 1586552 w 2189512"/>
                <a:gd name="connsiteY97" fmla="*/ 331315 h 977693"/>
                <a:gd name="connsiteX98" fmla="*/ 1669653 w 2189512"/>
                <a:gd name="connsiteY98" fmla="*/ 366549 h 977693"/>
                <a:gd name="connsiteX99" fmla="*/ 1705444 w 2189512"/>
                <a:gd name="connsiteY99" fmla="*/ 380807 h 977693"/>
                <a:gd name="connsiteX100" fmla="*/ 1786899 w 2189512"/>
                <a:gd name="connsiteY100" fmla="*/ 415081 h 977693"/>
                <a:gd name="connsiteX101" fmla="*/ 1811857 w 2189512"/>
                <a:gd name="connsiteY101" fmla="*/ 425226 h 977693"/>
                <a:gd name="connsiteX102" fmla="*/ 1853887 w 2189512"/>
                <a:gd name="connsiteY102" fmla="*/ 442021 h 977693"/>
                <a:gd name="connsiteX103" fmla="*/ 1920395 w 2189512"/>
                <a:gd name="connsiteY103" fmla="*/ 469782 h 977693"/>
                <a:gd name="connsiteX104" fmla="*/ 1936165 w 2189512"/>
                <a:gd name="connsiteY104" fmla="*/ 476774 h 977693"/>
                <a:gd name="connsiteX105" fmla="*/ 1982789 w 2189512"/>
                <a:gd name="connsiteY105" fmla="*/ 495145 h 977693"/>
                <a:gd name="connsiteX106" fmla="*/ 1998559 w 2189512"/>
                <a:gd name="connsiteY106" fmla="*/ 502137 h 977693"/>
                <a:gd name="connsiteX107" fmla="*/ 2045183 w 2189512"/>
                <a:gd name="connsiteY107" fmla="*/ 520507 h 977693"/>
                <a:gd name="connsiteX108" fmla="*/ 2056839 w 2189512"/>
                <a:gd name="connsiteY108" fmla="*/ 525100 h 977693"/>
                <a:gd name="connsiteX109" fmla="*/ 2099349 w 2189512"/>
                <a:gd name="connsiteY109" fmla="*/ 541071 h 977693"/>
                <a:gd name="connsiteX110" fmla="*/ 2111142 w 2189512"/>
                <a:gd name="connsiteY110" fmla="*/ 543538 h 977693"/>
                <a:gd name="connsiteX111" fmla="*/ 2157766 w 2189512"/>
                <a:gd name="connsiteY111" fmla="*/ 561909 h 977693"/>
                <a:gd name="connsiteX112" fmla="*/ 2166602 w 2189512"/>
                <a:gd name="connsiteY112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5651 w 2189512"/>
                <a:gd name="connsiteY44" fmla="*/ 367936 h 977693"/>
                <a:gd name="connsiteX45" fmla="*/ 253498 w 2189512"/>
                <a:gd name="connsiteY45" fmla="*/ 288913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357202 w 2189512"/>
                <a:gd name="connsiteY96" fmla="*/ 240559 h 977693"/>
                <a:gd name="connsiteX97" fmla="*/ 1586552 w 2189512"/>
                <a:gd name="connsiteY97" fmla="*/ 331315 h 977693"/>
                <a:gd name="connsiteX98" fmla="*/ 1669653 w 2189512"/>
                <a:gd name="connsiteY98" fmla="*/ 366549 h 977693"/>
                <a:gd name="connsiteX99" fmla="*/ 1705444 w 2189512"/>
                <a:gd name="connsiteY99" fmla="*/ 380807 h 977693"/>
                <a:gd name="connsiteX100" fmla="*/ 1786899 w 2189512"/>
                <a:gd name="connsiteY100" fmla="*/ 415081 h 977693"/>
                <a:gd name="connsiteX101" fmla="*/ 1811857 w 2189512"/>
                <a:gd name="connsiteY101" fmla="*/ 425226 h 977693"/>
                <a:gd name="connsiteX102" fmla="*/ 1853887 w 2189512"/>
                <a:gd name="connsiteY102" fmla="*/ 442021 h 977693"/>
                <a:gd name="connsiteX103" fmla="*/ 1920395 w 2189512"/>
                <a:gd name="connsiteY103" fmla="*/ 469782 h 977693"/>
                <a:gd name="connsiteX104" fmla="*/ 1982789 w 2189512"/>
                <a:gd name="connsiteY104" fmla="*/ 495145 h 977693"/>
                <a:gd name="connsiteX105" fmla="*/ 1998559 w 2189512"/>
                <a:gd name="connsiteY105" fmla="*/ 502137 h 977693"/>
                <a:gd name="connsiteX106" fmla="*/ 2045183 w 2189512"/>
                <a:gd name="connsiteY106" fmla="*/ 520507 h 977693"/>
                <a:gd name="connsiteX107" fmla="*/ 2056839 w 2189512"/>
                <a:gd name="connsiteY107" fmla="*/ 525100 h 977693"/>
                <a:gd name="connsiteX108" fmla="*/ 2099349 w 2189512"/>
                <a:gd name="connsiteY108" fmla="*/ 541071 h 977693"/>
                <a:gd name="connsiteX109" fmla="*/ 2111142 w 2189512"/>
                <a:gd name="connsiteY109" fmla="*/ 543538 h 977693"/>
                <a:gd name="connsiteX110" fmla="*/ 2157766 w 2189512"/>
                <a:gd name="connsiteY110" fmla="*/ 561909 h 977693"/>
                <a:gd name="connsiteX111" fmla="*/ 2166602 w 2189512"/>
                <a:gd name="connsiteY111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5651 w 2189512"/>
                <a:gd name="connsiteY44" fmla="*/ 367936 h 977693"/>
                <a:gd name="connsiteX45" fmla="*/ 253498 w 2189512"/>
                <a:gd name="connsiteY45" fmla="*/ 288913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357202 w 2189512"/>
                <a:gd name="connsiteY96" fmla="*/ 240559 h 977693"/>
                <a:gd name="connsiteX97" fmla="*/ 1586552 w 2189512"/>
                <a:gd name="connsiteY97" fmla="*/ 331315 h 977693"/>
                <a:gd name="connsiteX98" fmla="*/ 1669653 w 2189512"/>
                <a:gd name="connsiteY98" fmla="*/ 366549 h 977693"/>
                <a:gd name="connsiteX99" fmla="*/ 1705444 w 2189512"/>
                <a:gd name="connsiteY99" fmla="*/ 380807 h 977693"/>
                <a:gd name="connsiteX100" fmla="*/ 1786899 w 2189512"/>
                <a:gd name="connsiteY100" fmla="*/ 415081 h 977693"/>
                <a:gd name="connsiteX101" fmla="*/ 1811857 w 2189512"/>
                <a:gd name="connsiteY101" fmla="*/ 425226 h 977693"/>
                <a:gd name="connsiteX102" fmla="*/ 1853887 w 2189512"/>
                <a:gd name="connsiteY102" fmla="*/ 442021 h 977693"/>
                <a:gd name="connsiteX103" fmla="*/ 1920395 w 2189512"/>
                <a:gd name="connsiteY103" fmla="*/ 469782 h 977693"/>
                <a:gd name="connsiteX104" fmla="*/ 1982789 w 2189512"/>
                <a:gd name="connsiteY104" fmla="*/ 495145 h 977693"/>
                <a:gd name="connsiteX105" fmla="*/ 1998559 w 2189512"/>
                <a:gd name="connsiteY105" fmla="*/ 502137 h 977693"/>
                <a:gd name="connsiteX106" fmla="*/ 2045183 w 2189512"/>
                <a:gd name="connsiteY106" fmla="*/ 520507 h 977693"/>
                <a:gd name="connsiteX107" fmla="*/ 2099349 w 2189512"/>
                <a:gd name="connsiteY107" fmla="*/ 541071 h 977693"/>
                <a:gd name="connsiteX108" fmla="*/ 2111142 w 2189512"/>
                <a:gd name="connsiteY108" fmla="*/ 543538 h 977693"/>
                <a:gd name="connsiteX109" fmla="*/ 2157766 w 2189512"/>
                <a:gd name="connsiteY109" fmla="*/ 561909 h 977693"/>
                <a:gd name="connsiteX110" fmla="*/ 2166602 w 2189512"/>
                <a:gd name="connsiteY110" fmla="*/ 563065 h 977693"/>
                <a:gd name="connsiteX0" fmla="*/ 2166602 w 2189512"/>
                <a:gd name="connsiteY0" fmla="*/ 563065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5651 w 2189512"/>
                <a:gd name="connsiteY44" fmla="*/ 367936 h 977693"/>
                <a:gd name="connsiteX45" fmla="*/ 253498 w 2189512"/>
                <a:gd name="connsiteY45" fmla="*/ 288913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357202 w 2189512"/>
                <a:gd name="connsiteY96" fmla="*/ 240559 h 977693"/>
                <a:gd name="connsiteX97" fmla="*/ 1586552 w 2189512"/>
                <a:gd name="connsiteY97" fmla="*/ 331315 h 977693"/>
                <a:gd name="connsiteX98" fmla="*/ 1669653 w 2189512"/>
                <a:gd name="connsiteY98" fmla="*/ 366549 h 977693"/>
                <a:gd name="connsiteX99" fmla="*/ 1705444 w 2189512"/>
                <a:gd name="connsiteY99" fmla="*/ 380807 h 977693"/>
                <a:gd name="connsiteX100" fmla="*/ 1786899 w 2189512"/>
                <a:gd name="connsiteY100" fmla="*/ 415081 h 977693"/>
                <a:gd name="connsiteX101" fmla="*/ 1811857 w 2189512"/>
                <a:gd name="connsiteY101" fmla="*/ 425226 h 977693"/>
                <a:gd name="connsiteX102" fmla="*/ 1853887 w 2189512"/>
                <a:gd name="connsiteY102" fmla="*/ 442021 h 977693"/>
                <a:gd name="connsiteX103" fmla="*/ 1920395 w 2189512"/>
                <a:gd name="connsiteY103" fmla="*/ 469782 h 977693"/>
                <a:gd name="connsiteX104" fmla="*/ 1982789 w 2189512"/>
                <a:gd name="connsiteY104" fmla="*/ 495145 h 977693"/>
                <a:gd name="connsiteX105" fmla="*/ 1998559 w 2189512"/>
                <a:gd name="connsiteY105" fmla="*/ 502137 h 977693"/>
                <a:gd name="connsiteX106" fmla="*/ 2045183 w 2189512"/>
                <a:gd name="connsiteY106" fmla="*/ 520507 h 977693"/>
                <a:gd name="connsiteX107" fmla="*/ 2099349 w 2189512"/>
                <a:gd name="connsiteY107" fmla="*/ 541071 h 977693"/>
                <a:gd name="connsiteX108" fmla="*/ 2157766 w 2189512"/>
                <a:gd name="connsiteY108" fmla="*/ 561909 h 977693"/>
                <a:gd name="connsiteX109" fmla="*/ 2166602 w 2189512"/>
                <a:gd name="connsiteY109" fmla="*/ 563065 h 977693"/>
                <a:gd name="connsiteX0" fmla="*/ 2157766 w 2189512"/>
                <a:gd name="connsiteY0" fmla="*/ 561909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5651 w 2189512"/>
                <a:gd name="connsiteY44" fmla="*/ 367936 h 977693"/>
                <a:gd name="connsiteX45" fmla="*/ 253498 w 2189512"/>
                <a:gd name="connsiteY45" fmla="*/ 288913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357202 w 2189512"/>
                <a:gd name="connsiteY96" fmla="*/ 240559 h 977693"/>
                <a:gd name="connsiteX97" fmla="*/ 1586552 w 2189512"/>
                <a:gd name="connsiteY97" fmla="*/ 331315 h 977693"/>
                <a:gd name="connsiteX98" fmla="*/ 1669653 w 2189512"/>
                <a:gd name="connsiteY98" fmla="*/ 366549 h 977693"/>
                <a:gd name="connsiteX99" fmla="*/ 1705444 w 2189512"/>
                <a:gd name="connsiteY99" fmla="*/ 380807 h 977693"/>
                <a:gd name="connsiteX100" fmla="*/ 1786899 w 2189512"/>
                <a:gd name="connsiteY100" fmla="*/ 415081 h 977693"/>
                <a:gd name="connsiteX101" fmla="*/ 1811857 w 2189512"/>
                <a:gd name="connsiteY101" fmla="*/ 425226 h 977693"/>
                <a:gd name="connsiteX102" fmla="*/ 1853887 w 2189512"/>
                <a:gd name="connsiteY102" fmla="*/ 442021 h 977693"/>
                <a:gd name="connsiteX103" fmla="*/ 1920395 w 2189512"/>
                <a:gd name="connsiteY103" fmla="*/ 469782 h 977693"/>
                <a:gd name="connsiteX104" fmla="*/ 1982789 w 2189512"/>
                <a:gd name="connsiteY104" fmla="*/ 495145 h 977693"/>
                <a:gd name="connsiteX105" fmla="*/ 1998559 w 2189512"/>
                <a:gd name="connsiteY105" fmla="*/ 502137 h 977693"/>
                <a:gd name="connsiteX106" fmla="*/ 2045183 w 2189512"/>
                <a:gd name="connsiteY106" fmla="*/ 520507 h 977693"/>
                <a:gd name="connsiteX107" fmla="*/ 2099349 w 2189512"/>
                <a:gd name="connsiteY107" fmla="*/ 541071 h 977693"/>
                <a:gd name="connsiteX108" fmla="*/ 2157766 w 2189512"/>
                <a:gd name="connsiteY108" fmla="*/ 561909 h 977693"/>
                <a:gd name="connsiteX0" fmla="*/ 2157766 w 2189512"/>
                <a:gd name="connsiteY0" fmla="*/ 561909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5651 w 2189512"/>
                <a:gd name="connsiteY44" fmla="*/ 367936 h 977693"/>
                <a:gd name="connsiteX45" fmla="*/ 253498 w 2189512"/>
                <a:gd name="connsiteY45" fmla="*/ 288913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357202 w 2189512"/>
                <a:gd name="connsiteY96" fmla="*/ 240559 h 977693"/>
                <a:gd name="connsiteX97" fmla="*/ 1586552 w 2189512"/>
                <a:gd name="connsiteY97" fmla="*/ 331315 h 977693"/>
                <a:gd name="connsiteX98" fmla="*/ 1669653 w 2189512"/>
                <a:gd name="connsiteY98" fmla="*/ 366549 h 977693"/>
                <a:gd name="connsiteX99" fmla="*/ 1705444 w 2189512"/>
                <a:gd name="connsiteY99" fmla="*/ 380807 h 977693"/>
                <a:gd name="connsiteX100" fmla="*/ 1786899 w 2189512"/>
                <a:gd name="connsiteY100" fmla="*/ 415081 h 977693"/>
                <a:gd name="connsiteX101" fmla="*/ 1811857 w 2189512"/>
                <a:gd name="connsiteY101" fmla="*/ 425226 h 977693"/>
                <a:gd name="connsiteX102" fmla="*/ 1853887 w 2189512"/>
                <a:gd name="connsiteY102" fmla="*/ 442021 h 977693"/>
                <a:gd name="connsiteX103" fmla="*/ 1920395 w 2189512"/>
                <a:gd name="connsiteY103" fmla="*/ 469782 h 977693"/>
                <a:gd name="connsiteX104" fmla="*/ 1982789 w 2189512"/>
                <a:gd name="connsiteY104" fmla="*/ 495145 h 977693"/>
                <a:gd name="connsiteX105" fmla="*/ 1998559 w 2189512"/>
                <a:gd name="connsiteY105" fmla="*/ 502137 h 977693"/>
                <a:gd name="connsiteX106" fmla="*/ 2099349 w 2189512"/>
                <a:gd name="connsiteY106" fmla="*/ 541071 h 977693"/>
                <a:gd name="connsiteX107" fmla="*/ 2157766 w 2189512"/>
                <a:gd name="connsiteY107" fmla="*/ 561909 h 977693"/>
                <a:gd name="connsiteX0" fmla="*/ 2157766 w 2189512"/>
                <a:gd name="connsiteY0" fmla="*/ 561909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5651 w 2189512"/>
                <a:gd name="connsiteY44" fmla="*/ 367936 h 977693"/>
                <a:gd name="connsiteX45" fmla="*/ 253498 w 2189512"/>
                <a:gd name="connsiteY45" fmla="*/ 288913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357202 w 2189512"/>
                <a:gd name="connsiteY96" fmla="*/ 240559 h 977693"/>
                <a:gd name="connsiteX97" fmla="*/ 1586552 w 2189512"/>
                <a:gd name="connsiteY97" fmla="*/ 331315 h 977693"/>
                <a:gd name="connsiteX98" fmla="*/ 1669653 w 2189512"/>
                <a:gd name="connsiteY98" fmla="*/ 366549 h 977693"/>
                <a:gd name="connsiteX99" fmla="*/ 1705444 w 2189512"/>
                <a:gd name="connsiteY99" fmla="*/ 380807 h 977693"/>
                <a:gd name="connsiteX100" fmla="*/ 1786899 w 2189512"/>
                <a:gd name="connsiteY100" fmla="*/ 415081 h 977693"/>
                <a:gd name="connsiteX101" fmla="*/ 1811857 w 2189512"/>
                <a:gd name="connsiteY101" fmla="*/ 425226 h 977693"/>
                <a:gd name="connsiteX102" fmla="*/ 1853887 w 2189512"/>
                <a:gd name="connsiteY102" fmla="*/ 442021 h 977693"/>
                <a:gd name="connsiteX103" fmla="*/ 1920395 w 2189512"/>
                <a:gd name="connsiteY103" fmla="*/ 469782 h 977693"/>
                <a:gd name="connsiteX104" fmla="*/ 1982789 w 2189512"/>
                <a:gd name="connsiteY104" fmla="*/ 495145 h 977693"/>
                <a:gd name="connsiteX105" fmla="*/ 2099349 w 2189512"/>
                <a:gd name="connsiteY105" fmla="*/ 541071 h 977693"/>
                <a:gd name="connsiteX106" fmla="*/ 2157766 w 2189512"/>
                <a:gd name="connsiteY106" fmla="*/ 561909 h 977693"/>
                <a:gd name="connsiteX0" fmla="*/ 2157766 w 2189512"/>
                <a:gd name="connsiteY0" fmla="*/ 561909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5651 w 2189512"/>
                <a:gd name="connsiteY44" fmla="*/ 367936 h 977693"/>
                <a:gd name="connsiteX45" fmla="*/ 253498 w 2189512"/>
                <a:gd name="connsiteY45" fmla="*/ 288913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357202 w 2189512"/>
                <a:gd name="connsiteY96" fmla="*/ 240559 h 977693"/>
                <a:gd name="connsiteX97" fmla="*/ 1586552 w 2189512"/>
                <a:gd name="connsiteY97" fmla="*/ 331315 h 977693"/>
                <a:gd name="connsiteX98" fmla="*/ 1669653 w 2189512"/>
                <a:gd name="connsiteY98" fmla="*/ 366549 h 977693"/>
                <a:gd name="connsiteX99" fmla="*/ 1705444 w 2189512"/>
                <a:gd name="connsiteY99" fmla="*/ 380807 h 977693"/>
                <a:gd name="connsiteX100" fmla="*/ 1786899 w 2189512"/>
                <a:gd name="connsiteY100" fmla="*/ 415081 h 977693"/>
                <a:gd name="connsiteX101" fmla="*/ 1811857 w 2189512"/>
                <a:gd name="connsiteY101" fmla="*/ 425226 h 977693"/>
                <a:gd name="connsiteX102" fmla="*/ 1853887 w 2189512"/>
                <a:gd name="connsiteY102" fmla="*/ 442021 h 977693"/>
                <a:gd name="connsiteX103" fmla="*/ 1920395 w 2189512"/>
                <a:gd name="connsiteY103" fmla="*/ 469782 h 977693"/>
                <a:gd name="connsiteX104" fmla="*/ 2099349 w 2189512"/>
                <a:gd name="connsiteY104" fmla="*/ 541071 h 977693"/>
                <a:gd name="connsiteX105" fmla="*/ 2157766 w 2189512"/>
                <a:gd name="connsiteY105" fmla="*/ 561909 h 977693"/>
                <a:gd name="connsiteX0" fmla="*/ 2157766 w 2189512"/>
                <a:gd name="connsiteY0" fmla="*/ 561909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5651 w 2189512"/>
                <a:gd name="connsiteY44" fmla="*/ 367936 h 977693"/>
                <a:gd name="connsiteX45" fmla="*/ 253498 w 2189512"/>
                <a:gd name="connsiteY45" fmla="*/ 288913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357202 w 2189512"/>
                <a:gd name="connsiteY96" fmla="*/ 240559 h 977693"/>
                <a:gd name="connsiteX97" fmla="*/ 1586552 w 2189512"/>
                <a:gd name="connsiteY97" fmla="*/ 331315 h 977693"/>
                <a:gd name="connsiteX98" fmla="*/ 1669653 w 2189512"/>
                <a:gd name="connsiteY98" fmla="*/ 366549 h 977693"/>
                <a:gd name="connsiteX99" fmla="*/ 1705444 w 2189512"/>
                <a:gd name="connsiteY99" fmla="*/ 380807 h 977693"/>
                <a:gd name="connsiteX100" fmla="*/ 1786899 w 2189512"/>
                <a:gd name="connsiteY100" fmla="*/ 415081 h 977693"/>
                <a:gd name="connsiteX101" fmla="*/ 1811857 w 2189512"/>
                <a:gd name="connsiteY101" fmla="*/ 425226 h 977693"/>
                <a:gd name="connsiteX102" fmla="*/ 1853887 w 2189512"/>
                <a:gd name="connsiteY102" fmla="*/ 442021 h 977693"/>
                <a:gd name="connsiteX103" fmla="*/ 2099349 w 2189512"/>
                <a:gd name="connsiteY103" fmla="*/ 541071 h 977693"/>
                <a:gd name="connsiteX104" fmla="*/ 2157766 w 2189512"/>
                <a:gd name="connsiteY104" fmla="*/ 561909 h 977693"/>
                <a:gd name="connsiteX0" fmla="*/ 2157766 w 2189512"/>
                <a:gd name="connsiteY0" fmla="*/ 561909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5651 w 2189512"/>
                <a:gd name="connsiteY44" fmla="*/ 367936 h 977693"/>
                <a:gd name="connsiteX45" fmla="*/ 253498 w 2189512"/>
                <a:gd name="connsiteY45" fmla="*/ 288913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357202 w 2189512"/>
                <a:gd name="connsiteY96" fmla="*/ 240559 h 977693"/>
                <a:gd name="connsiteX97" fmla="*/ 1586552 w 2189512"/>
                <a:gd name="connsiteY97" fmla="*/ 331315 h 977693"/>
                <a:gd name="connsiteX98" fmla="*/ 1669653 w 2189512"/>
                <a:gd name="connsiteY98" fmla="*/ 366549 h 977693"/>
                <a:gd name="connsiteX99" fmla="*/ 1705444 w 2189512"/>
                <a:gd name="connsiteY99" fmla="*/ 380807 h 977693"/>
                <a:gd name="connsiteX100" fmla="*/ 1786899 w 2189512"/>
                <a:gd name="connsiteY100" fmla="*/ 415081 h 977693"/>
                <a:gd name="connsiteX101" fmla="*/ 1811857 w 2189512"/>
                <a:gd name="connsiteY101" fmla="*/ 425226 h 977693"/>
                <a:gd name="connsiteX102" fmla="*/ 2099349 w 2189512"/>
                <a:gd name="connsiteY102" fmla="*/ 541071 h 977693"/>
                <a:gd name="connsiteX103" fmla="*/ 2157766 w 2189512"/>
                <a:gd name="connsiteY103" fmla="*/ 561909 h 977693"/>
                <a:gd name="connsiteX0" fmla="*/ 2157766 w 2189512"/>
                <a:gd name="connsiteY0" fmla="*/ 561909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5651 w 2189512"/>
                <a:gd name="connsiteY44" fmla="*/ 367936 h 977693"/>
                <a:gd name="connsiteX45" fmla="*/ 253498 w 2189512"/>
                <a:gd name="connsiteY45" fmla="*/ 288913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357202 w 2189512"/>
                <a:gd name="connsiteY96" fmla="*/ 240559 h 977693"/>
                <a:gd name="connsiteX97" fmla="*/ 1586552 w 2189512"/>
                <a:gd name="connsiteY97" fmla="*/ 331315 h 977693"/>
                <a:gd name="connsiteX98" fmla="*/ 1669653 w 2189512"/>
                <a:gd name="connsiteY98" fmla="*/ 366549 h 977693"/>
                <a:gd name="connsiteX99" fmla="*/ 1705444 w 2189512"/>
                <a:gd name="connsiteY99" fmla="*/ 380807 h 977693"/>
                <a:gd name="connsiteX100" fmla="*/ 1786899 w 2189512"/>
                <a:gd name="connsiteY100" fmla="*/ 415081 h 977693"/>
                <a:gd name="connsiteX101" fmla="*/ 2099349 w 2189512"/>
                <a:gd name="connsiteY101" fmla="*/ 541071 h 977693"/>
                <a:gd name="connsiteX102" fmla="*/ 2157766 w 2189512"/>
                <a:gd name="connsiteY102" fmla="*/ 561909 h 977693"/>
                <a:gd name="connsiteX0" fmla="*/ 2157766 w 2189512"/>
                <a:gd name="connsiteY0" fmla="*/ 561909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5651 w 2189512"/>
                <a:gd name="connsiteY44" fmla="*/ 367936 h 977693"/>
                <a:gd name="connsiteX45" fmla="*/ 253498 w 2189512"/>
                <a:gd name="connsiteY45" fmla="*/ 288913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357202 w 2189512"/>
                <a:gd name="connsiteY96" fmla="*/ 240559 h 977693"/>
                <a:gd name="connsiteX97" fmla="*/ 1586552 w 2189512"/>
                <a:gd name="connsiteY97" fmla="*/ 331315 h 977693"/>
                <a:gd name="connsiteX98" fmla="*/ 1669653 w 2189512"/>
                <a:gd name="connsiteY98" fmla="*/ 366549 h 977693"/>
                <a:gd name="connsiteX99" fmla="*/ 1786899 w 2189512"/>
                <a:gd name="connsiteY99" fmla="*/ 415081 h 977693"/>
                <a:gd name="connsiteX100" fmla="*/ 2099349 w 2189512"/>
                <a:gd name="connsiteY100" fmla="*/ 541071 h 977693"/>
                <a:gd name="connsiteX101" fmla="*/ 2157766 w 2189512"/>
                <a:gd name="connsiteY101" fmla="*/ 561909 h 977693"/>
                <a:gd name="connsiteX0" fmla="*/ 2157766 w 2189512"/>
                <a:gd name="connsiteY0" fmla="*/ 561909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5651 w 2189512"/>
                <a:gd name="connsiteY44" fmla="*/ 367936 h 977693"/>
                <a:gd name="connsiteX45" fmla="*/ 253498 w 2189512"/>
                <a:gd name="connsiteY45" fmla="*/ 288913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349469 w 2189512"/>
                <a:gd name="connsiteY96" fmla="*/ 238941 h 977693"/>
                <a:gd name="connsiteX97" fmla="*/ 1586552 w 2189512"/>
                <a:gd name="connsiteY97" fmla="*/ 331315 h 977693"/>
                <a:gd name="connsiteX98" fmla="*/ 1669653 w 2189512"/>
                <a:gd name="connsiteY98" fmla="*/ 366549 h 977693"/>
                <a:gd name="connsiteX99" fmla="*/ 1786899 w 2189512"/>
                <a:gd name="connsiteY99" fmla="*/ 415081 h 977693"/>
                <a:gd name="connsiteX100" fmla="*/ 2099349 w 2189512"/>
                <a:gd name="connsiteY100" fmla="*/ 541071 h 977693"/>
                <a:gd name="connsiteX101" fmla="*/ 2157766 w 2189512"/>
                <a:gd name="connsiteY101" fmla="*/ 561909 h 977693"/>
                <a:gd name="connsiteX0" fmla="*/ 2157766 w 2189512"/>
                <a:gd name="connsiteY0" fmla="*/ 561909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5651 w 2189512"/>
                <a:gd name="connsiteY44" fmla="*/ 367936 h 977693"/>
                <a:gd name="connsiteX45" fmla="*/ 253498 w 2189512"/>
                <a:gd name="connsiteY45" fmla="*/ 288913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298923 w 2189512"/>
                <a:gd name="connsiteY94" fmla="*/ 217596 h 977693"/>
                <a:gd name="connsiteX95" fmla="*/ 1341432 w 2189512"/>
                <a:gd name="connsiteY95" fmla="*/ 233567 h 977693"/>
                <a:gd name="connsiteX96" fmla="*/ 1586552 w 2189512"/>
                <a:gd name="connsiteY96" fmla="*/ 331315 h 977693"/>
                <a:gd name="connsiteX97" fmla="*/ 1669653 w 2189512"/>
                <a:gd name="connsiteY97" fmla="*/ 366549 h 977693"/>
                <a:gd name="connsiteX98" fmla="*/ 1786899 w 2189512"/>
                <a:gd name="connsiteY98" fmla="*/ 415081 h 977693"/>
                <a:gd name="connsiteX99" fmla="*/ 2099349 w 2189512"/>
                <a:gd name="connsiteY99" fmla="*/ 541071 h 977693"/>
                <a:gd name="connsiteX100" fmla="*/ 2157766 w 2189512"/>
                <a:gd name="connsiteY100" fmla="*/ 561909 h 977693"/>
                <a:gd name="connsiteX0" fmla="*/ 2157766 w 2189512"/>
                <a:gd name="connsiteY0" fmla="*/ 561909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5651 w 2189512"/>
                <a:gd name="connsiteY44" fmla="*/ 367936 h 977693"/>
                <a:gd name="connsiteX45" fmla="*/ 253498 w 2189512"/>
                <a:gd name="connsiteY45" fmla="*/ 288913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48870 w 2189512"/>
                <a:gd name="connsiteY92" fmla="*/ 199432 h 977693"/>
                <a:gd name="connsiteX93" fmla="*/ 1287266 w 2189512"/>
                <a:gd name="connsiteY93" fmla="*/ 213003 h 977693"/>
                <a:gd name="connsiteX94" fmla="*/ 1341432 w 2189512"/>
                <a:gd name="connsiteY94" fmla="*/ 233567 h 977693"/>
                <a:gd name="connsiteX95" fmla="*/ 1586552 w 2189512"/>
                <a:gd name="connsiteY95" fmla="*/ 331315 h 977693"/>
                <a:gd name="connsiteX96" fmla="*/ 1669653 w 2189512"/>
                <a:gd name="connsiteY96" fmla="*/ 366549 h 977693"/>
                <a:gd name="connsiteX97" fmla="*/ 1786899 w 2189512"/>
                <a:gd name="connsiteY97" fmla="*/ 415081 h 977693"/>
                <a:gd name="connsiteX98" fmla="*/ 2099349 w 2189512"/>
                <a:gd name="connsiteY98" fmla="*/ 541071 h 977693"/>
                <a:gd name="connsiteX99" fmla="*/ 2157766 w 2189512"/>
                <a:gd name="connsiteY99" fmla="*/ 561909 h 977693"/>
                <a:gd name="connsiteX0" fmla="*/ 2157766 w 2189512"/>
                <a:gd name="connsiteY0" fmla="*/ 561909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5651 w 2189512"/>
                <a:gd name="connsiteY44" fmla="*/ 367936 h 977693"/>
                <a:gd name="connsiteX45" fmla="*/ 253498 w 2189512"/>
                <a:gd name="connsiteY45" fmla="*/ 288913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36391 w 2189512"/>
                <a:gd name="connsiteY91" fmla="*/ 194359 h 977693"/>
                <a:gd name="connsiteX92" fmla="*/ 1287266 w 2189512"/>
                <a:gd name="connsiteY92" fmla="*/ 213003 h 977693"/>
                <a:gd name="connsiteX93" fmla="*/ 1341432 w 2189512"/>
                <a:gd name="connsiteY93" fmla="*/ 233567 h 977693"/>
                <a:gd name="connsiteX94" fmla="*/ 1586552 w 2189512"/>
                <a:gd name="connsiteY94" fmla="*/ 331315 h 977693"/>
                <a:gd name="connsiteX95" fmla="*/ 1669653 w 2189512"/>
                <a:gd name="connsiteY95" fmla="*/ 366549 h 977693"/>
                <a:gd name="connsiteX96" fmla="*/ 1786899 w 2189512"/>
                <a:gd name="connsiteY96" fmla="*/ 415081 h 977693"/>
                <a:gd name="connsiteX97" fmla="*/ 2099349 w 2189512"/>
                <a:gd name="connsiteY97" fmla="*/ 541071 h 977693"/>
                <a:gd name="connsiteX98" fmla="*/ 2157766 w 2189512"/>
                <a:gd name="connsiteY98" fmla="*/ 561909 h 977693"/>
                <a:gd name="connsiteX0" fmla="*/ 2157766 w 2189512"/>
                <a:gd name="connsiteY0" fmla="*/ 561909 h 977693"/>
                <a:gd name="connsiteX1" fmla="*/ 2173536 w 2189512"/>
                <a:gd name="connsiteY1" fmla="*/ 568901 h 977693"/>
                <a:gd name="connsiteX2" fmla="*/ 2189512 w 2189512"/>
                <a:gd name="connsiteY2" fmla="*/ 579321 h 977693"/>
                <a:gd name="connsiteX3" fmla="*/ 2164697 w 2189512"/>
                <a:gd name="connsiteY3" fmla="*/ 619981 h 977693"/>
                <a:gd name="connsiteX4" fmla="*/ 2140355 w 2189512"/>
                <a:gd name="connsiteY4" fmla="*/ 606888 h 977693"/>
                <a:gd name="connsiteX5" fmla="*/ 2122503 w 2189512"/>
                <a:gd name="connsiteY5" fmla="*/ 603230 h 977693"/>
                <a:gd name="connsiteX6" fmla="*/ 2121123 w 2189512"/>
                <a:gd name="connsiteY6" fmla="*/ 602764 h 977693"/>
                <a:gd name="connsiteX7" fmla="*/ 2132540 w 2189512"/>
                <a:gd name="connsiteY7" fmla="*/ 608946 h 977693"/>
                <a:gd name="connsiteX8" fmla="*/ 2159694 w 2189512"/>
                <a:gd name="connsiteY8" fmla="*/ 638014 h 977693"/>
                <a:gd name="connsiteX9" fmla="*/ 2122053 w 2189512"/>
                <a:gd name="connsiteY9" fmla="*/ 645834 h 977693"/>
                <a:gd name="connsiteX10" fmla="*/ 2116032 w 2189512"/>
                <a:gd name="connsiteY10" fmla="*/ 645356 h 977693"/>
                <a:gd name="connsiteX11" fmla="*/ 2116208 w 2189512"/>
                <a:gd name="connsiteY11" fmla="*/ 645456 h 977693"/>
                <a:gd name="connsiteX12" fmla="*/ 2139058 w 2189512"/>
                <a:gd name="connsiteY12" fmla="*/ 660161 h 977693"/>
                <a:gd name="connsiteX13" fmla="*/ 2135289 w 2189512"/>
                <a:gd name="connsiteY13" fmla="*/ 685529 h 977693"/>
                <a:gd name="connsiteX14" fmla="*/ 2124642 w 2189512"/>
                <a:gd name="connsiteY14" fmla="*/ 687995 h 977693"/>
                <a:gd name="connsiteX15" fmla="*/ 2132137 w 2189512"/>
                <a:gd name="connsiteY15" fmla="*/ 694718 h 977693"/>
                <a:gd name="connsiteX16" fmla="*/ 2117055 w 2189512"/>
                <a:gd name="connsiteY16" fmla="*/ 716796 h 977693"/>
                <a:gd name="connsiteX17" fmla="*/ 2106066 w 2189512"/>
                <a:gd name="connsiteY17" fmla="*/ 715640 h 977693"/>
                <a:gd name="connsiteX18" fmla="*/ 2114039 w 2189512"/>
                <a:gd name="connsiteY18" fmla="*/ 723858 h 977693"/>
                <a:gd name="connsiteX19" fmla="*/ 2089083 w 2189512"/>
                <a:gd name="connsiteY19" fmla="*/ 740178 h 977693"/>
                <a:gd name="connsiteX20" fmla="*/ 2076316 w 2189512"/>
                <a:gd name="connsiteY20" fmla="*/ 739660 h 977693"/>
                <a:gd name="connsiteX21" fmla="*/ 2080310 w 2189512"/>
                <a:gd name="connsiteY21" fmla="*/ 742887 h 977693"/>
                <a:gd name="connsiteX22" fmla="*/ 2108490 w 2189512"/>
                <a:gd name="connsiteY22" fmla="*/ 762631 h 977693"/>
                <a:gd name="connsiteX23" fmla="*/ 2103659 w 2189512"/>
                <a:gd name="connsiteY23" fmla="*/ 782968 h 977693"/>
                <a:gd name="connsiteX24" fmla="*/ 2085155 w 2189512"/>
                <a:gd name="connsiteY24" fmla="*/ 791691 h 977693"/>
                <a:gd name="connsiteX25" fmla="*/ 2094427 w 2189512"/>
                <a:gd name="connsiteY25" fmla="*/ 800719 h 977693"/>
                <a:gd name="connsiteX26" fmla="*/ 2082868 w 2189512"/>
                <a:gd name="connsiteY26" fmla="*/ 826920 h 977693"/>
                <a:gd name="connsiteX27" fmla="*/ 2077561 w 2189512"/>
                <a:gd name="connsiteY27" fmla="*/ 824917 h 977693"/>
                <a:gd name="connsiteX28" fmla="*/ 2081686 w 2189512"/>
                <a:gd name="connsiteY28" fmla="*/ 828487 h 977693"/>
                <a:gd name="connsiteX29" fmla="*/ 2058035 w 2189512"/>
                <a:gd name="connsiteY29" fmla="*/ 857696 h 977693"/>
                <a:gd name="connsiteX30" fmla="*/ 2052979 w 2189512"/>
                <a:gd name="connsiteY30" fmla="*/ 855369 h 977693"/>
                <a:gd name="connsiteX31" fmla="*/ 2065508 w 2189512"/>
                <a:gd name="connsiteY31" fmla="*/ 867569 h 977693"/>
                <a:gd name="connsiteX32" fmla="*/ 2026497 w 2189512"/>
                <a:gd name="connsiteY32" fmla="*/ 883409 h 977693"/>
                <a:gd name="connsiteX33" fmla="*/ 1992626 w 2189512"/>
                <a:gd name="connsiteY33" fmla="*/ 865860 h 977693"/>
                <a:gd name="connsiteX34" fmla="*/ 1981544 w 2189512"/>
                <a:gd name="connsiteY34" fmla="*/ 865654 h 977693"/>
                <a:gd name="connsiteX35" fmla="*/ 2009151 w 2189512"/>
                <a:gd name="connsiteY35" fmla="*/ 881012 h 977693"/>
                <a:gd name="connsiteX36" fmla="*/ 2052965 w 2189512"/>
                <a:gd name="connsiteY36" fmla="*/ 909874 h 977693"/>
                <a:gd name="connsiteX37" fmla="*/ 2029381 w 2189512"/>
                <a:gd name="connsiteY37" fmla="*/ 918172 h 977693"/>
                <a:gd name="connsiteX38" fmla="*/ 1999348 w 2189512"/>
                <a:gd name="connsiteY38" fmla="*/ 903035 h 977693"/>
                <a:gd name="connsiteX39" fmla="*/ 2012720 w 2189512"/>
                <a:gd name="connsiteY39" fmla="*/ 913416 h 977693"/>
                <a:gd name="connsiteX40" fmla="*/ 2047415 w 2189512"/>
                <a:gd name="connsiteY40" fmla="*/ 936407 h 977693"/>
                <a:gd name="connsiteX41" fmla="*/ 2043646 w 2189512"/>
                <a:gd name="connsiteY41" fmla="*/ 961775 h 977693"/>
                <a:gd name="connsiteX42" fmla="*/ 2018965 w 2189512"/>
                <a:gd name="connsiteY42" fmla="*/ 973845 h 977693"/>
                <a:gd name="connsiteX43" fmla="*/ 1458398 w 2189512"/>
                <a:gd name="connsiteY43" fmla="*/ 642957 h 977693"/>
                <a:gd name="connsiteX44" fmla="*/ 835651 w 2189512"/>
                <a:gd name="connsiteY44" fmla="*/ 367936 h 977693"/>
                <a:gd name="connsiteX45" fmla="*/ 253498 w 2189512"/>
                <a:gd name="connsiteY45" fmla="*/ 288913 h 977693"/>
                <a:gd name="connsiteX46" fmla="*/ 230672 w 2189512"/>
                <a:gd name="connsiteY46" fmla="*/ 277362 h 977693"/>
                <a:gd name="connsiteX47" fmla="*/ 230792 w 2189512"/>
                <a:gd name="connsiteY47" fmla="*/ 266276 h 977693"/>
                <a:gd name="connsiteX48" fmla="*/ 226061 w 2189512"/>
                <a:gd name="connsiteY48" fmla="*/ 266714 h 977693"/>
                <a:gd name="connsiteX49" fmla="*/ 207824 w 2189512"/>
                <a:gd name="connsiteY49" fmla="*/ 258282 h 977693"/>
                <a:gd name="connsiteX50" fmla="*/ 209888 w 2189512"/>
                <a:gd name="connsiteY50" fmla="*/ 253560 h 977693"/>
                <a:gd name="connsiteX51" fmla="*/ 214638 w 2189512"/>
                <a:gd name="connsiteY51" fmla="*/ 250980 h 977693"/>
                <a:gd name="connsiteX52" fmla="*/ 208124 w 2189512"/>
                <a:gd name="connsiteY52" fmla="*/ 250980 h 977693"/>
                <a:gd name="connsiteX53" fmla="*/ 208124 w 2189512"/>
                <a:gd name="connsiteY53" fmla="*/ 247179 h 977693"/>
                <a:gd name="connsiteX54" fmla="*/ 200006 w 2189512"/>
                <a:gd name="connsiteY54" fmla="*/ 247107 h 977693"/>
                <a:gd name="connsiteX55" fmla="*/ 197880 w 2189512"/>
                <a:gd name="connsiteY55" fmla="*/ 233737 h 977693"/>
                <a:gd name="connsiteX56" fmla="*/ 199012 w 2189512"/>
                <a:gd name="connsiteY56" fmla="*/ 233183 h 977693"/>
                <a:gd name="connsiteX57" fmla="*/ 192590 w 2189512"/>
                <a:gd name="connsiteY57" fmla="*/ 234331 h 977693"/>
                <a:gd name="connsiteX58" fmla="*/ 168567 w 2189512"/>
                <a:gd name="connsiteY58" fmla="*/ 228239 h 977693"/>
                <a:gd name="connsiteX59" fmla="*/ 168195 w 2189512"/>
                <a:gd name="connsiteY59" fmla="*/ 226902 h 977693"/>
                <a:gd name="connsiteX60" fmla="*/ 167969 w 2189512"/>
                <a:gd name="connsiteY60" fmla="*/ 226917 h 977693"/>
                <a:gd name="connsiteX61" fmla="*/ 155425 w 2189512"/>
                <a:gd name="connsiteY61" fmla="*/ 225392 h 977693"/>
                <a:gd name="connsiteX62" fmla="*/ 179763 w 2189512"/>
                <a:gd name="connsiteY62" fmla="*/ 206226 h 977693"/>
                <a:gd name="connsiteX63" fmla="*/ 164607 w 2189512"/>
                <a:gd name="connsiteY63" fmla="*/ 208254 h 977693"/>
                <a:gd name="connsiteX64" fmla="*/ 162230 w 2189512"/>
                <a:gd name="connsiteY64" fmla="*/ 207757 h 977693"/>
                <a:gd name="connsiteX65" fmla="*/ 144323 w 2189512"/>
                <a:gd name="connsiteY65" fmla="*/ 207980 h 977693"/>
                <a:gd name="connsiteX66" fmla="*/ 140399 w 2189512"/>
                <a:gd name="connsiteY66" fmla="*/ 199469 h 977693"/>
                <a:gd name="connsiteX67" fmla="*/ 147657 w 2189512"/>
                <a:gd name="connsiteY67" fmla="*/ 194329 h 977693"/>
                <a:gd name="connsiteX68" fmla="*/ 132245 w 2189512"/>
                <a:gd name="connsiteY68" fmla="*/ 192163 h 977693"/>
                <a:gd name="connsiteX69" fmla="*/ 127135 w 2189512"/>
                <a:gd name="connsiteY69" fmla="*/ 186391 h 977693"/>
                <a:gd name="connsiteX70" fmla="*/ 127183 w 2189512"/>
                <a:gd name="connsiteY70" fmla="*/ 181888 h 977693"/>
                <a:gd name="connsiteX71" fmla="*/ 119528 w 2189512"/>
                <a:gd name="connsiteY71" fmla="*/ 183020 h 977693"/>
                <a:gd name="connsiteX72" fmla="*/ 99356 w 2189512"/>
                <a:gd name="connsiteY72" fmla="*/ 181032 h 977693"/>
                <a:gd name="connsiteX73" fmla="*/ 96315 w 2189512"/>
                <a:gd name="connsiteY73" fmla="*/ 169481 h 977693"/>
                <a:gd name="connsiteX74" fmla="*/ 95265 w 2189512"/>
                <a:gd name="connsiteY74" fmla="*/ 169758 h 977693"/>
                <a:gd name="connsiteX75" fmla="*/ 119869 w 2189512"/>
                <a:gd name="connsiteY75" fmla="*/ 161496 h 977693"/>
                <a:gd name="connsiteX76" fmla="*/ 88722 w 2189512"/>
                <a:gd name="connsiteY76" fmla="*/ 165664 h 977693"/>
                <a:gd name="connsiteX77" fmla="*/ 85773 w 2189512"/>
                <a:gd name="connsiteY77" fmla="*/ 165048 h 977693"/>
                <a:gd name="connsiteX78" fmla="*/ 63559 w 2189512"/>
                <a:gd name="connsiteY78" fmla="*/ 165324 h 977693"/>
                <a:gd name="connsiteX79" fmla="*/ 58690 w 2189512"/>
                <a:gd name="connsiteY79" fmla="*/ 154765 h 977693"/>
                <a:gd name="connsiteX80" fmla="*/ 64055 w 2189512"/>
                <a:gd name="connsiteY80" fmla="*/ 150966 h 977693"/>
                <a:gd name="connsiteX81" fmla="*/ 54577 w 2189512"/>
                <a:gd name="connsiteY81" fmla="*/ 152368 h 977693"/>
                <a:gd name="connsiteX82" fmla="*/ 29552 w 2189512"/>
                <a:gd name="connsiteY82" fmla="*/ 149901 h 977693"/>
                <a:gd name="connsiteX83" fmla="*/ 20518 w 2189512"/>
                <a:gd name="connsiteY83" fmla="*/ 144357 h 977693"/>
                <a:gd name="connsiteX84" fmla="*/ 23464 w 2189512"/>
                <a:gd name="connsiteY84" fmla="*/ 139439 h 977693"/>
                <a:gd name="connsiteX85" fmla="*/ 14930 w 2189512"/>
                <a:gd name="connsiteY85" fmla="*/ 139994 h 977693"/>
                <a:gd name="connsiteX86" fmla="*/ 0 w 2189512"/>
                <a:gd name="connsiteY86" fmla="*/ 138179 h 977693"/>
                <a:gd name="connsiteX87" fmla="*/ 87685 w 2189512"/>
                <a:gd name="connsiteY87" fmla="*/ 69129 h 977693"/>
                <a:gd name="connsiteX88" fmla="*/ 369128 w 2189512"/>
                <a:gd name="connsiteY88" fmla="*/ 610 h 977693"/>
                <a:gd name="connsiteX89" fmla="*/ 809167 w 2189512"/>
                <a:gd name="connsiteY89" fmla="*/ 60974 h 977693"/>
                <a:gd name="connsiteX90" fmla="*/ 1229193 w 2189512"/>
                <a:gd name="connsiteY90" fmla="*/ 193468 h 977693"/>
                <a:gd name="connsiteX91" fmla="*/ 1287266 w 2189512"/>
                <a:gd name="connsiteY91" fmla="*/ 213003 h 977693"/>
                <a:gd name="connsiteX92" fmla="*/ 1341432 w 2189512"/>
                <a:gd name="connsiteY92" fmla="*/ 233567 h 977693"/>
                <a:gd name="connsiteX93" fmla="*/ 1586552 w 2189512"/>
                <a:gd name="connsiteY93" fmla="*/ 331315 h 977693"/>
                <a:gd name="connsiteX94" fmla="*/ 1669653 w 2189512"/>
                <a:gd name="connsiteY94" fmla="*/ 366549 h 977693"/>
                <a:gd name="connsiteX95" fmla="*/ 1786899 w 2189512"/>
                <a:gd name="connsiteY95" fmla="*/ 415081 h 977693"/>
                <a:gd name="connsiteX96" fmla="*/ 2099349 w 2189512"/>
                <a:gd name="connsiteY96" fmla="*/ 541071 h 977693"/>
                <a:gd name="connsiteX97" fmla="*/ 2157766 w 2189512"/>
                <a:gd name="connsiteY97" fmla="*/ 561909 h 977693"/>
                <a:gd name="connsiteX0" fmla="*/ 2157766 w 2189512"/>
                <a:gd name="connsiteY0" fmla="*/ 561904 h 977688"/>
                <a:gd name="connsiteX1" fmla="*/ 2173536 w 2189512"/>
                <a:gd name="connsiteY1" fmla="*/ 568896 h 977688"/>
                <a:gd name="connsiteX2" fmla="*/ 2189512 w 2189512"/>
                <a:gd name="connsiteY2" fmla="*/ 579316 h 977688"/>
                <a:gd name="connsiteX3" fmla="*/ 2164697 w 2189512"/>
                <a:gd name="connsiteY3" fmla="*/ 619976 h 977688"/>
                <a:gd name="connsiteX4" fmla="*/ 2140355 w 2189512"/>
                <a:gd name="connsiteY4" fmla="*/ 606883 h 977688"/>
                <a:gd name="connsiteX5" fmla="*/ 2122503 w 2189512"/>
                <a:gd name="connsiteY5" fmla="*/ 603225 h 977688"/>
                <a:gd name="connsiteX6" fmla="*/ 2121123 w 2189512"/>
                <a:gd name="connsiteY6" fmla="*/ 602759 h 977688"/>
                <a:gd name="connsiteX7" fmla="*/ 2132540 w 2189512"/>
                <a:gd name="connsiteY7" fmla="*/ 608941 h 977688"/>
                <a:gd name="connsiteX8" fmla="*/ 2159694 w 2189512"/>
                <a:gd name="connsiteY8" fmla="*/ 638009 h 977688"/>
                <a:gd name="connsiteX9" fmla="*/ 2122053 w 2189512"/>
                <a:gd name="connsiteY9" fmla="*/ 645829 h 977688"/>
                <a:gd name="connsiteX10" fmla="*/ 2116032 w 2189512"/>
                <a:gd name="connsiteY10" fmla="*/ 645351 h 977688"/>
                <a:gd name="connsiteX11" fmla="*/ 2116208 w 2189512"/>
                <a:gd name="connsiteY11" fmla="*/ 645451 h 977688"/>
                <a:gd name="connsiteX12" fmla="*/ 2139058 w 2189512"/>
                <a:gd name="connsiteY12" fmla="*/ 660156 h 977688"/>
                <a:gd name="connsiteX13" fmla="*/ 2135289 w 2189512"/>
                <a:gd name="connsiteY13" fmla="*/ 685524 h 977688"/>
                <a:gd name="connsiteX14" fmla="*/ 2124642 w 2189512"/>
                <a:gd name="connsiteY14" fmla="*/ 687990 h 977688"/>
                <a:gd name="connsiteX15" fmla="*/ 2132137 w 2189512"/>
                <a:gd name="connsiteY15" fmla="*/ 694713 h 977688"/>
                <a:gd name="connsiteX16" fmla="*/ 2117055 w 2189512"/>
                <a:gd name="connsiteY16" fmla="*/ 716791 h 977688"/>
                <a:gd name="connsiteX17" fmla="*/ 2106066 w 2189512"/>
                <a:gd name="connsiteY17" fmla="*/ 715635 h 977688"/>
                <a:gd name="connsiteX18" fmla="*/ 2114039 w 2189512"/>
                <a:gd name="connsiteY18" fmla="*/ 723853 h 977688"/>
                <a:gd name="connsiteX19" fmla="*/ 2089083 w 2189512"/>
                <a:gd name="connsiteY19" fmla="*/ 740173 h 977688"/>
                <a:gd name="connsiteX20" fmla="*/ 2076316 w 2189512"/>
                <a:gd name="connsiteY20" fmla="*/ 739655 h 977688"/>
                <a:gd name="connsiteX21" fmla="*/ 2080310 w 2189512"/>
                <a:gd name="connsiteY21" fmla="*/ 742882 h 977688"/>
                <a:gd name="connsiteX22" fmla="*/ 2108490 w 2189512"/>
                <a:gd name="connsiteY22" fmla="*/ 762626 h 977688"/>
                <a:gd name="connsiteX23" fmla="*/ 2103659 w 2189512"/>
                <a:gd name="connsiteY23" fmla="*/ 782963 h 977688"/>
                <a:gd name="connsiteX24" fmla="*/ 2085155 w 2189512"/>
                <a:gd name="connsiteY24" fmla="*/ 791686 h 977688"/>
                <a:gd name="connsiteX25" fmla="*/ 2094427 w 2189512"/>
                <a:gd name="connsiteY25" fmla="*/ 800714 h 977688"/>
                <a:gd name="connsiteX26" fmla="*/ 2082868 w 2189512"/>
                <a:gd name="connsiteY26" fmla="*/ 826915 h 977688"/>
                <a:gd name="connsiteX27" fmla="*/ 2077561 w 2189512"/>
                <a:gd name="connsiteY27" fmla="*/ 824912 h 977688"/>
                <a:gd name="connsiteX28" fmla="*/ 2081686 w 2189512"/>
                <a:gd name="connsiteY28" fmla="*/ 828482 h 977688"/>
                <a:gd name="connsiteX29" fmla="*/ 2058035 w 2189512"/>
                <a:gd name="connsiteY29" fmla="*/ 857691 h 977688"/>
                <a:gd name="connsiteX30" fmla="*/ 2052979 w 2189512"/>
                <a:gd name="connsiteY30" fmla="*/ 855364 h 977688"/>
                <a:gd name="connsiteX31" fmla="*/ 2065508 w 2189512"/>
                <a:gd name="connsiteY31" fmla="*/ 867564 h 977688"/>
                <a:gd name="connsiteX32" fmla="*/ 2026497 w 2189512"/>
                <a:gd name="connsiteY32" fmla="*/ 883404 h 977688"/>
                <a:gd name="connsiteX33" fmla="*/ 1992626 w 2189512"/>
                <a:gd name="connsiteY33" fmla="*/ 865855 h 977688"/>
                <a:gd name="connsiteX34" fmla="*/ 1981544 w 2189512"/>
                <a:gd name="connsiteY34" fmla="*/ 865649 h 977688"/>
                <a:gd name="connsiteX35" fmla="*/ 2009151 w 2189512"/>
                <a:gd name="connsiteY35" fmla="*/ 881007 h 977688"/>
                <a:gd name="connsiteX36" fmla="*/ 2052965 w 2189512"/>
                <a:gd name="connsiteY36" fmla="*/ 909869 h 977688"/>
                <a:gd name="connsiteX37" fmla="*/ 2029381 w 2189512"/>
                <a:gd name="connsiteY37" fmla="*/ 918167 h 977688"/>
                <a:gd name="connsiteX38" fmla="*/ 1999348 w 2189512"/>
                <a:gd name="connsiteY38" fmla="*/ 903030 h 977688"/>
                <a:gd name="connsiteX39" fmla="*/ 2012720 w 2189512"/>
                <a:gd name="connsiteY39" fmla="*/ 913411 h 977688"/>
                <a:gd name="connsiteX40" fmla="*/ 2047415 w 2189512"/>
                <a:gd name="connsiteY40" fmla="*/ 936402 h 977688"/>
                <a:gd name="connsiteX41" fmla="*/ 2043646 w 2189512"/>
                <a:gd name="connsiteY41" fmla="*/ 961770 h 977688"/>
                <a:gd name="connsiteX42" fmla="*/ 2018965 w 2189512"/>
                <a:gd name="connsiteY42" fmla="*/ 973840 h 977688"/>
                <a:gd name="connsiteX43" fmla="*/ 1458398 w 2189512"/>
                <a:gd name="connsiteY43" fmla="*/ 642952 h 977688"/>
                <a:gd name="connsiteX44" fmla="*/ 835651 w 2189512"/>
                <a:gd name="connsiteY44" fmla="*/ 367931 h 977688"/>
                <a:gd name="connsiteX45" fmla="*/ 253498 w 2189512"/>
                <a:gd name="connsiteY45" fmla="*/ 288908 h 977688"/>
                <a:gd name="connsiteX46" fmla="*/ 230672 w 2189512"/>
                <a:gd name="connsiteY46" fmla="*/ 277357 h 977688"/>
                <a:gd name="connsiteX47" fmla="*/ 230792 w 2189512"/>
                <a:gd name="connsiteY47" fmla="*/ 266271 h 977688"/>
                <a:gd name="connsiteX48" fmla="*/ 226061 w 2189512"/>
                <a:gd name="connsiteY48" fmla="*/ 266709 h 977688"/>
                <a:gd name="connsiteX49" fmla="*/ 207824 w 2189512"/>
                <a:gd name="connsiteY49" fmla="*/ 258277 h 977688"/>
                <a:gd name="connsiteX50" fmla="*/ 209888 w 2189512"/>
                <a:gd name="connsiteY50" fmla="*/ 253555 h 977688"/>
                <a:gd name="connsiteX51" fmla="*/ 214638 w 2189512"/>
                <a:gd name="connsiteY51" fmla="*/ 250975 h 977688"/>
                <a:gd name="connsiteX52" fmla="*/ 208124 w 2189512"/>
                <a:gd name="connsiteY52" fmla="*/ 250975 h 977688"/>
                <a:gd name="connsiteX53" fmla="*/ 208124 w 2189512"/>
                <a:gd name="connsiteY53" fmla="*/ 247174 h 977688"/>
                <a:gd name="connsiteX54" fmla="*/ 200006 w 2189512"/>
                <a:gd name="connsiteY54" fmla="*/ 247102 h 977688"/>
                <a:gd name="connsiteX55" fmla="*/ 197880 w 2189512"/>
                <a:gd name="connsiteY55" fmla="*/ 233732 h 977688"/>
                <a:gd name="connsiteX56" fmla="*/ 199012 w 2189512"/>
                <a:gd name="connsiteY56" fmla="*/ 233178 h 977688"/>
                <a:gd name="connsiteX57" fmla="*/ 192590 w 2189512"/>
                <a:gd name="connsiteY57" fmla="*/ 234326 h 977688"/>
                <a:gd name="connsiteX58" fmla="*/ 168567 w 2189512"/>
                <a:gd name="connsiteY58" fmla="*/ 228234 h 977688"/>
                <a:gd name="connsiteX59" fmla="*/ 168195 w 2189512"/>
                <a:gd name="connsiteY59" fmla="*/ 226897 h 977688"/>
                <a:gd name="connsiteX60" fmla="*/ 167969 w 2189512"/>
                <a:gd name="connsiteY60" fmla="*/ 226912 h 977688"/>
                <a:gd name="connsiteX61" fmla="*/ 155425 w 2189512"/>
                <a:gd name="connsiteY61" fmla="*/ 225387 h 977688"/>
                <a:gd name="connsiteX62" fmla="*/ 179763 w 2189512"/>
                <a:gd name="connsiteY62" fmla="*/ 206221 h 977688"/>
                <a:gd name="connsiteX63" fmla="*/ 164607 w 2189512"/>
                <a:gd name="connsiteY63" fmla="*/ 208249 h 977688"/>
                <a:gd name="connsiteX64" fmla="*/ 162230 w 2189512"/>
                <a:gd name="connsiteY64" fmla="*/ 207752 h 977688"/>
                <a:gd name="connsiteX65" fmla="*/ 144323 w 2189512"/>
                <a:gd name="connsiteY65" fmla="*/ 207975 h 977688"/>
                <a:gd name="connsiteX66" fmla="*/ 140399 w 2189512"/>
                <a:gd name="connsiteY66" fmla="*/ 199464 h 977688"/>
                <a:gd name="connsiteX67" fmla="*/ 147657 w 2189512"/>
                <a:gd name="connsiteY67" fmla="*/ 194324 h 977688"/>
                <a:gd name="connsiteX68" fmla="*/ 132245 w 2189512"/>
                <a:gd name="connsiteY68" fmla="*/ 192158 h 977688"/>
                <a:gd name="connsiteX69" fmla="*/ 127135 w 2189512"/>
                <a:gd name="connsiteY69" fmla="*/ 186386 h 977688"/>
                <a:gd name="connsiteX70" fmla="*/ 127183 w 2189512"/>
                <a:gd name="connsiteY70" fmla="*/ 181883 h 977688"/>
                <a:gd name="connsiteX71" fmla="*/ 119528 w 2189512"/>
                <a:gd name="connsiteY71" fmla="*/ 183015 h 977688"/>
                <a:gd name="connsiteX72" fmla="*/ 99356 w 2189512"/>
                <a:gd name="connsiteY72" fmla="*/ 181027 h 977688"/>
                <a:gd name="connsiteX73" fmla="*/ 96315 w 2189512"/>
                <a:gd name="connsiteY73" fmla="*/ 169476 h 977688"/>
                <a:gd name="connsiteX74" fmla="*/ 95265 w 2189512"/>
                <a:gd name="connsiteY74" fmla="*/ 169753 h 977688"/>
                <a:gd name="connsiteX75" fmla="*/ 119869 w 2189512"/>
                <a:gd name="connsiteY75" fmla="*/ 161491 h 977688"/>
                <a:gd name="connsiteX76" fmla="*/ 88722 w 2189512"/>
                <a:gd name="connsiteY76" fmla="*/ 165659 h 977688"/>
                <a:gd name="connsiteX77" fmla="*/ 85773 w 2189512"/>
                <a:gd name="connsiteY77" fmla="*/ 165043 h 977688"/>
                <a:gd name="connsiteX78" fmla="*/ 63559 w 2189512"/>
                <a:gd name="connsiteY78" fmla="*/ 165319 h 977688"/>
                <a:gd name="connsiteX79" fmla="*/ 58690 w 2189512"/>
                <a:gd name="connsiteY79" fmla="*/ 154760 h 977688"/>
                <a:gd name="connsiteX80" fmla="*/ 64055 w 2189512"/>
                <a:gd name="connsiteY80" fmla="*/ 150961 h 977688"/>
                <a:gd name="connsiteX81" fmla="*/ 54577 w 2189512"/>
                <a:gd name="connsiteY81" fmla="*/ 152363 h 977688"/>
                <a:gd name="connsiteX82" fmla="*/ 29552 w 2189512"/>
                <a:gd name="connsiteY82" fmla="*/ 149896 h 977688"/>
                <a:gd name="connsiteX83" fmla="*/ 20518 w 2189512"/>
                <a:gd name="connsiteY83" fmla="*/ 144352 h 977688"/>
                <a:gd name="connsiteX84" fmla="*/ 23464 w 2189512"/>
                <a:gd name="connsiteY84" fmla="*/ 139434 h 977688"/>
                <a:gd name="connsiteX85" fmla="*/ 14930 w 2189512"/>
                <a:gd name="connsiteY85" fmla="*/ 139989 h 977688"/>
                <a:gd name="connsiteX86" fmla="*/ 0 w 2189512"/>
                <a:gd name="connsiteY86" fmla="*/ 138174 h 977688"/>
                <a:gd name="connsiteX87" fmla="*/ 87685 w 2189512"/>
                <a:gd name="connsiteY87" fmla="*/ 69124 h 977688"/>
                <a:gd name="connsiteX88" fmla="*/ 369128 w 2189512"/>
                <a:gd name="connsiteY88" fmla="*/ 605 h 977688"/>
                <a:gd name="connsiteX89" fmla="*/ 809167 w 2189512"/>
                <a:gd name="connsiteY89" fmla="*/ 60969 h 977688"/>
                <a:gd name="connsiteX90" fmla="*/ 1287266 w 2189512"/>
                <a:gd name="connsiteY90" fmla="*/ 212998 h 977688"/>
                <a:gd name="connsiteX91" fmla="*/ 1341432 w 2189512"/>
                <a:gd name="connsiteY91" fmla="*/ 233562 h 977688"/>
                <a:gd name="connsiteX92" fmla="*/ 1586552 w 2189512"/>
                <a:gd name="connsiteY92" fmla="*/ 331310 h 977688"/>
                <a:gd name="connsiteX93" fmla="*/ 1669653 w 2189512"/>
                <a:gd name="connsiteY93" fmla="*/ 366544 h 977688"/>
                <a:gd name="connsiteX94" fmla="*/ 1786899 w 2189512"/>
                <a:gd name="connsiteY94" fmla="*/ 415076 h 977688"/>
                <a:gd name="connsiteX95" fmla="*/ 2099349 w 2189512"/>
                <a:gd name="connsiteY95" fmla="*/ 541066 h 977688"/>
                <a:gd name="connsiteX96" fmla="*/ 2157766 w 2189512"/>
                <a:gd name="connsiteY96" fmla="*/ 561904 h 977688"/>
                <a:gd name="connsiteX0" fmla="*/ 2157766 w 2189512"/>
                <a:gd name="connsiteY0" fmla="*/ 561964 h 977748"/>
                <a:gd name="connsiteX1" fmla="*/ 2173536 w 2189512"/>
                <a:gd name="connsiteY1" fmla="*/ 568956 h 977748"/>
                <a:gd name="connsiteX2" fmla="*/ 2189512 w 2189512"/>
                <a:gd name="connsiteY2" fmla="*/ 579376 h 977748"/>
                <a:gd name="connsiteX3" fmla="*/ 2164697 w 2189512"/>
                <a:gd name="connsiteY3" fmla="*/ 620036 h 977748"/>
                <a:gd name="connsiteX4" fmla="*/ 2140355 w 2189512"/>
                <a:gd name="connsiteY4" fmla="*/ 606943 h 977748"/>
                <a:gd name="connsiteX5" fmla="*/ 2122503 w 2189512"/>
                <a:gd name="connsiteY5" fmla="*/ 603285 h 977748"/>
                <a:gd name="connsiteX6" fmla="*/ 2121123 w 2189512"/>
                <a:gd name="connsiteY6" fmla="*/ 602819 h 977748"/>
                <a:gd name="connsiteX7" fmla="*/ 2132540 w 2189512"/>
                <a:gd name="connsiteY7" fmla="*/ 609001 h 977748"/>
                <a:gd name="connsiteX8" fmla="*/ 2159694 w 2189512"/>
                <a:gd name="connsiteY8" fmla="*/ 638069 h 977748"/>
                <a:gd name="connsiteX9" fmla="*/ 2122053 w 2189512"/>
                <a:gd name="connsiteY9" fmla="*/ 645889 h 977748"/>
                <a:gd name="connsiteX10" fmla="*/ 2116032 w 2189512"/>
                <a:gd name="connsiteY10" fmla="*/ 645411 h 977748"/>
                <a:gd name="connsiteX11" fmla="*/ 2116208 w 2189512"/>
                <a:gd name="connsiteY11" fmla="*/ 645511 h 977748"/>
                <a:gd name="connsiteX12" fmla="*/ 2139058 w 2189512"/>
                <a:gd name="connsiteY12" fmla="*/ 660216 h 977748"/>
                <a:gd name="connsiteX13" fmla="*/ 2135289 w 2189512"/>
                <a:gd name="connsiteY13" fmla="*/ 685584 h 977748"/>
                <a:gd name="connsiteX14" fmla="*/ 2124642 w 2189512"/>
                <a:gd name="connsiteY14" fmla="*/ 688050 h 977748"/>
                <a:gd name="connsiteX15" fmla="*/ 2132137 w 2189512"/>
                <a:gd name="connsiteY15" fmla="*/ 694773 h 977748"/>
                <a:gd name="connsiteX16" fmla="*/ 2117055 w 2189512"/>
                <a:gd name="connsiteY16" fmla="*/ 716851 h 977748"/>
                <a:gd name="connsiteX17" fmla="*/ 2106066 w 2189512"/>
                <a:gd name="connsiteY17" fmla="*/ 715695 h 977748"/>
                <a:gd name="connsiteX18" fmla="*/ 2114039 w 2189512"/>
                <a:gd name="connsiteY18" fmla="*/ 723913 h 977748"/>
                <a:gd name="connsiteX19" fmla="*/ 2089083 w 2189512"/>
                <a:gd name="connsiteY19" fmla="*/ 740233 h 977748"/>
                <a:gd name="connsiteX20" fmla="*/ 2076316 w 2189512"/>
                <a:gd name="connsiteY20" fmla="*/ 739715 h 977748"/>
                <a:gd name="connsiteX21" fmla="*/ 2080310 w 2189512"/>
                <a:gd name="connsiteY21" fmla="*/ 742942 h 977748"/>
                <a:gd name="connsiteX22" fmla="*/ 2108490 w 2189512"/>
                <a:gd name="connsiteY22" fmla="*/ 762686 h 977748"/>
                <a:gd name="connsiteX23" fmla="*/ 2103659 w 2189512"/>
                <a:gd name="connsiteY23" fmla="*/ 783023 h 977748"/>
                <a:gd name="connsiteX24" fmla="*/ 2085155 w 2189512"/>
                <a:gd name="connsiteY24" fmla="*/ 791746 h 977748"/>
                <a:gd name="connsiteX25" fmla="*/ 2094427 w 2189512"/>
                <a:gd name="connsiteY25" fmla="*/ 800774 h 977748"/>
                <a:gd name="connsiteX26" fmla="*/ 2082868 w 2189512"/>
                <a:gd name="connsiteY26" fmla="*/ 826975 h 977748"/>
                <a:gd name="connsiteX27" fmla="*/ 2077561 w 2189512"/>
                <a:gd name="connsiteY27" fmla="*/ 824972 h 977748"/>
                <a:gd name="connsiteX28" fmla="*/ 2081686 w 2189512"/>
                <a:gd name="connsiteY28" fmla="*/ 828542 h 977748"/>
                <a:gd name="connsiteX29" fmla="*/ 2058035 w 2189512"/>
                <a:gd name="connsiteY29" fmla="*/ 857751 h 977748"/>
                <a:gd name="connsiteX30" fmla="*/ 2052979 w 2189512"/>
                <a:gd name="connsiteY30" fmla="*/ 855424 h 977748"/>
                <a:gd name="connsiteX31" fmla="*/ 2065508 w 2189512"/>
                <a:gd name="connsiteY31" fmla="*/ 867624 h 977748"/>
                <a:gd name="connsiteX32" fmla="*/ 2026497 w 2189512"/>
                <a:gd name="connsiteY32" fmla="*/ 883464 h 977748"/>
                <a:gd name="connsiteX33" fmla="*/ 1992626 w 2189512"/>
                <a:gd name="connsiteY33" fmla="*/ 865915 h 977748"/>
                <a:gd name="connsiteX34" fmla="*/ 1981544 w 2189512"/>
                <a:gd name="connsiteY34" fmla="*/ 865709 h 977748"/>
                <a:gd name="connsiteX35" fmla="*/ 2009151 w 2189512"/>
                <a:gd name="connsiteY35" fmla="*/ 881067 h 977748"/>
                <a:gd name="connsiteX36" fmla="*/ 2052965 w 2189512"/>
                <a:gd name="connsiteY36" fmla="*/ 909929 h 977748"/>
                <a:gd name="connsiteX37" fmla="*/ 2029381 w 2189512"/>
                <a:gd name="connsiteY37" fmla="*/ 918227 h 977748"/>
                <a:gd name="connsiteX38" fmla="*/ 1999348 w 2189512"/>
                <a:gd name="connsiteY38" fmla="*/ 903090 h 977748"/>
                <a:gd name="connsiteX39" fmla="*/ 2012720 w 2189512"/>
                <a:gd name="connsiteY39" fmla="*/ 913471 h 977748"/>
                <a:gd name="connsiteX40" fmla="*/ 2047415 w 2189512"/>
                <a:gd name="connsiteY40" fmla="*/ 936462 h 977748"/>
                <a:gd name="connsiteX41" fmla="*/ 2043646 w 2189512"/>
                <a:gd name="connsiteY41" fmla="*/ 961830 h 977748"/>
                <a:gd name="connsiteX42" fmla="*/ 2018965 w 2189512"/>
                <a:gd name="connsiteY42" fmla="*/ 973900 h 977748"/>
                <a:gd name="connsiteX43" fmla="*/ 1458398 w 2189512"/>
                <a:gd name="connsiteY43" fmla="*/ 643012 h 977748"/>
                <a:gd name="connsiteX44" fmla="*/ 835651 w 2189512"/>
                <a:gd name="connsiteY44" fmla="*/ 367991 h 977748"/>
                <a:gd name="connsiteX45" fmla="*/ 253498 w 2189512"/>
                <a:gd name="connsiteY45" fmla="*/ 288968 h 977748"/>
                <a:gd name="connsiteX46" fmla="*/ 230672 w 2189512"/>
                <a:gd name="connsiteY46" fmla="*/ 277417 h 977748"/>
                <a:gd name="connsiteX47" fmla="*/ 230792 w 2189512"/>
                <a:gd name="connsiteY47" fmla="*/ 266331 h 977748"/>
                <a:gd name="connsiteX48" fmla="*/ 226061 w 2189512"/>
                <a:gd name="connsiteY48" fmla="*/ 266769 h 977748"/>
                <a:gd name="connsiteX49" fmla="*/ 207824 w 2189512"/>
                <a:gd name="connsiteY49" fmla="*/ 258337 h 977748"/>
                <a:gd name="connsiteX50" fmla="*/ 209888 w 2189512"/>
                <a:gd name="connsiteY50" fmla="*/ 253615 h 977748"/>
                <a:gd name="connsiteX51" fmla="*/ 214638 w 2189512"/>
                <a:gd name="connsiteY51" fmla="*/ 251035 h 977748"/>
                <a:gd name="connsiteX52" fmla="*/ 208124 w 2189512"/>
                <a:gd name="connsiteY52" fmla="*/ 251035 h 977748"/>
                <a:gd name="connsiteX53" fmla="*/ 208124 w 2189512"/>
                <a:gd name="connsiteY53" fmla="*/ 247234 h 977748"/>
                <a:gd name="connsiteX54" fmla="*/ 200006 w 2189512"/>
                <a:gd name="connsiteY54" fmla="*/ 247162 h 977748"/>
                <a:gd name="connsiteX55" fmla="*/ 197880 w 2189512"/>
                <a:gd name="connsiteY55" fmla="*/ 233792 h 977748"/>
                <a:gd name="connsiteX56" fmla="*/ 199012 w 2189512"/>
                <a:gd name="connsiteY56" fmla="*/ 233238 h 977748"/>
                <a:gd name="connsiteX57" fmla="*/ 192590 w 2189512"/>
                <a:gd name="connsiteY57" fmla="*/ 234386 h 977748"/>
                <a:gd name="connsiteX58" fmla="*/ 168567 w 2189512"/>
                <a:gd name="connsiteY58" fmla="*/ 228294 h 977748"/>
                <a:gd name="connsiteX59" fmla="*/ 168195 w 2189512"/>
                <a:gd name="connsiteY59" fmla="*/ 226957 h 977748"/>
                <a:gd name="connsiteX60" fmla="*/ 167969 w 2189512"/>
                <a:gd name="connsiteY60" fmla="*/ 226972 h 977748"/>
                <a:gd name="connsiteX61" fmla="*/ 155425 w 2189512"/>
                <a:gd name="connsiteY61" fmla="*/ 225447 h 977748"/>
                <a:gd name="connsiteX62" fmla="*/ 179763 w 2189512"/>
                <a:gd name="connsiteY62" fmla="*/ 206281 h 977748"/>
                <a:gd name="connsiteX63" fmla="*/ 164607 w 2189512"/>
                <a:gd name="connsiteY63" fmla="*/ 208309 h 977748"/>
                <a:gd name="connsiteX64" fmla="*/ 162230 w 2189512"/>
                <a:gd name="connsiteY64" fmla="*/ 207812 h 977748"/>
                <a:gd name="connsiteX65" fmla="*/ 144323 w 2189512"/>
                <a:gd name="connsiteY65" fmla="*/ 208035 h 977748"/>
                <a:gd name="connsiteX66" fmla="*/ 140399 w 2189512"/>
                <a:gd name="connsiteY66" fmla="*/ 199524 h 977748"/>
                <a:gd name="connsiteX67" fmla="*/ 147657 w 2189512"/>
                <a:gd name="connsiteY67" fmla="*/ 194384 h 977748"/>
                <a:gd name="connsiteX68" fmla="*/ 132245 w 2189512"/>
                <a:gd name="connsiteY68" fmla="*/ 192218 h 977748"/>
                <a:gd name="connsiteX69" fmla="*/ 127135 w 2189512"/>
                <a:gd name="connsiteY69" fmla="*/ 186446 h 977748"/>
                <a:gd name="connsiteX70" fmla="*/ 127183 w 2189512"/>
                <a:gd name="connsiteY70" fmla="*/ 181943 h 977748"/>
                <a:gd name="connsiteX71" fmla="*/ 119528 w 2189512"/>
                <a:gd name="connsiteY71" fmla="*/ 183075 h 977748"/>
                <a:gd name="connsiteX72" fmla="*/ 99356 w 2189512"/>
                <a:gd name="connsiteY72" fmla="*/ 181087 h 977748"/>
                <a:gd name="connsiteX73" fmla="*/ 96315 w 2189512"/>
                <a:gd name="connsiteY73" fmla="*/ 169536 h 977748"/>
                <a:gd name="connsiteX74" fmla="*/ 95265 w 2189512"/>
                <a:gd name="connsiteY74" fmla="*/ 169813 h 977748"/>
                <a:gd name="connsiteX75" fmla="*/ 119869 w 2189512"/>
                <a:gd name="connsiteY75" fmla="*/ 161551 h 977748"/>
                <a:gd name="connsiteX76" fmla="*/ 88722 w 2189512"/>
                <a:gd name="connsiteY76" fmla="*/ 165719 h 977748"/>
                <a:gd name="connsiteX77" fmla="*/ 85773 w 2189512"/>
                <a:gd name="connsiteY77" fmla="*/ 165103 h 977748"/>
                <a:gd name="connsiteX78" fmla="*/ 63559 w 2189512"/>
                <a:gd name="connsiteY78" fmla="*/ 165379 h 977748"/>
                <a:gd name="connsiteX79" fmla="*/ 58690 w 2189512"/>
                <a:gd name="connsiteY79" fmla="*/ 154820 h 977748"/>
                <a:gd name="connsiteX80" fmla="*/ 64055 w 2189512"/>
                <a:gd name="connsiteY80" fmla="*/ 151021 h 977748"/>
                <a:gd name="connsiteX81" fmla="*/ 54577 w 2189512"/>
                <a:gd name="connsiteY81" fmla="*/ 152423 h 977748"/>
                <a:gd name="connsiteX82" fmla="*/ 29552 w 2189512"/>
                <a:gd name="connsiteY82" fmla="*/ 149956 h 977748"/>
                <a:gd name="connsiteX83" fmla="*/ 20518 w 2189512"/>
                <a:gd name="connsiteY83" fmla="*/ 144412 h 977748"/>
                <a:gd name="connsiteX84" fmla="*/ 23464 w 2189512"/>
                <a:gd name="connsiteY84" fmla="*/ 139494 h 977748"/>
                <a:gd name="connsiteX85" fmla="*/ 14930 w 2189512"/>
                <a:gd name="connsiteY85" fmla="*/ 140049 h 977748"/>
                <a:gd name="connsiteX86" fmla="*/ 0 w 2189512"/>
                <a:gd name="connsiteY86" fmla="*/ 138234 h 977748"/>
                <a:gd name="connsiteX87" fmla="*/ 87685 w 2189512"/>
                <a:gd name="connsiteY87" fmla="*/ 69184 h 977748"/>
                <a:gd name="connsiteX88" fmla="*/ 369128 w 2189512"/>
                <a:gd name="connsiteY88" fmla="*/ 665 h 977748"/>
                <a:gd name="connsiteX89" fmla="*/ 809167 w 2189512"/>
                <a:gd name="connsiteY89" fmla="*/ 61029 h 977748"/>
                <a:gd name="connsiteX90" fmla="*/ 1341432 w 2189512"/>
                <a:gd name="connsiteY90" fmla="*/ 233622 h 977748"/>
                <a:gd name="connsiteX91" fmla="*/ 1586552 w 2189512"/>
                <a:gd name="connsiteY91" fmla="*/ 331370 h 977748"/>
                <a:gd name="connsiteX92" fmla="*/ 1669653 w 2189512"/>
                <a:gd name="connsiteY92" fmla="*/ 366604 h 977748"/>
                <a:gd name="connsiteX93" fmla="*/ 1786899 w 2189512"/>
                <a:gd name="connsiteY93" fmla="*/ 415136 h 977748"/>
                <a:gd name="connsiteX94" fmla="*/ 2099349 w 2189512"/>
                <a:gd name="connsiteY94" fmla="*/ 541126 h 977748"/>
                <a:gd name="connsiteX95" fmla="*/ 2157766 w 2189512"/>
                <a:gd name="connsiteY95" fmla="*/ 561964 h 977748"/>
                <a:gd name="connsiteX0" fmla="*/ 2157766 w 2189512"/>
                <a:gd name="connsiteY0" fmla="*/ 561964 h 977748"/>
                <a:gd name="connsiteX1" fmla="*/ 2173536 w 2189512"/>
                <a:gd name="connsiteY1" fmla="*/ 568956 h 977748"/>
                <a:gd name="connsiteX2" fmla="*/ 2189512 w 2189512"/>
                <a:gd name="connsiteY2" fmla="*/ 579376 h 977748"/>
                <a:gd name="connsiteX3" fmla="*/ 2164697 w 2189512"/>
                <a:gd name="connsiteY3" fmla="*/ 620036 h 977748"/>
                <a:gd name="connsiteX4" fmla="*/ 2140355 w 2189512"/>
                <a:gd name="connsiteY4" fmla="*/ 606943 h 977748"/>
                <a:gd name="connsiteX5" fmla="*/ 2122503 w 2189512"/>
                <a:gd name="connsiteY5" fmla="*/ 603285 h 977748"/>
                <a:gd name="connsiteX6" fmla="*/ 2121123 w 2189512"/>
                <a:gd name="connsiteY6" fmla="*/ 602819 h 977748"/>
                <a:gd name="connsiteX7" fmla="*/ 2132540 w 2189512"/>
                <a:gd name="connsiteY7" fmla="*/ 609001 h 977748"/>
                <a:gd name="connsiteX8" fmla="*/ 2159694 w 2189512"/>
                <a:gd name="connsiteY8" fmla="*/ 638069 h 977748"/>
                <a:gd name="connsiteX9" fmla="*/ 2122053 w 2189512"/>
                <a:gd name="connsiteY9" fmla="*/ 645889 h 977748"/>
                <a:gd name="connsiteX10" fmla="*/ 2116032 w 2189512"/>
                <a:gd name="connsiteY10" fmla="*/ 645411 h 977748"/>
                <a:gd name="connsiteX11" fmla="*/ 2116208 w 2189512"/>
                <a:gd name="connsiteY11" fmla="*/ 645511 h 977748"/>
                <a:gd name="connsiteX12" fmla="*/ 2139058 w 2189512"/>
                <a:gd name="connsiteY12" fmla="*/ 660216 h 977748"/>
                <a:gd name="connsiteX13" fmla="*/ 2135289 w 2189512"/>
                <a:gd name="connsiteY13" fmla="*/ 685584 h 977748"/>
                <a:gd name="connsiteX14" fmla="*/ 2124642 w 2189512"/>
                <a:gd name="connsiteY14" fmla="*/ 688050 h 977748"/>
                <a:gd name="connsiteX15" fmla="*/ 2132137 w 2189512"/>
                <a:gd name="connsiteY15" fmla="*/ 694773 h 977748"/>
                <a:gd name="connsiteX16" fmla="*/ 2117055 w 2189512"/>
                <a:gd name="connsiteY16" fmla="*/ 716851 h 977748"/>
                <a:gd name="connsiteX17" fmla="*/ 2106066 w 2189512"/>
                <a:gd name="connsiteY17" fmla="*/ 715695 h 977748"/>
                <a:gd name="connsiteX18" fmla="*/ 2114039 w 2189512"/>
                <a:gd name="connsiteY18" fmla="*/ 723913 h 977748"/>
                <a:gd name="connsiteX19" fmla="*/ 2089083 w 2189512"/>
                <a:gd name="connsiteY19" fmla="*/ 740233 h 977748"/>
                <a:gd name="connsiteX20" fmla="*/ 2076316 w 2189512"/>
                <a:gd name="connsiteY20" fmla="*/ 739715 h 977748"/>
                <a:gd name="connsiteX21" fmla="*/ 2080310 w 2189512"/>
                <a:gd name="connsiteY21" fmla="*/ 742942 h 977748"/>
                <a:gd name="connsiteX22" fmla="*/ 2108490 w 2189512"/>
                <a:gd name="connsiteY22" fmla="*/ 762686 h 977748"/>
                <a:gd name="connsiteX23" fmla="*/ 2103659 w 2189512"/>
                <a:gd name="connsiteY23" fmla="*/ 783023 h 977748"/>
                <a:gd name="connsiteX24" fmla="*/ 2085155 w 2189512"/>
                <a:gd name="connsiteY24" fmla="*/ 791746 h 977748"/>
                <a:gd name="connsiteX25" fmla="*/ 2094427 w 2189512"/>
                <a:gd name="connsiteY25" fmla="*/ 800774 h 977748"/>
                <a:gd name="connsiteX26" fmla="*/ 2082868 w 2189512"/>
                <a:gd name="connsiteY26" fmla="*/ 826975 h 977748"/>
                <a:gd name="connsiteX27" fmla="*/ 2077561 w 2189512"/>
                <a:gd name="connsiteY27" fmla="*/ 824972 h 977748"/>
                <a:gd name="connsiteX28" fmla="*/ 2081686 w 2189512"/>
                <a:gd name="connsiteY28" fmla="*/ 828542 h 977748"/>
                <a:gd name="connsiteX29" fmla="*/ 2058035 w 2189512"/>
                <a:gd name="connsiteY29" fmla="*/ 857751 h 977748"/>
                <a:gd name="connsiteX30" fmla="*/ 2052979 w 2189512"/>
                <a:gd name="connsiteY30" fmla="*/ 855424 h 977748"/>
                <a:gd name="connsiteX31" fmla="*/ 2065508 w 2189512"/>
                <a:gd name="connsiteY31" fmla="*/ 867624 h 977748"/>
                <a:gd name="connsiteX32" fmla="*/ 2026497 w 2189512"/>
                <a:gd name="connsiteY32" fmla="*/ 883464 h 977748"/>
                <a:gd name="connsiteX33" fmla="*/ 1992626 w 2189512"/>
                <a:gd name="connsiteY33" fmla="*/ 865915 h 977748"/>
                <a:gd name="connsiteX34" fmla="*/ 1981544 w 2189512"/>
                <a:gd name="connsiteY34" fmla="*/ 865709 h 977748"/>
                <a:gd name="connsiteX35" fmla="*/ 2009151 w 2189512"/>
                <a:gd name="connsiteY35" fmla="*/ 881067 h 977748"/>
                <a:gd name="connsiteX36" fmla="*/ 2052965 w 2189512"/>
                <a:gd name="connsiteY36" fmla="*/ 909929 h 977748"/>
                <a:gd name="connsiteX37" fmla="*/ 2029381 w 2189512"/>
                <a:gd name="connsiteY37" fmla="*/ 918227 h 977748"/>
                <a:gd name="connsiteX38" fmla="*/ 1999348 w 2189512"/>
                <a:gd name="connsiteY38" fmla="*/ 903090 h 977748"/>
                <a:gd name="connsiteX39" fmla="*/ 2012720 w 2189512"/>
                <a:gd name="connsiteY39" fmla="*/ 913471 h 977748"/>
                <a:gd name="connsiteX40" fmla="*/ 2047415 w 2189512"/>
                <a:gd name="connsiteY40" fmla="*/ 936462 h 977748"/>
                <a:gd name="connsiteX41" fmla="*/ 2043646 w 2189512"/>
                <a:gd name="connsiteY41" fmla="*/ 961830 h 977748"/>
                <a:gd name="connsiteX42" fmla="*/ 2018965 w 2189512"/>
                <a:gd name="connsiteY42" fmla="*/ 973900 h 977748"/>
                <a:gd name="connsiteX43" fmla="*/ 1458398 w 2189512"/>
                <a:gd name="connsiteY43" fmla="*/ 643012 h 977748"/>
                <a:gd name="connsiteX44" fmla="*/ 835651 w 2189512"/>
                <a:gd name="connsiteY44" fmla="*/ 367991 h 977748"/>
                <a:gd name="connsiteX45" fmla="*/ 253498 w 2189512"/>
                <a:gd name="connsiteY45" fmla="*/ 288968 h 977748"/>
                <a:gd name="connsiteX46" fmla="*/ 230672 w 2189512"/>
                <a:gd name="connsiteY46" fmla="*/ 277417 h 977748"/>
                <a:gd name="connsiteX47" fmla="*/ 230792 w 2189512"/>
                <a:gd name="connsiteY47" fmla="*/ 266331 h 977748"/>
                <a:gd name="connsiteX48" fmla="*/ 226061 w 2189512"/>
                <a:gd name="connsiteY48" fmla="*/ 266769 h 977748"/>
                <a:gd name="connsiteX49" fmla="*/ 207824 w 2189512"/>
                <a:gd name="connsiteY49" fmla="*/ 258337 h 977748"/>
                <a:gd name="connsiteX50" fmla="*/ 209888 w 2189512"/>
                <a:gd name="connsiteY50" fmla="*/ 253615 h 977748"/>
                <a:gd name="connsiteX51" fmla="*/ 214638 w 2189512"/>
                <a:gd name="connsiteY51" fmla="*/ 251035 h 977748"/>
                <a:gd name="connsiteX52" fmla="*/ 208124 w 2189512"/>
                <a:gd name="connsiteY52" fmla="*/ 251035 h 977748"/>
                <a:gd name="connsiteX53" fmla="*/ 208124 w 2189512"/>
                <a:gd name="connsiteY53" fmla="*/ 247234 h 977748"/>
                <a:gd name="connsiteX54" fmla="*/ 200006 w 2189512"/>
                <a:gd name="connsiteY54" fmla="*/ 247162 h 977748"/>
                <a:gd name="connsiteX55" fmla="*/ 197880 w 2189512"/>
                <a:gd name="connsiteY55" fmla="*/ 233792 h 977748"/>
                <a:gd name="connsiteX56" fmla="*/ 199012 w 2189512"/>
                <a:gd name="connsiteY56" fmla="*/ 233238 h 977748"/>
                <a:gd name="connsiteX57" fmla="*/ 192590 w 2189512"/>
                <a:gd name="connsiteY57" fmla="*/ 234386 h 977748"/>
                <a:gd name="connsiteX58" fmla="*/ 168567 w 2189512"/>
                <a:gd name="connsiteY58" fmla="*/ 228294 h 977748"/>
                <a:gd name="connsiteX59" fmla="*/ 168195 w 2189512"/>
                <a:gd name="connsiteY59" fmla="*/ 226957 h 977748"/>
                <a:gd name="connsiteX60" fmla="*/ 167969 w 2189512"/>
                <a:gd name="connsiteY60" fmla="*/ 226972 h 977748"/>
                <a:gd name="connsiteX61" fmla="*/ 155425 w 2189512"/>
                <a:gd name="connsiteY61" fmla="*/ 225447 h 977748"/>
                <a:gd name="connsiteX62" fmla="*/ 179763 w 2189512"/>
                <a:gd name="connsiteY62" fmla="*/ 206281 h 977748"/>
                <a:gd name="connsiteX63" fmla="*/ 164607 w 2189512"/>
                <a:gd name="connsiteY63" fmla="*/ 208309 h 977748"/>
                <a:gd name="connsiteX64" fmla="*/ 162230 w 2189512"/>
                <a:gd name="connsiteY64" fmla="*/ 207812 h 977748"/>
                <a:gd name="connsiteX65" fmla="*/ 144323 w 2189512"/>
                <a:gd name="connsiteY65" fmla="*/ 208035 h 977748"/>
                <a:gd name="connsiteX66" fmla="*/ 140399 w 2189512"/>
                <a:gd name="connsiteY66" fmla="*/ 199524 h 977748"/>
                <a:gd name="connsiteX67" fmla="*/ 147657 w 2189512"/>
                <a:gd name="connsiteY67" fmla="*/ 194384 h 977748"/>
                <a:gd name="connsiteX68" fmla="*/ 132245 w 2189512"/>
                <a:gd name="connsiteY68" fmla="*/ 192218 h 977748"/>
                <a:gd name="connsiteX69" fmla="*/ 127135 w 2189512"/>
                <a:gd name="connsiteY69" fmla="*/ 186446 h 977748"/>
                <a:gd name="connsiteX70" fmla="*/ 127183 w 2189512"/>
                <a:gd name="connsiteY70" fmla="*/ 181943 h 977748"/>
                <a:gd name="connsiteX71" fmla="*/ 119528 w 2189512"/>
                <a:gd name="connsiteY71" fmla="*/ 183075 h 977748"/>
                <a:gd name="connsiteX72" fmla="*/ 99356 w 2189512"/>
                <a:gd name="connsiteY72" fmla="*/ 181087 h 977748"/>
                <a:gd name="connsiteX73" fmla="*/ 96315 w 2189512"/>
                <a:gd name="connsiteY73" fmla="*/ 169536 h 977748"/>
                <a:gd name="connsiteX74" fmla="*/ 95265 w 2189512"/>
                <a:gd name="connsiteY74" fmla="*/ 169813 h 977748"/>
                <a:gd name="connsiteX75" fmla="*/ 119869 w 2189512"/>
                <a:gd name="connsiteY75" fmla="*/ 161551 h 977748"/>
                <a:gd name="connsiteX76" fmla="*/ 88722 w 2189512"/>
                <a:gd name="connsiteY76" fmla="*/ 165719 h 977748"/>
                <a:gd name="connsiteX77" fmla="*/ 85773 w 2189512"/>
                <a:gd name="connsiteY77" fmla="*/ 165103 h 977748"/>
                <a:gd name="connsiteX78" fmla="*/ 63559 w 2189512"/>
                <a:gd name="connsiteY78" fmla="*/ 165379 h 977748"/>
                <a:gd name="connsiteX79" fmla="*/ 58690 w 2189512"/>
                <a:gd name="connsiteY79" fmla="*/ 154820 h 977748"/>
                <a:gd name="connsiteX80" fmla="*/ 64055 w 2189512"/>
                <a:gd name="connsiteY80" fmla="*/ 151021 h 977748"/>
                <a:gd name="connsiteX81" fmla="*/ 54577 w 2189512"/>
                <a:gd name="connsiteY81" fmla="*/ 152423 h 977748"/>
                <a:gd name="connsiteX82" fmla="*/ 29552 w 2189512"/>
                <a:gd name="connsiteY82" fmla="*/ 149956 h 977748"/>
                <a:gd name="connsiteX83" fmla="*/ 20518 w 2189512"/>
                <a:gd name="connsiteY83" fmla="*/ 144412 h 977748"/>
                <a:gd name="connsiteX84" fmla="*/ 23464 w 2189512"/>
                <a:gd name="connsiteY84" fmla="*/ 139494 h 977748"/>
                <a:gd name="connsiteX85" fmla="*/ 14930 w 2189512"/>
                <a:gd name="connsiteY85" fmla="*/ 140049 h 977748"/>
                <a:gd name="connsiteX86" fmla="*/ 0 w 2189512"/>
                <a:gd name="connsiteY86" fmla="*/ 138234 h 977748"/>
                <a:gd name="connsiteX87" fmla="*/ 87685 w 2189512"/>
                <a:gd name="connsiteY87" fmla="*/ 69184 h 977748"/>
                <a:gd name="connsiteX88" fmla="*/ 369128 w 2189512"/>
                <a:gd name="connsiteY88" fmla="*/ 665 h 977748"/>
                <a:gd name="connsiteX89" fmla="*/ 809167 w 2189512"/>
                <a:gd name="connsiteY89" fmla="*/ 61029 h 977748"/>
                <a:gd name="connsiteX90" fmla="*/ 1341432 w 2189512"/>
                <a:gd name="connsiteY90" fmla="*/ 233622 h 977748"/>
                <a:gd name="connsiteX91" fmla="*/ 1669653 w 2189512"/>
                <a:gd name="connsiteY91" fmla="*/ 366604 h 977748"/>
                <a:gd name="connsiteX92" fmla="*/ 1786899 w 2189512"/>
                <a:gd name="connsiteY92" fmla="*/ 415136 h 977748"/>
                <a:gd name="connsiteX93" fmla="*/ 2099349 w 2189512"/>
                <a:gd name="connsiteY93" fmla="*/ 541126 h 977748"/>
                <a:gd name="connsiteX94" fmla="*/ 2157766 w 2189512"/>
                <a:gd name="connsiteY94" fmla="*/ 561964 h 977748"/>
                <a:gd name="connsiteX0" fmla="*/ 2157766 w 2189512"/>
                <a:gd name="connsiteY0" fmla="*/ 561964 h 977748"/>
                <a:gd name="connsiteX1" fmla="*/ 2173536 w 2189512"/>
                <a:gd name="connsiteY1" fmla="*/ 568956 h 977748"/>
                <a:gd name="connsiteX2" fmla="*/ 2189512 w 2189512"/>
                <a:gd name="connsiteY2" fmla="*/ 579376 h 977748"/>
                <a:gd name="connsiteX3" fmla="*/ 2164697 w 2189512"/>
                <a:gd name="connsiteY3" fmla="*/ 620036 h 977748"/>
                <a:gd name="connsiteX4" fmla="*/ 2140355 w 2189512"/>
                <a:gd name="connsiteY4" fmla="*/ 606943 h 977748"/>
                <a:gd name="connsiteX5" fmla="*/ 2122503 w 2189512"/>
                <a:gd name="connsiteY5" fmla="*/ 603285 h 977748"/>
                <a:gd name="connsiteX6" fmla="*/ 2121123 w 2189512"/>
                <a:gd name="connsiteY6" fmla="*/ 602819 h 977748"/>
                <a:gd name="connsiteX7" fmla="*/ 2132540 w 2189512"/>
                <a:gd name="connsiteY7" fmla="*/ 609001 h 977748"/>
                <a:gd name="connsiteX8" fmla="*/ 2159694 w 2189512"/>
                <a:gd name="connsiteY8" fmla="*/ 638069 h 977748"/>
                <a:gd name="connsiteX9" fmla="*/ 2122053 w 2189512"/>
                <a:gd name="connsiteY9" fmla="*/ 645889 h 977748"/>
                <a:gd name="connsiteX10" fmla="*/ 2116032 w 2189512"/>
                <a:gd name="connsiteY10" fmla="*/ 645411 h 977748"/>
                <a:gd name="connsiteX11" fmla="*/ 2116208 w 2189512"/>
                <a:gd name="connsiteY11" fmla="*/ 645511 h 977748"/>
                <a:gd name="connsiteX12" fmla="*/ 2139058 w 2189512"/>
                <a:gd name="connsiteY12" fmla="*/ 660216 h 977748"/>
                <a:gd name="connsiteX13" fmla="*/ 2135289 w 2189512"/>
                <a:gd name="connsiteY13" fmla="*/ 685584 h 977748"/>
                <a:gd name="connsiteX14" fmla="*/ 2124642 w 2189512"/>
                <a:gd name="connsiteY14" fmla="*/ 688050 h 977748"/>
                <a:gd name="connsiteX15" fmla="*/ 2132137 w 2189512"/>
                <a:gd name="connsiteY15" fmla="*/ 694773 h 977748"/>
                <a:gd name="connsiteX16" fmla="*/ 2117055 w 2189512"/>
                <a:gd name="connsiteY16" fmla="*/ 716851 h 977748"/>
                <a:gd name="connsiteX17" fmla="*/ 2106066 w 2189512"/>
                <a:gd name="connsiteY17" fmla="*/ 715695 h 977748"/>
                <a:gd name="connsiteX18" fmla="*/ 2114039 w 2189512"/>
                <a:gd name="connsiteY18" fmla="*/ 723913 h 977748"/>
                <a:gd name="connsiteX19" fmla="*/ 2089083 w 2189512"/>
                <a:gd name="connsiteY19" fmla="*/ 740233 h 977748"/>
                <a:gd name="connsiteX20" fmla="*/ 2076316 w 2189512"/>
                <a:gd name="connsiteY20" fmla="*/ 739715 h 977748"/>
                <a:gd name="connsiteX21" fmla="*/ 2080310 w 2189512"/>
                <a:gd name="connsiteY21" fmla="*/ 742942 h 977748"/>
                <a:gd name="connsiteX22" fmla="*/ 2108490 w 2189512"/>
                <a:gd name="connsiteY22" fmla="*/ 762686 h 977748"/>
                <a:gd name="connsiteX23" fmla="*/ 2103659 w 2189512"/>
                <a:gd name="connsiteY23" fmla="*/ 783023 h 977748"/>
                <a:gd name="connsiteX24" fmla="*/ 2085155 w 2189512"/>
                <a:gd name="connsiteY24" fmla="*/ 791746 h 977748"/>
                <a:gd name="connsiteX25" fmla="*/ 2094427 w 2189512"/>
                <a:gd name="connsiteY25" fmla="*/ 800774 h 977748"/>
                <a:gd name="connsiteX26" fmla="*/ 2082868 w 2189512"/>
                <a:gd name="connsiteY26" fmla="*/ 826975 h 977748"/>
                <a:gd name="connsiteX27" fmla="*/ 2077561 w 2189512"/>
                <a:gd name="connsiteY27" fmla="*/ 824972 h 977748"/>
                <a:gd name="connsiteX28" fmla="*/ 2081686 w 2189512"/>
                <a:gd name="connsiteY28" fmla="*/ 828542 h 977748"/>
                <a:gd name="connsiteX29" fmla="*/ 2058035 w 2189512"/>
                <a:gd name="connsiteY29" fmla="*/ 857751 h 977748"/>
                <a:gd name="connsiteX30" fmla="*/ 2052979 w 2189512"/>
                <a:gd name="connsiteY30" fmla="*/ 855424 h 977748"/>
                <a:gd name="connsiteX31" fmla="*/ 2065508 w 2189512"/>
                <a:gd name="connsiteY31" fmla="*/ 867624 h 977748"/>
                <a:gd name="connsiteX32" fmla="*/ 2026497 w 2189512"/>
                <a:gd name="connsiteY32" fmla="*/ 883464 h 977748"/>
                <a:gd name="connsiteX33" fmla="*/ 1992626 w 2189512"/>
                <a:gd name="connsiteY33" fmla="*/ 865915 h 977748"/>
                <a:gd name="connsiteX34" fmla="*/ 1981544 w 2189512"/>
                <a:gd name="connsiteY34" fmla="*/ 865709 h 977748"/>
                <a:gd name="connsiteX35" fmla="*/ 2009151 w 2189512"/>
                <a:gd name="connsiteY35" fmla="*/ 881067 h 977748"/>
                <a:gd name="connsiteX36" fmla="*/ 2052965 w 2189512"/>
                <a:gd name="connsiteY36" fmla="*/ 909929 h 977748"/>
                <a:gd name="connsiteX37" fmla="*/ 2029381 w 2189512"/>
                <a:gd name="connsiteY37" fmla="*/ 918227 h 977748"/>
                <a:gd name="connsiteX38" fmla="*/ 1999348 w 2189512"/>
                <a:gd name="connsiteY38" fmla="*/ 903090 h 977748"/>
                <a:gd name="connsiteX39" fmla="*/ 2012720 w 2189512"/>
                <a:gd name="connsiteY39" fmla="*/ 913471 h 977748"/>
                <a:gd name="connsiteX40" fmla="*/ 2047415 w 2189512"/>
                <a:gd name="connsiteY40" fmla="*/ 936462 h 977748"/>
                <a:gd name="connsiteX41" fmla="*/ 2043646 w 2189512"/>
                <a:gd name="connsiteY41" fmla="*/ 961830 h 977748"/>
                <a:gd name="connsiteX42" fmla="*/ 2018965 w 2189512"/>
                <a:gd name="connsiteY42" fmla="*/ 973900 h 977748"/>
                <a:gd name="connsiteX43" fmla="*/ 1458398 w 2189512"/>
                <a:gd name="connsiteY43" fmla="*/ 643012 h 977748"/>
                <a:gd name="connsiteX44" fmla="*/ 835651 w 2189512"/>
                <a:gd name="connsiteY44" fmla="*/ 367991 h 977748"/>
                <a:gd name="connsiteX45" fmla="*/ 253498 w 2189512"/>
                <a:gd name="connsiteY45" fmla="*/ 288968 h 977748"/>
                <a:gd name="connsiteX46" fmla="*/ 230672 w 2189512"/>
                <a:gd name="connsiteY46" fmla="*/ 277417 h 977748"/>
                <a:gd name="connsiteX47" fmla="*/ 230792 w 2189512"/>
                <a:gd name="connsiteY47" fmla="*/ 266331 h 977748"/>
                <a:gd name="connsiteX48" fmla="*/ 226061 w 2189512"/>
                <a:gd name="connsiteY48" fmla="*/ 266769 h 977748"/>
                <a:gd name="connsiteX49" fmla="*/ 207824 w 2189512"/>
                <a:gd name="connsiteY49" fmla="*/ 258337 h 977748"/>
                <a:gd name="connsiteX50" fmla="*/ 209888 w 2189512"/>
                <a:gd name="connsiteY50" fmla="*/ 253615 h 977748"/>
                <a:gd name="connsiteX51" fmla="*/ 214638 w 2189512"/>
                <a:gd name="connsiteY51" fmla="*/ 251035 h 977748"/>
                <a:gd name="connsiteX52" fmla="*/ 208124 w 2189512"/>
                <a:gd name="connsiteY52" fmla="*/ 251035 h 977748"/>
                <a:gd name="connsiteX53" fmla="*/ 208124 w 2189512"/>
                <a:gd name="connsiteY53" fmla="*/ 247234 h 977748"/>
                <a:gd name="connsiteX54" fmla="*/ 200006 w 2189512"/>
                <a:gd name="connsiteY54" fmla="*/ 247162 h 977748"/>
                <a:gd name="connsiteX55" fmla="*/ 197880 w 2189512"/>
                <a:gd name="connsiteY55" fmla="*/ 233792 h 977748"/>
                <a:gd name="connsiteX56" fmla="*/ 199012 w 2189512"/>
                <a:gd name="connsiteY56" fmla="*/ 233238 h 977748"/>
                <a:gd name="connsiteX57" fmla="*/ 192590 w 2189512"/>
                <a:gd name="connsiteY57" fmla="*/ 234386 h 977748"/>
                <a:gd name="connsiteX58" fmla="*/ 168567 w 2189512"/>
                <a:gd name="connsiteY58" fmla="*/ 228294 h 977748"/>
                <a:gd name="connsiteX59" fmla="*/ 168195 w 2189512"/>
                <a:gd name="connsiteY59" fmla="*/ 226957 h 977748"/>
                <a:gd name="connsiteX60" fmla="*/ 167969 w 2189512"/>
                <a:gd name="connsiteY60" fmla="*/ 226972 h 977748"/>
                <a:gd name="connsiteX61" fmla="*/ 155425 w 2189512"/>
                <a:gd name="connsiteY61" fmla="*/ 225447 h 977748"/>
                <a:gd name="connsiteX62" fmla="*/ 179763 w 2189512"/>
                <a:gd name="connsiteY62" fmla="*/ 206281 h 977748"/>
                <a:gd name="connsiteX63" fmla="*/ 164607 w 2189512"/>
                <a:gd name="connsiteY63" fmla="*/ 208309 h 977748"/>
                <a:gd name="connsiteX64" fmla="*/ 162230 w 2189512"/>
                <a:gd name="connsiteY64" fmla="*/ 207812 h 977748"/>
                <a:gd name="connsiteX65" fmla="*/ 144323 w 2189512"/>
                <a:gd name="connsiteY65" fmla="*/ 208035 h 977748"/>
                <a:gd name="connsiteX66" fmla="*/ 140399 w 2189512"/>
                <a:gd name="connsiteY66" fmla="*/ 199524 h 977748"/>
                <a:gd name="connsiteX67" fmla="*/ 147657 w 2189512"/>
                <a:gd name="connsiteY67" fmla="*/ 194384 h 977748"/>
                <a:gd name="connsiteX68" fmla="*/ 132245 w 2189512"/>
                <a:gd name="connsiteY68" fmla="*/ 192218 h 977748"/>
                <a:gd name="connsiteX69" fmla="*/ 127135 w 2189512"/>
                <a:gd name="connsiteY69" fmla="*/ 186446 h 977748"/>
                <a:gd name="connsiteX70" fmla="*/ 127183 w 2189512"/>
                <a:gd name="connsiteY70" fmla="*/ 181943 h 977748"/>
                <a:gd name="connsiteX71" fmla="*/ 119528 w 2189512"/>
                <a:gd name="connsiteY71" fmla="*/ 183075 h 977748"/>
                <a:gd name="connsiteX72" fmla="*/ 99356 w 2189512"/>
                <a:gd name="connsiteY72" fmla="*/ 181087 h 977748"/>
                <a:gd name="connsiteX73" fmla="*/ 96315 w 2189512"/>
                <a:gd name="connsiteY73" fmla="*/ 169536 h 977748"/>
                <a:gd name="connsiteX74" fmla="*/ 95265 w 2189512"/>
                <a:gd name="connsiteY74" fmla="*/ 169813 h 977748"/>
                <a:gd name="connsiteX75" fmla="*/ 119869 w 2189512"/>
                <a:gd name="connsiteY75" fmla="*/ 161551 h 977748"/>
                <a:gd name="connsiteX76" fmla="*/ 88722 w 2189512"/>
                <a:gd name="connsiteY76" fmla="*/ 165719 h 977748"/>
                <a:gd name="connsiteX77" fmla="*/ 85773 w 2189512"/>
                <a:gd name="connsiteY77" fmla="*/ 165103 h 977748"/>
                <a:gd name="connsiteX78" fmla="*/ 63559 w 2189512"/>
                <a:gd name="connsiteY78" fmla="*/ 165379 h 977748"/>
                <a:gd name="connsiteX79" fmla="*/ 58690 w 2189512"/>
                <a:gd name="connsiteY79" fmla="*/ 154820 h 977748"/>
                <a:gd name="connsiteX80" fmla="*/ 64055 w 2189512"/>
                <a:gd name="connsiteY80" fmla="*/ 151021 h 977748"/>
                <a:gd name="connsiteX81" fmla="*/ 54577 w 2189512"/>
                <a:gd name="connsiteY81" fmla="*/ 152423 h 977748"/>
                <a:gd name="connsiteX82" fmla="*/ 29552 w 2189512"/>
                <a:gd name="connsiteY82" fmla="*/ 149956 h 977748"/>
                <a:gd name="connsiteX83" fmla="*/ 20518 w 2189512"/>
                <a:gd name="connsiteY83" fmla="*/ 144412 h 977748"/>
                <a:gd name="connsiteX84" fmla="*/ 23464 w 2189512"/>
                <a:gd name="connsiteY84" fmla="*/ 139494 h 977748"/>
                <a:gd name="connsiteX85" fmla="*/ 14930 w 2189512"/>
                <a:gd name="connsiteY85" fmla="*/ 140049 h 977748"/>
                <a:gd name="connsiteX86" fmla="*/ 0 w 2189512"/>
                <a:gd name="connsiteY86" fmla="*/ 138234 h 977748"/>
                <a:gd name="connsiteX87" fmla="*/ 87685 w 2189512"/>
                <a:gd name="connsiteY87" fmla="*/ 69184 h 977748"/>
                <a:gd name="connsiteX88" fmla="*/ 369128 w 2189512"/>
                <a:gd name="connsiteY88" fmla="*/ 665 h 977748"/>
                <a:gd name="connsiteX89" fmla="*/ 809167 w 2189512"/>
                <a:gd name="connsiteY89" fmla="*/ 61029 h 977748"/>
                <a:gd name="connsiteX90" fmla="*/ 1341432 w 2189512"/>
                <a:gd name="connsiteY90" fmla="*/ 233622 h 977748"/>
                <a:gd name="connsiteX91" fmla="*/ 1786899 w 2189512"/>
                <a:gd name="connsiteY91" fmla="*/ 415136 h 977748"/>
                <a:gd name="connsiteX92" fmla="*/ 2099349 w 2189512"/>
                <a:gd name="connsiteY92" fmla="*/ 541126 h 977748"/>
                <a:gd name="connsiteX93" fmla="*/ 2157766 w 2189512"/>
                <a:gd name="connsiteY93" fmla="*/ 561964 h 977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2189512" h="977748">
                  <a:moveTo>
                    <a:pt x="2157766" y="561964"/>
                  </a:moveTo>
                  <a:cubicBezTo>
                    <a:pt x="2170131" y="566602"/>
                    <a:pt x="2168245" y="566054"/>
                    <a:pt x="2173536" y="568956"/>
                  </a:cubicBezTo>
                  <a:cubicBezTo>
                    <a:pt x="2179296" y="572315"/>
                    <a:pt x="2183753" y="576017"/>
                    <a:pt x="2189512" y="579376"/>
                  </a:cubicBezTo>
                  <a:cubicBezTo>
                    <a:pt x="2187114" y="596723"/>
                    <a:pt x="2180259" y="610367"/>
                    <a:pt x="2164697" y="620036"/>
                  </a:cubicBezTo>
                  <a:cubicBezTo>
                    <a:pt x="2156469" y="615237"/>
                    <a:pt x="2148583" y="611741"/>
                    <a:pt x="2140355" y="606943"/>
                  </a:cubicBezTo>
                  <a:cubicBezTo>
                    <a:pt x="2133671" y="608006"/>
                    <a:pt x="2128049" y="605830"/>
                    <a:pt x="2122503" y="603285"/>
                  </a:cubicBezTo>
                  <a:lnTo>
                    <a:pt x="2121123" y="602819"/>
                  </a:lnTo>
                  <a:lnTo>
                    <a:pt x="2132540" y="609001"/>
                  </a:lnTo>
                  <a:cubicBezTo>
                    <a:pt x="2138574" y="621341"/>
                    <a:pt x="2161885" y="617294"/>
                    <a:pt x="2159694" y="638069"/>
                  </a:cubicBezTo>
                  <a:cubicBezTo>
                    <a:pt x="2151536" y="665289"/>
                    <a:pt x="2135285" y="645887"/>
                    <a:pt x="2122053" y="645889"/>
                  </a:cubicBezTo>
                  <a:lnTo>
                    <a:pt x="2116032" y="645411"/>
                  </a:lnTo>
                  <a:lnTo>
                    <a:pt x="2116208" y="645511"/>
                  </a:lnTo>
                  <a:cubicBezTo>
                    <a:pt x="2124144" y="649864"/>
                    <a:pt x="2131961" y="654423"/>
                    <a:pt x="2139058" y="660216"/>
                  </a:cubicBezTo>
                  <a:cubicBezTo>
                    <a:pt x="2151605" y="670842"/>
                    <a:pt x="2138785" y="677699"/>
                    <a:pt x="2135289" y="685584"/>
                  </a:cubicBezTo>
                  <a:lnTo>
                    <a:pt x="2124642" y="688050"/>
                  </a:lnTo>
                  <a:lnTo>
                    <a:pt x="2132137" y="694773"/>
                  </a:lnTo>
                  <a:cubicBezTo>
                    <a:pt x="2126995" y="701698"/>
                    <a:pt x="2125487" y="711845"/>
                    <a:pt x="2117055" y="716851"/>
                  </a:cubicBezTo>
                  <a:lnTo>
                    <a:pt x="2106066" y="715695"/>
                  </a:lnTo>
                  <a:lnTo>
                    <a:pt x="2114039" y="723913"/>
                  </a:lnTo>
                  <a:cubicBezTo>
                    <a:pt x="2119594" y="750308"/>
                    <a:pt x="2103344" y="744140"/>
                    <a:pt x="2089083" y="740233"/>
                  </a:cubicBezTo>
                  <a:lnTo>
                    <a:pt x="2076316" y="739715"/>
                  </a:lnTo>
                  <a:lnTo>
                    <a:pt x="2080310" y="742942"/>
                  </a:lnTo>
                  <a:cubicBezTo>
                    <a:pt x="2089703" y="749524"/>
                    <a:pt x="2101496" y="751991"/>
                    <a:pt x="2108490" y="762686"/>
                  </a:cubicBezTo>
                  <a:cubicBezTo>
                    <a:pt x="2104960" y="767794"/>
                    <a:pt x="2105475" y="776364"/>
                    <a:pt x="2103659" y="783023"/>
                  </a:cubicBezTo>
                  <a:lnTo>
                    <a:pt x="2085155" y="791746"/>
                  </a:lnTo>
                  <a:lnTo>
                    <a:pt x="2094427" y="800774"/>
                  </a:lnTo>
                  <a:cubicBezTo>
                    <a:pt x="2089972" y="816921"/>
                    <a:pt x="2087744" y="824995"/>
                    <a:pt x="2082868" y="826975"/>
                  </a:cubicBezTo>
                  <a:lnTo>
                    <a:pt x="2077561" y="824972"/>
                  </a:lnTo>
                  <a:lnTo>
                    <a:pt x="2081686" y="828542"/>
                  </a:lnTo>
                  <a:cubicBezTo>
                    <a:pt x="2074625" y="838758"/>
                    <a:pt x="2083746" y="862823"/>
                    <a:pt x="2058035" y="857751"/>
                  </a:cubicBezTo>
                  <a:lnTo>
                    <a:pt x="2052979" y="855424"/>
                  </a:lnTo>
                  <a:lnTo>
                    <a:pt x="2065508" y="867624"/>
                  </a:lnTo>
                  <a:cubicBezTo>
                    <a:pt x="2056598" y="899918"/>
                    <a:pt x="2056598" y="899918"/>
                    <a:pt x="2026497" y="883464"/>
                  </a:cubicBezTo>
                  <a:cubicBezTo>
                    <a:pt x="2015802" y="877226"/>
                    <a:pt x="2004626" y="871812"/>
                    <a:pt x="1992626" y="865915"/>
                  </a:cubicBezTo>
                  <a:lnTo>
                    <a:pt x="1981544" y="865709"/>
                  </a:lnTo>
                  <a:lnTo>
                    <a:pt x="2009151" y="881067"/>
                  </a:lnTo>
                  <a:cubicBezTo>
                    <a:pt x="2023482" y="890528"/>
                    <a:pt x="2042474" y="893885"/>
                    <a:pt x="2052965" y="909929"/>
                  </a:cubicBezTo>
                  <a:cubicBezTo>
                    <a:pt x="2048716" y="922887"/>
                    <a:pt x="2042065" y="926727"/>
                    <a:pt x="2029381" y="918227"/>
                  </a:cubicBezTo>
                  <a:lnTo>
                    <a:pt x="1999348" y="903090"/>
                  </a:lnTo>
                  <a:lnTo>
                    <a:pt x="2012720" y="913471"/>
                  </a:lnTo>
                  <a:cubicBezTo>
                    <a:pt x="2024428" y="920575"/>
                    <a:pt x="2036683" y="927447"/>
                    <a:pt x="2047415" y="936462"/>
                  </a:cubicBezTo>
                  <a:cubicBezTo>
                    <a:pt x="2046044" y="944484"/>
                    <a:pt x="2044194" y="953329"/>
                    <a:pt x="2043646" y="961830"/>
                  </a:cubicBezTo>
                  <a:cubicBezTo>
                    <a:pt x="2040905" y="977874"/>
                    <a:pt x="2032130" y="981578"/>
                    <a:pt x="2018965" y="973900"/>
                  </a:cubicBezTo>
                  <a:cubicBezTo>
                    <a:pt x="1914949" y="916988"/>
                    <a:pt x="1670214" y="757812"/>
                    <a:pt x="1458398" y="643012"/>
                  </a:cubicBezTo>
                  <a:cubicBezTo>
                    <a:pt x="1260250" y="524614"/>
                    <a:pt x="975322" y="408691"/>
                    <a:pt x="835651" y="367991"/>
                  </a:cubicBezTo>
                  <a:cubicBezTo>
                    <a:pt x="676558" y="315964"/>
                    <a:pt x="363104" y="286221"/>
                    <a:pt x="253498" y="288968"/>
                  </a:cubicBezTo>
                  <a:cubicBezTo>
                    <a:pt x="217545" y="289869"/>
                    <a:pt x="233546" y="285606"/>
                    <a:pt x="230672" y="277417"/>
                  </a:cubicBezTo>
                  <a:lnTo>
                    <a:pt x="230792" y="266331"/>
                  </a:lnTo>
                  <a:lnTo>
                    <a:pt x="226061" y="266769"/>
                  </a:lnTo>
                  <a:cubicBezTo>
                    <a:pt x="219822" y="264233"/>
                    <a:pt x="213103" y="262519"/>
                    <a:pt x="207824" y="258337"/>
                  </a:cubicBezTo>
                  <a:cubicBezTo>
                    <a:pt x="207412" y="258097"/>
                    <a:pt x="208200" y="255800"/>
                    <a:pt x="209888" y="253615"/>
                  </a:cubicBezTo>
                  <a:lnTo>
                    <a:pt x="214638" y="251035"/>
                  </a:lnTo>
                  <a:lnTo>
                    <a:pt x="208124" y="251035"/>
                  </a:lnTo>
                  <a:lnTo>
                    <a:pt x="208124" y="247234"/>
                  </a:lnTo>
                  <a:lnTo>
                    <a:pt x="200006" y="247162"/>
                  </a:lnTo>
                  <a:cubicBezTo>
                    <a:pt x="185608" y="245381"/>
                    <a:pt x="195001" y="238729"/>
                    <a:pt x="197880" y="233792"/>
                  </a:cubicBezTo>
                  <a:lnTo>
                    <a:pt x="199012" y="233238"/>
                  </a:lnTo>
                  <a:lnTo>
                    <a:pt x="192590" y="234386"/>
                  </a:lnTo>
                  <a:cubicBezTo>
                    <a:pt x="184099" y="232874"/>
                    <a:pt x="175982" y="233460"/>
                    <a:pt x="168567" y="228294"/>
                  </a:cubicBezTo>
                  <a:lnTo>
                    <a:pt x="168195" y="226957"/>
                  </a:lnTo>
                  <a:lnTo>
                    <a:pt x="167969" y="226972"/>
                  </a:lnTo>
                  <a:cubicBezTo>
                    <a:pt x="164067" y="227707"/>
                    <a:pt x="159919" y="228068"/>
                    <a:pt x="155425" y="225447"/>
                  </a:cubicBezTo>
                  <a:lnTo>
                    <a:pt x="179763" y="206281"/>
                  </a:lnTo>
                  <a:lnTo>
                    <a:pt x="164607" y="208309"/>
                  </a:lnTo>
                  <a:cubicBezTo>
                    <a:pt x="163944" y="207923"/>
                    <a:pt x="162893" y="208199"/>
                    <a:pt x="162230" y="207812"/>
                  </a:cubicBezTo>
                  <a:cubicBezTo>
                    <a:pt x="156040" y="207758"/>
                    <a:pt x="150514" y="208090"/>
                    <a:pt x="144323" y="208035"/>
                  </a:cubicBezTo>
                  <a:cubicBezTo>
                    <a:pt x="137471" y="207594"/>
                    <a:pt x="136642" y="204443"/>
                    <a:pt x="140399" y="199524"/>
                  </a:cubicBezTo>
                  <a:lnTo>
                    <a:pt x="147657" y="194384"/>
                  </a:lnTo>
                  <a:lnTo>
                    <a:pt x="132245" y="192218"/>
                  </a:lnTo>
                  <a:cubicBezTo>
                    <a:pt x="129922" y="191001"/>
                    <a:pt x="128092" y="189175"/>
                    <a:pt x="127135" y="186446"/>
                  </a:cubicBezTo>
                  <a:lnTo>
                    <a:pt x="127183" y="181943"/>
                  </a:lnTo>
                  <a:lnTo>
                    <a:pt x="119528" y="183075"/>
                  </a:lnTo>
                  <a:cubicBezTo>
                    <a:pt x="112675" y="182633"/>
                    <a:pt x="106209" y="181528"/>
                    <a:pt x="99356" y="181087"/>
                  </a:cubicBezTo>
                  <a:cubicBezTo>
                    <a:pt x="87750" y="179651"/>
                    <a:pt x="92558" y="174456"/>
                    <a:pt x="96315" y="169536"/>
                  </a:cubicBezTo>
                  <a:lnTo>
                    <a:pt x="95265" y="169813"/>
                  </a:lnTo>
                  <a:lnTo>
                    <a:pt x="119869" y="161551"/>
                  </a:lnTo>
                  <a:lnTo>
                    <a:pt x="88722" y="165719"/>
                  </a:lnTo>
                  <a:cubicBezTo>
                    <a:pt x="87900" y="165240"/>
                    <a:pt x="86596" y="165583"/>
                    <a:pt x="85773" y="165103"/>
                  </a:cubicBezTo>
                  <a:cubicBezTo>
                    <a:pt x="78095" y="165035"/>
                    <a:pt x="71238" y="165447"/>
                    <a:pt x="63559" y="165379"/>
                  </a:cubicBezTo>
                  <a:cubicBezTo>
                    <a:pt x="55058" y="164832"/>
                    <a:pt x="54029" y="160923"/>
                    <a:pt x="58690" y="154820"/>
                  </a:cubicBezTo>
                  <a:lnTo>
                    <a:pt x="64055" y="151021"/>
                  </a:lnTo>
                  <a:lnTo>
                    <a:pt x="54577" y="152423"/>
                  </a:lnTo>
                  <a:cubicBezTo>
                    <a:pt x="46075" y="151875"/>
                    <a:pt x="38054" y="150504"/>
                    <a:pt x="29552" y="149956"/>
                  </a:cubicBezTo>
                  <a:cubicBezTo>
                    <a:pt x="22353" y="149065"/>
                    <a:pt x="20244" y="147009"/>
                    <a:pt x="20518" y="144412"/>
                  </a:cubicBezTo>
                  <a:lnTo>
                    <a:pt x="23464" y="139494"/>
                  </a:lnTo>
                  <a:lnTo>
                    <a:pt x="14930" y="140049"/>
                  </a:lnTo>
                  <a:cubicBezTo>
                    <a:pt x="10285" y="140924"/>
                    <a:pt x="5348" y="141353"/>
                    <a:pt x="0" y="138234"/>
                  </a:cubicBezTo>
                  <a:cubicBezTo>
                    <a:pt x="25777" y="109161"/>
                    <a:pt x="55394" y="86738"/>
                    <a:pt x="87685" y="69184"/>
                  </a:cubicBezTo>
                  <a:cubicBezTo>
                    <a:pt x="175647" y="22348"/>
                    <a:pt x="271152" y="4170"/>
                    <a:pt x="369128" y="665"/>
                  </a:cubicBezTo>
                  <a:cubicBezTo>
                    <a:pt x="518868" y="-4628"/>
                    <a:pt x="647116" y="22203"/>
                    <a:pt x="809167" y="61029"/>
                  </a:cubicBezTo>
                  <a:cubicBezTo>
                    <a:pt x="971218" y="99855"/>
                    <a:pt x="1211868" y="188565"/>
                    <a:pt x="1341432" y="233622"/>
                  </a:cubicBezTo>
                  <a:lnTo>
                    <a:pt x="1786899" y="415136"/>
                  </a:lnTo>
                  <a:lnTo>
                    <a:pt x="2099349" y="541126"/>
                  </a:lnTo>
                  <a:cubicBezTo>
                    <a:pt x="2161160" y="565597"/>
                    <a:pt x="2145402" y="557326"/>
                    <a:pt x="2157766" y="56196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11" name="Group 9">
              <a:extLst>
                <a:ext uri="{FF2B5EF4-FFF2-40B4-BE49-F238E27FC236}">
                  <a16:creationId xmlns:a16="http://schemas.microsoft.com/office/drawing/2014/main" id="{3436D486-6987-4DAB-8E72-D06D409A87F8}"/>
                </a:ext>
              </a:extLst>
            </p:cNvPr>
            <p:cNvGrpSpPr/>
            <p:nvPr/>
          </p:nvGrpSpPr>
          <p:grpSpPr>
            <a:xfrm>
              <a:off x="6722653" y="3184997"/>
              <a:ext cx="2148880" cy="664581"/>
              <a:chOff x="6722653" y="3184997"/>
              <a:chExt cx="2148880" cy="664581"/>
            </a:xfrm>
          </p:grpSpPr>
          <p:sp>
            <p:nvSpPr>
              <p:cNvPr id="1230" name="Freeform: Shape 28">
                <a:extLst>
                  <a:ext uri="{FF2B5EF4-FFF2-40B4-BE49-F238E27FC236}">
                    <a16:creationId xmlns:a16="http://schemas.microsoft.com/office/drawing/2014/main" id="{B5EDB62D-C08A-4CFA-80DB-FF038AAC2046}"/>
                  </a:ext>
                </a:extLst>
              </p:cNvPr>
              <p:cNvSpPr/>
              <p:nvPr/>
            </p:nvSpPr>
            <p:spPr>
              <a:xfrm>
                <a:off x="6722653" y="3184997"/>
                <a:ext cx="2073057" cy="664298"/>
              </a:xfrm>
              <a:custGeom>
                <a:avLst/>
                <a:gdLst>
                  <a:gd name="connsiteX0" fmla="*/ 0 w 1923767"/>
                  <a:gd name="connsiteY0" fmla="*/ 637638 h 637638"/>
                  <a:gd name="connsiteX1" fmla="*/ 876413 w 1923767"/>
                  <a:gd name="connsiteY1" fmla="*/ 151948 h 637638"/>
                  <a:gd name="connsiteX2" fmla="*/ 1923767 w 1923767"/>
                  <a:gd name="connsiteY2" fmla="*/ 0 h 637638"/>
                  <a:gd name="connsiteX0" fmla="*/ 0 w 1923767"/>
                  <a:gd name="connsiteY0" fmla="*/ 637638 h 637638"/>
                  <a:gd name="connsiteX1" fmla="*/ 876413 w 1923767"/>
                  <a:gd name="connsiteY1" fmla="*/ 151948 h 637638"/>
                  <a:gd name="connsiteX2" fmla="*/ 1923767 w 1923767"/>
                  <a:gd name="connsiteY2" fmla="*/ 0 h 637638"/>
                  <a:gd name="connsiteX0" fmla="*/ 0 w 1931765"/>
                  <a:gd name="connsiteY0" fmla="*/ 677627 h 677627"/>
                  <a:gd name="connsiteX1" fmla="*/ 884411 w 1931765"/>
                  <a:gd name="connsiteY1" fmla="*/ 151948 h 677627"/>
                  <a:gd name="connsiteX2" fmla="*/ 1931765 w 1931765"/>
                  <a:gd name="connsiteY2" fmla="*/ 0 h 677627"/>
                  <a:gd name="connsiteX0" fmla="*/ 0 w 1931765"/>
                  <a:gd name="connsiteY0" fmla="*/ 677627 h 677627"/>
                  <a:gd name="connsiteX1" fmla="*/ 884411 w 1931765"/>
                  <a:gd name="connsiteY1" fmla="*/ 151948 h 677627"/>
                  <a:gd name="connsiteX2" fmla="*/ 1931765 w 1931765"/>
                  <a:gd name="connsiteY2" fmla="*/ 0 h 677627"/>
                  <a:gd name="connsiteX0" fmla="*/ 0 w 1931765"/>
                  <a:gd name="connsiteY0" fmla="*/ 677627 h 677627"/>
                  <a:gd name="connsiteX1" fmla="*/ 884411 w 1931765"/>
                  <a:gd name="connsiteY1" fmla="*/ 151948 h 677627"/>
                  <a:gd name="connsiteX2" fmla="*/ 1931765 w 1931765"/>
                  <a:gd name="connsiteY2" fmla="*/ 0 h 677627"/>
                  <a:gd name="connsiteX0" fmla="*/ 0 w 1931765"/>
                  <a:gd name="connsiteY0" fmla="*/ 677627 h 677627"/>
                  <a:gd name="connsiteX1" fmla="*/ 897741 w 1931765"/>
                  <a:gd name="connsiteY1" fmla="*/ 162612 h 677627"/>
                  <a:gd name="connsiteX2" fmla="*/ 1931765 w 1931765"/>
                  <a:gd name="connsiteY2" fmla="*/ 0 h 677627"/>
                  <a:gd name="connsiteX0" fmla="*/ 0 w 1931765"/>
                  <a:gd name="connsiteY0" fmla="*/ 677627 h 677627"/>
                  <a:gd name="connsiteX1" fmla="*/ 897741 w 1931765"/>
                  <a:gd name="connsiteY1" fmla="*/ 162612 h 677627"/>
                  <a:gd name="connsiteX2" fmla="*/ 1931765 w 1931765"/>
                  <a:gd name="connsiteY2" fmla="*/ 0 h 677627"/>
                  <a:gd name="connsiteX0" fmla="*/ 0 w 2091718"/>
                  <a:gd name="connsiteY0" fmla="*/ 674961 h 674961"/>
                  <a:gd name="connsiteX1" fmla="*/ 897741 w 2091718"/>
                  <a:gd name="connsiteY1" fmla="*/ 159946 h 674961"/>
                  <a:gd name="connsiteX2" fmla="*/ 2091718 w 2091718"/>
                  <a:gd name="connsiteY2" fmla="*/ 0 h 674961"/>
                  <a:gd name="connsiteX0" fmla="*/ 0 w 2091718"/>
                  <a:gd name="connsiteY0" fmla="*/ 674961 h 674961"/>
                  <a:gd name="connsiteX1" fmla="*/ 897741 w 2091718"/>
                  <a:gd name="connsiteY1" fmla="*/ 159946 h 674961"/>
                  <a:gd name="connsiteX2" fmla="*/ 2091718 w 2091718"/>
                  <a:gd name="connsiteY2" fmla="*/ 0 h 674961"/>
                  <a:gd name="connsiteX0" fmla="*/ 0 w 2051730"/>
                  <a:gd name="connsiteY0" fmla="*/ 685625 h 685625"/>
                  <a:gd name="connsiteX1" fmla="*/ 897741 w 2051730"/>
                  <a:gd name="connsiteY1" fmla="*/ 170610 h 685625"/>
                  <a:gd name="connsiteX2" fmla="*/ 2051730 w 2051730"/>
                  <a:gd name="connsiteY2" fmla="*/ 0 h 685625"/>
                  <a:gd name="connsiteX0" fmla="*/ 0 w 2051730"/>
                  <a:gd name="connsiteY0" fmla="*/ 685625 h 685625"/>
                  <a:gd name="connsiteX1" fmla="*/ 897741 w 2051730"/>
                  <a:gd name="connsiteY1" fmla="*/ 170610 h 685625"/>
                  <a:gd name="connsiteX2" fmla="*/ 2051730 w 2051730"/>
                  <a:gd name="connsiteY2" fmla="*/ 0 h 685625"/>
                  <a:gd name="connsiteX0" fmla="*/ 0 w 2051730"/>
                  <a:gd name="connsiteY0" fmla="*/ 685625 h 685625"/>
                  <a:gd name="connsiteX1" fmla="*/ 708462 w 2051730"/>
                  <a:gd name="connsiteY1" fmla="*/ 231925 h 685625"/>
                  <a:gd name="connsiteX2" fmla="*/ 2051730 w 2051730"/>
                  <a:gd name="connsiteY2" fmla="*/ 0 h 685625"/>
                  <a:gd name="connsiteX0" fmla="*/ 0 w 2051730"/>
                  <a:gd name="connsiteY0" fmla="*/ 685625 h 685625"/>
                  <a:gd name="connsiteX1" fmla="*/ 708462 w 2051730"/>
                  <a:gd name="connsiteY1" fmla="*/ 231925 h 685625"/>
                  <a:gd name="connsiteX2" fmla="*/ 2051730 w 2051730"/>
                  <a:gd name="connsiteY2" fmla="*/ 0 h 685625"/>
                  <a:gd name="connsiteX0" fmla="*/ 0 w 2051730"/>
                  <a:gd name="connsiteY0" fmla="*/ 685625 h 685625"/>
                  <a:gd name="connsiteX1" fmla="*/ 708462 w 2051730"/>
                  <a:gd name="connsiteY1" fmla="*/ 231925 h 685625"/>
                  <a:gd name="connsiteX2" fmla="*/ 2051730 w 2051730"/>
                  <a:gd name="connsiteY2" fmla="*/ 0 h 685625"/>
                  <a:gd name="connsiteX0" fmla="*/ 0 w 2075723"/>
                  <a:gd name="connsiteY0" fmla="*/ 658966 h 658966"/>
                  <a:gd name="connsiteX1" fmla="*/ 708462 w 2075723"/>
                  <a:gd name="connsiteY1" fmla="*/ 205266 h 658966"/>
                  <a:gd name="connsiteX2" fmla="*/ 2075723 w 2075723"/>
                  <a:gd name="connsiteY2" fmla="*/ 0 h 658966"/>
                  <a:gd name="connsiteX0" fmla="*/ 0 w 2075723"/>
                  <a:gd name="connsiteY0" fmla="*/ 658966 h 658966"/>
                  <a:gd name="connsiteX1" fmla="*/ 708462 w 2075723"/>
                  <a:gd name="connsiteY1" fmla="*/ 205266 h 658966"/>
                  <a:gd name="connsiteX2" fmla="*/ 2075723 w 2075723"/>
                  <a:gd name="connsiteY2" fmla="*/ 0 h 658966"/>
                  <a:gd name="connsiteX0" fmla="*/ 0 w 2075723"/>
                  <a:gd name="connsiteY0" fmla="*/ 658966 h 658966"/>
                  <a:gd name="connsiteX1" fmla="*/ 727123 w 2075723"/>
                  <a:gd name="connsiteY1" fmla="*/ 199934 h 658966"/>
                  <a:gd name="connsiteX2" fmla="*/ 2075723 w 2075723"/>
                  <a:gd name="connsiteY2" fmla="*/ 0 h 658966"/>
                  <a:gd name="connsiteX0" fmla="*/ 0 w 2075723"/>
                  <a:gd name="connsiteY0" fmla="*/ 658966 h 658966"/>
                  <a:gd name="connsiteX1" fmla="*/ 727123 w 2075723"/>
                  <a:gd name="connsiteY1" fmla="*/ 199934 h 658966"/>
                  <a:gd name="connsiteX2" fmla="*/ 2075723 w 2075723"/>
                  <a:gd name="connsiteY2" fmla="*/ 0 h 658966"/>
                  <a:gd name="connsiteX0" fmla="*/ 0 w 2075723"/>
                  <a:gd name="connsiteY0" fmla="*/ 658966 h 658966"/>
                  <a:gd name="connsiteX1" fmla="*/ 727123 w 2075723"/>
                  <a:gd name="connsiteY1" fmla="*/ 199934 h 658966"/>
                  <a:gd name="connsiteX2" fmla="*/ 2075723 w 2075723"/>
                  <a:gd name="connsiteY2" fmla="*/ 0 h 658966"/>
                  <a:gd name="connsiteX0" fmla="*/ 0 w 2075723"/>
                  <a:gd name="connsiteY0" fmla="*/ 658966 h 658966"/>
                  <a:gd name="connsiteX1" fmla="*/ 727123 w 2075723"/>
                  <a:gd name="connsiteY1" fmla="*/ 199934 h 658966"/>
                  <a:gd name="connsiteX2" fmla="*/ 2075723 w 2075723"/>
                  <a:gd name="connsiteY2" fmla="*/ 0 h 658966"/>
                  <a:gd name="connsiteX0" fmla="*/ 0 w 2073057"/>
                  <a:gd name="connsiteY0" fmla="*/ 664298 h 664298"/>
                  <a:gd name="connsiteX1" fmla="*/ 724457 w 2073057"/>
                  <a:gd name="connsiteY1" fmla="*/ 199934 h 664298"/>
                  <a:gd name="connsiteX2" fmla="*/ 2073057 w 2073057"/>
                  <a:gd name="connsiteY2" fmla="*/ 0 h 664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73057" h="664298">
                    <a:moveTo>
                      <a:pt x="0" y="664298"/>
                    </a:moveTo>
                    <a:cubicBezTo>
                      <a:pt x="264325" y="315877"/>
                      <a:pt x="378948" y="310650"/>
                      <a:pt x="724457" y="199934"/>
                    </a:cubicBezTo>
                    <a:cubicBezTo>
                      <a:pt x="1069966" y="89218"/>
                      <a:pt x="1672371" y="17505"/>
                      <a:pt x="2073057" y="0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31" name="Group 29">
                <a:extLst>
                  <a:ext uri="{FF2B5EF4-FFF2-40B4-BE49-F238E27FC236}">
                    <a16:creationId xmlns:a16="http://schemas.microsoft.com/office/drawing/2014/main" id="{D28F9A72-5549-407B-BF71-DC15FB67C92F}"/>
                  </a:ext>
                </a:extLst>
              </p:cNvPr>
              <p:cNvGrpSpPr/>
              <p:nvPr/>
            </p:nvGrpSpPr>
            <p:grpSpPr>
              <a:xfrm>
                <a:off x="6761268" y="3230724"/>
                <a:ext cx="2110265" cy="618854"/>
                <a:chOff x="6761268" y="3230724"/>
                <a:chExt cx="2110265" cy="618854"/>
              </a:xfrm>
            </p:grpSpPr>
            <p:sp>
              <p:nvSpPr>
                <p:cNvPr id="1232" name="Freeform: Shape 30">
                  <a:extLst>
                    <a:ext uri="{FF2B5EF4-FFF2-40B4-BE49-F238E27FC236}">
                      <a16:creationId xmlns:a16="http://schemas.microsoft.com/office/drawing/2014/main" id="{9E60474A-2D13-46D5-BA70-BE7720373399}"/>
                    </a:ext>
                  </a:extLst>
                </p:cNvPr>
                <p:cNvSpPr/>
                <p:nvPr/>
              </p:nvSpPr>
              <p:spPr>
                <a:xfrm>
                  <a:off x="6761268" y="3230724"/>
                  <a:ext cx="2043982" cy="605376"/>
                </a:xfrm>
                <a:custGeom>
                  <a:avLst/>
                  <a:gdLst>
                    <a:gd name="connsiteX0" fmla="*/ 0 w 1923767"/>
                    <a:gd name="connsiteY0" fmla="*/ 637638 h 637638"/>
                    <a:gd name="connsiteX1" fmla="*/ 876413 w 1923767"/>
                    <a:gd name="connsiteY1" fmla="*/ 151948 h 637638"/>
                    <a:gd name="connsiteX2" fmla="*/ 1923767 w 1923767"/>
                    <a:gd name="connsiteY2" fmla="*/ 0 h 637638"/>
                    <a:gd name="connsiteX0" fmla="*/ 0 w 1923767"/>
                    <a:gd name="connsiteY0" fmla="*/ 637638 h 637638"/>
                    <a:gd name="connsiteX1" fmla="*/ 876413 w 1923767"/>
                    <a:gd name="connsiteY1" fmla="*/ 151948 h 637638"/>
                    <a:gd name="connsiteX2" fmla="*/ 1923767 w 1923767"/>
                    <a:gd name="connsiteY2" fmla="*/ 0 h 637638"/>
                    <a:gd name="connsiteX0" fmla="*/ 0 w 2014423"/>
                    <a:gd name="connsiteY0" fmla="*/ 637638 h 637638"/>
                    <a:gd name="connsiteX1" fmla="*/ 876413 w 2014423"/>
                    <a:gd name="connsiteY1" fmla="*/ 151948 h 637638"/>
                    <a:gd name="connsiteX2" fmla="*/ 2014423 w 2014423"/>
                    <a:gd name="connsiteY2" fmla="*/ 0 h 637638"/>
                    <a:gd name="connsiteX0" fmla="*/ 0 w 2014423"/>
                    <a:gd name="connsiteY0" fmla="*/ 637638 h 637638"/>
                    <a:gd name="connsiteX1" fmla="*/ 884912 w 2014423"/>
                    <a:gd name="connsiteY1" fmla="*/ 168946 h 637638"/>
                    <a:gd name="connsiteX2" fmla="*/ 2014423 w 2014423"/>
                    <a:gd name="connsiteY2" fmla="*/ 0 h 637638"/>
                    <a:gd name="connsiteX0" fmla="*/ 0 w 2014423"/>
                    <a:gd name="connsiteY0" fmla="*/ 665473 h 665473"/>
                    <a:gd name="connsiteX1" fmla="*/ 884912 w 2014423"/>
                    <a:gd name="connsiteY1" fmla="*/ 168946 h 665473"/>
                    <a:gd name="connsiteX2" fmla="*/ 2014423 w 2014423"/>
                    <a:gd name="connsiteY2" fmla="*/ 0 h 665473"/>
                    <a:gd name="connsiteX0" fmla="*/ 0 w 2014423"/>
                    <a:gd name="connsiteY0" fmla="*/ 665473 h 665473"/>
                    <a:gd name="connsiteX1" fmla="*/ 884912 w 2014423"/>
                    <a:gd name="connsiteY1" fmla="*/ 168946 h 665473"/>
                    <a:gd name="connsiteX2" fmla="*/ 2014423 w 2014423"/>
                    <a:gd name="connsiteY2" fmla="*/ 0 h 665473"/>
                    <a:gd name="connsiteX0" fmla="*/ 0 w 2114627"/>
                    <a:gd name="connsiteY0" fmla="*/ 671039 h 671039"/>
                    <a:gd name="connsiteX1" fmla="*/ 884912 w 2114627"/>
                    <a:gd name="connsiteY1" fmla="*/ 174512 h 671039"/>
                    <a:gd name="connsiteX2" fmla="*/ 2114627 w 2114627"/>
                    <a:gd name="connsiteY2" fmla="*/ 0 h 671039"/>
                    <a:gd name="connsiteX0" fmla="*/ 0 w 2114627"/>
                    <a:gd name="connsiteY0" fmla="*/ 671039 h 671039"/>
                    <a:gd name="connsiteX1" fmla="*/ 884912 w 2114627"/>
                    <a:gd name="connsiteY1" fmla="*/ 174512 h 671039"/>
                    <a:gd name="connsiteX2" fmla="*/ 2114627 w 2114627"/>
                    <a:gd name="connsiteY2" fmla="*/ 0 h 671039"/>
                    <a:gd name="connsiteX0" fmla="*/ 0 w 2134111"/>
                    <a:gd name="connsiteY0" fmla="*/ 632070 h 632070"/>
                    <a:gd name="connsiteX1" fmla="*/ 884912 w 2134111"/>
                    <a:gd name="connsiteY1" fmla="*/ 135543 h 632070"/>
                    <a:gd name="connsiteX2" fmla="*/ 2134111 w 2134111"/>
                    <a:gd name="connsiteY2" fmla="*/ 0 h 632070"/>
                    <a:gd name="connsiteX0" fmla="*/ 0 w 2134111"/>
                    <a:gd name="connsiteY0" fmla="*/ 632070 h 632070"/>
                    <a:gd name="connsiteX1" fmla="*/ 896045 w 2134111"/>
                    <a:gd name="connsiteY1" fmla="*/ 146678 h 632070"/>
                    <a:gd name="connsiteX2" fmla="*/ 2134111 w 2134111"/>
                    <a:gd name="connsiteY2" fmla="*/ 0 h 632070"/>
                    <a:gd name="connsiteX0" fmla="*/ 0 w 2134111"/>
                    <a:gd name="connsiteY0" fmla="*/ 632070 h 632070"/>
                    <a:gd name="connsiteX1" fmla="*/ 896045 w 2134111"/>
                    <a:gd name="connsiteY1" fmla="*/ 146678 h 632070"/>
                    <a:gd name="connsiteX2" fmla="*/ 2134111 w 2134111"/>
                    <a:gd name="connsiteY2" fmla="*/ 0 h 632070"/>
                    <a:gd name="connsiteX0" fmla="*/ 0 w 2134111"/>
                    <a:gd name="connsiteY0" fmla="*/ 632070 h 632070"/>
                    <a:gd name="connsiteX1" fmla="*/ 896045 w 2134111"/>
                    <a:gd name="connsiteY1" fmla="*/ 146678 h 632070"/>
                    <a:gd name="connsiteX2" fmla="*/ 2134111 w 2134111"/>
                    <a:gd name="connsiteY2" fmla="*/ 0 h 632070"/>
                    <a:gd name="connsiteX0" fmla="*/ 0 w 2134111"/>
                    <a:gd name="connsiteY0" fmla="*/ 632070 h 632070"/>
                    <a:gd name="connsiteX1" fmla="*/ 896045 w 2134111"/>
                    <a:gd name="connsiteY1" fmla="*/ 141110 h 632070"/>
                    <a:gd name="connsiteX2" fmla="*/ 2134111 w 2134111"/>
                    <a:gd name="connsiteY2" fmla="*/ 0 h 632070"/>
                    <a:gd name="connsiteX0" fmla="*/ 0 w 2134111"/>
                    <a:gd name="connsiteY0" fmla="*/ 632070 h 632070"/>
                    <a:gd name="connsiteX1" fmla="*/ 896045 w 2134111"/>
                    <a:gd name="connsiteY1" fmla="*/ 141110 h 632070"/>
                    <a:gd name="connsiteX2" fmla="*/ 2134111 w 2134111"/>
                    <a:gd name="connsiteY2" fmla="*/ 0 h 632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134111" h="632070">
                      <a:moveTo>
                        <a:pt x="0" y="632070"/>
                      </a:moveTo>
                      <a:cubicBezTo>
                        <a:pt x="297728" y="308075"/>
                        <a:pt x="601595" y="229755"/>
                        <a:pt x="896045" y="141110"/>
                      </a:cubicBezTo>
                      <a:cubicBezTo>
                        <a:pt x="1190495" y="52465"/>
                        <a:pt x="1770748" y="22837"/>
                        <a:pt x="2134111" y="0"/>
                      </a:cubicBezTo>
                    </a:path>
                  </a:pathLst>
                </a:cu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3" name="Freeform: Shape 31">
                  <a:extLst>
                    <a:ext uri="{FF2B5EF4-FFF2-40B4-BE49-F238E27FC236}">
                      <a16:creationId xmlns:a16="http://schemas.microsoft.com/office/drawing/2014/main" id="{D2A545AD-3762-4FD9-AAB6-6E0286D8DA7D}"/>
                    </a:ext>
                  </a:extLst>
                </p:cNvPr>
                <p:cNvSpPr/>
                <p:nvPr/>
              </p:nvSpPr>
              <p:spPr>
                <a:xfrm>
                  <a:off x="6811736" y="3257451"/>
                  <a:ext cx="2008708" cy="572674"/>
                </a:xfrm>
                <a:custGeom>
                  <a:avLst/>
                  <a:gdLst>
                    <a:gd name="connsiteX0" fmla="*/ 0 w 1923767"/>
                    <a:gd name="connsiteY0" fmla="*/ 637638 h 637638"/>
                    <a:gd name="connsiteX1" fmla="*/ 876413 w 1923767"/>
                    <a:gd name="connsiteY1" fmla="*/ 151948 h 637638"/>
                    <a:gd name="connsiteX2" fmla="*/ 1923767 w 1923767"/>
                    <a:gd name="connsiteY2" fmla="*/ 0 h 637638"/>
                    <a:gd name="connsiteX0" fmla="*/ 0 w 1923767"/>
                    <a:gd name="connsiteY0" fmla="*/ 637638 h 637638"/>
                    <a:gd name="connsiteX1" fmla="*/ 876413 w 1923767"/>
                    <a:gd name="connsiteY1" fmla="*/ 151948 h 637638"/>
                    <a:gd name="connsiteX2" fmla="*/ 1923767 w 1923767"/>
                    <a:gd name="connsiteY2" fmla="*/ 0 h 637638"/>
                    <a:gd name="connsiteX0" fmla="*/ 0 w 2014423"/>
                    <a:gd name="connsiteY0" fmla="*/ 637638 h 637638"/>
                    <a:gd name="connsiteX1" fmla="*/ 876413 w 2014423"/>
                    <a:gd name="connsiteY1" fmla="*/ 151948 h 637638"/>
                    <a:gd name="connsiteX2" fmla="*/ 2014423 w 2014423"/>
                    <a:gd name="connsiteY2" fmla="*/ 0 h 637638"/>
                    <a:gd name="connsiteX0" fmla="*/ 0 w 2014423"/>
                    <a:gd name="connsiteY0" fmla="*/ 637638 h 637638"/>
                    <a:gd name="connsiteX1" fmla="*/ 884912 w 2014423"/>
                    <a:gd name="connsiteY1" fmla="*/ 168946 h 637638"/>
                    <a:gd name="connsiteX2" fmla="*/ 2014423 w 2014423"/>
                    <a:gd name="connsiteY2" fmla="*/ 0 h 637638"/>
                    <a:gd name="connsiteX0" fmla="*/ 0 w 1963429"/>
                    <a:gd name="connsiteY0" fmla="*/ 592310 h 592310"/>
                    <a:gd name="connsiteX1" fmla="*/ 884912 w 1963429"/>
                    <a:gd name="connsiteY1" fmla="*/ 123618 h 592310"/>
                    <a:gd name="connsiteX2" fmla="*/ 1963429 w 1963429"/>
                    <a:gd name="connsiteY2" fmla="*/ 0 h 592310"/>
                    <a:gd name="connsiteX0" fmla="*/ 0 w 1963429"/>
                    <a:gd name="connsiteY0" fmla="*/ 592310 h 592310"/>
                    <a:gd name="connsiteX1" fmla="*/ 890578 w 1963429"/>
                    <a:gd name="connsiteY1" fmla="*/ 149116 h 592310"/>
                    <a:gd name="connsiteX2" fmla="*/ 1963429 w 1963429"/>
                    <a:gd name="connsiteY2" fmla="*/ 0 h 592310"/>
                    <a:gd name="connsiteX0" fmla="*/ 0 w 1971928"/>
                    <a:gd name="connsiteY0" fmla="*/ 595143 h 595143"/>
                    <a:gd name="connsiteX1" fmla="*/ 899077 w 1971928"/>
                    <a:gd name="connsiteY1" fmla="*/ 149116 h 595143"/>
                    <a:gd name="connsiteX2" fmla="*/ 1971928 w 1971928"/>
                    <a:gd name="connsiteY2" fmla="*/ 0 h 595143"/>
                    <a:gd name="connsiteX0" fmla="*/ 0 w 1977593"/>
                    <a:gd name="connsiteY0" fmla="*/ 595143 h 595143"/>
                    <a:gd name="connsiteX1" fmla="*/ 904742 w 1977593"/>
                    <a:gd name="connsiteY1" fmla="*/ 149116 h 595143"/>
                    <a:gd name="connsiteX2" fmla="*/ 1977593 w 1977593"/>
                    <a:gd name="connsiteY2" fmla="*/ 0 h 595143"/>
                    <a:gd name="connsiteX0" fmla="*/ 0 w 2105631"/>
                    <a:gd name="connsiteY0" fmla="*/ 603494 h 603494"/>
                    <a:gd name="connsiteX1" fmla="*/ 904742 w 2105631"/>
                    <a:gd name="connsiteY1" fmla="*/ 157467 h 603494"/>
                    <a:gd name="connsiteX2" fmla="*/ 2105631 w 2105631"/>
                    <a:gd name="connsiteY2" fmla="*/ 0 h 603494"/>
                    <a:gd name="connsiteX0" fmla="*/ 0 w 2105631"/>
                    <a:gd name="connsiteY0" fmla="*/ 603494 h 603494"/>
                    <a:gd name="connsiteX1" fmla="*/ 904742 w 2105631"/>
                    <a:gd name="connsiteY1" fmla="*/ 154684 h 603494"/>
                    <a:gd name="connsiteX2" fmla="*/ 2105631 w 2105631"/>
                    <a:gd name="connsiteY2" fmla="*/ 0 h 603494"/>
                    <a:gd name="connsiteX0" fmla="*/ 0 w 2088930"/>
                    <a:gd name="connsiteY0" fmla="*/ 614628 h 614628"/>
                    <a:gd name="connsiteX1" fmla="*/ 888041 w 2088930"/>
                    <a:gd name="connsiteY1" fmla="*/ 154684 h 614628"/>
                    <a:gd name="connsiteX2" fmla="*/ 2088930 w 2088930"/>
                    <a:gd name="connsiteY2" fmla="*/ 0 h 614628"/>
                    <a:gd name="connsiteX0" fmla="*/ 0 w 2088930"/>
                    <a:gd name="connsiteY0" fmla="*/ 614628 h 614628"/>
                    <a:gd name="connsiteX1" fmla="*/ 888041 w 2088930"/>
                    <a:gd name="connsiteY1" fmla="*/ 154684 h 614628"/>
                    <a:gd name="connsiteX2" fmla="*/ 2088930 w 2088930"/>
                    <a:gd name="connsiteY2" fmla="*/ 0 h 614628"/>
                    <a:gd name="connsiteX0" fmla="*/ 0 w 2091714"/>
                    <a:gd name="connsiteY0" fmla="*/ 584010 h 584010"/>
                    <a:gd name="connsiteX1" fmla="*/ 888041 w 2091714"/>
                    <a:gd name="connsiteY1" fmla="*/ 124066 h 584010"/>
                    <a:gd name="connsiteX2" fmla="*/ 2091714 w 2091714"/>
                    <a:gd name="connsiteY2" fmla="*/ 0 h 584010"/>
                    <a:gd name="connsiteX0" fmla="*/ 0 w 2091714"/>
                    <a:gd name="connsiteY0" fmla="*/ 584010 h 584010"/>
                    <a:gd name="connsiteX1" fmla="*/ 888041 w 2091714"/>
                    <a:gd name="connsiteY1" fmla="*/ 132415 h 584010"/>
                    <a:gd name="connsiteX2" fmla="*/ 2091714 w 2091714"/>
                    <a:gd name="connsiteY2" fmla="*/ 0 h 584010"/>
                    <a:gd name="connsiteX0" fmla="*/ 0 w 2097281"/>
                    <a:gd name="connsiteY0" fmla="*/ 597927 h 597927"/>
                    <a:gd name="connsiteX1" fmla="*/ 893608 w 2097281"/>
                    <a:gd name="connsiteY1" fmla="*/ 132415 h 597927"/>
                    <a:gd name="connsiteX2" fmla="*/ 2097281 w 2097281"/>
                    <a:gd name="connsiteY2" fmla="*/ 0 h 5979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097281" h="597927">
                      <a:moveTo>
                        <a:pt x="0" y="597927"/>
                      </a:moveTo>
                      <a:cubicBezTo>
                        <a:pt x="267109" y="351868"/>
                        <a:pt x="544061" y="232069"/>
                        <a:pt x="893608" y="132415"/>
                      </a:cubicBezTo>
                      <a:cubicBezTo>
                        <a:pt x="1243155" y="32761"/>
                        <a:pt x="1733918" y="22837"/>
                        <a:pt x="2097281" y="0"/>
                      </a:cubicBezTo>
                    </a:path>
                  </a:pathLst>
                </a:cu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4" name="Freeform: Shape 32">
                  <a:extLst>
                    <a:ext uri="{FF2B5EF4-FFF2-40B4-BE49-F238E27FC236}">
                      <a16:creationId xmlns:a16="http://schemas.microsoft.com/office/drawing/2014/main" id="{9820FD59-F58F-4140-AB10-BC1B5B43679B}"/>
                    </a:ext>
                  </a:extLst>
                </p:cNvPr>
                <p:cNvSpPr/>
                <p:nvPr/>
              </p:nvSpPr>
              <p:spPr>
                <a:xfrm>
                  <a:off x="6837113" y="3291552"/>
                  <a:ext cx="1979324" cy="542623"/>
                </a:xfrm>
                <a:custGeom>
                  <a:avLst/>
                  <a:gdLst>
                    <a:gd name="connsiteX0" fmla="*/ 0 w 1923767"/>
                    <a:gd name="connsiteY0" fmla="*/ 637638 h 637638"/>
                    <a:gd name="connsiteX1" fmla="*/ 876413 w 1923767"/>
                    <a:gd name="connsiteY1" fmla="*/ 151948 h 637638"/>
                    <a:gd name="connsiteX2" fmla="*/ 1923767 w 1923767"/>
                    <a:gd name="connsiteY2" fmla="*/ 0 h 637638"/>
                    <a:gd name="connsiteX0" fmla="*/ 0 w 1923767"/>
                    <a:gd name="connsiteY0" fmla="*/ 637638 h 637638"/>
                    <a:gd name="connsiteX1" fmla="*/ 876413 w 1923767"/>
                    <a:gd name="connsiteY1" fmla="*/ 151948 h 637638"/>
                    <a:gd name="connsiteX2" fmla="*/ 1923767 w 1923767"/>
                    <a:gd name="connsiteY2" fmla="*/ 0 h 637638"/>
                    <a:gd name="connsiteX0" fmla="*/ 0 w 1899347"/>
                    <a:gd name="connsiteY0" fmla="*/ 539957 h 539957"/>
                    <a:gd name="connsiteX1" fmla="*/ 876413 w 1899347"/>
                    <a:gd name="connsiteY1" fmla="*/ 54267 h 539957"/>
                    <a:gd name="connsiteX2" fmla="*/ 1899347 w 1899347"/>
                    <a:gd name="connsiteY2" fmla="*/ 0 h 539957"/>
                    <a:gd name="connsiteX0" fmla="*/ 0 w 1899347"/>
                    <a:gd name="connsiteY0" fmla="*/ 539957 h 539957"/>
                    <a:gd name="connsiteX1" fmla="*/ 862846 w 1899347"/>
                    <a:gd name="connsiteY1" fmla="*/ 124814 h 539957"/>
                    <a:gd name="connsiteX2" fmla="*/ 1899347 w 1899347"/>
                    <a:gd name="connsiteY2" fmla="*/ 0 h 539957"/>
                    <a:gd name="connsiteX0" fmla="*/ 0 w 1899347"/>
                    <a:gd name="connsiteY0" fmla="*/ 539957 h 539957"/>
                    <a:gd name="connsiteX1" fmla="*/ 862846 w 1899347"/>
                    <a:gd name="connsiteY1" fmla="*/ 124814 h 539957"/>
                    <a:gd name="connsiteX2" fmla="*/ 1899347 w 1899347"/>
                    <a:gd name="connsiteY2" fmla="*/ 0 h 539957"/>
                    <a:gd name="connsiteX0" fmla="*/ 0 w 1907345"/>
                    <a:gd name="connsiteY0" fmla="*/ 561284 h 561284"/>
                    <a:gd name="connsiteX1" fmla="*/ 870844 w 1907345"/>
                    <a:gd name="connsiteY1" fmla="*/ 124814 h 561284"/>
                    <a:gd name="connsiteX2" fmla="*/ 1907345 w 1907345"/>
                    <a:gd name="connsiteY2" fmla="*/ 0 h 561284"/>
                    <a:gd name="connsiteX0" fmla="*/ 0 w 1907345"/>
                    <a:gd name="connsiteY0" fmla="*/ 561284 h 561284"/>
                    <a:gd name="connsiteX1" fmla="*/ 870844 w 1907345"/>
                    <a:gd name="connsiteY1" fmla="*/ 124814 h 561284"/>
                    <a:gd name="connsiteX2" fmla="*/ 1907345 w 1907345"/>
                    <a:gd name="connsiteY2" fmla="*/ 0 h 561284"/>
                    <a:gd name="connsiteX0" fmla="*/ 0 w 1907345"/>
                    <a:gd name="connsiteY0" fmla="*/ 561284 h 561284"/>
                    <a:gd name="connsiteX1" fmla="*/ 870844 w 1907345"/>
                    <a:gd name="connsiteY1" fmla="*/ 140809 h 561284"/>
                    <a:gd name="connsiteX2" fmla="*/ 1907345 w 1907345"/>
                    <a:gd name="connsiteY2" fmla="*/ 0 h 561284"/>
                    <a:gd name="connsiteX0" fmla="*/ 0 w 1907345"/>
                    <a:gd name="connsiteY0" fmla="*/ 561284 h 561284"/>
                    <a:gd name="connsiteX1" fmla="*/ 860181 w 1907345"/>
                    <a:gd name="connsiteY1" fmla="*/ 127480 h 561284"/>
                    <a:gd name="connsiteX2" fmla="*/ 1907345 w 1907345"/>
                    <a:gd name="connsiteY2" fmla="*/ 0 h 561284"/>
                    <a:gd name="connsiteX0" fmla="*/ 0 w 1981990"/>
                    <a:gd name="connsiteY0" fmla="*/ 574613 h 574613"/>
                    <a:gd name="connsiteX1" fmla="*/ 860181 w 1981990"/>
                    <a:gd name="connsiteY1" fmla="*/ 140809 h 574613"/>
                    <a:gd name="connsiteX2" fmla="*/ 1981990 w 1981990"/>
                    <a:gd name="connsiteY2" fmla="*/ 0 h 574613"/>
                    <a:gd name="connsiteX0" fmla="*/ 0 w 1979324"/>
                    <a:gd name="connsiteY0" fmla="*/ 542623 h 542623"/>
                    <a:gd name="connsiteX1" fmla="*/ 860181 w 1979324"/>
                    <a:gd name="connsiteY1" fmla="*/ 108819 h 542623"/>
                    <a:gd name="connsiteX2" fmla="*/ 1979324 w 1979324"/>
                    <a:gd name="connsiteY2" fmla="*/ 0 h 542623"/>
                    <a:gd name="connsiteX0" fmla="*/ 0 w 1979324"/>
                    <a:gd name="connsiteY0" fmla="*/ 542623 h 542623"/>
                    <a:gd name="connsiteX1" fmla="*/ 860181 w 1979324"/>
                    <a:gd name="connsiteY1" fmla="*/ 108819 h 542623"/>
                    <a:gd name="connsiteX2" fmla="*/ 1979324 w 1979324"/>
                    <a:gd name="connsiteY2" fmla="*/ 0 h 542623"/>
                    <a:gd name="connsiteX0" fmla="*/ 0 w 1979324"/>
                    <a:gd name="connsiteY0" fmla="*/ 542623 h 542623"/>
                    <a:gd name="connsiteX1" fmla="*/ 860181 w 1979324"/>
                    <a:gd name="connsiteY1" fmla="*/ 116817 h 542623"/>
                    <a:gd name="connsiteX2" fmla="*/ 1979324 w 1979324"/>
                    <a:gd name="connsiteY2" fmla="*/ 0 h 542623"/>
                    <a:gd name="connsiteX0" fmla="*/ 0 w 1979324"/>
                    <a:gd name="connsiteY0" fmla="*/ 542623 h 542623"/>
                    <a:gd name="connsiteX1" fmla="*/ 860181 w 1979324"/>
                    <a:gd name="connsiteY1" fmla="*/ 116817 h 542623"/>
                    <a:gd name="connsiteX2" fmla="*/ 1979324 w 1979324"/>
                    <a:gd name="connsiteY2" fmla="*/ 0 h 5426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979324" h="542623">
                      <a:moveTo>
                        <a:pt x="0" y="542623"/>
                      </a:moveTo>
                      <a:cubicBezTo>
                        <a:pt x="206055" y="352012"/>
                        <a:pt x="530294" y="207254"/>
                        <a:pt x="860181" y="116817"/>
                      </a:cubicBezTo>
                      <a:cubicBezTo>
                        <a:pt x="1190068" y="26380"/>
                        <a:pt x="1615961" y="22837"/>
                        <a:pt x="1979324" y="0"/>
                      </a:cubicBezTo>
                    </a:path>
                  </a:pathLst>
                </a:cu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5" name="Freeform: Shape 33">
                  <a:extLst>
                    <a:ext uri="{FF2B5EF4-FFF2-40B4-BE49-F238E27FC236}">
                      <a16:creationId xmlns:a16="http://schemas.microsoft.com/office/drawing/2014/main" id="{94306B74-7B91-45EE-971E-0A71A45D3CE0}"/>
                    </a:ext>
                  </a:extLst>
                </p:cNvPr>
                <p:cNvSpPr/>
                <p:nvPr/>
              </p:nvSpPr>
              <p:spPr>
                <a:xfrm>
                  <a:off x="6848036" y="3326613"/>
                  <a:ext cx="1965805" cy="514873"/>
                </a:xfrm>
                <a:custGeom>
                  <a:avLst/>
                  <a:gdLst>
                    <a:gd name="connsiteX0" fmla="*/ 1893920 w 1893920"/>
                    <a:gd name="connsiteY0" fmla="*/ 0 h 472124"/>
                    <a:gd name="connsiteX1" fmla="*/ 854706 w 1893920"/>
                    <a:gd name="connsiteY1" fmla="*/ 97681 h 472124"/>
                    <a:gd name="connsiteX2" fmla="*/ 0 w 1893920"/>
                    <a:gd name="connsiteY2" fmla="*/ 472124 h 472124"/>
                    <a:gd name="connsiteX0" fmla="*/ 1893920 w 1893920"/>
                    <a:gd name="connsiteY0" fmla="*/ 0 h 472124"/>
                    <a:gd name="connsiteX1" fmla="*/ 854706 w 1893920"/>
                    <a:gd name="connsiteY1" fmla="*/ 97681 h 472124"/>
                    <a:gd name="connsiteX2" fmla="*/ 0 w 1893920"/>
                    <a:gd name="connsiteY2" fmla="*/ 472124 h 472124"/>
                    <a:gd name="connsiteX0" fmla="*/ 1888493 w 1888493"/>
                    <a:gd name="connsiteY0" fmla="*/ 0 h 477551"/>
                    <a:gd name="connsiteX1" fmla="*/ 849279 w 1888493"/>
                    <a:gd name="connsiteY1" fmla="*/ 97681 h 477551"/>
                    <a:gd name="connsiteX2" fmla="*/ 0 w 1888493"/>
                    <a:gd name="connsiteY2" fmla="*/ 477551 h 477551"/>
                    <a:gd name="connsiteX0" fmla="*/ 1888493 w 1888493"/>
                    <a:gd name="connsiteY0" fmla="*/ 0 h 477551"/>
                    <a:gd name="connsiteX1" fmla="*/ 849279 w 1888493"/>
                    <a:gd name="connsiteY1" fmla="*/ 97681 h 477551"/>
                    <a:gd name="connsiteX2" fmla="*/ 0 w 1888493"/>
                    <a:gd name="connsiteY2" fmla="*/ 477551 h 477551"/>
                    <a:gd name="connsiteX0" fmla="*/ 1925816 w 1925816"/>
                    <a:gd name="connsiteY0" fmla="*/ 0 h 504210"/>
                    <a:gd name="connsiteX1" fmla="*/ 886602 w 1925816"/>
                    <a:gd name="connsiteY1" fmla="*/ 97681 h 504210"/>
                    <a:gd name="connsiteX2" fmla="*/ 0 w 1925816"/>
                    <a:gd name="connsiteY2" fmla="*/ 504210 h 504210"/>
                    <a:gd name="connsiteX0" fmla="*/ 1925816 w 1925816"/>
                    <a:gd name="connsiteY0" fmla="*/ 0 h 504210"/>
                    <a:gd name="connsiteX1" fmla="*/ 886602 w 1925816"/>
                    <a:gd name="connsiteY1" fmla="*/ 97681 h 504210"/>
                    <a:gd name="connsiteX2" fmla="*/ 0 w 1925816"/>
                    <a:gd name="connsiteY2" fmla="*/ 504210 h 504210"/>
                    <a:gd name="connsiteX0" fmla="*/ 1960473 w 1960473"/>
                    <a:gd name="connsiteY0" fmla="*/ 0 h 520205"/>
                    <a:gd name="connsiteX1" fmla="*/ 886602 w 1960473"/>
                    <a:gd name="connsiteY1" fmla="*/ 113676 h 520205"/>
                    <a:gd name="connsiteX2" fmla="*/ 0 w 1960473"/>
                    <a:gd name="connsiteY2" fmla="*/ 520205 h 520205"/>
                    <a:gd name="connsiteX0" fmla="*/ 1960473 w 1960473"/>
                    <a:gd name="connsiteY0" fmla="*/ 0 h 520205"/>
                    <a:gd name="connsiteX1" fmla="*/ 886602 w 1960473"/>
                    <a:gd name="connsiteY1" fmla="*/ 113676 h 520205"/>
                    <a:gd name="connsiteX2" fmla="*/ 0 w 1960473"/>
                    <a:gd name="connsiteY2" fmla="*/ 520205 h 520205"/>
                    <a:gd name="connsiteX0" fmla="*/ 1960473 w 1960473"/>
                    <a:gd name="connsiteY0" fmla="*/ 0 h 520205"/>
                    <a:gd name="connsiteX1" fmla="*/ 886602 w 1960473"/>
                    <a:gd name="connsiteY1" fmla="*/ 113676 h 520205"/>
                    <a:gd name="connsiteX2" fmla="*/ 0 w 1960473"/>
                    <a:gd name="connsiteY2" fmla="*/ 520205 h 520205"/>
                    <a:gd name="connsiteX0" fmla="*/ 1965805 w 1965805"/>
                    <a:gd name="connsiteY0" fmla="*/ 0 h 514873"/>
                    <a:gd name="connsiteX1" fmla="*/ 886602 w 1965805"/>
                    <a:gd name="connsiteY1" fmla="*/ 108344 h 514873"/>
                    <a:gd name="connsiteX2" fmla="*/ 0 w 1965805"/>
                    <a:gd name="connsiteY2" fmla="*/ 514873 h 5148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965805" h="514873">
                      <a:moveTo>
                        <a:pt x="1965805" y="0"/>
                      </a:moveTo>
                      <a:cubicBezTo>
                        <a:pt x="1604024" y="17494"/>
                        <a:pt x="1214236" y="22532"/>
                        <a:pt x="886602" y="108344"/>
                      </a:cubicBezTo>
                      <a:cubicBezTo>
                        <a:pt x="558968" y="194156"/>
                        <a:pt x="282714" y="279979"/>
                        <a:pt x="0" y="514873"/>
                      </a:cubicBezTo>
                    </a:path>
                  </a:pathLst>
                </a:cu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6" name="Freeform: Shape 34">
                  <a:extLst>
                    <a:ext uri="{FF2B5EF4-FFF2-40B4-BE49-F238E27FC236}">
                      <a16:creationId xmlns:a16="http://schemas.microsoft.com/office/drawing/2014/main" id="{CC80B202-B487-4D18-AC29-1E221E6EE5C5}"/>
                    </a:ext>
                  </a:extLst>
                </p:cNvPr>
                <p:cNvSpPr/>
                <p:nvPr/>
              </p:nvSpPr>
              <p:spPr>
                <a:xfrm>
                  <a:off x="6939863" y="3440763"/>
                  <a:ext cx="1906300" cy="400721"/>
                </a:xfrm>
                <a:custGeom>
                  <a:avLst/>
                  <a:gdLst>
                    <a:gd name="connsiteX0" fmla="*/ 1839654 w 1839654"/>
                    <a:gd name="connsiteY0" fmla="*/ 0 h 352736"/>
                    <a:gd name="connsiteX1" fmla="*/ 765166 w 1839654"/>
                    <a:gd name="connsiteY1" fmla="*/ 65120 h 352736"/>
                    <a:gd name="connsiteX2" fmla="*/ 0 w 1839654"/>
                    <a:gd name="connsiteY2" fmla="*/ 352736 h 352736"/>
                    <a:gd name="connsiteX0" fmla="*/ 1839654 w 1839654"/>
                    <a:gd name="connsiteY0" fmla="*/ 0 h 352736"/>
                    <a:gd name="connsiteX1" fmla="*/ 765166 w 1839654"/>
                    <a:gd name="connsiteY1" fmla="*/ 65120 h 352736"/>
                    <a:gd name="connsiteX2" fmla="*/ 0 w 1839654"/>
                    <a:gd name="connsiteY2" fmla="*/ 352736 h 352736"/>
                    <a:gd name="connsiteX0" fmla="*/ 1892971 w 1892971"/>
                    <a:gd name="connsiteY0" fmla="*/ 0 h 374063"/>
                    <a:gd name="connsiteX1" fmla="*/ 765166 w 1892971"/>
                    <a:gd name="connsiteY1" fmla="*/ 86447 h 374063"/>
                    <a:gd name="connsiteX2" fmla="*/ 0 w 1892971"/>
                    <a:gd name="connsiteY2" fmla="*/ 374063 h 374063"/>
                    <a:gd name="connsiteX0" fmla="*/ 1900968 w 1900968"/>
                    <a:gd name="connsiteY0" fmla="*/ 0 h 408719"/>
                    <a:gd name="connsiteX1" fmla="*/ 773163 w 1900968"/>
                    <a:gd name="connsiteY1" fmla="*/ 86447 h 408719"/>
                    <a:gd name="connsiteX2" fmla="*/ 0 w 1900968"/>
                    <a:gd name="connsiteY2" fmla="*/ 408719 h 408719"/>
                    <a:gd name="connsiteX0" fmla="*/ 1900968 w 1900968"/>
                    <a:gd name="connsiteY0" fmla="*/ 0 h 408719"/>
                    <a:gd name="connsiteX1" fmla="*/ 767831 w 1900968"/>
                    <a:gd name="connsiteY1" fmla="*/ 78449 h 408719"/>
                    <a:gd name="connsiteX2" fmla="*/ 0 w 1900968"/>
                    <a:gd name="connsiteY2" fmla="*/ 408719 h 408719"/>
                    <a:gd name="connsiteX0" fmla="*/ 1900968 w 1900968"/>
                    <a:gd name="connsiteY0" fmla="*/ 0 h 408719"/>
                    <a:gd name="connsiteX1" fmla="*/ 767831 w 1900968"/>
                    <a:gd name="connsiteY1" fmla="*/ 78449 h 408719"/>
                    <a:gd name="connsiteX2" fmla="*/ 0 w 1900968"/>
                    <a:gd name="connsiteY2" fmla="*/ 408719 h 408719"/>
                    <a:gd name="connsiteX0" fmla="*/ 1900968 w 1900968"/>
                    <a:gd name="connsiteY0" fmla="*/ 0 h 408719"/>
                    <a:gd name="connsiteX1" fmla="*/ 767831 w 1900968"/>
                    <a:gd name="connsiteY1" fmla="*/ 78449 h 408719"/>
                    <a:gd name="connsiteX2" fmla="*/ 0 w 1900968"/>
                    <a:gd name="connsiteY2" fmla="*/ 408719 h 408719"/>
                    <a:gd name="connsiteX0" fmla="*/ 1906300 w 1906300"/>
                    <a:gd name="connsiteY0" fmla="*/ 0 h 400721"/>
                    <a:gd name="connsiteX1" fmla="*/ 773163 w 1906300"/>
                    <a:gd name="connsiteY1" fmla="*/ 78449 h 400721"/>
                    <a:gd name="connsiteX2" fmla="*/ 0 w 1906300"/>
                    <a:gd name="connsiteY2" fmla="*/ 400721 h 4007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906300" h="400721">
                      <a:moveTo>
                        <a:pt x="1906300" y="0"/>
                      </a:moveTo>
                      <a:cubicBezTo>
                        <a:pt x="1522360" y="3165"/>
                        <a:pt x="1090880" y="11662"/>
                        <a:pt x="773163" y="78449"/>
                      </a:cubicBezTo>
                      <a:cubicBezTo>
                        <a:pt x="455446" y="145236"/>
                        <a:pt x="237324" y="226376"/>
                        <a:pt x="0" y="400721"/>
                      </a:cubicBezTo>
                    </a:path>
                  </a:pathLst>
                </a:cu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7" name="Freeform: Shape 35">
                  <a:extLst>
                    <a:ext uri="{FF2B5EF4-FFF2-40B4-BE49-F238E27FC236}">
                      <a16:creationId xmlns:a16="http://schemas.microsoft.com/office/drawing/2014/main" id="{AB670378-F6B2-4F3F-BC0A-D5F81C9C3D7D}"/>
                    </a:ext>
                  </a:extLst>
                </p:cNvPr>
                <p:cNvSpPr/>
                <p:nvPr/>
              </p:nvSpPr>
              <p:spPr>
                <a:xfrm>
                  <a:off x="6964236" y="3483845"/>
                  <a:ext cx="1837042" cy="365733"/>
                </a:xfrm>
                <a:custGeom>
                  <a:avLst/>
                  <a:gdLst>
                    <a:gd name="connsiteX0" fmla="*/ 1690419 w 1690419"/>
                    <a:gd name="connsiteY0" fmla="*/ 0 h 333742"/>
                    <a:gd name="connsiteX1" fmla="*/ 789586 w 1690419"/>
                    <a:gd name="connsiteY1" fmla="*/ 70547 h 333742"/>
                    <a:gd name="connsiteX2" fmla="*/ 0 w 1690419"/>
                    <a:gd name="connsiteY2" fmla="*/ 333742 h 333742"/>
                    <a:gd name="connsiteX0" fmla="*/ 1690419 w 1690419"/>
                    <a:gd name="connsiteY0" fmla="*/ 0 h 333742"/>
                    <a:gd name="connsiteX1" fmla="*/ 789586 w 1690419"/>
                    <a:gd name="connsiteY1" fmla="*/ 70547 h 333742"/>
                    <a:gd name="connsiteX2" fmla="*/ 0 w 1690419"/>
                    <a:gd name="connsiteY2" fmla="*/ 333742 h 333742"/>
                    <a:gd name="connsiteX0" fmla="*/ 1826379 w 1826379"/>
                    <a:gd name="connsiteY0" fmla="*/ 0 h 336408"/>
                    <a:gd name="connsiteX1" fmla="*/ 789586 w 1826379"/>
                    <a:gd name="connsiteY1" fmla="*/ 73213 h 336408"/>
                    <a:gd name="connsiteX2" fmla="*/ 0 w 1826379"/>
                    <a:gd name="connsiteY2" fmla="*/ 336408 h 336408"/>
                    <a:gd name="connsiteX0" fmla="*/ 1826379 w 1826379"/>
                    <a:gd name="connsiteY0" fmla="*/ 0 h 336408"/>
                    <a:gd name="connsiteX1" fmla="*/ 792252 w 1826379"/>
                    <a:gd name="connsiteY1" fmla="*/ 65216 h 336408"/>
                    <a:gd name="connsiteX2" fmla="*/ 0 w 1826379"/>
                    <a:gd name="connsiteY2" fmla="*/ 336408 h 336408"/>
                    <a:gd name="connsiteX0" fmla="*/ 1826379 w 1826379"/>
                    <a:gd name="connsiteY0" fmla="*/ 0 h 336408"/>
                    <a:gd name="connsiteX1" fmla="*/ 837572 w 1826379"/>
                    <a:gd name="connsiteY1" fmla="*/ 51887 h 336408"/>
                    <a:gd name="connsiteX2" fmla="*/ 0 w 1826379"/>
                    <a:gd name="connsiteY2" fmla="*/ 336408 h 336408"/>
                    <a:gd name="connsiteX0" fmla="*/ 1826379 w 1826379"/>
                    <a:gd name="connsiteY0" fmla="*/ 0 h 336408"/>
                    <a:gd name="connsiteX1" fmla="*/ 837572 w 1826379"/>
                    <a:gd name="connsiteY1" fmla="*/ 51887 h 336408"/>
                    <a:gd name="connsiteX2" fmla="*/ 0 w 1826379"/>
                    <a:gd name="connsiteY2" fmla="*/ 336408 h 336408"/>
                    <a:gd name="connsiteX0" fmla="*/ 1837042 w 1837042"/>
                    <a:gd name="connsiteY0" fmla="*/ 0 h 365733"/>
                    <a:gd name="connsiteX1" fmla="*/ 848235 w 1837042"/>
                    <a:gd name="connsiteY1" fmla="*/ 51887 h 365733"/>
                    <a:gd name="connsiteX2" fmla="*/ 0 w 1837042"/>
                    <a:gd name="connsiteY2" fmla="*/ 365733 h 365733"/>
                    <a:gd name="connsiteX0" fmla="*/ 1837042 w 1837042"/>
                    <a:gd name="connsiteY0" fmla="*/ 0 h 365733"/>
                    <a:gd name="connsiteX1" fmla="*/ 848235 w 1837042"/>
                    <a:gd name="connsiteY1" fmla="*/ 51887 h 365733"/>
                    <a:gd name="connsiteX2" fmla="*/ 0 w 1837042"/>
                    <a:gd name="connsiteY2" fmla="*/ 365733 h 3657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37042" h="365733">
                      <a:moveTo>
                        <a:pt x="1837042" y="0"/>
                      </a:moveTo>
                      <a:cubicBezTo>
                        <a:pt x="1527493" y="7461"/>
                        <a:pt x="1157075" y="6927"/>
                        <a:pt x="848235" y="51887"/>
                      </a:cubicBezTo>
                      <a:cubicBezTo>
                        <a:pt x="539395" y="96847"/>
                        <a:pt x="253924" y="199540"/>
                        <a:pt x="0" y="365733"/>
                      </a:cubicBezTo>
                    </a:path>
                  </a:pathLst>
                </a:cu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8" name="Freeform: Shape 36">
                  <a:extLst>
                    <a:ext uri="{FF2B5EF4-FFF2-40B4-BE49-F238E27FC236}">
                      <a16:creationId xmlns:a16="http://schemas.microsoft.com/office/drawing/2014/main" id="{2BF0AAD6-CC82-4040-85E7-16C6F554EB96}"/>
                    </a:ext>
                  </a:extLst>
                </p:cNvPr>
                <p:cNvSpPr/>
                <p:nvPr/>
              </p:nvSpPr>
              <p:spPr>
                <a:xfrm>
                  <a:off x="7748205" y="3534685"/>
                  <a:ext cx="1123328" cy="46793"/>
                </a:xfrm>
                <a:custGeom>
                  <a:avLst/>
                  <a:gdLst>
                    <a:gd name="connsiteX0" fmla="*/ 1123328 w 1123328"/>
                    <a:gd name="connsiteY0" fmla="*/ 6093 h 46793"/>
                    <a:gd name="connsiteX1" fmla="*/ 436849 w 1123328"/>
                    <a:gd name="connsiteY1" fmla="*/ 3380 h 46793"/>
                    <a:gd name="connsiteX2" fmla="*/ 0 w 1123328"/>
                    <a:gd name="connsiteY2" fmla="*/ 46793 h 467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123328" h="46793">
                      <a:moveTo>
                        <a:pt x="1123328" y="6093"/>
                      </a:moveTo>
                      <a:cubicBezTo>
                        <a:pt x="873699" y="1345"/>
                        <a:pt x="624070" y="-3403"/>
                        <a:pt x="436849" y="3380"/>
                      </a:cubicBezTo>
                      <a:cubicBezTo>
                        <a:pt x="249628" y="10163"/>
                        <a:pt x="124814" y="28478"/>
                        <a:pt x="0" y="46793"/>
                      </a:cubicBezTo>
                    </a:path>
                  </a:pathLst>
                </a:cu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9" name="Freeform: Shape 37">
                  <a:extLst>
                    <a:ext uri="{FF2B5EF4-FFF2-40B4-BE49-F238E27FC236}">
                      <a16:creationId xmlns:a16="http://schemas.microsoft.com/office/drawing/2014/main" id="{53FF5427-4C68-43BF-A6C1-A71296463742}"/>
                    </a:ext>
                  </a:extLst>
                </p:cNvPr>
                <p:cNvSpPr/>
                <p:nvPr/>
              </p:nvSpPr>
              <p:spPr>
                <a:xfrm>
                  <a:off x="6878121" y="3372882"/>
                  <a:ext cx="1953101" cy="471269"/>
                </a:xfrm>
                <a:custGeom>
                  <a:avLst/>
                  <a:gdLst>
                    <a:gd name="connsiteX0" fmla="*/ 1750113 w 1750113"/>
                    <a:gd name="connsiteY0" fmla="*/ 0 h 431423"/>
                    <a:gd name="connsiteX1" fmla="*/ 751599 w 1750113"/>
                    <a:gd name="connsiteY1" fmla="*/ 100394 h 431423"/>
                    <a:gd name="connsiteX2" fmla="*/ 0 w 1750113"/>
                    <a:gd name="connsiteY2" fmla="*/ 431423 h 431423"/>
                    <a:gd name="connsiteX0" fmla="*/ 1750113 w 1750113"/>
                    <a:gd name="connsiteY0" fmla="*/ 0 h 431423"/>
                    <a:gd name="connsiteX1" fmla="*/ 751599 w 1750113"/>
                    <a:gd name="connsiteY1" fmla="*/ 122101 h 431423"/>
                    <a:gd name="connsiteX2" fmla="*/ 0 w 1750113"/>
                    <a:gd name="connsiteY2" fmla="*/ 431423 h 431423"/>
                    <a:gd name="connsiteX0" fmla="*/ 1750113 w 1750113"/>
                    <a:gd name="connsiteY0" fmla="*/ 0 h 431423"/>
                    <a:gd name="connsiteX1" fmla="*/ 751599 w 1750113"/>
                    <a:gd name="connsiteY1" fmla="*/ 122101 h 431423"/>
                    <a:gd name="connsiteX2" fmla="*/ 0 w 1750113"/>
                    <a:gd name="connsiteY2" fmla="*/ 431423 h 431423"/>
                    <a:gd name="connsiteX0" fmla="*/ 1750113 w 1750113"/>
                    <a:gd name="connsiteY0" fmla="*/ 0 h 431423"/>
                    <a:gd name="connsiteX1" fmla="*/ 751599 w 1750113"/>
                    <a:gd name="connsiteY1" fmla="*/ 122101 h 431423"/>
                    <a:gd name="connsiteX2" fmla="*/ 0 w 1750113"/>
                    <a:gd name="connsiteY2" fmla="*/ 431423 h 431423"/>
                    <a:gd name="connsiteX0" fmla="*/ 1750113 w 1750113"/>
                    <a:gd name="connsiteY0" fmla="*/ 0 h 431423"/>
                    <a:gd name="connsiteX1" fmla="*/ 751599 w 1750113"/>
                    <a:gd name="connsiteY1" fmla="*/ 122101 h 431423"/>
                    <a:gd name="connsiteX2" fmla="*/ 0 w 1750113"/>
                    <a:gd name="connsiteY2" fmla="*/ 431423 h 431423"/>
                    <a:gd name="connsiteX0" fmla="*/ 1750113 w 1750113"/>
                    <a:gd name="connsiteY0" fmla="*/ 0 h 431423"/>
                    <a:gd name="connsiteX1" fmla="*/ 751599 w 1750113"/>
                    <a:gd name="connsiteY1" fmla="*/ 122101 h 431423"/>
                    <a:gd name="connsiteX2" fmla="*/ 0 w 1750113"/>
                    <a:gd name="connsiteY2" fmla="*/ 431423 h 431423"/>
                    <a:gd name="connsiteX0" fmla="*/ 1771820 w 1771820"/>
                    <a:gd name="connsiteY0" fmla="*/ 0 h 415143"/>
                    <a:gd name="connsiteX1" fmla="*/ 751599 w 1771820"/>
                    <a:gd name="connsiteY1" fmla="*/ 105821 h 415143"/>
                    <a:gd name="connsiteX2" fmla="*/ 0 w 1771820"/>
                    <a:gd name="connsiteY2" fmla="*/ 415143 h 415143"/>
                    <a:gd name="connsiteX0" fmla="*/ 1771820 w 1771820"/>
                    <a:gd name="connsiteY0" fmla="*/ 0 h 415143"/>
                    <a:gd name="connsiteX1" fmla="*/ 751599 w 1771820"/>
                    <a:gd name="connsiteY1" fmla="*/ 105821 h 415143"/>
                    <a:gd name="connsiteX2" fmla="*/ 0 w 1771820"/>
                    <a:gd name="connsiteY2" fmla="*/ 415143 h 415143"/>
                    <a:gd name="connsiteX0" fmla="*/ 1771820 w 1771820"/>
                    <a:gd name="connsiteY0" fmla="*/ 0 h 415143"/>
                    <a:gd name="connsiteX1" fmla="*/ 762453 w 1771820"/>
                    <a:gd name="connsiteY1" fmla="*/ 97681 h 415143"/>
                    <a:gd name="connsiteX2" fmla="*/ 0 w 1771820"/>
                    <a:gd name="connsiteY2" fmla="*/ 415143 h 415143"/>
                    <a:gd name="connsiteX0" fmla="*/ 1771820 w 1771820"/>
                    <a:gd name="connsiteY0" fmla="*/ 0 h 423284"/>
                    <a:gd name="connsiteX1" fmla="*/ 762453 w 1771820"/>
                    <a:gd name="connsiteY1" fmla="*/ 97681 h 423284"/>
                    <a:gd name="connsiteX2" fmla="*/ 0 w 1771820"/>
                    <a:gd name="connsiteY2" fmla="*/ 423284 h 423284"/>
                    <a:gd name="connsiteX0" fmla="*/ 1771820 w 1771820"/>
                    <a:gd name="connsiteY0" fmla="*/ 0 h 423284"/>
                    <a:gd name="connsiteX1" fmla="*/ 762453 w 1771820"/>
                    <a:gd name="connsiteY1" fmla="*/ 97681 h 423284"/>
                    <a:gd name="connsiteX2" fmla="*/ 0 w 1771820"/>
                    <a:gd name="connsiteY2" fmla="*/ 423284 h 423284"/>
                    <a:gd name="connsiteX0" fmla="*/ 1822472 w 1822472"/>
                    <a:gd name="connsiteY0" fmla="*/ 0 h 452608"/>
                    <a:gd name="connsiteX1" fmla="*/ 813105 w 1822472"/>
                    <a:gd name="connsiteY1" fmla="*/ 97681 h 452608"/>
                    <a:gd name="connsiteX2" fmla="*/ 0 w 1822472"/>
                    <a:gd name="connsiteY2" fmla="*/ 452608 h 452608"/>
                    <a:gd name="connsiteX0" fmla="*/ 1953101 w 1953101"/>
                    <a:gd name="connsiteY0" fmla="*/ 0 h 471269"/>
                    <a:gd name="connsiteX1" fmla="*/ 813105 w 1953101"/>
                    <a:gd name="connsiteY1" fmla="*/ 116342 h 471269"/>
                    <a:gd name="connsiteX2" fmla="*/ 0 w 1953101"/>
                    <a:gd name="connsiteY2" fmla="*/ 471269 h 471269"/>
                    <a:gd name="connsiteX0" fmla="*/ 1953101 w 1953101"/>
                    <a:gd name="connsiteY0" fmla="*/ 0 h 471269"/>
                    <a:gd name="connsiteX1" fmla="*/ 813105 w 1953101"/>
                    <a:gd name="connsiteY1" fmla="*/ 116342 h 471269"/>
                    <a:gd name="connsiteX2" fmla="*/ 0 w 1953101"/>
                    <a:gd name="connsiteY2" fmla="*/ 471269 h 471269"/>
                    <a:gd name="connsiteX0" fmla="*/ 1953101 w 1953101"/>
                    <a:gd name="connsiteY0" fmla="*/ 0 h 471269"/>
                    <a:gd name="connsiteX1" fmla="*/ 813105 w 1953101"/>
                    <a:gd name="connsiteY1" fmla="*/ 116342 h 471269"/>
                    <a:gd name="connsiteX2" fmla="*/ 0 w 1953101"/>
                    <a:gd name="connsiteY2" fmla="*/ 471269 h 471269"/>
                    <a:gd name="connsiteX0" fmla="*/ 1953101 w 1953101"/>
                    <a:gd name="connsiteY0" fmla="*/ 0 h 471269"/>
                    <a:gd name="connsiteX1" fmla="*/ 813105 w 1953101"/>
                    <a:gd name="connsiteY1" fmla="*/ 116342 h 471269"/>
                    <a:gd name="connsiteX2" fmla="*/ 0 w 1953101"/>
                    <a:gd name="connsiteY2" fmla="*/ 471269 h 4712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953101" h="471269">
                      <a:moveTo>
                        <a:pt x="1953101" y="0"/>
                      </a:moveTo>
                      <a:cubicBezTo>
                        <a:pt x="1566803" y="13614"/>
                        <a:pt x="1159604" y="40654"/>
                        <a:pt x="813105" y="116342"/>
                      </a:cubicBezTo>
                      <a:cubicBezTo>
                        <a:pt x="592419" y="162421"/>
                        <a:pt x="331934" y="237920"/>
                        <a:pt x="0" y="471269"/>
                      </a:cubicBezTo>
                    </a:path>
                  </a:pathLst>
                </a:cu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212" name="Group 10">
              <a:extLst>
                <a:ext uri="{FF2B5EF4-FFF2-40B4-BE49-F238E27FC236}">
                  <a16:creationId xmlns:a16="http://schemas.microsoft.com/office/drawing/2014/main" id="{68EE7E6F-B3EC-4DB1-981C-CC068875D6D9}"/>
                </a:ext>
              </a:extLst>
            </p:cNvPr>
            <p:cNvGrpSpPr/>
            <p:nvPr/>
          </p:nvGrpSpPr>
          <p:grpSpPr>
            <a:xfrm>
              <a:off x="4364682" y="3819135"/>
              <a:ext cx="2251239" cy="710815"/>
              <a:chOff x="4364682" y="3819135"/>
              <a:chExt cx="2251239" cy="710815"/>
            </a:xfrm>
          </p:grpSpPr>
          <p:sp>
            <p:nvSpPr>
              <p:cNvPr id="1221" name="Freeform: Shape 19">
                <a:extLst>
                  <a:ext uri="{FF2B5EF4-FFF2-40B4-BE49-F238E27FC236}">
                    <a16:creationId xmlns:a16="http://schemas.microsoft.com/office/drawing/2014/main" id="{BB7A64B6-73B2-49FB-BFEC-E7C7F1CD7446}"/>
                  </a:ext>
                </a:extLst>
              </p:cNvPr>
              <p:cNvSpPr/>
              <p:nvPr/>
            </p:nvSpPr>
            <p:spPr>
              <a:xfrm rot="19826161" flipH="1">
                <a:off x="4464259" y="3819135"/>
                <a:ext cx="2151662" cy="626492"/>
              </a:xfrm>
              <a:custGeom>
                <a:avLst/>
                <a:gdLst>
                  <a:gd name="connsiteX0" fmla="*/ 0 w 1923767"/>
                  <a:gd name="connsiteY0" fmla="*/ 637638 h 637638"/>
                  <a:gd name="connsiteX1" fmla="*/ 876413 w 1923767"/>
                  <a:gd name="connsiteY1" fmla="*/ 151948 h 637638"/>
                  <a:gd name="connsiteX2" fmla="*/ 1923767 w 1923767"/>
                  <a:gd name="connsiteY2" fmla="*/ 0 h 637638"/>
                  <a:gd name="connsiteX0" fmla="*/ 0 w 1923767"/>
                  <a:gd name="connsiteY0" fmla="*/ 637638 h 637638"/>
                  <a:gd name="connsiteX1" fmla="*/ 876413 w 1923767"/>
                  <a:gd name="connsiteY1" fmla="*/ 151948 h 637638"/>
                  <a:gd name="connsiteX2" fmla="*/ 1923767 w 1923767"/>
                  <a:gd name="connsiteY2" fmla="*/ 0 h 637638"/>
                  <a:gd name="connsiteX0" fmla="*/ 0 w 1944110"/>
                  <a:gd name="connsiteY0" fmla="*/ 670416 h 670416"/>
                  <a:gd name="connsiteX1" fmla="*/ 896756 w 1944110"/>
                  <a:gd name="connsiteY1" fmla="*/ 151948 h 670416"/>
                  <a:gd name="connsiteX2" fmla="*/ 1944110 w 1944110"/>
                  <a:gd name="connsiteY2" fmla="*/ 0 h 670416"/>
                  <a:gd name="connsiteX0" fmla="*/ 0 w 1944110"/>
                  <a:gd name="connsiteY0" fmla="*/ 670416 h 670416"/>
                  <a:gd name="connsiteX1" fmla="*/ 896756 w 1944110"/>
                  <a:gd name="connsiteY1" fmla="*/ 151948 h 670416"/>
                  <a:gd name="connsiteX2" fmla="*/ 1944110 w 1944110"/>
                  <a:gd name="connsiteY2" fmla="*/ 0 h 670416"/>
                  <a:gd name="connsiteX0" fmla="*/ 0 w 1944110"/>
                  <a:gd name="connsiteY0" fmla="*/ 670416 h 670416"/>
                  <a:gd name="connsiteX1" fmla="*/ 907389 w 1944110"/>
                  <a:gd name="connsiteY1" fmla="*/ 170694 h 670416"/>
                  <a:gd name="connsiteX2" fmla="*/ 1944110 w 1944110"/>
                  <a:gd name="connsiteY2" fmla="*/ 0 h 670416"/>
                  <a:gd name="connsiteX0" fmla="*/ 0 w 2151283"/>
                  <a:gd name="connsiteY0" fmla="*/ 610953 h 610953"/>
                  <a:gd name="connsiteX1" fmla="*/ 907389 w 2151283"/>
                  <a:gd name="connsiteY1" fmla="*/ 111231 h 610953"/>
                  <a:gd name="connsiteX2" fmla="*/ 2151283 w 2151283"/>
                  <a:gd name="connsiteY2" fmla="*/ 0 h 610953"/>
                  <a:gd name="connsiteX0" fmla="*/ 0 w 2151283"/>
                  <a:gd name="connsiteY0" fmla="*/ 610953 h 610953"/>
                  <a:gd name="connsiteX1" fmla="*/ 739634 w 2151283"/>
                  <a:gd name="connsiteY1" fmla="*/ 146216 h 610953"/>
                  <a:gd name="connsiteX2" fmla="*/ 2151283 w 2151283"/>
                  <a:gd name="connsiteY2" fmla="*/ 0 h 610953"/>
                  <a:gd name="connsiteX0" fmla="*/ 0 w 2151283"/>
                  <a:gd name="connsiteY0" fmla="*/ 610953 h 610953"/>
                  <a:gd name="connsiteX1" fmla="*/ 769812 w 2151283"/>
                  <a:gd name="connsiteY1" fmla="*/ 143256 h 610953"/>
                  <a:gd name="connsiteX2" fmla="*/ 2151283 w 2151283"/>
                  <a:gd name="connsiteY2" fmla="*/ 0 h 610953"/>
                  <a:gd name="connsiteX0" fmla="*/ 0 w 2151283"/>
                  <a:gd name="connsiteY0" fmla="*/ 610953 h 610953"/>
                  <a:gd name="connsiteX1" fmla="*/ 769812 w 2151283"/>
                  <a:gd name="connsiteY1" fmla="*/ 143256 h 610953"/>
                  <a:gd name="connsiteX2" fmla="*/ 2151283 w 2151283"/>
                  <a:gd name="connsiteY2" fmla="*/ 0 h 610953"/>
                  <a:gd name="connsiteX0" fmla="*/ 0 w 2151662"/>
                  <a:gd name="connsiteY0" fmla="*/ 626492 h 626492"/>
                  <a:gd name="connsiteX1" fmla="*/ 770191 w 2151662"/>
                  <a:gd name="connsiteY1" fmla="*/ 143256 h 626492"/>
                  <a:gd name="connsiteX2" fmla="*/ 2151662 w 2151662"/>
                  <a:gd name="connsiteY2" fmla="*/ 0 h 626492"/>
                  <a:gd name="connsiteX0" fmla="*/ 0 w 2151662"/>
                  <a:gd name="connsiteY0" fmla="*/ 626492 h 626492"/>
                  <a:gd name="connsiteX1" fmla="*/ 770191 w 2151662"/>
                  <a:gd name="connsiteY1" fmla="*/ 143256 h 626492"/>
                  <a:gd name="connsiteX2" fmla="*/ 2151662 w 2151662"/>
                  <a:gd name="connsiteY2" fmla="*/ 0 h 6264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51662" h="626492">
                    <a:moveTo>
                      <a:pt x="0" y="626492"/>
                    </a:moveTo>
                    <a:cubicBezTo>
                      <a:pt x="217091" y="342808"/>
                      <a:pt x="411581" y="247671"/>
                      <a:pt x="770191" y="143256"/>
                    </a:cubicBezTo>
                    <a:cubicBezTo>
                      <a:pt x="1128801" y="38841"/>
                      <a:pt x="1788299" y="22837"/>
                      <a:pt x="2151662" y="0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2" name="Freeform: Shape 20">
                <a:extLst>
                  <a:ext uri="{FF2B5EF4-FFF2-40B4-BE49-F238E27FC236}">
                    <a16:creationId xmlns:a16="http://schemas.microsoft.com/office/drawing/2014/main" id="{734ED74A-4F9D-4EE9-81BF-89533A9E4AB0}"/>
                  </a:ext>
                </a:extLst>
              </p:cNvPr>
              <p:cNvSpPr/>
              <p:nvPr/>
            </p:nvSpPr>
            <p:spPr>
              <a:xfrm rot="19826161" flipH="1">
                <a:off x="4414043" y="3866011"/>
                <a:ext cx="2167399" cy="574199"/>
              </a:xfrm>
              <a:custGeom>
                <a:avLst/>
                <a:gdLst>
                  <a:gd name="connsiteX0" fmla="*/ 0 w 1923767"/>
                  <a:gd name="connsiteY0" fmla="*/ 637638 h 637638"/>
                  <a:gd name="connsiteX1" fmla="*/ 876413 w 1923767"/>
                  <a:gd name="connsiteY1" fmla="*/ 151948 h 637638"/>
                  <a:gd name="connsiteX2" fmla="*/ 1923767 w 1923767"/>
                  <a:gd name="connsiteY2" fmla="*/ 0 h 637638"/>
                  <a:gd name="connsiteX0" fmla="*/ 0 w 1923767"/>
                  <a:gd name="connsiteY0" fmla="*/ 637638 h 637638"/>
                  <a:gd name="connsiteX1" fmla="*/ 876413 w 1923767"/>
                  <a:gd name="connsiteY1" fmla="*/ 151948 h 637638"/>
                  <a:gd name="connsiteX2" fmla="*/ 1923767 w 1923767"/>
                  <a:gd name="connsiteY2" fmla="*/ 0 h 637638"/>
                  <a:gd name="connsiteX0" fmla="*/ 0 w 2014423"/>
                  <a:gd name="connsiteY0" fmla="*/ 637638 h 637638"/>
                  <a:gd name="connsiteX1" fmla="*/ 876413 w 2014423"/>
                  <a:gd name="connsiteY1" fmla="*/ 151948 h 637638"/>
                  <a:gd name="connsiteX2" fmla="*/ 2014423 w 2014423"/>
                  <a:gd name="connsiteY2" fmla="*/ 0 h 637638"/>
                  <a:gd name="connsiteX0" fmla="*/ 0 w 2014423"/>
                  <a:gd name="connsiteY0" fmla="*/ 637638 h 637638"/>
                  <a:gd name="connsiteX1" fmla="*/ 884912 w 2014423"/>
                  <a:gd name="connsiteY1" fmla="*/ 168946 h 637638"/>
                  <a:gd name="connsiteX2" fmla="*/ 2014423 w 2014423"/>
                  <a:gd name="connsiteY2" fmla="*/ 0 h 637638"/>
                  <a:gd name="connsiteX0" fmla="*/ 0 w 2031657"/>
                  <a:gd name="connsiteY0" fmla="*/ 665893 h 665893"/>
                  <a:gd name="connsiteX1" fmla="*/ 902146 w 2031657"/>
                  <a:gd name="connsiteY1" fmla="*/ 168946 h 665893"/>
                  <a:gd name="connsiteX2" fmla="*/ 2031657 w 2031657"/>
                  <a:gd name="connsiteY2" fmla="*/ 0 h 665893"/>
                  <a:gd name="connsiteX0" fmla="*/ 0 w 2031657"/>
                  <a:gd name="connsiteY0" fmla="*/ 665893 h 665893"/>
                  <a:gd name="connsiteX1" fmla="*/ 971131 w 2031657"/>
                  <a:gd name="connsiteY1" fmla="*/ 166772 h 665893"/>
                  <a:gd name="connsiteX2" fmla="*/ 2031657 w 2031657"/>
                  <a:gd name="connsiteY2" fmla="*/ 0 h 665893"/>
                  <a:gd name="connsiteX0" fmla="*/ 0 w 2259818"/>
                  <a:gd name="connsiteY0" fmla="*/ 569879 h 569879"/>
                  <a:gd name="connsiteX1" fmla="*/ 971131 w 2259818"/>
                  <a:gd name="connsiteY1" fmla="*/ 70758 h 569879"/>
                  <a:gd name="connsiteX2" fmla="*/ 2259818 w 2259818"/>
                  <a:gd name="connsiteY2" fmla="*/ 0 h 569879"/>
                  <a:gd name="connsiteX0" fmla="*/ 0 w 2264740"/>
                  <a:gd name="connsiteY0" fmla="*/ 613323 h 613323"/>
                  <a:gd name="connsiteX1" fmla="*/ 971131 w 2264740"/>
                  <a:gd name="connsiteY1" fmla="*/ 114202 h 613323"/>
                  <a:gd name="connsiteX2" fmla="*/ 2264740 w 2264740"/>
                  <a:gd name="connsiteY2" fmla="*/ 0 h 613323"/>
                  <a:gd name="connsiteX0" fmla="*/ 0 w 2264740"/>
                  <a:gd name="connsiteY0" fmla="*/ 613323 h 613323"/>
                  <a:gd name="connsiteX1" fmla="*/ 617572 w 2264740"/>
                  <a:gd name="connsiteY1" fmla="*/ 207581 h 613323"/>
                  <a:gd name="connsiteX2" fmla="*/ 2264740 w 2264740"/>
                  <a:gd name="connsiteY2" fmla="*/ 0 h 613323"/>
                  <a:gd name="connsiteX0" fmla="*/ 0 w 2264740"/>
                  <a:gd name="connsiteY0" fmla="*/ 613648 h 613648"/>
                  <a:gd name="connsiteX1" fmla="*/ 617572 w 2264740"/>
                  <a:gd name="connsiteY1" fmla="*/ 207906 h 613648"/>
                  <a:gd name="connsiteX2" fmla="*/ 2264740 w 2264740"/>
                  <a:gd name="connsiteY2" fmla="*/ 325 h 613648"/>
                  <a:gd name="connsiteX0" fmla="*/ 0 w 2264740"/>
                  <a:gd name="connsiteY0" fmla="*/ 613604 h 613604"/>
                  <a:gd name="connsiteX1" fmla="*/ 617572 w 2264740"/>
                  <a:gd name="connsiteY1" fmla="*/ 207862 h 613604"/>
                  <a:gd name="connsiteX2" fmla="*/ 2264740 w 2264740"/>
                  <a:gd name="connsiteY2" fmla="*/ 281 h 613604"/>
                  <a:gd name="connsiteX0" fmla="*/ 0 w 2264740"/>
                  <a:gd name="connsiteY0" fmla="*/ 613576 h 613576"/>
                  <a:gd name="connsiteX1" fmla="*/ 617572 w 2264740"/>
                  <a:gd name="connsiteY1" fmla="*/ 207834 h 613576"/>
                  <a:gd name="connsiteX2" fmla="*/ 2264740 w 2264740"/>
                  <a:gd name="connsiteY2" fmla="*/ 253 h 613576"/>
                  <a:gd name="connsiteX0" fmla="*/ 0 w 2264740"/>
                  <a:gd name="connsiteY0" fmla="*/ 613323 h 613323"/>
                  <a:gd name="connsiteX1" fmla="*/ 617572 w 2264740"/>
                  <a:gd name="connsiteY1" fmla="*/ 207581 h 613323"/>
                  <a:gd name="connsiteX2" fmla="*/ 2264740 w 2264740"/>
                  <a:gd name="connsiteY2" fmla="*/ 0 h 613323"/>
                  <a:gd name="connsiteX0" fmla="*/ 0 w 2264740"/>
                  <a:gd name="connsiteY0" fmla="*/ 613323 h 613323"/>
                  <a:gd name="connsiteX1" fmla="*/ 614776 w 2264740"/>
                  <a:gd name="connsiteY1" fmla="*/ 209168 h 613323"/>
                  <a:gd name="connsiteX2" fmla="*/ 2264740 w 2264740"/>
                  <a:gd name="connsiteY2" fmla="*/ 0 h 613323"/>
                  <a:gd name="connsiteX0" fmla="*/ 0 w 2264740"/>
                  <a:gd name="connsiteY0" fmla="*/ 613323 h 613323"/>
                  <a:gd name="connsiteX1" fmla="*/ 614776 w 2264740"/>
                  <a:gd name="connsiteY1" fmla="*/ 209168 h 613323"/>
                  <a:gd name="connsiteX2" fmla="*/ 2264740 w 2264740"/>
                  <a:gd name="connsiteY2" fmla="*/ 0 h 613323"/>
                  <a:gd name="connsiteX0" fmla="*/ 0 w 2264740"/>
                  <a:gd name="connsiteY0" fmla="*/ 613323 h 613323"/>
                  <a:gd name="connsiteX1" fmla="*/ 614776 w 2264740"/>
                  <a:gd name="connsiteY1" fmla="*/ 209168 h 613323"/>
                  <a:gd name="connsiteX2" fmla="*/ 2264740 w 2264740"/>
                  <a:gd name="connsiteY2" fmla="*/ 0 h 613323"/>
                  <a:gd name="connsiteX0" fmla="*/ 0 w 2264740"/>
                  <a:gd name="connsiteY0" fmla="*/ 613323 h 613323"/>
                  <a:gd name="connsiteX1" fmla="*/ 617946 w 2264740"/>
                  <a:gd name="connsiteY1" fmla="*/ 214759 h 613323"/>
                  <a:gd name="connsiteX2" fmla="*/ 2264740 w 2264740"/>
                  <a:gd name="connsiteY2" fmla="*/ 0 h 613323"/>
                  <a:gd name="connsiteX0" fmla="*/ 0 w 2264740"/>
                  <a:gd name="connsiteY0" fmla="*/ 613323 h 613323"/>
                  <a:gd name="connsiteX1" fmla="*/ 617946 w 2264740"/>
                  <a:gd name="connsiteY1" fmla="*/ 214759 h 613323"/>
                  <a:gd name="connsiteX2" fmla="*/ 2264740 w 2264740"/>
                  <a:gd name="connsiteY2" fmla="*/ 0 h 613323"/>
                  <a:gd name="connsiteX0" fmla="*/ 0 w 2264740"/>
                  <a:gd name="connsiteY0" fmla="*/ 613323 h 613323"/>
                  <a:gd name="connsiteX1" fmla="*/ 617946 w 2264740"/>
                  <a:gd name="connsiteY1" fmla="*/ 214759 h 613323"/>
                  <a:gd name="connsiteX2" fmla="*/ 2264740 w 2264740"/>
                  <a:gd name="connsiteY2" fmla="*/ 0 h 613323"/>
                  <a:gd name="connsiteX0" fmla="*/ 0 w 2262970"/>
                  <a:gd name="connsiteY0" fmla="*/ 599518 h 599518"/>
                  <a:gd name="connsiteX1" fmla="*/ 616176 w 2262970"/>
                  <a:gd name="connsiteY1" fmla="*/ 214759 h 599518"/>
                  <a:gd name="connsiteX2" fmla="*/ 2262970 w 2262970"/>
                  <a:gd name="connsiteY2" fmla="*/ 0 h 599518"/>
                  <a:gd name="connsiteX0" fmla="*/ 0 w 2262970"/>
                  <a:gd name="connsiteY0" fmla="*/ 599518 h 599518"/>
                  <a:gd name="connsiteX1" fmla="*/ 616176 w 2262970"/>
                  <a:gd name="connsiteY1" fmla="*/ 214759 h 599518"/>
                  <a:gd name="connsiteX2" fmla="*/ 2262970 w 2262970"/>
                  <a:gd name="connsiteY2" fmla="*/ 0 h 599518"/>
                  <a:gd name="connsiteX0" fmla="*/ 0 w 2262970"/>
                  <a:gd name="connsiteY0" fmla="*/ 599518 h 599518"/>
                  <a:gd name="connsiteX1" fmla="*/ 616176 w 2262970"/>
                  <a:gd name="connsiteY1" fmla="*/ 214759 h 599518"/>
                  <a:gd name="connsiteX2" fmla="*/ 2262970 w 2262970"/>
                  <a:gd name="connsiteY2" fmla="*/ 0 h 599518"/>
                  <a:gd name="connsiteX0" fmla="*/ 0 w 2262970"/>
                  <a:gd name="connsiteY0" fmla="*/ 599518 h 599518"/>
                  <a:gd name="connsiteX1" fmla="*/ 628281 w 2262970"/>
                  <a:gd name="connsiteY1" fmla="*/ 207892 h 599518"/>
                  <a:gd name="connsiteX2" fmla="*/ 2262970 w 2262970"/>
                  <a:gd name="connsiteY2" fmla="*/ 0 h 599518"/>
                  <a:gd name="connsiteX0" fmla="*/ 0 w 2262970"/>
                  <a:gd name="connsiteY0" fmla="*/ 599518 h 599518"/>
                  <a:gd name="connsiteX1" fmla="*/ 628281 w 2262970"/>
                  <a:gd name="connsiteY1" fmla="*/ 207892 h 599518"/>
                  <a:gd name="connsiteX2" fmla="*/ 2262970 w 2262970"/>
                  <a:gd name="connsiteY2" fmla="*/ 0 h 599518"/>
                  <a:gd name="connsiteX0" fmla="*/ 0 w 2262970"/>
                  <a:gd name="connsiteY0" fmla="*/ 599518 h 599518"/>
                  <a:gd name="connsiteX1" fmla="*/ 628281 w 2262970"/>
                  <a:gd name="connsiteY1" fmla="*/ 207892 h 599518"/>
                  <a:gd name="connsiteX2" fmla="*/ 2262970 w 2262970"/>
                  <a:gd name="connsiteY2" fmla="*/ 0 h 599518"/>
                  <a:gd name="connsiteX0" fmla="*/ 0 w 2262970"/>
                  <a:gd name="connsiteY0" fmla="*/ 599518 h 599518"/>
                  <a:gd name="connsiteX1" fmla="*/ 628281 w 2262970"/>
                  <a:gd name="connsiteY1" fmla="*/ 207892 h 599518"/>
                  <a:gd name="connsiteX2" fmla="*/ 2262970 w 2262970"/>
                  <a:gd name="connsiteY2" fmla="*/ 0 h 599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62970" h="599518">
                    <a:moveTo>
                      <a:pt x="0" y="599518"/>
                    </a:moveTo>
                    <a:cubicBezTo>
                      <a:pt x="181798" y="442424"/>
                      <a:pt x="270673" y="347923"/>
                      <a:pt x="628281" y="207892"/>
                    </a:cubicBezTo>
                    <a:cubicBezTo>
                      <a:pt x="985889" y="67861"/>
                      <a:pt x="1844219" y="16807"/>
                      <a:pt x="2262970" y="0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3" name="Freeform: Shape 21">
                <a:extLst>
                  <a:ext uri="{FF2B5EF4-FFF2-40B4-BE49-F238E27FC236}">
                    <a16:creationId xmlns:a16="http://schemas.microsoft.com/office/drawing/2014/main" id="{6C218BD9-35C0-4936-953A-1CCA2F62AA68}"/>
                  </a:ext>
                </a:extLst>
              </p:cNvPr>
              <p:cNvSpPr/>
              <p:nvPr/>
            </p:nvSpPr>
            <p:spPr>
              <a:xfrm rot="19826161" flipH="1">
                <a:off x="4449846" y="3910986"/>
                <a:ext cx="2085344" cy="539034"/>
              </a:xfrm>
              <a:custGeom>
                <a:avLst/>
                <a:gdLst>
                  <a:gd name="connsiteX0" fmla="*/ 0 w 1923767"/>
                  <a:gd name="connsiteY0" fmla="*/ 637638 h 637638"/>
                  <a:gd name="connsiteX1" fmla="*/ 876413 w 1923767"/>
                  <a:gd name="connsiteY1" fmla="*/ 151948 h 637638"/>
                  <a:gd name="connsiteX2" fmla="*/ 1923767 w 1923767"/>
                  <a:gd name="connsiteY2" fmla="*/ 0 h 637638"/>
                  <a:gd name="connsiteX0" fmla="*/ 0 w 1923767"/>
                  <a:gd name="connsiteY0" fmla="*/ 637638 h 637638"/>
                  <a:gd name="connsiteX1" fmla="*/ 876413 w 1923767"/>
                  <a:gd name="connsiteY1" fmla="*/ 151948 h 637638"/>
                  <a:gd name="connsiteX2" fmla="*/ 1923767 w 1923767"/>
                  <a:gd name="connsiteY2" fmla="*/ 0 h 637638"/>
                  <a:gd name="connsiteX0" fmla="*/ 0 w 2014423"/>
                  <a:gd name="connsiteY0" fmla="*/ 637638 h 637638"/>
                  <a:gd name="connsiteX1" fmla="*/ 876413 w 2014423"/>
                  <a:gd name="connsiteY1" fmla="*/ 151948 h 637638"/>
                  <a:gd name="connsiteX2" fmla="*/ 2014423 w 2014423"/>
                  <a:gd name="connsiteY2" fmla="*/ 0 h 637638"/>
                  <a:gd name="connsiteX0" fmla="*/ 0 w 2014423"/>
                  <a:gd name="connsiteY0" fmla="*/ 637638 h 637638"/>
                  <a:gd name="connsiteX1" fmla="*/ 884912 w 2014423"/>
                  <a:gd name="connsiteY1" fmla="*/ 168946 h 637638"/>
                  <a:gd name="connsiteX2" fmla="*/ 2014423 w 2014423"/>
                  <a:gd name="connsiteY2" fmla="*/ 0 h 637638"/>
                  <a:gd name="connsiteX0" fmla="*/ 0 w 1963429"/>
                  <a:gd name="connsiteY0" fmla="*/ 592310 h 592310"/>
                  <a:gd name="connsiteX1" fmla="*/ 884912 w 1963429"/>
                  <a:gd name="connsiteY1" fmla="*/ 123618 h 592310"/>
                  <a:gd name="connsiteX2" fmla="*/ 1963429 w 1963429"/>
                  <a:gd name="connsiteY2" fmla="*/ 0 h 592310"/>
                  <a:gd name="connsiteX0" fmla="*/ 0 w 1963429"/>
                  <a:gd name="connsiteY0" fmla="*/ 592310 h 592310"/>
                  <a:gd name="connsiteX1" fmla="*/ 890578 w 1963429"/>
                  <a:gd name="connsiteY1" fmla="*/ 149116 h 592310"/>
                  <a:gd name="connsiteX2" fmla="*/ 1963429 w 1963429"/>
                  <a:gd name="connsiteY2" fmla="*/ 0 h 592310"/>
                  <a:gd name="connsiteX0" fmla="*/ 0 w 1971928"/>
                  <a:gd name="connsiteY0" fmla="*/ 595143 h 595143"/>
                  <a:gd name="connsiteX1" fmla="*/ 899077 w 1971928"/>
                  <a:gd name="connsiteY1" fmla="*/ 149116 h 595143"/>
                  <a:gd name="connsiteX2" fmla="*/ 1971928 w 1971928"/>
                  <a:gd name="connsiteY2" fmla="*/ 0 h 595143"/>
                  <a:gd name="connsiteX0" fmla="*/ 0 w 1977593"/>
                  <a:gd name="connsiteY0" fmla="*/ 595143 h 595143"/>
                  <a:gd name="connsiteX1" fmla="*/ 904742 w 1977593"/>
                  <a:gd name="connsiteY1" fmla="*/ 149116 h 595143"/>
                  <a:gd name="connsiteX2" fmla="*/ 1977593 w 1977593"/>
                  <a:gd name="connsiteY2" fmla="*/ 0 h 595143"/>
                  <a:gd name="connsiteX0" fmla="*/ 0 w 1996413"/>
                  <a:gd name="connsiteY0" fmla="*/ 620601 h 620601"/>
                  <a:gd name="connsiteX1" fmla="*/ 923562 w 1996413"/>
                  <a:gd name="connsiteY1" fmla="*/ 149116 h 620601"/>
                  <a:gd name="connsiteX2" fmla="*/ 1996413 w 1996413"/>
                  <a:gd name="connsiteY2" fmla="*/ 0 h 620601"/>
                  <a:gd name="connsiteX0" fmla="*/ 0 w 1996413"/>
                  <a:gd name="connsiteY0" fmla="*/ 620601 h 620601"/>
                  <a:gd name="connsiteX1" fmla="*/ 931492 w 1996413"/>
                  <a:gd name="connsiteY1" fmla="*/ 163095 h 620601"/>
                  <a:gd name="connsiteX2" fmla="*/ 1996413 w 1996413"/>
                  <a:gd name="connsiteY2" fmla="*/ 0 h 620601"/>
                  <a:gd name="connsiteX0" fmla="*/ 0 w 2195945"/>
                  <a:gd name="connsiteY0" fmla="*/ 549000 h 549000"/>
                  <a:gd name="connsiteX1" fmla="*/ 931492 w 2195945"/>
                  <a:gd name="connsiteY1" fmla="*/ 91494 h 549000"/>
                  <a:gd name="connsiteX2" fmla="*/ 2195945 w 2195945"/>
                  <a:gd name="connsiteY2" fmla="*/ 0 h 549000"/>
                  <a:gd name="connsiteX0" fmla="*/ 0 w 2214389"/>
                  <a:gd name="connsiteY0" fmla="*/ 581635 h 581635"/>
                  <a:gd name="connsiteX1" fmla="*/ 931492 w 2214389"/>
                  <a:gd name="connsiteY1" fmla="*/ 124129 h 581635"/>
                  <a:gd name="connsiteX2" fmla="*/ 2214389 w 2214389"/>
                  <a:gd name="connsiteY2" fmla="*/ 0 h 581635"/>
                  <a:gd name="connsiteX0" fmla="*/ 0 w 2214389"/>
                  <a:gd name="connsiteY0" fmla="*/ 581635 h 581635"/>
                  <a:gd name="connsiteX1" fmla="*/ 927863 w 2214389"/>
                  <a:gd name="connsiteY1" fmla="*/ 137276 h 581635"/>
                  <a:gd name="connsiteX2" fmla="*/ 2214389 w 2214389"/>
                  <a:gd name="connsiteY2" fmla="*/ 0 h 581635"/>
                  <a:gd name="connsiteX0" fmla="*/ 0 w 2214389"/>
                  <a:gd name="connsiteY0" fmla="*/ 581635 h 581635"/>
                  <a:gd name="connsiteX1" fmla="*/ 887966 w 2214389"/>
                  <a:gd name="connsiteY1" fmla="*/ 145124 h 581635"/>
                  <a:gd name="connsiteX2" fmla="*/ 2214389 w 2214389"/>
                  <a:gd name="connsiteY2" fmla="*/ 0 h 581635"/>
                  <a:gd name="connsiteX0" fmla="*/ 0 w 2214389"/>
                  <a:gd name="connsiteY0" fmla="*/ 581635 h 581635"/>
                  <a:gd name="connsiteX1" fmla="*/ 892724 w 2214389"/>
                  <a:gd name="connsiteY1" fmla="*/ 153513 h 581635"/>
                  <a:gd name="connsiteX2" fmla="*/ 2214389 w 2214389"/>
                  <a:gd name="connsiteY2" fmla="*/ 0 h 581635"/>
                  <a:gd name="connsiteX0" fmla="*/ 0 w 2214389"/>
                  <a:gd name="connsiteY0" fmla="*/ 581635 h 581635"/>
                  <a:gd name="connsiteX1" fmla="*/ 892724 w 2214389"/>
                  <a:gd name="connsiteY1" fmla="*/ 153513 h 581635"/>
                  <a:gd name="connsiteX2" fmla="*/ 2214389 w 2214389"/>
                  <a:gd name="connsiteY2" fmla="*/ 0 h 581635"/>
                  <a:gd name="connsiteX0" fmla="*/ 0 w 2200785"/>
                  <a:gd name="connsiteY0" fmla="*/ 566526 h 566526"/>
                  <a:gd name="connsiteX1" fmla="*/ 892724 w 2200785"/>
                  <a:gd name="connsiteY1" fmla="*/ 138404 h 566526"/>
                  <a:gd name="connsiteX2" fmla="*/ 2200785 w 2200785"/>
                  <a:gd name="connsiteY2" fmla="*/ 0 h 566526"/>
                  <a:gd name="connsiteX0" fmla="*/ 0 w 2200785"/>
                  <a:gd name="connsiteY0" fmla="*/ 566526 h 566526"/>
                  <a:gd name="connsiteX1" fmla="*/ 892724 w 2200785"/>
                  <a:gd name="connsiteY1" fmla="*/ 138404 h 566526"/>
                  <a:gd name="connsiteX2" fmla="*/ 2200785 w 2200785"/>
                  <a:gd name="connsiteY2" fmla="*/ 0 h 566526"/>
                  <a:gd name="connsiteX0" fmla="*/ 0 w 2200785"/>
                  <a:gd name="connsiteY0" fmla="*/ 566526 h 566526"/>
                  <a:gd name="connsiteX1" fmla="*/ 880787 w 2200785"/>
                  <a:gd name="connsiteY1" fmla="*/ 130392 h 566526"/>
                  <a:gd name="connsiteX2" fmla="*/ 2200785 w 2200785"/>
                  <a:gd name="connsiteY2" fmla="*/ 0 h 566526"/>
                  <a:gd name="connsiteX0" fmla="*/ 0 w 2200785"/>
                  <a:gd name="connsiteY0" fmla="*/ 566526 h 566526"/>
                  <a:gd name="connsiteX1" fmla="*/ 880787 w 2200785"/>
                  <a:gd name="connsiteY1" fmla="*/ 130392 h 566526"/>
                  <a:gd name="connsiteX2" fmla="*/ 2200785 w 2200785"/>
                  <a:gd name="connsiteY2" fmla="*/ 0 h 566526"/>
                  <a:gd name="connsiteX0" fmla="*/ 0 w 2177296"/>
                  <a:gd name="connsiteY0" fmla="*/ 562803 h 562803"/>
                  <a:gd name="connsiteX1" fmla="*/ 857298 w 2177296"/>
                  <a:gd name="connsiteY1" fmla="*/ 130392 h 562803"/>
                  <a:gd name="connsiteX2" fmla="*/ 2177296 w 2177296"/>
                  <a:gd name="connsiteY2" fmla="*/ 0 h 562803"/>
                  <a:gd name="connsiteX0" fmla="*/ 0 w 2177296"/>
                  <a:gd name="connsiteY0" fmla="*/ 562803 h 562803"/>
                  <a:gd name="connsiteX1" fmla="*/ 856249 w 2177296"/>
                  <a:gd name="connsiteY1" fmla="*/ 134186 h 562803"/>
                  <a:gd name="connsiteX2" fmla="*/ 2177296 w 2177296"/>
                  <a:gd name="connsiteY2" fmla="*/ 0 h 562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77296" h="562803">
                    <a:moveTo>
                      <a:pt x="0" y="562803"/>
                    </a:moveTo>
                    <a:cubicBezTo>
                      <a:pt x="228729" y="326668"/>
                      <a:pt x="493366" y="227986"/>
                      <a:pt x="856249" y="134186"/>
                    </a:cubicBezTo>
                    <a:cubicBezTo>
                      <a:pt x="1219132" y="40386"/>
                      <a:pt x="1790062" y="6813"/>
                      <a:pt x="2177296" y="0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4" name="Freeform: Shape 22">
                <a:extLst>
                  <a:ext uri="{FF2B5EF4-FFF2-40B4-BE49-F238E27FC236}">
                    <a16:creationId xmlns:a16="http://schemas.microsoft.com/office/drawing/2014/main" id="{DF73A14F-9C86-44D8-96A5-ED8E4A29DE21}"/>
                  </a:ext>
                </a:extLst>
              </p:cNvPr>
              <p:cNvSpPr/>
              <p:nvPr/>
            </p:nvSpPr>
            <p:spPr>
              <a:xfrm rot="19826161" flipH="1">
                <a:off x="4410197" y="3972520"/>
                <a:ext cx="2062630" cy="497597"/>
              </a:xfrm>
              <a:custGeom>
                <a:avLst/>
                <a:gdLst>
                  <a:gd name="connsiteX0" fmla="*/ 0 w 1923767"/>
                  <a:gd name="connsiteY0" fmla="*/ 637638 h 637638"/>
                  <a:gd name="connsiteX1" fmla="*/ 876413 w 1923767"/>
                  <a:gd name="connsiteY1" fmla="*/ 151948 h 637638"/>
                  <a:gd name="connsiteX2" fmla="*/ 1923767 w 1923767"/>
                  <a:gd name="connsiteY2" fmla="*/ 0 h 637638"/>
                  <a:gd name="connsiteX0" fmla="*/ 0 w 1923767"/>
                  <a:gd name="connsiteY0" fmla="*/ 637638 h 637638"/>
                  <a:gd name="connsiteX1" fmla="*/ 876413 w 1923767"/>
                  <a:gd name="connsiteY1" fmla="*/ 151948 h 637638"/>
                  <a:gd name="connsiteX2" fmla="*/ 1923767 w 1923767"/>
                  <a:gd name="connsiteY2" fmla="*/ 0 h 637638"/>
                  <a:gd name="connsiteX0" fmla="*/ 0 w 1899347"/>
                  <a:gd name="connsiteY0" fmla="*/ 539957 h 539957"/>
                  <a:gd name="connsiteX1" fmla="*/ 876413 w 1899347"/>
                  <a:gd name="connsiteY1" fmla="*/ 54267 h 539957"/>
                  <a:gd name="connsiteX2" fmla="*/ 1899347 w 1899347"/>
                  <a:gd name="connsiteY2" fmla="*/ 0 h 539957"/>
                  <a:gd name="connsiteX0" fmla="*/ 0 w 1899347"/>
                  <a:gd name="connsiteY0" fmla="*/ 539957 h 539957"/>
                  <a:gd name="connsiteX1" fmla="*/ 862846 w 1899347"/>
                  <a:gd name="connsiteY1" fmla="*/ 124814 h 539957"/>
                  <a:gd name="connsiteX2" fmla="*/ 1899347 w 1899347"/>
                  <a:gd name="connsiteY2" fmla="*/ 0 h 539957"/>
                  <a:gd name="connsiteX0" fmla="*/ 0 w 1899347"/>
                  <a:gd name="connsiteY0" fmla="*/ 539957 h 539957"/>
                  <a:gd name="connsiteX1" fmla="*/ 862846 w 1899347"/>
                  <a:gd name="connsiteY1" fmla="*/ 124814 h 539957"/>
                  <a:gd name="connsiteX2" fmla="*/ 1899347 w 1899347"/>
                  <a:gd name="connsiteY2" fmla="*/ 0 h 539957"/>
                  <a:gd name="connsiteX0" fmla="*/ 0 w 1873007"/>
                  <a:gd name="connsiteY0" fmla="*/ 542714 h 542714"/>
                  <a:gd name="connsiteX1" fmla="*/ 836506 w 1873007"/>
                  <a:gd name="connsiteY1" fmla="*/ 124814 h 542714"/>
                  <a:gd name="connsiteX2" fmla="*/ 1873007 w 1873007"/>
                  <a:gd name="connsiteY2" fmla="*/ 0 h 542714"/>
                  <a:gd name="connsiteX0" fmla="*/ 0 w 1873007"/>
                  <a:gd name="connsiteY0" fmla="*/ 542714 h 542714"/>
                  <a:gd name="connsiteX1" fmla="*/ 853215 w 1873007"/>
                  <a:gd name="connsiteY1" fmla="*/ 154271 h 542714"/>
                  <a:gd name="connsiteX2" fmla="*/ 1873007 w 1873007"/>
                  <a:gd name="connsiteY2" fmla="*/ 0 h 542714"/>
                  <a:gd name="connsiteX0" fmla="*/ 0 w 2072584"/>
                  <a:gd name="connsiteY0" fmla="*/ 496639 h 496639"/>
                  <a:gd name="connsiteX1" fmla="*/ 853215 w 2072584"/>
                  <a:gd name="connsiteY1" fmla="*/ 108196 h 496639"/>
                  <a:gd name="connsiteX2" fmla="*/ 2072584 w 2072584"/>
                  <a:gd name="connsiteY2" fmla="*/ 0 h 496639"/>
                  <a:gd name="connsiteX0" fmla="*/ 0 w 2087133"/>
                  <a:gd name="connsiteY0" fmla="*/ 508431 h 508431"/>
                  <a:gd name="connsiteX1" fmla="*/ 867764 w 2087133"/>
                  <a:gd name="connsiteY1" fmla="*/ 108196 h 508431"/>
                  <a:gd name="connsiteX2" fmla="*/ 2087133 w 2087133"/>
                  <a:gd name="connsiteY2" fmla="*/ 0 h 508431"/>
                  <a:gd name="connsiteX0" fmla="*/ 0 w 2062630"/>
                  <a:gd name="connsiteY0" fmla="*/ 497597 h 497597"/>
                  <a:gd name="connsiteX1" fmla="*/ 843261 w 2062630"/>
                  <a:gd name="connsiteY1" fmla="*/ 108196 h 497597"/>
                  <a:gd name="connsiteX2" fmla="*/ 2062630 w 2062630"/>
                  <a:gd name="connsiteY2" fmla="*/ 0 h 497597"/>
                  <a:gd name="connsiteX0" fmla="*/ 0 w 2062630"/>
                  <a:gd name="connsiteY0" fmla="*/ 497597 h 497597"/>
                  <a:gd name="connsiteX1" fmla="*/ 850149 w 2062630"/>
                  <a:gd name="connsiteY1" fmla="*/ 125745 h 497597"/>
                  <a:gd name="connsiteX2" fmla="*/ 2062630 w 2062630"/>
                  <a:gd name="connsiteY2" fmla="*/ 0 h 497597"/>
                  <a:gd name="connsiteX0" fmla="*/ 0 w 2062630"/>
                  <a:gd name="connsiteY0" fmla="*/ 497597 h 497597"/>
                  <a:gd name="connsiteX1" fmla="*/ 846203 w 2062630"/>
                  <a:gd name="connsiteY1" fmla="*/ 118789 h 497597"/>
                  <a:gd name="connsiteX2" fmla="*/ 2062630 w 2062630"/>
                  <a:gd name="connsiteY2" fmla="*/ 0 h 497597"/>
                  <a:gd name="connsiteX0" fmla="*/ 0 w 2062630"/>
                  <a:gd name="connsiteY0" fmla="*/ 497597 h 497597"/>
                  <a:gd name="connsiteX1" fmla="*/ 846203 w 2062630"/>
                  <a:gd name="connsiteY1" fmla="*/ 118789 h 497597"/>
                  <a:gd name="connsiteX2" fmla="*/ 2062630 w 2062630"/>
                  <a:gd name="connsiteY2" fmla="*/ 0 h 497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62630" h="497597">
                    <a:moveTo>
                      <a:pt x="0" y="497597"/>
                    </a:moveTo>
                    <a:cubicBezTo>
                      <a:pt x="286032" y="256334"/>
                      <a:pt x="499801" y="197084"/>
                      <a:pt x="846203" y="118789"/>
                    </a:cubicBezTo>
                    <a:cubicBezTo>
                      <a:pt x="1192605" y="40494"/>
                      <a:pt x="1699267" y="22837"/>
                      <a:pt x="2062630" y="0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5" name="Freeform: Shape 23">
                <a:extLst>
                  <a:ext uri="{FF2B5EF4-FFF2-40B4-BE49-F238E27FC236}">
                    <a16:creationId xmlns:a16="http://schemas.microsoft.com/office/drawing/2014/main" id="{10A9149C-3746-4BFC-9BB9-7CA0E8F0AB80}"/>
                  </a:ext>
                </a:extLst>
              </p:cNvPr>
              <p:cNvSpPr/>
              <p:nvPr/>
            </p:nvSpPr>
            <p:spPr>
              <a:xfrm rot="19826161" flipH="1">
                <a:off x="4384395" y="4051933"/>
                <a:ext cx="2100740" cy="452822"/>
              </a:xfrm>
              <a:custGeom>
                <a:avLst/>
                <a:gdLst>
                  <a:gd name="connsiteX0" fmla="*/ 1893920 w 1893920"/>
                  <a:gd name="connsiteY0" fmla="*/ 0 h 472124"/>
                  <a:gd name="connsiteX1" fmla="*/ 854706 w 1893920"/>
                  <a:gd name="connsiteY1" fmla="*/ 97681 h 472124"/>
                  <a:gd name="connsiteX2" fmla="*/ 0 w 1893920"/>
                  <a:gd name="connsiteY2" fmla="*/ 472124 h 472124"/>
                  <a:gd name="connsiteX0" fmla="*/ 1893920 w 1893920"/>
                  <a:gd name="connsiteY0" fmla="*/ 0 h 472124"/>
                  <a:gd name="connsiteX1" fmla="*/ 854706 w 1893920"/>
                  <a:gd name="connsiteY1" fmla="*/ 97681 h 472124"/>
                  <a:gd name="connsiteX2" fmla="*/ 0 w 1893920"/>
                  <a:gd name="connsiteY2" fmla="*/ 472124 h 472124"/>
                  <a:gd name="connsiteX0" fmla="*/ 1888493 w 1888493"/>
                  <a:gd name="connsiteY0" fmla="*/ 0 h 477551"/>
                  <a:gd name="connsiteX1" fmla="*/ 849279 w 1888493"/>
                  <a:gd name="connsiteY1" fmla="*/ 97681 h 477551"/>
                  <a:gd name="connsiteX2" fmla="*/ 0 w 1888493"/>
                  <a:gd name="connsiteY2" fmla="*/ 477551 h 477551"/>
                  <a:gd name="connsiteX0" fmla="*/ 1888493 w 1888493"/>
                  <a:gd name="connsiteY0" fmla="*/ 0 h 477551"/>
                  <a:gd name="connsiteX1" fmla="*/ 849279 w 1888493"/>
                  <a:gd name="connsiteY1" fmla="*/ 97681 h 477551"/>
                  <a:gd name="connsiteX2" fmla="*/ 0 w 1888493"/>
                  <a:gd name="connsiteY2" fmla="*/ 477551 h 477551"/>
                  <a:gd name="connsiteX0" fmla="*/ 1909916 w 1909916"/>
                  <a:gd name="connsiteY0" fmla="*/ 0 h 489704"/>
                  <a:gd name="connsiteX1" fmla="*/ 870702 w 1909916"/>
                  <a:gd name="connsiteY1" fmla="*/ 97681 h 489704"/>
                  <a:gd name="connsiteX2" fmla="*/ 0 w 1909916"/>
                  <a:gd name="connsiteY2" fmla="*/ 489704 h 489704"/>
                  <a:gd name="connsiteX0" fmla="*/ 2133157 w 2133157"/>
                  <a:gd name="connsiteY0" fmla="*/ 462 h 439817"/>
                  <a:gd name="connsiteX1" fmla="*/ 870702 w 2133157"/>
                  <a:gd name="connsiteY1" fmla="*/ 47794 h 439817"/>
                  <a:gd name="connsiteX2" fmla="*/ 0 w 2133157"/>
                  <a:gd name="connsiteY2" fmla="*/ 439817 h 439817"/>
                  <a:gd name="connsiteX0" fmla="*/ 2133157 w 2133157"/>
                  <a:gd name="connsiteY0" fmla="*/ 0 h 439355"/>
                  <a:gd name="connsiteX1" fmla="*/ 877061 w 2133157"/>
                  <a:gd name="connsiteY1" fmla="*/ 89742 h 439355"/>
                  <a:gd name="connsiteX2" fmla="*/ 0 w 2133157"/>
                  <a:gd name="connsiteY2" fmla="*/ 439355 h 439355"/>
                  <a:gd name="connsiteX0" fmla="*/ 2100740 w 2100740"/>
                  <a:gd name="connsiteY0" fmla="*/ 0 h 452822"/>
                  <a:gd name="connsiteX1" fmla="*/ 844644 w 2100740"/>
                  <a:gd name="connsiteY1" fmla="*/ 89742 h 452822"/>
                  <a:gd name="connsiteX2" fmla="*/ 0 w 2100740"/>
                  <a:gd name="connsiteY2" fmla="*/ 452822 h 452822"/>
                  <a:gd name="connsiteX0" fmla="*/ 2100740 w 2100740"/>
                  <a:gd name="connsiteY0" fmla="*/ 0 h 452822"/>
                  <a:gd name="connsiteX1" fmla="*/ 844644 w 2100740"/>
                  <a:gd name="connsiteY1" fmla="*/ 89742 h 452822"/>
                  <a:gd name="connsiteX2" fmla="*/ 0 w 2100740"/>
                  <a:gd name="connsiteY2" fmla="*/ 452822 h 452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00740" h="452822">
                    <a:moveTo>
                      <a:pt x="2100740" y="0"/>
                    </a:moveTo>
                    <a:cubicBezTo>
                      <a:pt x="1738959" y="9497"/>
                      <a:pt x="1194767" y="14272"/>
                      <a:pt x="844644" y="89742"/>
                    </a:cubicBezTo>
                    <a:cubicBezTo>
                      <a:pt x="494521" y="165212"/>
                      <a:pt x="291485" y="229125"/>
                      <a:pt x="0" y="452822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6" name="Freeform: Shape 24">
                <a:extLst>
                  <a:ext uri="{FF2B5EF4-FFF2-40B4-BE49-F238E27FC236}">
                    <a16:creationId xmlns:a16="http://schemas.microsoft.com/office/drawing/2014/main" id="{E8850E1C-F80A-446C-904E-16FB38F1529D}"/>
                  </a:ext>
                </a:extLst>
              </p:cNvPr>
              <p:cNvSpPr/>
              <p:nvPr/>
            </p:nvSpPr>
            <p:spPr>
              <a:xfrm rot="19826161" flipH="1">
                <a:off x="4366630" y="4110407"/>
                <a:ext cx="2088466" cy="419543"/>
              </a:xfrm>
              <a:custGeom>
                <a:avLst/>
                <a:gdLst>
                  <a:gd name="connsiteX0" fmla="*/ 1839654 w 1839654"/>
                  <a:gd name="connsiteY0" fmla="*/ 0 h 352736"/>
                  <a:gd name="connsiteX1" fmla="*/ 765166 w 1839654"/>
                  <a:gd name="connsiteY1" fmla="*/ 65120 h 352736"/>
                  <a:gd name="connsiteX2" fmla="*/ 0 w 1839654"/>
                  <a:gd name="connsiteY2" fmla="*/ 352736 h 352736"/>
                  <a:gd name="connsiteX0" fmla="*/ 1839654 w 1839654"/>
                  <a:gd name="connsiteY0" fmla="*/ 0 h 352736"/>
                  <a:gd name="connsiteX1" fmla="*/ 765166 w 1839654"/>
                  <a:gd name="connsiteY1" fmla="*/ 65120 h 352736"/>
                  <a:gd name="connsiteX2" fmla="*/ 0 w 1839654"/>
                  <a:gd name="connsiteY2" fmla="*/ 352736 h 352736"/>
                  <a:gd name="connsiteX0" fmla="*/ 2079196 w 2079196"/>
                  <a:gd name="connsiteY0" fmla="*/ 0 h 385967"/>
                  <a:gd name="connsiteX1" fmla="*/ 765166 w 2079196"/>
                  <a:gd name="connsiteY1" fmla="*/ 98351 h 385967"/>
                  <a:gd name="connsiteX2" fmla="*/ 0 w 2079196"/>
                  <a:gd name="connsiteY2" fmla="*/ 385967 h 385967"/>
                  <a:gd name="connsiteX0" fmla="*/ 2088466 w 2088466"/>
                  <a:gd name="connsiteY0" fmla="*/ 0 h 419543"/>
                  <a:gd name="connsiteX1" fmla="*/ 774436 w 2088466"/>
                  <a:gd name="connsiteY1" fmla="*/ 98351 h 419543"/>
                  <a:gd name="connsiteX2" fmla="*/ 0 w 2088466"/>
                  <a:gd name="connsiteY2" fmla="*/ 419543 h 419543"/>
                  <a:gd name="connsiteX0" fmla="*/ 2088466 w 2088466"/>
                  <a:gd name="connsiteY0" fmla="*/ 0 h 419543"/>
                  <a:gd name="connsiteX1" fmla="*/ 774796 w 2088466"/>
                  <a:gd name="connsiteY1" fmla="*/ 105225 h 419543"/>
                  <a:gd name="connsiteX2" fmla="*/ 0 w 2088466"/>
                  <a:gd name="connsiteY2" fmla="*/ 419543 h 419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88466" h="419543">
                    <a:moveTo>
                      <a:pt x="2088466" y="0"/>
                    </a:moveTo>
                    <a:cubicBezTo>
                      <a:pt x="1704526" y="3165"/>
                      <a:pt x="1122874" y="35301"/>
                      <a:pt x="774796" y="105225"/>
                    </a:cubicBezTo>
                    <a:cubicBezTo>
                      <a:pt x="426718" y="175149"/>
                      <a:pt x="231992" y="231869"/>
                      <a:pt x="0" y="419543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7" name="Freeform: Shape 25">
                <a:extLst>
                  <a:ext uri="{FF2B5EF4-FFF2-40B4-BE49-F238E27FC236}">
                    <a16:creationId xmlns:a16="http://schemas.microsoft.com/office/drawing/2014/main" id="{B688A01C-F281-41EF-9CDC-4FF000A48421}"/>
                  </a:ext>
                </a:extLst>
              </p:cNvPr>
              <p:cNvSpPr/>
              <p:nvPr/>
            </p:nvSpPr>
            <p:spPr>
              <a:xfrm rot="19826161" flipH="1">
                <a:off x="4534115" y="4161811"/>
                <a:ext cx="1895509" cy="340351"/>
              </a:xfrm>
              <a:custGeom>
                <a:avLst/>
                <a:gdLst>
                  <a:gd name="connsiteX0" fmla="*/ 1690419 w 1690419"/>
                  <a:gd name="connsiteY0" fmla="*/ 0 h 333742"/>
                  <a:gd name="connsiteX1" fmla="*/ 789586 w 1690419"/>
                  <a:gd name="connsiteY1" fmla="*/ 70547 h 333742"/>
                  <a:gd name="connsiteX2" fmla="*/ 0 w 1690419"/>
                  <a:gd name="connsiteY2" fmla="*/ 333742 h 333742"/>
                  <a:gd name="connsiteX0" fmla="*/ 1690419 w 1690419"/>
                  <a:gd name="connsiteY0" fmla="*/ 0 h 333742"/>
                  <a:gd name="connsiteX1" fmla="*/ 789586 w 1690419"/>
                  <a:gd name="connsiteY1" fmla="*/ 70547 h 333742"/>
                  <a:gd name="connsiteX2" fmla="*/ 0 w 1690419"/>
                  <a:gd name="connsiteY2" fmla="*/ 333742 h 333742"/>
                  <a:gd name="connsiteX0" fmla="*/ 1895509 w 1895509"/>
                  <a:gd name="connsiteY0" fmla="*/ 0 h 340351"/>
                  <a:gd name="connsiteX1" fmla="*/ 789586 w 1895509"/>
                  <a:gd name="connsiteY1" fmla="*/ 77156 h 340351"/>
                  <a:gd name="connsiteX2" fmla="*/ 0 w 1895509"/>
                  <a:gd name="connsiteY2" fmla="*/ 340351 h 340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95509" h="340351">
                    <a:moveTo>
                      <a:pt x="1895509" y="0"/>
                    </a:moveTo>
                    <a:cubicBezTo>
                      <a:pt x="1585960" y="7461"/>
                      <a:pt x="1105504" y="20431"/>
                      <a:pt x="789586" y="77156"/>
                    </a:cubicBezTo>
                    <a:cubicBezTo>
                      <a:pt x="473668" y="133881"/>
                      <a:pt x="253924" y="174158"/>
                      <a:pt x="0" y="340351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8" name="Freeform: Shape 26">
                <a:extLst>
                  <a:ext uri="{FF2B5EF4-FFF2-40B4-BE49-F238E27FC236}">
                    <a16:creationId xmlns:a16="http://schemas.microsoft.com/office/drawing/2014/main" id="{310E81A6-D382-4E9E-ACD0-B24848FE787A}"/>
                  </a:ext>
                </a:extLst>
              </p:cNvPr>
              <p:cNvSpPr/>
              <p:nvPr/>
            </p:nvSpPr>
            <p:spPr>
              <a:xfrm rot="19826161" flipH="1">
                <a:off x="4364682" y="4449337"/>
                <a:ext cx="1259387" cy="76166"/>
              </a:xfrm>
              <a:custGeom>
                <a:avLst/>
                <a:gdLst>
                  <a:gd name="connsiteX0" fmla="*/ 1123328 w 1123328"/>
                  <a:gd name="connsiteY0" fmla="*/ 6093 h 46793"/>
                  <a:gd name="connsiteX1" fmla="*/ 436849 w 1123328"/>
                  <a:gd name="connsiteY1" fmla="*/ 3380 h 46793"/>
                  <a:gd name="connsiteX2" fmla="*/ 0 w 1123328"/>
                  <a:gd name="connsiteY2" fmla="*/ 46793 h 46793"/>
                  <a:gd name="connsiteX0" fmla="*/ 1250272 w 1250272"/>
                  <a:gd name="connsiteY0" fmla="*/ 9846 h 101317"/>
                  <a:gd name="connsiteX1" fmla="*/ 563793 w 1250272"/>
                  <a:gd name="connsiteY1" fmla="*/ 7133 h 101317"/>
                  <a:gd name="connsiteX2" fmla="*/ 0 w 1250272"/>
                  <a:gd name="connsiteY2" fmla="*/ 101317 h 101317"/>
                  <a:gd name="connsiteX0" fmla="*/ 1250272 w 1250272"/>
                  <a:gd name="connsiteY0" fmla="*/ 9846 h 101317"/>
                  <a:gd name="connsiteX1" fmla="*/ 563793 w 1250272"/>
                  <a:gd name="connsiteY1" fmla="*/ 7133 h 101317"/>
                  <a:gd name="connsiteX2" fmla="*/ 0 w 1250272"/>
                  <a:gd name="connsiteY2" fmla="*/ 101317 h 101317"/>
                  <a:gd name="connsiteX0" fmla="*/ 1250272 w 1250272"/>
                  <a:gd name="connsiteY0" fmla="*/ 859 h 92330"/>
                  <a:gd name="connsiteX1" fmla="*/ 562557 w 1250272"/>
                  <a:gd name="connsiteY1" fmla="*/ 27165 h 92330"/>
                  <a:gd name="connsiteX2" fmla="*/ 0 w 1250272"/>
                  <a:gd name="connsiteY2" fmla="*/ 92330 h 92330"/>
                  <a:gd name="connsiteX0" fmla="*/ 1259387 w 1259387"/>
                  <a:gd name="connsiteY0" fmla="*/ 763 h 76166"/>
                  <a:gd name="connsiteX1" fmla="*/ 571672 w 1259387"/>
                  <a:gd name="connsiteY1" fmla="*/ 27069 h 76166"/>
                  <a:gd name="connsiteX2" fmla="*/ 0 w 1259387"/>
                  <a:gd name="connsiteY2" fmla="*/ 76166 h 76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59387" h="76166">
                    <a:moveTo>
                      <a:pt x="1259387" y="763"/>
                    </a:moveTo>
                    <a:cubicBezTo>
                      <a:pt x="1009758" y="-3985"/>
                      <a:pt x="781570" y="14502"/>
                      <a:pt x="571672" y="27069"/>
                    </a:cubicBezTo>
                    <a:cubicBezTo>
                      <a:pt x="361774" y="39636"/>
                      <a:pt x="124814" y="57851"/>
                      <a:pt x="0" y="76166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9" name="Freeform: Shape 27">
                <a:extLst>
                  <a:ext uri="{FF2B5EF4-FFF2-40B4-BE49-F238E27FC236}">
                    <a16:creationId xmlns:a16="http://schemas.microsoft.com/office/drawing/2014/main" id="{437EC0C6-5A39-4463-A0F7-4D943CDF46A0}"/>
                  </a:ext>
                </a:extLst>
              </p:cNvPr>
              <p:cNvSpPr/>
              <p:nvPr/>
            </p:nvSpPr>
            <p:spPr>
              <a:xfrm rot="19826161" flipH="1">
                <a:off x="4464461" y="4119694"/>
                <a:ext cx="1974873" cy="389802"/>
              </a:xfrm>
              <a:custGeom>
                <a:avLst/>
                <a:gdLst>
                  <a:gd name="connsiteX0" fmla="*/ 1750113 w 1750113"/>
                  <a:gd name="connsiteY0" fmla="*/ 0 h 431423"/>
                  <a:gd name="connsiteX1" fmla="*/ 751599 w 1750113"/>
                  <a:gd name="connsiteY1" fmla="*/ 100394 h 431423"/>
                  <a:gd name="connsiteX2" fmla="*/ 0 w 1750113"/>
                  <a:gd name="connsiteY2" fmla="*/ 431423 h 431423"/>
                  <a:gd name="connsiteX0" fmla="*/ 1750113 w 1750113"/>
                  <a:gd name="connsiteY0" fmla="*/ 0 h 431423"/>
                  <a:gd name="connsiteX1" fmla="*/ 751599 w 1750113"/>
                  <a:gd name="connsiteY1" fmla="*/ 122101 h 431423"/>
                  <a:gd name="connsiteX2" fmla="*/ 0 w 1750113"/>
                  <a:gd name="connsiteY2" fmla="*/ 431423 h 431423"/>
                  <a:gd name="connsiteX0" fmla="*/ 1750113 w 1750113"/>
                  <a:gd name="connsiteY0" fmla="*/ 0 h 431423"/>
                  <a:gd name="connsiteX1" fmla="*/ 751599 w 1750113"/>
                  <a:gd name="connsiteY1" fmla="*/ 122101 h 431423"/>
                  <a:gd name="connsiteX2" fmla="*/ 0 w 1750113"/>
                  <a:gd name="connsiteY2" fmla="*/ 431423 h 431423"/>
                  <a:gd name="connsiteX0" fmla="*/ 1750113 w 1750113"/>
                  <a:gd name="connsiteY0" fmla="*/ 0 h 431423"/>
                  <a:gd name="connsiteX1" fmla="*/ 751599 w 1750113"/>
                  <a:gd name="connsiteY1" fmla="*/ 122101 h 431423"/>
                  <a:gd name="connsiteX2" fmla="*/ 0 w 1750113"/>
                  <a:gd name="connsiteY2" fmla="*/ 431423 h 431423"/>
                  <a:gd name="connsiteX0" fmla="*/ 1750113 w 1750113"/>
                  <a:gd name="connsiteY0" fmla="*/ 0 h 431423"/>
                  <a:gd name="connsiteX1" fmla="*/ 751599 w 1750113"/>
                  <a:gd name="connsiteY1" fmla="*/ 122101 h 431423"/>
                  <a:gd name="connsiteX2" fmla="*/ 0 w 1750113"/>
                  <a:gd name="connsiteY2" fmla="*/ 431423 h 431423"/>
                  <a:gd name="connsiteX0" fmla="*/ 1750113 w 1750113"/>
                  <a:gd name="connsiteY0" fmla="*/ 0 h 431423"/>
                  <a:gd name="connsiteX1" fmla="*/ 751599 w 1750113"/>
                  <a:gd name="connsiteY1" fmla="*/ 122101 h 431423"/>
                  <a:gd name="connsiteX2" fmla="*/ 0 w 1750113"/>
                  <a:gd name="connsiteY2" fmla="*/ 431423 h 431423"/>
                  <a:gd name="connsiteX0" fmla="*/ 1771820 w 1771820"/>
                  <a:gd name="connsiteY0" fmla="*/ 0 h 415143"/>
                  <a:gd name="connsiteX1" fmla="*/ 751599 w 1771820"/>
                  <a:gd name="connsiteY1" fmla="*/ 105821 h 415143"/>
                  <a:gd name="connsiteX2" fmla="*/ 0 w 1771820"/>
                  <a:gd name="connsiteY2" fmla="*/ 415143 h 415143"/>
                  <a:gd name="connsiteX0" fmla="*/ 1771820 w 1771820"/>
                  <a:gd name="connsiteY0" fmla="*/ 0 h 415143"/>
                  <a:gd name="connsiteX1" fmla="*/ 751599 w 1771820"/>
                  <a:gd name="connsiteY1" fmla="*/ 105821 h 415143"/>
                  <a:gd name="connsiteX2" fmla="*/ 0 w 1771820"/>
                  <a:gd name="connsiteY2" fmla="*/ 415143 h 415143"/>
                  <a:gd name="connsiteX0" fmla="*/ 1771820 w 1771820"/>
                  <a:gd name="connsiteY0" fmla="*/ 0 h 415143"/>
                  <a:gd name="connsiteX1" fmla="*/ 762453 w 1771820"/>
                  <a:gd name="connsiteY1" fmla="*/ 97681 h 415143"/>
                  <a:gd name="connsiteX2" fmla="*/ 0 w 1771820"/>
                  <a:gd name="connsiteY2" fmla="*/ 415143 h 415143"/>
                  <a:gd name="connsiteX0" fmla="*/ 1771820 w 1771820"/>
                  <a:gd name="connsiteY0" fmla="*/ 0 h 423284"/>
                  <a:gd name="connsiteX1" fmla="*/ 762453 w 1771820"/>
                  <a:gd name="connsiteY1" fmla="*/ 97681 h 423284"/>
                  <a:gd name="connsiteX2" fmla="*/ 0 w 1771820"/>
                  <a:gd name="connsiteY2" fmla="*/ 423284 h 423284"/>
                  <a:gd name="connsiteX0" fmla="*/ 1771820 w 1771820"/>
                  <a:gd name="connsiteY0" fmla="*/ 0 h 423284"/>
                  <a:gd name="connsiteX1" fmla="*/ 762453 w 1771820"/>
                  <a:gd name="connsiteY1" fmla="*/ 97681 h 423284"/>
                  <a:gd name="connsiteX2" fmla="*/ 0 w 1771820"/>
                  <a:gd name="connsiteY2" fmla="*/ 423284 h 423284"/>
                  <a:gd name="connsiteX0" fmla="*/ 1738323 w 1738323"/>
                  <a:gd name="connsiteY0" fmla="*/ 0 h 457378"/>
                  <a:gd name="connsiteX1" fmla="*/ 728956 w 1738323"/>
                  <a:gd name="connsiteY1" fmla="*/ 97681 h 457378"/>
                  <a:gd name="connsiteX2" fmla="*/ 0 w 1738323"/>
                  <a:gd name="connsiteY2" fmla="*/ 457378 h 457378"/>
                  <a:gd name="connsiteX0" fmla="*/ 1738323 w 1738323"/>
                  <a:gd name="connsiteY0" fmla="*/ 0 h 457378"/>
                  <a:gd name="connsiteX1" fmla="*/ 810860 w 1738323"/>
                  <a:gd name="connsiteY1" fmla="*/ 160949 h 457378"/>
                  <a:gd name="connsiteX2" fmla="*/ 0 w 1738323"/>
                  <a:gd name="connsiteY2" fmla="*/ 457378 h 457378"/>
                  <a:gd name="connsiteX0" fmla="*/ 1974873 w 1974873"/>
                  <a:gd name="connsiteY0" fmla="*/ 0 h 389802"/>
                  <a:gd name="connsiteX1" fmla="*/ 810860 w 1974873"/>
                  <a:gd name="connsiteY1" fmla="*/ 93373 h 389802"/>
                  <a:gd name="connsiteX2" fmla="*/ 0 w 1974873"/>
                  <a:gd name="connsiteY2" fmla="*/ 389802 h 3898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74873" h="389802">
                    <a:moveTo>
                      <a:pt x="1974873" y="0"/>
                    </a:moveTo>
                    <a:cubicBezTo>
                      <a:pt x="1633895" y="16280"/>
                      <a:pt x="1162691" y="33680"/>
                      <a:pt x="810860" y="93373"/>
                    </a:cubicBezTo>
                    <a:cubicBezTo>
                      <a:pt x="590174" y="136786"/>
                      <a:pt x="331934" y="156453"/>
                      <a:pt x="0" y="389802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13" name="Group 11">
              <a:extLst>
                <a:ext uri="{FF2B5EF4-FFF2-40B4-BE49-F238E27FC236}">
                  <a16:creationId xmlns:a16="http://schemas.microsoft.com/office/drawing/2014/main" id="{F7171D4C-1ECF-4F2A-AA31-D69708C98077}"/>
                </a:ext>
              </a:extLst>
            </p:cNvPr>
            <p:cNvGrpSpPr/>
            <p:nvPr/>
          </p:nvGrpSpPr>
          <p:grpSpPr>
            <a:xfrm>
              <a:off x="3187543" y="2728791"/>
              <a:ext cx="1173345" cy="2069545"/>
              <a:chOff x="3187543" y="2728791"/>
              <a:chExt cx="1173345" cy="2069545"/>
            </a:xfrm>
          </p:grpSpPr>
          <p:sp>
            <p:nvSpPr>
              <p:cNvPr id="1214" name="Freeform: Shape 12">
                <a:extLst>
                  <a:ext uri="{FF2B5EF4-FFF2-40B4-BE49-F238E27FC236}">
                    <a16:creationId xmlns:a16="http://schemas.microsoft.com/office/drawing/2014/main" id="{005BBDCA-8DF9-4227-BBE8-C9FCC9EB5228}"/>
                  </a:ext>
                </a:extLst>
              </p:cNvPr>
              <p:cNvSpPr/>
              <p:nvPr/>
            </p:nvSpPr>
            <p:spPr>
              <a:xfrm>
                <a:off x="3187543" y="2728791"/>
                <a:ext cx="1173345" cy="2069545"/>
              </a:xfrm>
              <a:custGeom>
                <a:avLst/>
                <a:gdLst>
                  <a:gd name="connsiteX0" fmla="*/ 90963 w 1173345"/>
                  <a:gd name="connsiteY0" fmla="*/ 2017 h 2066679"/>
                  <a:gd name="connsiteX1" fmla="*/ 117633 w 1173345"/>
                  <a:gd name="connsiteY1" fmla="*/ 23924 h 2066679"/>
                  <a:gd name="connsiteX2" fmla="*/ 755808 w 1173345"/>
                  <a:gd name="connsiteY2" fmla="*/ 1018334 h 2066679"/>
                  <a:gd name="connsiteX3" fmla="*/ 758550 w 1173345"/>
                  <a:gd name="connsiteY3" fmla="*/ 1024504 h 2066679"/>
                  <a:gd name="connsiteX4" fmla="*/ 1010932 w 1173345"/>
                  <a:gd name="connsiteY4" fmla="*/ 1432395 h 2066679"/>
                  <a:gd name="connsiteX5" fmla="*/ 1021735 w 1173345"/>
                  <a:gd name="connsiteY5" fmla="*/ 1448745 h 2066679"/>
                  <a:gd name="connsiteX6" fmla="*/ 1166336 w 1173345"/>
                  <a:gd name="connsiteY6" fmla="*/ 1668892 h 2066679"/>
                  <a:gd name="connsiteX7" fmla="*/ 1170146 w 1173345"/>
                  <a:gd name="connsiteY7" fmla="*/ 1686989 h 2066679"/>
                  <a:gd name="connsiteX8" fmla="*/ 1156811 w 1173345"/>
                  <a:gd name="connsiteY8" fmla="*/ 1702229 h 2066679"/>
                  <a:gd name="connsiteX9" fmla="*/ 1152681 w 1173345"/>
                  <a:gd name="connsiteY9" fmla="*/ 1698562 h 2066679"/>
                  <a:gd name="connsiteX10" fmla="*/ 1155858 w 1173345"/>
                  <a:gd name="connsiteY10" fmla="*/ 1706992 h 2066679"/>
                  <a:gd name="connsiteX11" fmla="*/ 1169193 w 1173345"/>
                  <a:gd name="connsiteY11" fmla="*/ 1726994 h 2066679"/>
                  <a:gd name="connsiteX12" fmla="*/ 1170146 w 1173345"/>
                  <a:gd name="connsiteY12" fmla="*/ 1744139 h 2066679"/>
                  <a:gd name="connsiteX13" fmla="*/ 1164431 w 1173345"/>
                  <a:gd name="connsiteY13" fmla="*/ 1746044 h 2066679"/>
                  <a:gd name="connsiteX14" fmla="*/ 1155144 w 1173345"/>
                  <a:gd name="connsiteY14" fmla="*/ 1739734 h 2066679"/>
                  <a:gd name="connsiteX15" fmla="*/ 1150790 w 1173345"/>
                  <a:gd name="connsiteY15" fmla="*/ 1731131 h 2066679"/>
                  <a:gd name="connsiteX16" fmla="*/ 1153477 w 1173345"/>
                  <a:gd name="connsiteY16" fmla="*/ 1741282 h 2066679"/>
                  <a:gd name="connsiteX17" fmla="*/ 1157763 w 1173345"/>
                  <a:gd name="connsiteY17" fmla="*/ 1754617 h 2066679"/>
                  <a:gd name="connsiteX18" fmla="*/ 1166336 w 1173345"/>
                  <a:gd name="connsiteY18" fmla="*/ 1769857 h 2066679"/>
                  <a:gd name="connsiteX19" fmla="*/ 1167288 w 1173345"/>
                  <a:gd name="connsiteY19" fmla="*/ 1793669 h 2066679"/>
                  <a:gd name="connsiteX20" fmla="*/ 1161573 w 1173345"/>
                  <a:gd name="connsiteY20" fmla="*/ 1799384 h 2066679"/>
                  <a:gd name="connsiteX21" fmla="*/ 1154567 w 1173345"/>
                  <a:gd name="connsiteY21" fmla="*/ 1794197 h 2066679"/>
                  <a:gd name="connsiteX22" fmla="*/ 1158716 w 1173345"/>
                  <a:gd name="connsiteY22" fmla="*/ 1806052 h 2066679"/>
                  <a:gd name="connsiteX23" fmla="*/ 1164431 w 1173345"/>
                  <a:gd name="connsiteY23" fmla="*/ 1815577 h 2066679"/>
                  <a:gd name="connsiteX24" fmla="*/ 1165383 w 1173345"/>
                  <a:gd name="connsiteY24" fmla="*/ 1834627 h 2066679"/>
                  <a:gd name="connsiteX25" fmla="*/ 1159668 w 1173345"/>
                  <a:gd name="connsiteY25" fmla="*/ 1839389 h 2066679"/>
                  <a:gd name="connsiteX26" fmla="*/ 1147970 w 1173345"/>
                  <a:gd name="connsiteY26" fmla="*/ 1827691 h 2066679"/>
                  <a:gd name="connsiteX27" fmla="*/ 1148166 w 1173345"/>
                  <a:gd name="connsiteY27" fmla="*/ 1834261 h 2066679"/>
                  <a:gd name="connsiteX28" fmla="*/ 1149191 w 1173345"/>
                  <a:gd name="connsiteY28" fmla="*/ 1835579 h 2066679"/>
                  <a:gd name="connsiteX29" fmla="*/ 1156811 w 1173345"/>
                  <a:gd name="connsiteY29" fmla="*/ 1852724 h 2066679"/>
                  <a:gd name="connsiteX30" fmla="*/ 1165383 w 1173345"/>
                  <a:gd name="connsiteY30" fmla="*/ 1867964 h 2066679"/>
                  <a:gd name="connsiteX31" fmla="*/ 1166336 w 1173345"/>
                  <a:gd name="connsiteY31" fmla="*/ 1909874 h 2066679"/>
                  <a:gd name="connsiteX32" fmla="*/ 1161573 w 1173345"/>
                  <a:gd name="connsiteY32" fmla="*/ 1913684 h 2066679"/>
                  <a:gd name="connsiteX33" fmla="*/ 1153999 w 1173345"/>
                  <a:gd name="connsiteY33" fmla="*/ 1910120 h 2066679"/>
                  <a:gd name="connsiteX34" fmla="*/ 1155859 w 1173345"/>
                  <a:gd name="connsiteY34" fmla="*/ 1914637 h 2066679"/>
                  <a:gd name="connsiteX35" fmla="*/ 1161574 w 1173345"/>
                  <a:gd name="connsiteY35" fmla="*/ 1981312 h 2066679"/>
                  <a:gd name="connsiteX36" fmla="*/ 1156574 w 1173345"/>
                  <a:gd name="connsiteY36" fmla="*/ 1986313 h 2066679"/>
                  <a:gd name="connsiteX37" fmla="*/ 1152613 w 1173345"/>
                  <a:gd name="connsiteY37" fmla="*/ 1983232 h 2066679"/>
                  <a:gd name="connsiteX38" fmla="*/ 1153111 w 1173345"/>
                  <a:gd name="connsiteY38" fmla="*/ 1999917 h 2066679"/>
                  <a:gd name="connsiteX39" fmla="*/ 1158715 w 1173345"/>
                  <a:gd name="connsiteY39" fmla="*/ 2012150 h 2066679"/>
                  <a:gd name="connsiteX40" fmla="*/ 1162525 w 1173345"/>
                  <a:gd name="connsiteY40" fmla="*/ 2041320 h 2066679"/>
                  <a:gd name="connsiteX41" fmla="*/ 1159668 w 1173345"/>
                  <a:gd name="connsiteY41" fmla="*/ 2064180 h 2066679"/>
                  <a:gd name="connsiteX42" fmla="*/ 1154840 w 1173345"/>
                  <a:gd name="connsiteY42" fmla="*/ 2057815 h 2066679"/>
                  <a:gd name="connsiteX43" fmla="*/ 1155104 w 1173345"/>
                  <a:gd name="connsiteY43" fmla="*/ 2066679 h 2066679"/>
                  <a:gd name="connsiteX44" fmla="*/ 5313 w 1173345"/>
                  <a:gd name="connsiteY44" fmla="*/ 274092 h 2066679"/>
                  <a:gd name="connsiteX45" fmla="*/ 9599 w 1173345"/>
                  <a:gd name="connsiteY45" fmla="*/ 271521 h 2066679"/>
                  <a:gd name="connsiteX46" fmla="*/ 8334 w 1173345"/>
                  <a:gd name="connsiteY46" fmla="*/ 268360 h 2066679"/>
                  <a:gd name="connsiteX47" fmla="*/ 1428 w 1173345"/>
                  <a:gd name="connsiteY47" fmla="*/ 255382 h 2066679"/>
                  <a:gd name="connsiteX48" fmla="*/ 1428 w 1173345"/>
                  <a:gd name="connsiteY48" fmla="*/ 242047 h 2066679"/>
                  <a:gd name="connsiteX49" fmla="*/ 13811 w 1173345"/>
                  <a:gd name="connsiteY49" fmla="*/ 249667 h 2066679"/>
                  <a:gd name="connsiteX50" fmla="*/ 20252 w 1173345"/>
                  <a:gd name="connsiteY50" fmla="*/ 255495 h 2066679"/>
                  <a:gd name="connsiteX51" fmla="*/ 16668 w 1173345"/>
                  <a:gd name="connsiteY51" fmla="*/ 245857 h 2066679"/>
                  <a:gd name="connsiteX52" fmla="*/ 3333 w 1173345"/>
                  <a:gd name="connsiteY52" fmla="*/ 231569 h 2066679"/>
                  <a:gd name="connsiteX53" fmla="*/ 476 w 1173345"/>
                  <a:gd name="connsiteY53" fmla="*/ 214424 h 2066679"/>
                  <a:gd name="connsiteX54" fmla="*/ 7500 w 1173345"/>
                  <a:gd name="connsiteY54" fmla="*/ 202994 h 2066679"/>
                  <a:gd name="connsiteX55" fmla="*/ 14734 w 1173345"/>
                  <a:gd name="connsiteY55" fmla="*/ 206432 h 2066679"/>
                  <a:gd name="connsiteX56" fmla="*/ 13334 w 1173345"/>
                  <a:gd name="connsiteY56" fmla="*/ 204423 h 2066679"/>
                  <a:gd name="connsiteX57" fmla="*/ 8096 w 1173345"/>
                  <a:gd name="connsiteY57" fmla="*/ 185849 h 2066679"/>
                  <a:gd name="connsiteX58" fmla="*/ 24288 w 1173345"/>
                  <a:gd name="connsiteY58" fmla="*/ 161084 h 2066679"/>
                  <a:gd name="connsiteX59" fmla="*/ 39528 w 1173345"/>
                  <a:gd name="connsiteY59" fmla="*/ 180134 h 2066679"/>
                  <a:gd name="connsiteX60" fmla="*/ 50513 w 1173345"/>
                  <a:gd name="connsiteY60" fmla="*/ 195343 h 2066679"/>
                  <a:gd name="connsiteX61" fmla="*/ 52459 w 1173345"/>
                  <a:gd name="connsiteY61" fmla="*/ 189739 h 2066679"/>
                  <a:gd name="connsiteX62" fmla="*/ 45243 w 1173345"/>
                  <a:gd name="connsiteY62" fmla="*/ 177277 h 2066679"/>
                  <a:gd name="connsiteX63" fmla="*/ 34766 w 1173345"/>
                  <a:gd name="connsiteY63" fmla="*/ 159179 h 2066679"/>
                  <a:gd name="connsiteX64" fmla="*/ 35718 w 1173345"/>
                  <a:gd name="connsiteY64" fmla="*/ 112507 h 2066679"/>
                  <a:gd name="connsiteX65" fmla="*/ 43338 w 1173345"/>
                  <a:gd name="connsiteY65" fmla="*/ 119294 h 2066679"/>
                  <a:gd name="connsiteX66" fmla="*/ 49216 w 1173345"/>
                  <a:gd name="connsiteY66" fmla="*/ 125079 h 2066679"/>
                  <a:gd name="connsiteX67" fmla="*/ 38814 w 1173345"/>
                  <a:gd name="connsiteY67" fmla="*/ 102506 h 2066679"/>
                  <a:gd name="connsiteX68" fmla="*/ 43338 w 1173345"/>
                  <a:gd name="connsiteY68" fmla="*/ 75359 h 2066679"/>
                  <a:gd name="connsiteX69" fmla="*/ 55721 w 1173345"/>
                  <a:gd name="connsiteY69" fmla="*/ 74407 h 2066679"/>
                  <a:gd name="connsiteX70" fmla="*/ 63572 w 1173345"/>
                  <a:gd name="connsiteY70" fmla="*/ 82732 h 2066679"/>
                  <a:gd name="connsiteX71" fmla="*/ 58578 w 1173345"/>
                  <a:gd name="connsiteY71" fmla="*/ 68692 h 2066679"/>
                  <a:gd name="connsiteX72" fmla="*/ 69056 w 1173345"/>
                  <a:gd name="connsiteY72" fmla="*/ 22972 h 2066679"/>
                  <a:gd name="connsiteX73" fmla="*/ 88106 w 1173345"/>
                  <a:gd name="connsiteY73" fmla="*/ 38212 h 2066679"/>
                  <a:gd name="connsiteX74" fmla="*/ 100012 w 1173345"/>
                  <a:gd name="connsiteY74" fmla="*/ 50832 h 2066679"/>
                  <a:gd name="connsiteX75" fmla="*/ 100453 w 1173345"/>
                  <a:gd name="connsiteY75" fmla="*/ 51516 h 2066679"/>
                  <a:gd name="connsiteX76" fmla="*/ 100543 w 1173345"/>
                  <a:gd name="connsiteY76" fmla="*/ 51255 h 2066679"/>
                  <a:gd name="connsiteX77" fmla="*/ 92868 w 1173345"/>
                  <a:gd name="connsiteY77" fmla="*/ 37259 h 2066679"/>
                  <a:gd name="connsiteX78" fmla="*/ 90963 w 1173345"/>
                  <a:gd name="connsiteY78" fmla="*/ 2017 h 2066679"/>
                  <a:gd name="connsiteX0" fmla="*/ 90963 w 1173345"/>
                  <a:gd name="connsiteY0" fmla="*/ 2017 h 2066679"/>
                  <a:gd name="connsiteX1" fmla="*/ 117633 w 1173345"/>
                  <a:gd name="connsiteY1" fmla="*/ 23924 h 2066679"/>
                  <a:gd name="connsiteX2" fmla="*/ 755808 w 1173345"/>
                  <a:gd name="connsiteY2" fmla="*/ 1018334 h 2066679"/>
                  <a:gd name="connsiteX3" fmla="*/ 1010932 w 1173345"/>
                  <a:gd name="connsiteY3" fmla="*/ 1432395 h 2066679"/>
                  <a:gd name="connsiteX4" fmla="*/ 1021735 w 1173345"/>
                  <a:gd name="connsiteY4" fmla="*/ 1448745 h 2066679"/>
                  <a:gd name="connsiteX5" fmla="*/ 1166336 w 1173345"/>
                  <a:gd name="connsiteY5" fmla="*/ 1668892 h 2066679"/>
                  <a:gd name="connsiteX6" fmla="*/ 1170146 w 1173345"/>
                  <a:gd name="connsiteY6" fmla="*/ 1686989 h 2066679"/>
                  <a:gd name="connsiteX7" fmla="*/ 1156811 w 1173345"/>
                  <a:gd name="connsiteY7" fmla="*/ 1702229 h 2066679"/>
                  <a:gd name="connsiteX8" fmla="*/ 1152681 w 1173345"/>
                  <a:gd name="connsiteY8" fmla="*/ 1698562 h 2066679"/>
                  <a:gd name="connsiteX9" fmla="*/ 1155858 w 1173345"/>
                  <a:gd name="connsiteY9" fmla="*/ 1706992 h 2066679"/>
                  <a:gd name="connsiteX10" fmla="*/ 1169193 w 1173345"/>
                  <a:gd name="connsiteY10" fmla="*/ 1726994 h 2066679"/>
                  <a:gd name="connsiteX11" fmla="*/ 1170146 w 1173345"/>
                  <a:gd name="connsiteY11" fmla="*/ 1744139 h 2066679"/>
                  <a:gd name="connsiteX12" fmla="*/ 1164431 w 1173345"/>
                  <a:gd name="connsiteY12" fmla="*/ 1746044 h 2066679"/>
                  <a:gd name="connsiteX13" fmla="*/ 1155144 w 1173345"/>
                  <a:gd name="connsiteY13" fmla="*/ 1739734 h 2066679"/>
                  <a:gd name="connsiteX14" fmla="*/ 1150790 w 1173345"/>
                  <a:gd name="connsiteY14" fmla="*/ 1731131 h 2066679"/>
                  <a:gd name="connsiteX15" fmla="*/ 1153477 w 1173345"/>
                  <a:gd name="connsiteY15" fmla="*/ 1741282 h 2066679"/>
                  <a:gd name="connsiteX16" fmla="*/ 1157763 w 1173345"/>
                  <a:gd name="connsiteY16" fmla="*/ 1754617 h 2066679"/>
                  <a:gd name="connsiteX17" fmla="*/ 1166336 w 1173345"/>
                  <a:gd name="connsiteY17" fmla="*/ 1769857 h 2066679"/>
                  <a:gd name="connsiteX18" fmla="*/ 1167288 w 1173345"/>
                  <a:gd name="connsiteY18" fmla="*/ 1793669 h 2066679"/>
                  <a:gd name="connsiteX19" fmla="*/ 1161573 w 1173345"/>
                  <a:gd name="connsiteY19" fmla="*/ 1799384 h 2066679"/>
                  <a:gd name="connsiteX20" fmla="*/ 1154567 w 1173345"/>
                  <a:gd name="connsiteY20" fmla="*/ 1794197 h 2066679"/>
                  <a:gd name="connsiteX21" fmla="*/ 1158716 w 1173345"/>
                  <a:gd name="connsiteY21" fmla="*/ 1806052 h 2066679"/>
                  <a:gd name="connsiteX22" fmla="*/ 1164431 w 1173345"/>
                  <a:gd name="connsiteY22" fmla="*/ 1815577 h 2066679"/>
                  <a:gd name="connsiteX23" fmla="*/ 1165383 w 1173345"/>
                  <a:gd name="connsiteY23" fmla="*/ 1834627 h 2066679"/>
                  <a:gd name="connsiteX24" fmla="*/ 1159668 w 1173345"/>
                  <a:gd name="connsiteY24" fmla="*/ 1839389 h 2066679"/>
                  <a:gd name="connsiteX25" fmla="*/ 1147970 w 1173345"/>
                  <a:gd name="connsiteY25" fmla="*/ 1827691 h 2066679"/>
                  <a:gd name="connsiteX26" fmla="*/ 1148166 w 1173345"/>
                  <a:gd name="connsiteY26" fmla="*/ 1834261 h 2066679"/>
                  <a:gd name="connsiteX27" fmla="*/ 1149191 w 1173345"/>
                  <a:gd name="connsiteY27" fmla="*/ 1835579 h 2066679"/>
                  <a:gd name="connsiteX28" fmla="*/ 1156811 w 1173345"/>
                  <a:gd name="connsiteY28" fmla="*/ 1852724 h 2066679"/>
                  <a:gd name="connsiteX29" fmla="*/ 1165383 w 1173345"/>
                  <a:gd name="connsiteY29" fmla="*/ 1867964 h 2066679"/>
                  <a:gd name="connsiteX30" fmla="*/ 1166336 w 1173345"/>
                  <a:gd name="connsiteY30" fmla="*/ 1909874 h 2066679"/>
                  <a:gd name="connsiteX31" fmla="*/ 1161573 w 1173345"/>
                  <a:gd name="connsiteY31" fmla="*/ 1913684 h 2066679"/>
                  <a:gd name="connsiteX32" fmla="*/ 1153999 w 1173345"/>
                  <a:gd name="connsiteY32" fmla="*/ 1910120 h 2066679"/>
                  <a:gd name="connsiteX33" fmla="*/ 1155859 w 1173345"/>
                  <a:gd name="connsiteY33" fmla="*/ 1914637 h 2066679"/>
                  <a:gd name="connsiteX34" fmla="*/ 1161574 w 1173345"/>
                  <a:gd name="connsiteY34" fmla="*/ 1981312 h 2066679"/>
                  <a:gd name="connsiteX35" fmla="*/ 1156574 w 1173345"/>
                  <a:gd name="connsiteY35" fmla="*/ 1986313 h 2066679"/>
                  <a:gd name="connsiteX36" fmla="*/ 1152613 w 1173345"/>
                  <a:gd name="connsiteY36" fmla="*/ 1983232 h 2066679"/>
                  <a:gd name="connsiteX37" fmla="*/ 1153111 w 1173345"/>
                  <a:gd name="connsiteY37" fmla="*/ 1999917 h 2066679"/>
                  <a:gd name="connsiteX38" fmla="*/ 1158715 w 1173345"/>
                  <a:gd name="connsiteY38" fmla="*/ 2012150 h 2066679"/>
                  <a:gd name="connsiteX39" fmla="*/ 1162525 w 1173345"/>
                  <a:gd name="connsiteY39" fmla="*/ 2041320 h 2066679"/>
                  <a:gd name="connsiteX40" fmla="*/ 1159668 w 1173345"/>
                  <a:gd name="connsiteY40" fmla="*/ 2064180 h 2066679"/>
                  <a:gd name="connsiteX41" fmla="*/ 1154840 w 1173345"/>
                  <a:gd name="connsiteY41" fmla="*/ 2057815 h 2066679"/>
                  <a:gd name="connsiteX42" fmla="*/ 1155104 w 1173345"/>
                  <a:gd name="connsiteY42" fmla="*/ 2066679 h 2066679"/>
                  <a:gd name="connsiteX43" fmla="*/ 5313 w 1173345"/>
                  <a:gd name="connsiteY43" fmla="*/ 274092 h 2066679"/>
                  <a:gd name="connsiteX44" fmla="*/ 9599 w 1173345"/>
                  <a:gd name="connsiteY44" fmla="*/ 271521 h 2066679"/>
                  <a:gd name="connsiteX45" fmla="*/ 8334 w 1173345"/>
                  <a:gd name="connsiteY45" fmla="*/ 268360 h 2066679"/>
                  <a:gd name="connsiteX46" fmla="*/ 1428 w 1173345"/>
                  <a:gd name="connsiteY46" fmla="*/ 255382 h 2066679"/>
                  <a:gd name="connsiteX47" fmla="*/ 1428 w 1173345"/>
                  <a:gd name="connsiteY47" fmla="*/ 242047 h 2066679"/>
                  <a:gd name="connsiteX48" fmla="*/ 13811 w 1173345"/>
                  <a:gd name="connsiteY48" fmla="*/ 249667 h 2066679"/>
                  <a:gd name="connsiteX49" fmla="*/ 20252 w 1173345"/>
                  <a:gd name="connsiteY49" fmla="*/ 255495 h 2066679"/>
                  <a:gd name="connsiteX50" fmla="*/ 16668 w 1173345"/>
                  <a:gd name="connsiteY50" fmla="*/ 245857 h 2066679"/>
                  <a:gd name="connsiteX51" fmla="*/ 3333 w 1173345"/>
                  <a:gd name="connsiteY51" fmla="*/ 231569 h 2066679"/>
                  <a:gd name="connsiteX52" fmla="*/ 476 w 1173345"/>
                  <a:gd name="connsiteY52" fmla="*/ 214424 h 2066679"/>
                  <a:gd name="connsiteX53" fmla="*/ 7500 w 1173345"/>
                  <a:gd name="connsiteY53" fmla="*/ 202994 h 2066679"/>
                  <a:gd name="connsiteX54" fmla="*/ 14734 w 1173345"/>
                  <a:gd name="connsiteY54" fmla="*/ 206432 h 2066679"/>
                  <a:gd name="connsiteX55" fmla="*/ 13334 w 1173345"/>
                  <a:gd name="connsiteY55" fmla="*/ 204423 h 2066679"/>
                  <a:gd name="connsiteX56" fmla="*/ 8096 w 1173345"/>
                  <a:gd name="connsiteY56" fmla="*/ 185849 h 2066679"/>
                  <a:gd name="connsiteX57" fmla="*/ 24288 w 1173345"/>
                  <a:gd name="connsiteY57" fmla="*/ 161084 h 2066679"/>
                  <a:gd name="connsiteX58" fmla="*/ 39528 w 1173345"/>
                  <a:gd name="connsiteY58" fmla="*/ 180134 h 2066679"/>
                  <a:gd name="connsiteX59" fmla="*/ 50513 w 1173345"/>
                  <a:gd name="connsiteY59" fmla="*/ 195343 h 2066679"/>
                  <a:gd name="connsiteX60" fmla="*/ 52459 w 1173345"/>
                  <a:gd name="connsiteY60" fmla="*/ 189739 h 2066679"/>
                  <a:gd name="connsiteX61" fmla="*/ 45243 w 1173345"/>
                  <a:gd name="connsiteY61" fmla="*/ 177277 h 2066679"/>
                  <a:gd name="connsiteX62" fmla="*/ 34766 w 1173345"/>
                  <a:gd name="connsiteY62" fmla="*/ 159179 h 2066679"/>
                  <a:gd name="connsiteX63" fmla="*/ 35718 w 1173345"/>
                  <a:gd name="connsiteY63" fmla="*/ 112507 h 2066679"/>
                  <a:gd name="connsiteX64" fmla="*/ 43338 w 1173345"/>
                  <a:gd name="connsiteY64" fmla="*/ 119294 h 2066679"/>
                  <a:gd name="connsiteX65" fmla="*/ 49216 w 1173345"/>
                  <a:gd name="connsiteY65" fmla="*/ 125079 h 2066679"/>
                  <a:gd name="connsiteX66" fmla="*/ 38814 w 1173345"/>
                  <a:gd name="connsiteY66" fmla="*/ 102506 h 2066679"/>
                  <a:gd name="connsiteX67" fmla="*/ 43338 w 1173345"/>
                  <a:gd name="connsiteY67" fmla="*/ 75359 h 2066679"/>
                  <a:gd name="connsiteX68" fmla="*/ 55721 w 1173345"/>
                  <a:gd name="connsiteY68" fmla="*/ 74407 h 2066679"/>
                  <a:gd name="connsiteX69" fmla="*/ 63572 w 1173345"/>
                  <a:gd name="connsiteY69" fmla="*/ 82732 h 2066679"/>
                  <a:gd name="connsiteX70" fmla="*/ 58578 w 1173345"/>
                  <a:gd name="connsiteY70" fmla="*/ 68692 h 2066679"/>
                  <a:gd name="connsiteX71" fmla="*/ 69056 w 1173345"/>
                  <a:gd name="connsiteY71" fmla="*/ 22972 h 2066679"/>
                  <a:gd name="connsiteX72" fmla="*/ 88106 w 1173345"/>
                  <a:gd name="connsiteY72" fmla="*/ 38212 h 2066679"/>
                  <a:gd name="connsiteX73" fmla="*/ 100012 w 1173345"/>
                  <a:gd name="connsiteY73" fmla="*/ 50832 h 2066679"/>
                  <a:gd name="connsiteX74" fmla="*/ 100453 w 1173345"/>
                  <a:gd name="connsiteY74" fmla="*/ 51516 h 2066679"/>
                  <a:gd name="connsiteX75" fmla="*/ 100543 w 1173345"/>
                  <a:gd name="connsiteY75" fmla="*/ 51255 h 2066679"/>
                  <a:gd name="connsiteX76" fmla="*/ 92868 w 1173345"/>
                  <a:gd name="connsiteY76" fmla="*/ 37259 h 2066679"/>
                  <a:gd name="connsiteX77" fmla="*/ 90963 w 1173345"/>
                  <a:gd name="connsiteY77" fmla="*/ 2017 h 2066679"/>
                  <a:gd name="connsiteX0" fmla="*/ 90963 w 1173345"/>
                  <a:gd name="connsiteY0" fmla="*/ 92160 h 2156822"/>
                  <a:gd name="connsiteX1" fmla="*/ 117633 w 1173345"/>
                  <a:gd name="connsiteY1" fmla="*/ 114067 h 2156822"/>
                  <a:gd name="connsiteX2" fmla="*/ 1010932 w 1173345"/>
                  <a:gd name="connsiteY2" fmla="*/ 1522538 h 2156822"/>
                  <a:gd name="connsiteX3" fmla="*/ 1021735 w 1173345"/>
                  <a:gd name="connsiteY3" fmla="*/ 1538888 h 2156822"/>
                  <a:gd name="connsiteX4" fmla="*/ 1166336 w 1173345"/>
                  <a:gd name="connsiteY4" fmla="*/ 1759035 h 2156822"/>
                  <a:gd name="connsiteX5" fmla="*/ 1170146 w 1173345"/>
                  <a:gd name="connsiteY5" fmla="*/ 1777132 h 2156822"/>
                  <a:gd name="connsiteX6" fmla="*/ 1156811 w 1173345"/>
                  <a:gd name="connsiteY6" fmla="*/ 1792372 h 2156822"/>
                  <a:gd name="connsiteX7" fmla="*/ 1152681 w 1173345"/>
                  <a:gd name="connsiteY7" fmla="*/ 1788705 h 2156822"/>
                  <a:gd name="connsiteX8" fmla="*/ 1155858 w 1173345"/>
                  <a:gd name="connsiteY8" fmla="*/ 1797135 h 2156822"/>
                  <a:gd name="connsiteX9" fmla="*/ 1169193 w 1173345"/>
                  <a:gd name="connsiteY9" fmla="*/ 1817137 h 2156822"/>
                  <a:gd name="connsiteX10" fmla="*/ 1170146 w 1173345"/>
                  <a:gd name="connsiteY10" fmla="*/ 1834282 h 2156822"/>
                  <a:gd name="connsiteX11" fmla="*/ 1164431 w 1173345"/>
                  <a:gd name="connsiteY11" fmla="*/ 1836187 h 2156822"/>
                  <a:gd name="connsiteX12" fmla="*/ 1155144 w 1173345"/>
                  <a:gd name="connsiteY12" fmla="*/ 1829877 h 2156822"/>
                  <a:gd name="connsiteX13" fmla="*/ 1150790 w 1173345"/>
                  <a:gd name="connsiteY13" fmla="*/ 1821274 h 2156822"/>
                  <a:gd name="connsiteX14" fmla="*/ 1153477 w 1173345"/>
                  <a:gd name="connsiteY14" fmla="*/ 1831425 h 2156822"/>
                  <a:gd name="connsiteX15" fmla="*/ 1157763 w 1173345"/>
                  <a:gd name="connsiteY15" fmla="*/ 1844760 h 2156822"/>
                  <a:gd name="connsiteX16" fmla="*/ 1166336 w 1173345"/>
                  <a:gd name="connsiteY16" fmla="*/ 1860000 h 2156822"/>
                  <a:gd name="connsiteX17" fmla="*/ 1167288 w 1173345"/>
                  <a:gd name="connsiteY17" fmla="*/ 1883812 h 2156822"/>
                  <a:gd name="connsiteX18" fmla="*/ 1161573 w 1173345"/>
                  <a:gd name="connsiteY18" fmla="*/ 1889527 h 2156822"/>
                  <a:gd name="connsiteX19" fmla="*/ 1154567 w 1173345"/>
                  <a:gd name="connsiteY19" fmla="*/ 1884340 h 2156822"/>
                  <a:gd name="connsiteX20" fmla="*/ 1158716 w 1173345"/>
                  <a:gd name="connsiteY20" fmla="*/ 1896195 h 2156822"/>
                  <a:gd name="connsiteX21" fmla="*/ 1164431 w 1173345"/>
                  <a:gd name="connsiteY21" fmla="*/ 1905720 h 2156822"/>
                  <a:gd name="connsiteX22" fmla="*/ 1165383 w 1173345"/>
                  <a:gd name="connsiteY22" fmla="*/ 1924770 h 2156822"/>
                  <a:gd name="connsiteX23" fmla="*/ 1159668 w 1173345"/>
                  <a:gd name="connsiteY23" fmla="*/ 1929532 h 2156822"/>
                  <a:gd name="connsiteX24" fmla="*/ 1147970 w 1173345"/>
                  <a:gd name="connsiteY24" fmla="*/ 1917834 h 2156822"/>
                  <a:gd name="connsiteX25" fmla="*/ 1148166 w 1173345"/>
                  <a:gd name="connsiteY25" fmla="*/ 1924404 h 2156822"/>
                  <a:gd name="connsiteX26" fmla="*/ 1149191 w 1173345"/>
                  <a:gd name="connsiteY26" fmla="*/ 1925722 h 2156822"/>
                  <a:gd name="connsiteX27" fmla="*/ 1156811 w 1173345"/>
                  <a:gd name="connsiteY27" fmla="*/ 1942867 h 2156822"/>
                  <a:gd name="connsiteX28" fmla="*/ 1165383 w 1173345"/>
                  <a:gd name="connsiteY28" fmla="*/ 1958107 h 2156822"/>
                  <a:gd name="connsiteX29" fmla="*/ 1166336 w 1173345"/>
                  <a:gd name="connsiteY29" fmla="*/ 2000017 h 2156822"/>
                  <a:gd name="connsiteX30" fmla="*/ 1161573 w 1173345"/>
                  <a:gd name="connsiteY30" fmla="*/ 2003827 h 2156822"/>
                  <a:gd name="connsiteX31" fmla="*/ 1153999 w 1173345"/>
                  <a:gd name="connsiteY31" fmla="*/ 2000263 h 2156822"/>
                  <a:gd name="connsiteX32" fmla="*/ 1155859 w 1173345"/>
                  <a:gd name="connsiteY32" fmla="*/ 2004780 h 2156822"/>
                  <a:gd name="connsiteX33" fmla="*/ 1161574 w 1173345"/>
                  <a:gd name="connsiteY33" fmla="*/ 2071455 h 2156822"/>
                  <a:gd name="connsiteX34" fmla="*/ 1156574 w 1173345"/>
                  <a:gd name="connsiteY34" fmla="*/ 2076456 h 2156822"/>
                  <a:gd name="connsiteX35" fmla="*/ 1152613 w 1173345"/>
                  <a:gd name="connsiteY35" fmla="*/ 2073375 h 2156822"/>
                  <a:gd name="connsiteX36" fmla="*/ 1153111 w 1173345"/>
                  <a:gd name="connsiteY36" fmla="*/ 2090060 h 2156822"/>
                  <a:gd name="connsiteX37" fmla="*/ 1158715 w 1173345"/>
                  <a:gd name="connsiteY37" fmla="*/ 2102293 h 2156822"/>
                  <a:gd name="connsiteX38" fmla="*/ 1162525 w 1173345"/>
                  <a:gd name="connsiteY38" fmla="*/ 2131463 h 2156822"/>
                  <a:gd name="connsiteX39" fmla="*/ 1159668 w 1173345"/>
                  <a:gd name="connsiteY39" fmla="*/ 2154323 h 2156822"/>
                  <a:gd name="connsiteX40" fmla="*/ 1154840 w 1173345"/>
                  <a:gd name="connsiteY40" fmla="*/ 2147958 h 2156822"/>
                  <a:gd name="connsiteX41" fmla="*/ 1155104 w 1173345"/>
                  <a:gd name="connsiteY41" fmla="*/ 2156822 h 2156822"/>
                  <a:gd name="connsiteX42" fmla="*/ 5313 w 1173345"/>
                  <a:gd name="connsiteY42" fmla="*/ 364235 h 2156822"/>
                  <a:gd name="connsiteX43" fmla="*/ 9599 w 1173345"/>
                  <a:gd name="connsiteY43" fmla="*/ 361664 h 2156822"/>
                  <a:gd name="connsiteX44" fmla="*/ 8334 w 1173345"/>
                  <a:gd name="connsiteY44" fmla="*/ 358503 h 2156822"/>
                  <a:gd name="connsiteX45" fmla="*/ 1428 w 1173345"/>
                  <a:gd name="connsiteY45" fmla="*/ 345525 h 2156822"/>
                  <a:gd name="connsiteX46" fmla="*/ 1428 w 1173345"/>
                  <a:gd name="connsiteY46" fmla="*/ 332190 h 2156822"/>
                  <a:gd name="connsiteX47" fmla="*/ 13811 w 1173345"/>
                  <a:gd name="connsiteY47" fmla="*/ 339810 h 2156822"/>
                  <a:gd name="connsiteX48" fmla="*/ 20252 w 1173345"/>
                  <a:gd name="connsiteY48" fmla="*/ 345638 h 2156822"/>
                  <a:gd name="connsiteX49" fmla="*/ 16668 w 1173345"/>
                  <a:gd name="connsiteY49" fmla="*/ 336000 h 2156822"/>
                  <a:gd name="connsiteX50" fmla="*/ 3333 w 1173345"/>
                  <a:gd name="connsiteY50" fmla="*/ 321712 h 2156822"/>
                  <a:gd name="connsiteX51" fmla="*/ 476 w 1173345"/>
                  <a:gd name="connsiteY51" fmla="*/ 304567 h 2156822"/>
                  <a:gd name="connsiteX52" fmla="*/ 7500 w 1173345"/>
                  <a:gd name="connsiteY52" fmla="*/ 293137 h 2156822"/>
                  <a:gd name="connsiteX53" fmla="*/ 14734 w 1173345"/>
                  <a:gd name="connsiteY53" fmla="*/ 296575 h 2156822"/>
                  <a:gd name="connsiteX54" fmla="*/ 13334 w 1173345"/>
                  <a:gd name="connsiteY54" fmla="*/ 294566 h 2156822"/>
                  <a:gd name="connsiteX55" fmla="*/ 8096 w 1173345"/>
                  <a:gd name="connsiteY55" fmla="*/ 275992 h 2156822"/>
                  <a:gd name="connsiteX56" fmla="*/ 24288 w 1173345"/>
                  <a:gd name="connsiteY56" fmla="*/ 251227 h 2156822"/>
                  <a:gd name="connsiteX57" fmla="*/ 39528 w 1173345"/>
                  <a:gd name="connsiteY57" fmla="*/ 270277 h 2156822"/>
                  <a:gd name="connsiteX58" fmla="*/ 50513 w 1173345"/>
                  <a:gd name="connsiteY58" fmla="*/ 285486 h 2156822"/>
                  <a:gd name="connsiteX59" fmla="*/ 52459 w 1173345"/>
                  <a:gd name="connsiteY59" fmla="*/ 279882 h 2156822"/>
                  <a:gd name="connsiteX60" fmla="*/ 45243 w 1173345"/>
                  <a:gd name="connsiteY60" fmla="*/ 267420 h 2156822"/>
                  <a:gd name="connsiteX61" fmla="*/ 34766 w 1173345"/>
                  <a:gd name="connsiteY61" fmla="*/ 249322 h 2156822"/>
                  <a:gd name="connsiteX62" fmla="*/ 35718 w 1173345"/>
                  <a:gd name="connsiteY62" fmla="*/ 202650 h 2156822"/>
                  <a:gd name="connsiteX63" fmla="*/ 43338 w 1173345"/>
                  <a:gd name="connsiteY63" fmla="*/ 209437 h 2156822"/>
                  <a:gd name="connsiteX64" fmla="*/ 49216 w 1173345"/>
                  <a:gd name="connsiteY64" fmla="*/ 215222 h 2156822"/>
                  <a:gd name="connsiteX65" fmla="*/ 38814 w 1173345"/>
                  <a:gd name="connsiteY65" fmla="*/ 192649 h 2156822"/>
                  <a:gd name="connsiteX66" fmla="*/ 43338 w 1173345"/>
                  <a:gd name="connsiteY66" fmla="*/ 165502 h 2156822"/>
                  <a:gd name="connsiteX67" fmla="*/ 55721 w 1173345"/>
                  <a:gd name="connsiteY67" fmla="*/ 164550 h 2156822"/>
                  <a:gd name="connsiteX68" fmla="*/ 63572 w 1173345"/>
                  <a:gd name="connsiteY68" fmla="*/ 172875 h 2156822"/>
                  <a:gd name="connsiteX69" fmla="*/ 58578 w 1173345"/>
                  <a:gd name="connsiteY69" fmla="*/ 158835 h 2156822"/>
                  <a:gd name="connsiteX70" fmla="*/ 69056 w 1173345"/>
                  <a:gd name="connsiteY70" fmla="*/ 113115 h 2156822"/>
                  <a:gd name="connsiteX71" fmla="*/ 88106 w 1173345"/>
                  <a:gd name="connsiteY71" fmla="*/ 128355 h 2156822"/>
                  <a:gd name="connsiteX72" fmla="*/ 100012 w 1173345"/>
                  <a:gd name="connsiteY72" fmla="*/ 140975 h 2156822"/>
                  <a:gd name="connsiteX73" fmla="*/ 100453 w 1173345"/>
                  <a:gd name="connsiteY73" fmla="*/ 141659 h 2156822"/>
                  <a:gd name="connsiteX74" fmla="*/ 100543 w 1173345"/>
                  <a:gd name="connsiteY74" fmla="*/ 141398 h 2156822"/>
                  <a:gd name="connsiteX75" fmla="*/ 92868 w 1173345"/>
                  <a:gd name="connsiteY75" fmla="*/ 127402 h 2156822"/>
                  <a:gd name="connsiteX76" fmla="*/ 90963 w 1173345"/>
                  <a:gd name="connsiteY76" fmla="*/ 92160 h 2156822"/>
                  <a:gd name="connsiteX0" fmla="*/ 90963 w 1173345"/>
                  <a:gd name="connsiteY0" fmla="*/ 92160 h 2156822"/>
                  <a:gd name="connsiteX1" fmla="*/ 117633 w 1173345"/>
                  <a:gd name="connsiteY1" fmla="*/ 114067 h 2156822"/>
                  <a:gd name="connsiteX2" fmla="*/ 1010932 w 1173345"/>
                  <a:gd name="connsiteY2" fmla="*/ 1522538 h 2156822"/>
                  <a:gd name="connsiteX3" fmla="*/ 1166336 w 1173345"/>
                  <a:gd name="connsiteY3" fmla="*/ 1759035 h 2156822"/>
                  <a:gd name="connsiteX4" fmla="*/ 1170146 w 1173345"/>
                  <a:gd name="connsiteY4" fmla="*/ 1777132 h 2156822"/>
                  <a:gd name="connsiteX5" fmla="*/ 1156811 w 1173345"/>
                  <a:gd name="connsiteY5" fmla="*/ 1792372 h 2156822"/>
                  <a:gd name="connsiteX6" fmla="*/ 1152681 w 1173345"/>
                  <a:gd name="connsiteY6" fmla="*/ 1788705 h 2156822"/>
                  <a:gd name="connsiteX7" fmla="*/ 1155858 w 1173345"/>
                  <a:gd name="connsiteY7" fmla="*/ 1797135 h 2156822"/>
                  <a:gd name="connsiteX8" fmla="*/ 1169193 w 1173345"/>
                  <a:gd name="connsiteY8" fmla="*/ 1817137 h 2156822"/>
                  <a:gd name="connsiteX9" fmla="*/ 1170146 w 1173345"/>
                  <a:gd name="connsiteY9" fmla="*/ 1834282 h 2156822"/>
                  <a:gd name="connsiteX10" fmla="*/ 1164431 w 1173345"/>
                  <a:gd name="connsiteY10" fmla="*/ 1836187 h 2156822"/>
                  <a:gd name="connsiteX11" fmla="*/ 1155144 w 1173345"/>
                  <a:gd name="connsiteY11" fmla="*/ 1829877 h 2156822"/>
                  <a:gd name="connsiteX12" fmla="*/ 1150790 w 1173345"/>
                  <a:gd name="connsiteY12" fmla="*/ 1821274 h 2156822"/>
                  <a:gd name="connsiteX13" fmla="*/ 1153477 w 1173345"/>
                  <a:gd name="connsiteY13" fmla="*/ 1831425 h 2156822"/>
                  <a:gd name="connsiteX14" fmla="*/ 1157763 w 1173345"/>
                  <a:gd name="connsiteY14" fmla="*/ 1844760 h 2156822"/>
                  <a:gd name="connsiteX15" fmla="*/ 1166336 w 1173345"/>
                  <a:gd name="connsiteY15" fmla="*/ 1860000 h 2156822"/>
                  <a:gd name="connsiteX16" fmla="*/ 1167288 w 1173345"/>
                  <a:gd name="connsiteY16" fmla="*/ 1883812 h 2156822"/>
                  <a:gd name="connsiteX17" fmla="*/ 1161573 w 1173345"/>
                  <a:gd name="connsiteY17" fmla="*/ 1889527 h 2156822"/>
                  <a:gd name="connsiteX18" fmla="*/ 1154567 w 1173345"/>
                  <a:gd name="connsiteY18" fmla="*/ 1884340 h 2156822"/>
                  <a:gd name="connsiteX19" fmla="*/ 1158716 w 1173345"/>
                  <a:gd name="connsiteY19" fmla="*/ 1896195 h 2156822"/>
                  <a:gd name="connsiteX20" fmla="*/ 1164431 w 1173345"/>
                  <a:gd name="connsiteY20" fmla="*/ 1905720 h 2156822"/>
                  <a:gd name="connsiteX21" fmla="*/ 1165383 w 1173345"/>
                  <a:gd name="connsiteY21" fmla="*/ 1924770 h 2156822"/>
                  <a:gd name="connsiteX22" fmla="*/ 1159668 w 1173345"/>
                  <a:gd name="connsiteY22" fmla="*/ 1929532 h 2156822"/>
                  <a:gd name="connsiteX23" fmla="*/ 1147970 w 1173345"/>
                  <a:gd name="connsiteY23" fmla="*/ 1917834 h 2156822"/>
                  <a:gd name="connsiteX24" fmla="*/ 1148166 w 1173345"/>
                  <a:gd name="connsiteY24" fmla="*/ 1924404 h 2156822"/>
                  <a:gd name="connsiteX25" fmla="*/ 1149191 w 1173345"/>
                  <a:gd name="connsiteY25" fmla="*/ 1925722 h 2156822"/>
                  <a:gd name="connsiteX26" fmla="*/ 1156811 w 1173345"/>
                  <a:gd name="connsiteY26" fmla="*/ 1942867 h 2156822"/>
                  <a:gd name="connsiteX27" fmla="*/ 1165383 w 1173345"/>
                  <a:gd name="connsiteY27" fmla="*/ 1958107 h 2156822"/>
                  <a:gd name="connsiteX28" fmla="*/ 1166336 w 1173345"/>
                  <a:gd name="connsiteY28" fmla="*/ 2000017 h 2156822"/>
                  <a:gd name="connsiteX29" fmla="*/ 1161573 w 1173345"/>
                  <a:gd name="connsiteY29" fmla="*/ 2003827 h 2156822"/>
                  <a:gd name="connsiteX30" fmla="*/ 1153999 w 1173345"/>
                  <a:gd name="connsiteY30" fmla="*/ 2000263 h 2156822"/>
                  <a:gd name="connsiteX31" fmla="*/ 1155859 w 1173345"/>
                  <a:gd name="connsiteY31" fmla="*/ 2004780 h 2156822"/>
                  <a:gd name="connsiteX32" fmla="*/ 1161574 w 1173345"/>
                  <a:gd name="connsiteY32" fmla="*/ 2071455 h 2156822"/>
                  <a:gd name="connsiteX33" fmla="*/ 1156574 w 1173345"/>
                  <a:gd name="connsiteY33" fmla="*/ 2076456 h 2156822"/>
                  <a:gd name="connsiteX34" fmla="*/ 1152613 w 1173345"/>
                  <a:gd name="connsiteY34" fmla="*/ 2073375 h 2156822"/>
                  <a:gd name="connsiteX35" fmla="*/ 1153111 w 1173345"/>
                  <a:gd name="connsiteY35" fmla="*/ 2090060 h 2156822"/>
                  <a:gd name="connsiteX36" fmla="*/ 1158715 w 1173345"/>
                  <a:gd name="connsiteY36" fmla="*/ 2102293 h 2156822"/>
                  <a:gd name="connsiteX37" fmla="*/ 1162525 w 1173345"/>
                  <a:gd name="connsiteY37" fmla="*/ 2131463 h 2156822"/>
                  <a:gd name="connsiteX38" fmla="*/ 1159668 w 1173345"/>
                  <a:gd name="connsiteY38" fmla="*/ 2154323 h 2156822"/>
                  <a:gd name="connsiteX39" fmla="*/ 1154840 w 1173345"/>
                  <a:gd name="connsiteY39" fmla="*/ 2147958 h 2156822"/>
                  <a:gd name="connsiteX40" fmla="*/ 1155104 w 1173345"/>
                  <a:gd name="connsiteY40" fmla="*/ 2156822 h 2156822"/>
                  <a:gd name="connsiteX41" fmla="*/ 5313 w 1173345"/>
                  <a:gd name="connsiteY41" fmla="*/ 364235 h 2156822"/>
                  <a:gd name="connsiteX42" fmla="*/ 9599 w 1173345"/>
                  <a:gd name="connsiteY42" fmla="*/ 361664 h 2156822"/>
                  <a:gd name="connsiteX43" fmla="*/ 8334 w 1173345"/>
                  <a:gd name="connsiteY43" fmla="*/ 358503 h 2156822"/>
                  <a:gd name="connsiteX44" fmla="*/ 1428 w 1173345"/>
                  <a:gd name="connsiteY44" fmla="*/ 345525 h 2156822"/>
                  <a:gd name="connsiteX45" fmla="*/ 1428 w 1173345"/>
                  <a:gd name="connsiteY45" fmla="*/ 332190 h 2156822"/>
                  <a:gd name="connsiteX46" fmla="*/ 13811 w 1173345"/>
                  <a:gd name="connsiteY46" fmla="*/ 339810 h 2156822"/>
                  <a:gd name="connsiteX47" fmla="*/ 20252 w 1173345"/>
                  <a:gd name="connsiteY47" fmla="*/ 345638 h 2156822"/>
                  <a:gd name="connsiteX48" fmla="*/ 16668 w 1173345"/>
                  <a:gd name="connsiteY48" fmla="*/ 336000 h 2156822"/>
                  <a:gd name="connsiteX49" fmla="*/ 3333 w 1173345"/>
                  <a:gd name="connsiteY49" fmla="*/ 321712 h 2156822"/>
                  <a:gd name="connsiteX50" fmla="*/ 476 w 1173345"/>
                  <a:gd name="connsiteY50" fmla="*/ 304567 h 2156822"/>
                  <a:gd name="connsiteX51" fmla="*/ 7500 w 1173345"/>
                  <a:gd name="connsiteY51" fmla="*/ 293137 h 2156822"/>
                  <a:gd name="connsiteX52" fmla="*/ 14734 w 1173345"/>
                  <a:gd name="connsiteY52" fmla="*/ 296575 h 2156822"/>
                  <a:gd name="connsiteX53" fmla="*/ 13334 w 1173345"/>
                  <a:gd name="connsiteY53" fmla="*/ 294566 h 2156822"/>
                  <a:gd name="connsiteX54" fmla="*/ 8096 w 1173345"/>
                  <a:gd name="connsiteY54" fmla="*/ 275992 h 2156822"/>
                  <a:gd name="connsiteX55" fmla="*/ 24288 w 1173345"/>
                  <a:gd name="connsiteY55" fmla="*/ 251227 h 2156822"/>
                  <a:gd name="connsiteX56" fmla="*/ 39528 w 1173345"/>
                  <a:gd name="connsiteY56" fmla="*/ 270277 h 2156822"/>
                  <a:gd name="connsiteX57" fmla="*/ 50513 w 1173345"/>
                  <a:gd name="connsiteY57" fmla="*/ 285486 h 2156822"/>
                  <a:gd name="connsiteX58" fmla="*/ 52459 w 1173345"/>
                  <a:gd name="connsiteY58" fmla="*/ 279882 h 2156822"/>
                  <a:gd name="connsiteX59" fmla="*/ 45243 w 1173345"/>
                  <a:gd name="connsiteY59" fmla="*/ 267420 h 2156822"/>
                  <a:gd name="connsiteX60" fmla="*/ 34766 w 1173345"/>
                  <a:gd name="connsiteY60" fmla="*/ 249322 h 2156822"/>
                  <a:gd name="connsiteX61" fmla="*/ 35718 w 1173345"/>
                  <a:gd name="connsiteY61" fmla="*/ 202650 h 2156822"/>
                  <a:gd name="connsiteX62" fmla="*/ 43338 w 1173345"/>
                  <a:gd name="connsiteY62" fmla="*/ 209437 h 2156822"/>
                  <a:gd name="connsiteX63" fmla="*/ 49216 w 1173345"/>
                  <a:gd name="connsiteY63" fmla="*/ 215222 h 2156822"/>
                  <a:gd name="connsiteX64" fmla="*/ 38814 w 1173345"/>
                  <a:gd name="connsiteY64" fmla="*/ 192649 h 2156822"/>
                  <a:gd name="connsiteX65" fmla="*/ 43338 w 1173345"/>
                  <a:gd name="connsiteY65" fmla="*/ 165502 h 2156822"/>
                  <a:gd name="connsiteX66" fmla="*/ 55721 w 1173345"/>
                  <a:gd name="connsiteY66" fmla="*/ 164550 h 2156822"/>
                  <a:gd name="connsiteX67" fmla="*/ 63572 w 1173345"/>
                  <a:gd name="connsiteY67" fmla="*/ 172875 h 2156822"/>
                  <a:gd name="connsiteX68" fmla="*/ 58578 w 1173345"/>
                  <a:gd name="connsiteY68" fmla="*/ 158835 h 2156822"/>
                  <a:gd name="connsiteX69" fmla="*/ 69056 w 1173345"/>
                  <a:gd name="connsiteY69" fmla="*/ 113115 h 2156822"/>
                  <a:gd name="connsiteX70" fmla="*/ 88106 w 1173345"/>
                  <a:gd name="connsiteY70" fmla="*/ 128355 h 2156822"/>
                  <a:gd name="connsiteX71" fmla="*/ 100012 w 1173345"/>
                  <a:gd name="connsiteY71" fmla="*/ 140975 h 2156822"/>
                  <a:gd name="connsiteX72" fmla="*/ 100453 w 1173345"/>
                  <a:gd name="connsiteY72" fmla="*/ 141659 h 2156822"/>
                  <a:gd name="connsiteX73" fmla="*/ 100543 w 1173345"/>
                  <a:gd name="connsiteY73" fmla="*/ 141398 h 2156822"/>
                  <a:gd name="connsiteX74" fmla="*/ 92868 w 1173345"/>
                  <a:gd name="connsiteY74" fmla="*/ 127402 h 2156822"/>
                  <a:gd name="connsiteX75" fmla="*/ 90963 w 1173345"/>
                  <a:gd name="connsiteY75" fmla="*/ 92160 h 2156822"/>
                  <a:gd name="connsiteX0" fmla="*/ 90963 w 1173345"/>
                  <a:gd name="connsiteY0" fmla="*/ 109599 h 2174261"/>
                  <a:gd name="connsiteX1" fmla="*/ 117633 w 1173345"/>
                  <a:gd name="connsiteY1" fmla="*/ 131506 h 2174261"/>
                  <a:gd name="connsiteX2" fmla="*/ 1166336 w 1173345"/>
                  <a:gd name="connsiteY2" fmla="*/ 1776474 h 2174261"/>
                  <a:gd name="connsiteX3" fmla="*/ 1170146 w 1173345"/>
                  <a:gd name="connsiteY3" fmla="*/ 1794571 h 2174261"/>
                  <a:gd name="connsiteX4" fmla="*/ 1156811 w 1173345"/>
                  <a:gd name="connsiteY4" fmla="*/ 1809811 h 2174261"/>
                  <a:gd name="connsiteX5" fmla="*/ 1152681 w 1173345"/>
                  <a:gd name="connsiteY5" fmla="*/ 1806144 h 2174261"/>
                  <a:gd name="connsiteX6" fmla="*/ 1155858 w 1173345"/>
                  <a:gd name="connsiteY6" fmla="*/ 1814574 h 2174261"/>
                  <a:gd name="connsiteX7" fmla="*/ 1169193 w 1173345"/>
                  <a:gd name="connsiteY7" fmla="*/ 1834576 h 2174261"/>
                  <a:gd name="connsiteX8" fmla="*/ 1170146 w 1173345"/>
                  <a:gd name="connsiteY8" fmla="*/ 1851721 h 2174261"/>
                  <a:gd name="connsiteX9" fmla="*/ 1164431 w 1173345"/>
                  <a:gd name="connsiteY9" fmla="*/ 1853626 h 2174261"/>
                  <a:gd name="connsiteX10" fmla="*/ 1155144 w 1173345"/>
                  <a:gd name="connsiteY10" fmla="*/ 1847316 h 2174261"/>
                  <a:gd name="connsiteX11" fmla="*/ 1150790 w 1173345"/>
                  <a:gd name="connsiteY11" fmla="*/ 1838713 h 2174261"/>
                  <a:gd name="connsiteX12" fmla="*/ 1153477 w 1173345"/>
                  <a:gd name="connsiteY12" fmla="*/ 1848864 h 2174261"/>
                  <a:gd name="connsiteX13" fmla="*/ 1157763 w 1173345"/>
                  <a:gd name="connsiteY13" fmla="*/ 1862199 h 2174261"/>
                  <a:gd name="connsiteX14" fmla="*/ 1166336 w 1173345"/>
                  <a:gd name="connsiteY14" fmla="*/ 1877439 h 2174261"/>
                  <a:gd name="connsiteX15" fmla="*/ 1167288 w 1173345"/>
                  <a:gd name="connsiteY15" fmla="*/ 1901251 h 2174261"/>
                  <a:gd name="connsiteX16" fmla="*/ 1161573 w 1173345"/>
                  <a:gd name="connsiteY16" fmla="*/ 1906966 h 2174261"/>
                  <a:gd name="connsiteX17" fmla="*/ 1154567 w 1173345"/>
                  <a:gd name="connsiteY17" fmla="*/ 1901779 h 2174261"/>
                  <a:gd name="connsiteX18" fmla="*/ 1158716 w 1173345"/>
                  <a:gd name="connsiteY18" fmla="*/ 1913634 h 2174261"/>
                  <a:gd name="connsiteX19" fmla="*/ 1164431 w 1173345"/>
                  <a:gd name="connsiteY19" fmla="*/ 1923159 h 2174261"/>
                  <a:gd name="connsiteX20" fmla="*/ 1165383 w 1173345"/>
                  <a:gd name="connsiteY20" fmla="*/ 1942209 h 2174261"/>
                  <a:gd name="connsiteX21" fmla="*/ 1159668 w 1173345"/>
                  <a:gd name="connsiteY21" fmla="*/ 1946971 h 2174261"/>
                  <a:gd name="connsiteX22" fmla="*/ 1147970 w 1173345"/>
                  <a:gd name="connsiteY22" fmla="*/ 1935273 h 2174261"/>
                  <a:gd name="connsiteX23" fmla="*/ 1148166 w 1173345"/>
                  <a:gd name="connsiteY23" fmla="*/ 1941843 h 2174261"/>
                  <a:gd name="connsiteX24" fmla="*/ 1149191 w 1173345"/>
                  <a:gd name="connsiteY24" fmla="*/ 1943161 h 2174261"/>
                  <a:gd name="connsiteX25" fmla="*/ 1156811 w 1173345"/>
                  <a:gd name="connsiteY25" fmla="*/ 1960306 h 2174261"/>
                  <a:gd name="connsiteX26" fmla="*/ 1165383 w 1173345"/>
                  <a:gd name="connsiteY26" fmla="*/ 1975546 h 2174261"/>
                  <a:gd name="connsiteX27" fmla="*/ 1166336 w 1173345"/>
                  <a:gd name="connsiteY27" fmla="*/ 2017456 h 2174261"/>
                  <a:gd name="connsiteX28" fmla="*/ 1161573 w 1173345"/>
                  <a:gd name="connsiteY28" fmla="*/ 2021266 h 2174261"/>
                  <a:gd name="connsiteX29" fmla="*/ 1153999 w 1173345"/>
                  <a:gd name="connsiteY29" fmla="*/ 2017702 h 2174261"/>
                  <a:gd name="connsiteX30" fmla="*/ 1155859 w 1173345"/>
                  <a:gd name="connsiteY30" fmla="*/ 2022219 h 2174261"/>
                  <a:gd name="connsiteX31" fmla="*/ 1161574 w 1173345"/>
                  <a:gd name="connsiteY31" fmla="*/ 2088894 h 2174261"/>
                  <a:gd name="connsiteX32" fmla="*/ 1156574 w 1173345"/>
                  <a:gd name="connsiteY32" fmla="*/ 2093895 h 2174261"/>
                  <a:gd name="connsiteX33" fmla="*/ 1152613 w 1173345"/>
                  <a:gd name="connsiteY33" fmla="*/ 2090814 h 2174261"/>
                  <a:gd name="connsiteX34" fmla="*/ 1153111 w 1173345"/>
                  <a:gd name="connsiteY34" fmla="*/ 2107499 h 2174261"/>
                  <a:gd name="connsiteX35" fmla="*/ 1158715 w 1173345"/>
                  <a:gd name="connsiteY35" fmla="*/ 2119732 h 2174261"/>
                  <a:gd name="connsiteX36" fmla="*/ 1162525 w 1173345"/>
                  <a:gd name="connsiteY36" fmla="*/ 2148902 h 2174261"/>
                  <a:gd name="connsiteX37" fmla="*/ 1159668 w 1173345"/>
                  <a:gd name="connsiteY37" fmla="*/ 2171762 h 2174261"/>
                  <a:gd name="connsiteX38" fmla="*/ 1154840 w 1173345"/>
                  <a:gd name="connsiteY38" fmla="*/ 2165397 h 2174261"/>
                  <a:gd name="connsiteX39" fmla="*/ 1155104 w 1173345"/>
                  <a:gd name="connsiteY39" fmla="*/ 2174261 h 2174261"/>
                  <a:gd name="connsiteX40" fmla="*/ 5313 w 1173345"/>
                  <a:gd name="connsiteY40" fmla="*/ 381674 h 2174261"/>
                  <a:gd name="connsiteX41" fmla="*/ 9599 w 1173345"/>
                  <a:gd name="connsiteY41" fmla="*/ 379103 h 2174261"/>
                  <a:gd name="connsiteX42" fmla="*/ 8334 w 1173345"/>
                  <a:gd name="connsiteY42" fmla="*/ 375942 h 2174261"/>
                  <a:gd name="connsiteX43" fmla="*/ 1428 w 1173345"/>
                  <a:gd name="connsiteY43" fmla="*/ 362964 h 2174261"/>
                  <a:gd name="connsiteX44" fmla="*/ 1428 w 1173345"/>
                  <a:gd name="connsiteY44" fmla="*/ 349629 h 2174261"/>
                  <a:gd name="connsiteX45" fmla="*/ 13811 w 1173345"/>
                  <a:gd name="connsiteY45" fmla="*/ 357249 h 2174261"/>
                  <a:gd name="connsiteX46" fmla="*/ 20252 w 1173345"/>
                  <a:gd name="connsiteY46" fmla="*/ 363077 h 2174261"/>
                  <a:gd name="connsiteX47" fmla="*/ 16668 w 1173345"/>
                  <a:gd name="connsiteY47" fmla="*/ 353439 h 2174261"/>
                  <a:gd name="connsiteX48" fmla="*/ 3333 w 1173345"/>
                  <a:gd name="connsiteY48" fmla="*/ 339151 h 2174261"/>
                  <a:gd name="connsiteX49" fmla="*/ 476 w 1173345"/>
                  <a:gd name="connsiteY49" fmla="*/ 322006 h 2174261"/>
                  <a:gd name="connsiteX50" fmla="*/ 7500 w 1173345"/>
                  <a:gd name="connsiteY50" fmla="*/ 310576 h 2174261"/>
                  <a:gd name="connsiteX51" fmla="*/ 14734 w 1173345"/>
                  <a:gd name="connsiteY51" fmla="*/ 314014 h 2174261"/>
                  <a:gd name="connsiteX52" fmla="*/ 13334 w 1173345"/>
                  <a:gd name="connsiteY52" fmla="*/ 312005 h 2174261"/>
                  <a:gd name="connsiteX53" fmla="*/ 8096 w 1173345"/>
                  <a:gd name="connsiteY53" fmla="*/ 293431 h 2174261"/>
                  <a:gd name="connsiteX54" fmla="*/ 24288 w 1173345"/>
                  <a:gd name="connsiteY54" fmla="*/ 268666 h 2174261"/>
                  <a:gd name="connsiteX55" fmla="*/ 39528 w 1173345"/>
                  <a:gd name="connsiteY55" fmla="*/ 287716 h 2174261"/>
                  <a:gd name="connsiteX56" fmla="*/ 50513 w 1173345"/>
                  <a:gd name="connsiteY56" fmla="*/ 302925 h 2174261"/>
                  <a:gd name="connsiteX57" fmla="*/ 52459 w 1173345"/>
                  <a:gd name="connsiteY57" fmla="*/ 297321 h 2174261"/>
                  <a:gd name="connsiteX58" fmla="*/ 45243 w 1173345"/>
                  <a:gd name="connsiteY58" fmla="*/ 284859 h 2174261"/>
                  <a:gd name="connsiteX59" fmla="*/ 34766 w 1173345"/>
                  <a:gd name="connsiteY59" fmla="*/ 266761 h 2174261"/>
                  <a:gd name="connsiteX60" fmla="*/ 35718 w 1173345"/>
                  <a:gd name="connsiteY60" fmla="*/ 220089 h 2174261"/>
                  <a:gd name="connsiteX61" fmla="*/ 43338 w 1173345"/>
                  <a:gd name="connsiteY61" fmla="*/ 226876 h 2174261"/>
                  <a:gd name="connsiteX62" fmla="*/ 49216 w 1173345"/>
                  <a:gd name="connsiteY62" fmla="*/ 232661 h 2174261"/>
                  <a:gd name="connsiteX63" fmla="*/ 38814 w 1173345"/>
                  <a:gd name="connsiteY63" fmla="*/ 210088 h 2174261"/>
                  <a:gd name="connsiteX64" fmla="*/ 43338 w 1173345"/>
                  <a:gd name="connsiteY64" fmla="*/ 182941 h 2174261"/>
                  <a:gd name="connsiteX65" fmla="*/ 55721 w 1173345"/>
                  <a:gd name="connsiteY65" fmla="*/ 181989 h 2174261"/>
                  <a:gd name="connsiteX66" fmla="*/ 63572 w 1173345"/>
                  <a:gd name="connsiteY66" fmla="*/ 190314 h 2174261"/>
                  <a:gd name="connsiteX67" fmla="*/ 58578 w 1173345"/>
                  <a:gd name="connsiteY67" fmla="*/ 176274 h 2174261"/>
                  <a:gd name="connsiteX68" fmla="*/ 69056 w 1173345"/>
                  <a:gd name="connsiteY68" fmla="*/ 130554 h 2174261"/>
                  <a:gd name="connsiteX69" fmla="*/ 88106 w 1173345"/>
                  <a:gd name="connsiteY69" fmla="*/ 145794 h 2174261"/>
                  <a:gd name="connsiteX70" fmla="*/ 100012 w 1173345"/>
                  <a:gd name="connsiteY70" fmla="*/ 158414 h 2174261"/>
                  <a:gd name="connsiteX71" fmla="*/ 100453 w 1173345"/>
                  <a:gd name="connsiteY71" fmla="*/ 159098 h 2174261"/>
                  <a:gd name="connsiteX72" fmla="*/ 100543 w 1173345"/>
                  <a:gd name="connsiteY72" fmla="*/ 158837 h 2174261"/>
                  <a:gd name="connsiteX73" fmla="*/ 92868 w 1173345"/>
                  <a:gd name="connsiteY73" fmla="*/ 144841 h 2174261"/>
                  <a:gd name="connsiteX74" fmla="*/ 90963 w 1173345"/>
                  <a:gd name="connsiteY74" fmla="*/ 109599 h 2174261"/>
                  <a:gd name="connsiteX0" fmla="*/ 90963 w 1173345"/>
                  <a:gd name="connsiteY0" fmla="*/ 4883 h 2069545"/>
                  <a:gd name="connsiteX1" fmla="*/ 117633 w 1173345"/>
                  <a:gd name="connsiteY1" fmla="*/ 26790 h 2069545"/>
                  <a:gd name="connsiteX2" fmla="*/ 1166336 w 1173345"/>
                  <a:gd name="connsiteY2" fmla="*/ 1671758 h 2069545"/>
                  <a:gd name="connsiteX3" fmla="*/ 1170146 w 1173345"/>
                  <a:gd name="connsiteY3" fmla="*/ 1689855 h 2069545"/>
                  <a:gd name="connsiteX4" fmla="*/ 1156811 w 1173345"/>
                  <a:gd name="connsiteY4" fmla="*/ 1705095 h 2069545"/>
                  <a:gd name="connsiteX5" fmla="*/ 1152681 w 1173345"/>
                  <a:gd name="connsiteY5" fmla="*/ 1701428 h 2069545"/>
                  <a:gd name="connsiteX6" fmla="*/ 1155858 w 1173345"/>
                  <a:gd name="connsiteY6" fmla="*/ 1709858 h 2069545"/>
                  <a:gd name="connsiteX7" fmla="*/ 1169193 w 1173345"/>
                  <a:gd name="connsiteY7" fmla="*/ 1729860 h 2069545"/>
                  <a:gd name="connsiteX8" fmla="*/ 1170146 w 1173345"/>
                  <a:gd name="connsiteY8" fmla="*/ 1747005 h 2069545"/>
                  <a:gd name="connsiteX9" fmla="*/ 1164431 w 1173345"/>
                  <a:gd name="connsiteY9" fmla="*/ 1748910 h 2069545"/>
                  <a:gd name="connsiteX10" fmla="*/ 1155144 w 1173345"/>
                  <a:gd name="connsiteY10" fmla="*/ 1742600 h 2069545"/>
                  <a:gd name="connsiteX11" fmla="*/ 1150790 w 1173345"/>
                  <a:gd name="connsiteY11" fmla="*/ 1733997 h 2069545"/>
                  <a:gd name="connsiteX12" fmla="*/ 1153477 w 1173345"/>
                  <a:gd name="connsiteY12" fmla="*/ 1744148 h 2069545"/>
                  <a:gd name="connsiteX13" fmla="*/ 1157763 w 1173345"/>
                  <a:gd name="connsiteY13" fmla="*/ 1757483 h 2069545"/>
                  <a:gd name="connsiteX14" fmla="*/ 1166336 w 1173345"/>
                  <a:gd name="connsiteY14" fmla="*/ 1772723 h 2069545"/>
                  <a:gd name="connsiteX15" fmla="*/ 1167288 w 1173345"/>
                  <a:gd name="connsiteY15" fmla="*/ 1796535 h 2069545"/>
                  <a:gd name="connsiteX16" fmla="*/ 1161573 w 1173345"/>
                  <a:gd name="connsiteY16" fmla="*/ 1802250 h 2069545"/>
                  <a:gd name="connsiteX17" fmla="*/ 1154567 w 1173345"/>
                  <a:gd name="connsiteY17" fmla="*/ 1797063 h 2069545"/>
                  <a:gd name="connsiteX18" fmla="*/ 1158716 w 1173345"/>
                  <a:gd name="connsiteY18" fmla="*/ 1808918 h 2069545"/>
                  <a:gd name="connsiteX19" fmla="*/ 1164431 w 1173345"/>
                  <a:gd name="connsiteY19" fmla="*/ 1818443 h 2069545"/>
                  <a:gd name="connsiteX20" fmla="*/ 1165383 w 1173345"/>
                  <a:gd name="connsiteY20" fmla="*/ 1837493 h 2069545"/>
                  <a:gd name="connsiteX21" fmla="*/ 1159668 w 1173345"/>
                  <a:gd name="connsiteY21" fmla="*/ 1842255 h 2069545"/>
                  <a:gd name="connsiteX22" fmla="*/ 1147970 w 1173345"/>
                  <a:gd name="connsiteY22" fmla="*/ 1830557 h 2069545"/>
                  <a:gd name="connsiteX23" fmla="*/ 1148166 w 1173345"/>
                  <a:gd name="connsiteY23" fmla="*/ 1837127 h 2069545"/>
                  <a:gd name="connsiteX24" fmla="*/ 1149191 w 1173345"/>
                  <a:gd name="connsiteY24" fmla="*/ 1838445 h 2069545"/>
                  <a:gd name="connsiteX25" fmla="*/ 1156811 w 1173345"/>
                  <a:gd name="connsiteY25" fmla="*/ 1855590 h 2069545"/>
                  <a:gd name="connsiteX26" fmla="*/ 1165383 w 1173345"/>
                  <a:gd name="connsiteY26" fmla="*/ 1870830 h 2069545"/>
                  <a:gd name="connsiteX27" fmla="*/ 1166336 w 1173345"/>
                  <a:gd name="connsiteY27" fmla="*/ 1912740 h 2069545"/>
                  <a:gd name="connsiteX28" fmla="*/ 1161573 w 1173345"/>
                  <a:gd name="connsiteY28" fmla="*/ 1916550 h 2069545"/>
                  <a:gd name="connsiteX29" fmla="*/ 1153999 w 1173345"/>
                  <a:gd name="connsiteY29" fmla="*/ 1912986 h 2069545"/>
                  <a:gd name="connsiteX30" fmla="*/ 1155859 w 1173345"/>
                  <a:gd name="connsiteY30" fmla="*/ 1917503 h 2069545"/>
                  <a:gd name="connsiteX31" fmla="*/ 1161574 w 1173345"/>
                  <a:gd name="connsiteY31" fmla="*/ 1984178 h 2069545"/>
                  <a:gd name="connsiteX32" fmla="*/ 1156574 w 1173345"/>
                  <a:gd name="connsiteY32" fmla="*/ 1989179 h 2069545"/>
                  <a:gd name="connsiteX33" fmla="*/ 1152613 w 1173345"/>
                  <a:gd name="connsiteY33" fmla="*/ 1986098 h 2069545"/>
                  <a:gd name="connsiteX34" fmla="*/ 1153111 w 1173345"/>
                  <a:gd name="connsiteY34" fmla="*/ 2002783 h 2069545"/>
                  <a:gd name="connsiteX35" fmla="*/ 1158715 w 1173345"/>
                  <a:gd name="connsiteY35" fmla="*/ 2015016 h 2069545"/>
                  <a:gd name="connsiteX36" fmla="*/ 1162525 w 1173345"/>
                  <a:gd name="connsiteY36" fmla="*/ 2044186 h 2069545"/>
                  <a:gd name="connsiteX37" fmla="*/ 1159668 w 1173345"/>
                  <a:gd name="connsiteY37" fmla="*/ 2067046 h 2069545"/>
                  <a:gd name="connsiteX38" fmla="*/ 1154840 w 1173345"/>
                  <a:gd name="connsiteY38" fmla="*/ 2060681 h 2069545"/>
                  <a:gd name="connsiteX39" fmla="*/ 1155104 w 1173345"/>
                  <a:gd name="connsiteY39" fmla="*/ 2069545 h 2069545"/>
                  <a:gd name="connsiteX40" fmla="*/ 5313 w 1173345"/>
                  <a:gd name="connsiteY40" fmla="*/ 276958 h 2069545"/>
                  <a:gd name="connsiteX41" fmla="*/ 9599 w 1173345"/>
                  <a:gd name="connsiteY41" fmla="*/ 274387 h 2069545"/>
                  <a:gd name="connsiteX42" fmla="*/ 8334 w 1173345"/>
                  <a:gd name="connsiteY42" fmla="*/ 271226 h 2069545"/>
                  <a:gd name="connsiteX43" fmla="*/ 1428 w 1173345"/>
                  <a:gd name="connsiteY43" fmla="*/ 258248 h 2069545"/>
                  <a:gd name="connsiteX44" fmla="*/ 1428 w 1173345"/>
                  <a:gd name="connsiteY44" fmla="*/ 244913 h 2069545"/>
                  <a:gd name="connsiteX45" fmla="*/ 13811 w 1173345"/>
                  <a:gd name="connsiteY45" fmla="*/ 252533 h 2069545"/>
                  <a:gd name="connsiteX46" fmla="*/ 20252 w 1173345"/>
                  <a:gd name="connsiteY46" fmla="*/ 258361 h 2069545"/>
                  <a:gd name="connsiteX47" fmla="*/ 16668 w 1173345"/>
                  <a:gd name="connsiteY47" fmla="*/ 248723 h 2069545"/>
                  <a:gd name="connsiteX48" fmla="*/ 3333 w 1173345"/>
                  <a:gd name="connsiteY48" fmla="*/ 234435 h 2069545"/>
                  <a:gd name="connsiteX49" fmla="*/ 476 w 1173345"/>
                  <a:gd name="connsiteY49" fmla="*/ 217290 h 2069545"/>
                  <a:gd name="connsiteX50" fmla="*/ 7500 w 1173345"/>
                  <a:gd name="connsiteY50" fmla="*/ 205860 h 2069545"/>
                  <a:gd name="connsiteX51" fmla="*/ 14734 w 1173345"/>
                  <a:gd name="connsiteY51" fmla="*/ 209298 h 2069545"/>
                  <a:gd name="connsiteX52" fmla="*/ 13334 w 1173345"/>
                  <a:gd name="connsiteY52" fmla="*/ 207289 h 2069545"/>
                  <a:gd name="connsiteX53" fmla="*/ 8096 w 1173345"/>
                  <a:gd name="connsiteY53" fmla="*/ 188715 h 2069545"/>
                  <a:gd name="connsiteX54" fmla="*/ 24288 w 1173345"/>
                  <a:gd name="connsiteY54" fmla="*/ 163950 h 2069545"/>
                  <a:gd name="connsiteX55" fmla="*/ 39528 w 1173345"/>
                  <a:gd name="connsiteY55" fmla="*/ 183000 h 2069545"/>
                  <a:gd name="connsiteX56" fmla="*/ 50513 w 1173345"/>
                  <a:gd name="connsiteY56" fmla="*/ 198209 h 2069545"/>
                  <a:gd name="connsiteX57" fmla="*/ 52459 w 1173345"/>
                  <a:gd name="connsiteY57" fmla="*/ 192605 h 2069545"/>
                  <a:gd name="connsiteX58" fmla="*/ 45243 w 1173345"/>
                  <a:gd name="connsiteY58" fmla="*/ 180143 h 2069545"/>
                  <a:gd name="connsiteX59" fmla="*/ 34766 w 1173345"/>
                  <a:gd name="connsiteY59" fmla="*/ 162045 h 2069545"/>
                  <a:gd name="connsiteX60" fmla="*/ 35718 w 1173345"/>
                  <a:gd name="connsiteY60" fmla="*/ 115373 h 2069545"/>
                  <a:gd name="connsiteX61" fmla="*/ 43338 w 1173345"/>
                  <a:gd name="connsiteY61" fmla="*/ 122160 h 2069545"/>
                  <a:gd name="connsiteX62" fmla="*/ 49216 w 1173345"/>
                  <a:gd name="connsiteY62" fmla="*/ 127945 h 2069545"/>
                  <a:gd name="connsiteX63" fmla="*/ 38814 w 1173345"/>
                  <a:gd name="connsiteY63" fmla="*/ 105372 h 2069545"/>
                  <a:gd name="connsiteX64" fmla="*/ 43338 w 1173345"/>
                  <a:gd name="connsiteY64" fmla="*/ 78225 h 2069545"/>
                  <a:gd name="connsiteX65" fmla="*/ 55721 w 1173345"/>
                  <a:gd name="connsiteY65" fmla="*/ 77273 h 2069545"/>
                  <a:gd name="connsiteX66" fmla="*/ 63572 w 1173345"/>
                  <a:gd name="connsiteY66" fmla="*/ 85598 h 2069545"/>
                  <a:gd name="connsiteX67" fmla="*/ 58578 w 1173345"/>
                  <a:gd name="connsiteY67" fmla="*/ 71558 h 2069545"/>
                  <a:gd name="connsiteX68" fmla="*/ 69056 w 1173345"/>
                  <a:gd name="connsiteY68" fmla="*/ 25838 h 2069545"/>
                  <a:gd name="connsiteX69" fmla="*/ 88106 w 1173345"/>
                  <a:gd name="connsiteY69" fmla="*/ 41078 h 2069545"/>
                  <a:gd name="connsiteX70" fmla="*/ 100012 w 1173345"/>
                  <a:gd name="connsiteY70" fmla="*/ 53698 h 2069545"/>
                  <a:gd name="connsiteX71" fmla="*/ 100453 w 1173345"/>
                  <a:gd name="connsiteY71" fmla="*/ 54382 h 2069545"/>
                  <a:gd name="connsiteX72" fmla="*/ 100543 w 1173345"/>
                  <a:gd name="connsiteY72" fmla="*/ 54121 h 2069545"/>
                  <a:gd name="connsiteX73" fmla="*/ 92868 w 1173345"/>
                  <a:gd name="connsiteY73" fmla="*/ 40125 h 2069545"/>
                  <a:gd name="connsiteX74" fmla="*/ 90963 w 1173345"/>
                  <a:gd name="connsiteY74" fmla="*/ 4883 h 206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</a:cxnLst>
                <a:rect l="l" t="t" r="r" b="b"/>
                <a:pathLst>
                  <a:path w="1173345" h="2069545">
                    <a:moveTo>
                      <a:pt x="90963" y="4883"/>
                    </a:moveTo>
                    <a:cubicBezTo>
                      <a:pt x="109061" y="-3690"/>
                      <a:pt x="98348" y="-3561"/>
                      <a:pt x="117633" y="26790"/>
                    </a:cubicBezTo>
                    <a:lnTo>
                      <a:pt x="1166336" y="1671758"/>
                    </a:lnTo>
                    <a:cubicBezTo>
                      <a:pt x="1174909" y="1679378"/>
                      <a:pt x="1174909" y="1684140"/>
                      <a:pt x="1170146" y="1689855"/>
                    </a:cubicBezTo>
                    <a:cubicBezTo>
                      <a:pt x="1161574" y="1690808"/>
                      <a:pt x="1177766" y="1714620"/>
                      <a:pt x="1156811" y="1705095"/>
                    </a:cubicBezTo>
                    <a:lnTo>
                      <a:pt x="1152681" y="1701428"/>
                    </a:lnTo>
                    <a:lnTo>
                      <a:pt x="1155858" y="1709858"/>
                    </a:lnTo>
                    <a:cubicBezTo>
                      <a:pt x="1160621" y="1716525"/>
                      <a:pt x="1165383" y="1723193"/>
                      <a:pt x="1169193" y="1729860"/>
                    </a:cubicBezTo>
                    <a:cubicBezTo>
                      <a:pt x="1174908" y="1735575"/>
                      <a:pt x="1173003" y="1741290"/>
                      <a:pt x="1170146" y="1747005"/>
                    </a:cubicBezTo>
                    <a:cubicBezTo>
                      <a:pt x="1168241" y="1747958"/>
                      <a:pt x="1166336" y="1747958"/>
                      <a:pt x="1164431" y="1748910"/>
                    </a:cubicBezTo>
                    <a:cubicBezTo>
                      <a:pt x="1159669" y="1748434"/>
                      <a:pt x="1157049" y="1745815"/>
                      <a:pt x="1155144" y="1742600"/>
                    </a:cubicBezTo>
                    <a:lnTo>
                      <a:pt x="1150790" y="1733997"/>
                    </a:lnTo>
                    <a:lnTo>
                      <a:pt x="1153477" y="1744148"/>
                    </a:lnTo>
                    <a:cubicBezTo>
                      <a:pt x="1155620" y="1748672"/>
                      <a:pt x="1157763" y="1752721"/>
                      <a:pt x="1157763" y="1757483"/>
                    </a:cubicBezTo>
                    <a:cubicBezTo>
                      <a:pt x="1160621" y="1762245"/>
                      <a:pt x="1163478" y="1767008"/>
                      <a:pt x="1166336" y="1772723"/>
                    </a:cubicBezTo>
                    <a:cubicBezTo>
                      <a:pt x="1170146" y="1780343"/>
                      <a:pt x="1169193" y="1787963"/>
                      <a:pt x="1167288" y="1796535"/>
                    </a:cubicBezTo>
                    <a:cubicBezTo>
                      <a:pt x="1166336" y="1799393"/>
                      <a:pt x="1165383" y="1802250"/>
                      <a:pt x="1161573" y="1802250"/>
                    </a:cubicBezTo>
                    <a:lnTo>
                      <a:pt x="1154567" y="1797063"/>
                    </a:lnTo>
                    <a:lnTo>
                      <a:pt x="1158716" y="1808918"/>
                    </a:lnTo>
                    <a:cubicBezTo>
                      <a:pt x="1160621" y="1811775"/>
                      <a:pt x="1162526" y="1814633"/>
                      <a:pt x="1164431" y="1818443"/>
                    </a:cubicBezTo>
                    <a:cubicBezTo>
                      <a:pt x="1168241" y="1824158"/>
                      <a:pt x="1167288" y="1830825"/>
                      <a:pt x="1165383" y="1837493"/>
                    </a:cubicBezTo>
                    <a:cubicBezTo>
                      <a:pt x="1163478" y="1839398"/>
                      <a:pt x="1161573" y="1840350"/>
                      <a:pt x="1159668" y="1842255"/>
                    </a:cubicBezTo>
                    <a:lnTo>
                      <a:pt x="1147970" y="1830557"/>
                    </a:lnTo>
                    <a:cubicBezTo>
                      <a:pt x="1148035" y="1832747"/>
                      <a:pt x="1148101" y="1834937"/>
                      <a:pt x="1148166" y="1837127"/>
                    </a:cubicBezTo>
                    <a:lnTo>
                      <a:pt x="1149191" y="1838445"/>
                    </a:lnTo>
                    <a:cubicBezTo>
                      <a:pt x="1153001" y="1843208"/>
                      <a:pt x="1156811" y="1848923"/>
                      <a:pt x="1156811" y="1855590"/>
                    </a:cubicBezTo>
                    <a:cubicBezTo>
                      <a:pt x="1159668" y="1860353"/>
                      <a:pt x="1162526" y="1866068"/>
                      <a:pt x="1165383" y="1870830"/>
                    </a:cubicBezTo>
                    <a:cubicBezTo>
                      <a:pt x="1170146" y="1885118"/>
                      <a:pt x="1169193" y="1898453"/>
                      <a:pt x="1166336" y="1912740"/>
                    </a:cubicBezTo>
                    <a:cubicBezTo>
                      <a:pt x="1164431" y="1913693"/>
                      <a:pt x="1163478" y="1915598"/>
                      <a:pt x="1161573" y="1916550"/>
                    </a:cubicBezTo>
                    <a:lnTo>
                      <a:pt x="1153999" y="1912986"/>
                    </a:lnTo>
                    <a:lnTo>
                      <a:pt x="1155859" y="1917503"/>
                    </a:lnTo>
                    <a:cubicBezTo>
                      <a:pt x="1169194" y="1938458"/>
                      <a:pt x="1165384" y="1961318"/>
                      <a:pt x="1161574" y="1984178"/>
                    </a:cubicBezTo>
                    <a:cubicBezTo>
                      <a:pt x="1160622" y="1992274"/>
                      <a:pt x="1158717" y="1991560"/>
                      <a:pt x="1156574" y="1989179"/>
                    </a:cubicBezTo>
                    <a:lnTo>
                      <a:pt x="1152613" y="1986098"/>
                    </a:lnTo>
                    <a:lnTo>
                      <a:pt x="1153111" y="2002783"/>
                    </a:lnTo>
                    <a:lnTo>
                      <a:pt x="1158715" y="2015016"/>
                    </a:lnTo>
                    <a:cubicBezTo>
                      <a:pt x="1162287" y="2024184"/>
                      <a:pt x="1164430" y="2033709"/>
                      <a:pt x="1162525" y="2044186"/>
                    </a:cubicBezTo>
                    <a:cubicBezTo>
                      <a:pt x="1163478" y="2051806"/>
                      <a:pt x="1168240" y="2060378"/>
                      <a:pt x="1159668" y="2067046"/>
                    </a:cubicBezTo>
                    <a:lnTo>
                      <a:pt x="1154840" y="2060681"/>
                    </a:lnTo>
                    <a:lnTo>
                      <a:pt x="1155104" y="2069545"/>
                    </a:lnTo>
                    <a:lnTo>
                      <a:pt x="5313" y="276958"/>
                    </a:lnTo>
                    <a:lnTo>
                      <a:pt x="9599" y="274387"/>
                    </a:lnTo>
                    <a:lnTo>
                      <a:pt x="8334" y="271226"/>
                    </a:lnTo>
                    <a:cubicBezTo>
                      <a:pt x="5715" y="267059"/>
                      <a:pt x="2857" y="263011"/>
                      <a:pt x="1428" y="258248"/>
                    </a:cubicBezTo>
                    <a:cubicBezTo>
                      <a:pt x="-476" y="254438"/>
                      <a:pt x="-476" y="246818"/>
                      <a:pt x="1428" y="244913"/>
                    </a:cubicBezTo>
                    <a:cubicBezTo>
                      <a:pt x="8096" y="240150"/>
                      <a:pt x="8096" y="251580"/>
                      <a:pt x="13811" y="252533"/>
                    </a:cubicBezTo>
                    <a:lnTo>
                      <a:pt x="20252" y="258361"/>
                    </a:lnTo>
                    <a:lnTo>
                      <a:pt x="16668" y="248723"/>
                    </a:lnTo>
                    <a:cubicBezTo>
                      <a:pt x="13811" y="242055"/>
                      <a:pt x="10953" y="235388"/>
                      <a:pt x="3333" y="234435"/>
                    </a:cubicBezTo>
                    <a:cubicBezTo>
                      <a:pt x="-1429" y="229673"/>
                      <a:pt x="1428" y="223005"/>
                      <a:pt x="476" y="217290"/>
                    </a:cubicBezTo>
                    <a:cubicBezTo>
                      <a:pt x="2381" y="211575"/>
                      <a:pt x="4524" y="207289"/>
                      <a:pt x="7500" y="205860"/>
                    </a:cubicBezTo>
                    <a:lnTo>
                      <a:pt x="14734" y="209298"/>
                    </a:lnTo>
                    <a:lnTo>
                      <a:pt x="13334" y="207289"/>
                    </a:lnTo>
                    <a:cubicBezTo>
                      <a:pt x="10001" y="201812"/>
                      <a:pt x="7619" y="195859"/>
                      <a:pt x="8096" y="188715"/>
                    </a:cubicBezTo>
                    <a:cubicBezTo>
                      <a:pt x="12858" y="180143"/>
                      <a:pt x="-4287" y="156330"/>
                      <a:pt x="24288" y="163950"/>
                    </a:cubicBezTo>
                    <a:cubicBezTo>
                      <a:pt x="30956" y="169665"/>
                      <a:pt x="34766" y="176333"/>
                      <a:pt x="39528" y="183000"/>
                    </a:cubicBezTo>
                    <a:lnTo>
                      <a:pt x="50513" y="198209"/>
                    </a:lnTo>
                    <a:lnTo>
                      <a:pt x="52459" y="192605"/>
                    </a:lnTo>
                    <a:lnTo>
                      <a:pt x="45243" y="180143"/>
                    </a:lnTo>
                    <a:cubicBezTo>
                      <a:pt x="40481" y="174428"/>
                      <a:pt x="38576" y="167760"/>
                      <a:pt x="34766" y="162045"/>
                    </a:cubicBezTo>
                    <a:cubicBezTo>
                      <a:pt x="30956" y="146805"/>
                      <a:pt x="20478" y="130613"/>
                      <a:pt x="35718" y="115373"/>
                    </a:cubicBezTo>
                    <a:cubicBezTo>
                      <a:pt x="40004" y="115373"/>
                      <a:pt x="41671" y="118707"/>
                      <a:pt x="43338" y="122160"/>
                    </a:cubicBezTo>
                    <a:lnTo>
                      <a:pt x="49216" y="127945"/>
                    </a:lnTo>
                    <a:lnTo>
                      <a:pt x="38814" y="105372"/>
                    </a:lnTo>
                    <a:cubicBezTo>
                      <a:pt x="36194" y="97037"/>
                      <a:pt x="36194" y="88227"/>
                      <a:pt x="43338" y="78225"/>
                    </a:cubicBezTo>
                    <a:cubicBezTo>
                      <a:pt x="48101" y="71558"/>
                      <a:pt x="50958" y="73463"/>
                      <a:pt x="55721" y="77273"/>
                    </a:cubicBezTo>
                    <a:lnTo>
                      <a:pt x="63572" y="85598"/>
                    </a:lnTo>
                    <a:lnTo>
                      <a:pt x="58578" y="71558"/>
                    </a:lnTo>
                    <a:cubicBezTo>
                      <a:pt x="45243" y="52508"/>
                      <a:pt x="61436" y="40125"/>
                      <a:pt x="69056" y="25838"/>
                    </a:cubicBezTo>
                    <a:cubicBezTo>
                      <a:pt x="79533" y="26790"/>
                      <a:pt x="79533" y="39173"/>
                      <a:pt x="88106" y="41078"/>
                    </a:cubicBezTo>
                    <a:cubicBezTo>
                      <a:pt x="93345" y="44412"/>
                      <a:pt x="96916" y="48936"/>
                      <a:pt x="100012" y="53698"/>
                    </a:cubicBezTo>
                    <a:lnTo>
                      <a:pt x="100453" y="54382"/>
                    </a:lnTo>
                    <a:lnTo>
                      <a:pt x="100543" y="54121"/>
                    </a:lnTo>
                    <a:lnTo>
                      <a:pt x="92868" y="40125"/>
                    </a:lnTo>
                    <a:cubicBezTo>
                      <a:pt x="94773" y="27743"/>
                      <a:pt x="68103" y="16313"/>
                      <a:pt x="90963" y="4883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15" name="Freeform: Shape 13">
                <a:extLst>
                  <a:ext uri="{FF2B5EF4-FFF2-40B4-BE49-F238E27FC236}">
                    <a16:creationId xmlns:a16="http://schemas.microsoft.com/office/drawing/2014/main" id="{28BC833E-3954-4CCB-B0E6-20458E9D8B71}"/>
                  </a:ext>
                </a:extLst>
              </p:cNvPr>
              <p:cNvSpPr/>
              <p:nvPr/>
            </p:nvSpPr>
            <p:spPr>
              <a:xfrm>
                <a:off x="3266303" y="2763795"/>
                <a:ext cx="1087394" cy="1684637"/>
              </a:xfrm>
              <a:custGeom>
                <a:avLst/>
                <a:gdLst>
                  <a:gd name="connsiteX0" fmla="*/ 0 w 1087394"/>
                  <a:gd name="connsiteY0" fmla="*/ 0 h 1684637"/>
                  <a:gd name="connsiteX1" fmla="*/ 1087394 w 1087394"/>
                  <a:gd name="connsiteY1" fmla="*/ 1684637 h 168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87394" h="1684637">
                    <a:moveTo>
                      <a:pt x="0" y="0"/>
                    </a:moveTo>
                    <a:lnTo>
                      <a:pt x="1087394" y="1684637"/>
                    </a:ln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6" name="Freeform: Shape 14">
                <a:extLst>
                  <a:ext uri="{FF2B5EF4-FFF2-40B4-BE49-F238E27FC236}">
                    <a16:creationId xmlns:a16="http://schemas.microsoft.com/office/drawing/2014/main" id="{702A88EB-BA8F-4F9F-A214-667AF7744A38}"/>
                  </a:ext>
                </a:extLst>
              </p:cNvPr>
              <p:cNvSpPr/>
              <p:nvPr/>
            </p:nvSpPr>
            <p:spPr>
              <a:xfrm>
                <a:off x="3241587" y="2798799"/>
                <a:ext cx="1087394" cy="1684637"/>
              </a:xfrm>
              <a:custGeom>
                <a:avLst/>
                <a:gdLst>
                  <a:gd name="connsiteX0" fmla="*/ 0 w 1087394"/>
                  <a:gd name="connsiteY0" fmla="*/ 0 h 1684637"/>
                  <a:gd name="connsiteX1" fmla="*/ 1087394 w 1087394"/>
                  <a:gd name="connsiteY1" fmla="*/ 1684637 h 168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87394" h="1684637">
                    <a:moveTo>
                      <a:pt x="0" y="0"/>
                    </a:moveTo>
                    <a:lnTo>
                      <a:pt x="1087394" y="1684637"/>
                    </a:ln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7" name="Freeform: Shape 15">
                <a:extLst>
                  <a:ext uri="{FF2B5EF4-FFF2-40B4-BE49-F238E27FC236}">
                    <a16:creationId xmlns:a16="http://schemas.microsoft.com/office/drawing/2014/main" id="{DC022148-742C-483B-B120-82FEC0C85795}"/>
                  </a:ext>
                </a:extLst>
              </p:cNvPr>
              <p:cNvSpPr/>
              <p:nvPr/>
            </p:nvSpPr>
            <p:spPr>
              <a:xfrm>
                <a:off x="3262746" y="2893309"/>
                <a:ext cx="1087394" cy="1684637"/>
              </a:xfrm>
              <a:custGeom>
                <a:avLst/>
                <a:gdLst>
                  <a:gd name="connsiteX0" fmla="*/ 0 w 1087394"/>
                  <a:gd name="connsiteY0" fmla="*/ 0 h 1684637"/>
                  <a:gd name="connsiteX1" fmla="*/ 1087394 w 1087394"/>
                  <a:gd name="connsiteY1" fmla="*/ 1684637 h 168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87394" h="1684637">
                    <a:moveTo>
                      <a:pt x="0" y="0"/>
                    </a:moveTo>
                    <a:lnTo>
                      <a:pt x="1087394" y="1684637"/>
                    </a:ln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8" name="Freeform: Shape 16">
                <a:extLst>
                  <a:ext uri="{FF2B5EF4-FFF2-40B4-BE49-F238E27FC236}">
                    <a16:creationId xmlns:a16="http://schemas.microsoft.com/office/drawing/2014/main" id="{49B6FC05-C4E1-46C7-9F9E-3B74C5D36DE0}"/>
                  </a:ext>
                </a:extLst>
              </p:cNvPr>
              <p:cNvSpPr/>
              <p:nvPr/>
            </p:nvSpPr>
            <p:spPr>
              <a:xfrm>
                <a:off x="3204973" y="2868807"/>
                <a:ext cx="1087394" cy="1684637"/>
              </a:xfrm>
              <a:custGeom>
                <a:avLst/>
                <a:gdLst>
                  <a:gd name="connsiteX0" fmla="*/ 0 w 1087394"/>
                  <a:gd name="connsiteY0" fmla="*/ 0 h 1684637"/>
                  <a:gd name="connsiteX1" fmla="*/ 1087394 w 1087394"/>
                  <a:gd name="connsiteY1" fmla="*/ 1684637 h 168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87394" h="1684637">
                    <a:moveTo>
                      <a:pt x="0" y="0"/>
                    </a:moveTo>
                    <a:lnTo>
                      <a:pt x="1087394" y="1684637"/>
                    </a:ln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9" name="Freeform: Shape 17">
                <a:extLst>
                  <a:ext uri="{FF2B5EF4-FFF2-40B4-BE49-F238E27FC236}">
                    <a16:creationId xmlns:a16="http://schemas.microsoft.com/office/drawing/2014/main" id="{9CA2E880-B1FA-4F78-933F-574BC3810D37}"/>
                  </a:ext>
                </a:extLst>
              </p:cNvPr>
              <p:cNvSpPr/>
              <p:nvPr/>
            </p:nvSpPr>
            <p:spPr>
              <a:xfrm>
                <a:off x="3258722" y="3048952"/>
                <a:ext cx="1087394" cy="1684637"/>
              </a:xfrm>
              <a:custGeom>
                <a:avLst/>
                <a:gdLst>
                  <a:gd name="connsiteX0" fmla="*/ 0 w 1087394"/>
                  <a:gd name="connsiteY0" fmla="*/ 0 h 1684637"/>
                  <a:gd name="connsiteX1" fmla="*/ 1087394 w 1087394"/>
                  <a:gd name="connsiteY1" fmla="*/ 1684637 h 168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87394" h="1684637">
                    <a:moveTo>
                      <a:pt x="0" y="0"/>
                    </a:moveTo>
                    <a:lnTo>
                      <a:pt x="1087394" y="1684637"/>
                    </a:ln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0" name="Freeform: Shape 18">
                <a:extLst>
                  <a:ext uri="{FF2B5EF4-FFF2-40B4-BE49-F238E27FC236}">
                    <a16:creationId xmlns:a16="http://schemas.microsoft.com/office/drawing/2014/main" id="{C995CCA0-FE94-479F-A27B-D03C49E052C5}"/>
                  </a:ext>
                </a:extLst>
              </p:cNvPr>
              <p:cNvSpPr/>
              <p:nvPr/>
            </p:nvSpPr>
            <p:spPr>
              <a:xfrm>
                <a:off x="3197381" y="2922475"/>
                <a:ext cx="1087394" cy="1684637"/>
              </a:xfrm>
              <a:custGeom>
                <a:avLst/>
                <a:gdLst>
                  <a:gd name="connsiteX0" fmla="*/ 0 w 1087394"/>
                  <a:gd name="connsiteY0" fmla="*/ 0 h 1684637"/>
                  <a:gd name="connsiteX1" fmla="*/ 1087394 w 1087394"/>
                  <a:gd name="connsiteY1" fmla="*/ 1684637 h 168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87394" h="1684637">
                    <a:moveTo>
                      <a:pt x="0" y="0"/>
                    </a:moveTo>
                    <a:lnTo>
                      <a:pt x="1087394" y="1684637"/>
                    </a:ln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40" name="Group 72">
            <a:extLst>
              <a:ext uri="{FF2B5EF4-FFF2-40B4-BE49-F238E27FC236}">
                <a16:creationId xmlns:a16="http://schemas.microsoft.com/office/drawing/2014/main" id="{C674FE97-6098-46DA-9044-6981017578A6}"/>
              </a:ext>
            </a:extLst>
          </p:cNvPr>
          <p:cNvGrpSpPr/>
          <p:nvPr/>
        </p:nvGrpSpPr>
        <p:grpSpPr>
          <a:xfrm>
            <a:off x="6917788" y="3032930"/>
            <a:ext cx="4274542" cy="874400"/>
            <a:chOff x="6949900" y="3084922"/>
            <a:chExt cx="4274542" cy="874400"/>
          </a:xfrm>
        </p:grpSpPr>
        <p:sp>
          <p:nvSpPr>
            <p:cNvPr id="1241" name="Rectangle 66">
              <a:extLst>
                <a:ext uri="{FF2B5EF4-FFF2-40B4-BE49-F238E27FC236}">
                  <a16:creationId xmlns:a16="http://schemas.microsoft.com/office/drawing/2014/main" id="{2D116E3B-A93E-4C84-AAFE-41CAF4119AE1}"/>
                </a:ext>
              </a:extLst>
            </p:cNvPr>
            <p:cNvSpPr/>
            <p:nvPr/>
          </p:nvSpPr>
          <p:spPr>
            <a:xfrm>
              <a:off x="6949900" y="3084922"/>
              <a:ext cx="2194560" cy="369332"/>
            </a:xfrm>
            <a:prstGeom prst="rect">
              <a:avLst/>
            </a:prstGeom>
            <a:solidFill>
              <a:schemeClr val="accent2"/>
            </a:solidFill>
          </p:spPr>
          <p:txBody>
            <a:bodyPr wrap="none">
              <a:no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Modern  PowerPoint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42" name="직사각형 22">
              <a:extLst>
                <a:ext uri="{FF2B5EF4-FFF2-40B4-BE49-F238E27FC236}">
                  <a16:creationId xmlns:a16="http://schemas.microsoft.com/office/drawing/2014/main" id="{EBB5D4A9-C2EC-48FF-ACFA-B6C62BF468FD}"/>
                </a:ext>
              </a:extLst>
            </p:cNvPr>
            <p:cNvSpPr/>
            <p:nvPr/>
          </p:nvSpPr>
          <p:spPr>
            <a:xfrm>
              <a:off x="7308411" y="3497657"/>
              <a:ext cx="391603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Example Text : Get a modern PowerPoint  Presentation that is beautifully designed.</a:t>
              </a:r>
            </a:p>
          </p:txBody>
        </p:sp>
      </p:grpSp>
      <p:grpSp>
        <p:nvGrpSpPr>
          <p:cNvPr id="1243" name="Group 76">
            <a:extLst>
              <a:ext uri="{FF2B5EF4-FFF2-40B4-BE49-F238E27FC236}">
                <a16:creationId xmlns:a16="http://schemas.microsoft.com/office/drawing/2014/main" id="{59AFDC76-8157-44E7-B0BD-43CB0C07AA1A}"/>
              </a:ext>
            </a:extLst>
          </p:cNvPr>
          <p:cNvGrpSpPr/>
          <p:nvPr/>
        </p:nvGrpSpPr>
        <p:grpSpPr>
          <a:xfrm>
            <a:off x="6917788" y="4125946"/>
            <a:ext cx="4274542" cy="885749"/>
            <a:chOff x="6917788" y="4078404"/>
            <a:chExt cx="4274542" cy="885749"/>
          </a:xfrm>
        </p:grpSpPr>
        <p:sp>
          <p:nvSpPr>
            <p:cNvPr id="1244" name="Rectangle 67">
              <a:extLst>
                <a:ext uri="{FF2B5EF4-FFF2-40B4-BE49-F238E27FC236}">
                  <a16:creationId xmlns:a16="http://schemas.microsoft.com/office/drawing/2014/main" id="{559C7121-721E-49EA-AC8E-20ECC6837006}"/>
                </a:ext>
              </a:extLst>
            </p:cNvPr>
            <p:cNvSpPr/>
            <p:nvPr/>
          </p:nvSpPr>
          <p:spPr>
            <a:xfrm>
              <a:off x="6917788" y="4078404"/>
              <a:ext cx="2194560" cy="369332"/>
            </a:xfrm>
            <a:prstGeom prst="rect">
              <a:avLst/>
            </a:prstGeom>
            <a:solidFill>
              <a:schemeClr val="accent3"/>
            </a:solidFill>
          </p:spPr>
          <p:txBody>
            <a:bodyPr wrap="none">
              <a:no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Modern  PowerPoint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45" name="직사각형 22">
              <a:extLst>
                <a:ext uri="{FF2B5EF4-FFF2-40B4-BE49-F238E27FC236}">
                  <a16:creationId xmlns:a16="http://schemas.microsoft.com/office/drawing/2014/main" id="{246DADFE-43CB-40A7-B0AF-42E6377A5AED}"/>
                </a:ext>
              </a:extLst>
            </p:cNvPr>
            <p:cNvSpPr/>
            <p:nvPr/>
          </p:nvSpPr>
          <p:spPr>
            <a:xfrm>
              <a:off x="7276299" y="4502488"/>
              <a:ext cx="391603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Example Text : Get a modern PowerPoint  Presentation that is beautifully designed.</a:t>
              </a:r>
            </a:p>
          </p:txBody>
        </p:sp>
      </p:grpSp>
      <p:grpSp>
        <p:nvGrpSpPr>
          <p:cNvPr id="1246" name="Group 77">
            <a:extLst>
              <a:ext uri="{FF2B5EF4-FFF2-40B4-BE49-F238E27FC236}">
                <a16:creationId xmlns:a16="http://schemas.microsoft.com/office/drawing/2014/main" id="{94D07F5D-467C-48FF-8B08-355D1A9583D0}"/>
              </a:ext>
            </a:extLst>
          </p:cNvPr>
          <p:cNvGrpSpPr/>
          <p:nvPr/>
        </p:nvGrpSpPr>
        <p:grpSpPr>
          <a:xfrm>
            <a:off x="6917788" y="5230311"/>
            <a:ext cx="4274542" cy="897099"/>
            <a:chOff x="6917788" y="5183305"/>
            <a:chExt cx="4274542" cy="897099"/>
          </a:xfrm>
        </p:grpSpPr>
        <p:sp>
          <p:nvSpPr>
            <p:cNvPr id="1247" name="Rectangle 68">
              <a:extLst>
                <a:ext uri="{FF2B5EF4-FFF2-40B4-BE49-F238E27FC236}">
                  <a16:creationId xmlns:a16="http://schemas.microsoft.com/office/drawing/2014/main" id="{520DA9B1-780D-4FF1-B7BC-4A5E95462104}"/>
                </a:ext>
              </a:extLst>
            </p:cNvPr>
            <p:cNvSpPr/>
            <p:nvPr/>
          </p:nvSpPr>
          <p:spPr>
            <a:xfrm>
              <a:off x="6917788" y="5183305"/>
              <a:ext cx="2194560" cy="369332"/>
            </a:xfrm>
            <a:prstGeom prst="rect">
              <a:avLst/>
            </a:prstGeom>
            <a:solidFill>
              <a:schemeClr val="accent4"/>
            </a:solidFill>
          </p:spPr>
          <p:txBody>
            <a:bodyPr wrap="none">
              <a:no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Modern  PowerPoint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48" name="직사각형 22">
              <a:extLst>
                <a:ext uri="{FF2B5EF4-FFF2-40B4-BE49-F238E27FC236}">
                  <a16:creationId xmlns:a16="http://schemas.microsoft.com/office/drawing/2014/main" id="{920CD701-A498-4CE1-8811-3FF49E6C5B84}"/>
                </a:ext>
              </a:extLst>
            </p:cNvPr>
            <p:cNvSpPr/>
            <p:nvPr/>
          </p:nvSpPr>
          <p:spPr>
            <a:xfrm>
              <a:off x="7276299" y="5618739"/>
              <a:ext cx="391603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Example Text : Get a modern PowerPoint  Presentation that is beautifully designed.</a:t>
              </a:r>
            </a:p>
          </p:txBody>
        </p:sp>
      </p:grpSp>
      <p:grpSp>
        <p:nvGrpSpPr>
          <p:cNvPr id="1249" name="Group 73">
            <a:extLst>
              <a:ext uri="{FF2B5EF4-FFF2-40B4-BE49-F238E27FC236}">
                <a16:creationId xmlns:a16="http://schemas.microsoft.com/office/drawing/2014/main" id="{A19AEE62-4CD4-4C0D-853C-A874D6FC5A15}"/>
              </a:ext>
            </a:extLst>
          </p:cNvPr>
          <p:cNvGrpSpPr/>
          <p:nvPr/>
        </p:nvGrpSpPr>
        <p:grpSpPr>
          <a:xfrm>
            <a:off x="6917788" y="1939914"/>
            <a:ext cx="4274542" cy="874400"/>
            <a:chOff x="6949900" y="3084922"/>
            <a:chExt cx="4274542" cy="874400"/>
          </a:xfrm>
        </p:grpSpPr>
        <p:sp>
          <p:nvSpPr>
            <p:cNvPr id="1250" name="Rectangle 74">
              <a:extLst>
                <a:ext uri="{FF2B5EF4-FFF2-40B4-BE49-F238E27FC236}">
                  <a16:creationId xmlns:a16="http://schemas.microsoft.com/office/drawing/2014/main" id="{F8D9189E-4170-48F7-BF54-E198072206B6}"/>
                </a:ext>
              </a:extLst>
            </p:cNvPr>
            <p:cNvSpPr/>
            <p:nvPr/>
          </p:nvSpPr>
          <p:spPr>
            <a:xfrm>
              <a:off x="6949900" y="3084922"/>
              <a:ext cx="2194560" cy="3693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no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Modern  PowerPoint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51" name="직사각형 22">
              <a:extLst>
                <a:ext uri="{FF2B5EF4-FFF2-40B4-BE49-F238E27FC236}">
                  <a16:creationId xmlns:a16="http://schemas.microsoft.com/office/drawing/2014/main" id="{2A76C7FE-3D6E-4743-B59B-E068F419D490}"/>
                </a:ext>
              </a:extLst>
            </p:cNvPr>
            <p:cNvSpPr/>
            <p:nvPr/>
          </p:nvSpPr>
          <p:spPr>
            <a:xfrm>
              <a:off x="7308411" y="3497657"/>
              <a:ext cx="391603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Example Text : Get a modern PowerPoint  Presentation that is beautifully designed.</a:t>
              </a:r>
            </a:p>
          </p:txBody>
        </p:sp>
      </p:grpSp>
      <p:sp>
        <p:nvSpPr>
          <p:cNvPr id="1252" name="TextBox 1251">
            <a:extLst>
              <a:ext uri="{FF2B5EF4-FFF2-40B4-BE49-F238E27FC236}">
                <a16:creationId xmlns:a16="http://schemas.microsoft.com/office/drawing/2014/main" id="{23FBAC58-3508-49EA-9C10-E381851D346F}"/>
              </a:ext>
            </a:extLst>
          </p:cNvPr>
          <p:cNvSpPr txBox="1"/>
          <p:nvPr/>
        </p:nvSpPr>
        <p:spPr>
          <a:xfrm>
            <a:off x="818719" y="1847160"/>
            <a:ext cx="5697771" cy="6669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867" b="1" dirty="0">
                <a:solidFill>
                  <a:schemeClr val="accent4">
                    <a:lumMod val="75000"/>
                  </a:schemeClr>
                </a:solidFill>
                <a:cs typeface="Arial" pitchFamily="34" charset="0"/>
              </a:rPr>
              <a:t>L</a:t>
            </a:r>
            <a:r>
              <a:rPr lang="en-US" altLang="ko-KR" sz="1867" b="1" dirty="0">
                <a:solidFill>
                  <a:schemeClr val="accent4">
                    <a:lumMod val="75000"/>
                  </a:schemeClr>
                </a:solidFill>
                <a:cs typeface="Arial" pitchFamily="34" charset="0"/>
              </a:rPr>
              <a:t>OREM IPSUM DOLOR SIT AMET, CU USU AGAM INTEGRE IMPEDIT.</a:t>
            </a:r>
            <a:endParaRPr lang="ko-KR" altLang="en-US" sz="1867" b="1" dirty="0">
              <a:solidFill>
                <a:schemeClr val="accent4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253" name="Text Placeholder 20">
            <a:extLst>
              <a:ext uri="{FF2B5EF4-FFF2-40B4-BE49-F238E27FC236}">
                <a16:creationId xmlns:a16="http://schemas.microsoft.com/office/drawing/2014/main" id="{B884FA6F-B599-4479-A288-659AB6F4C7EF}"/>
              </a:ext>
            </a:extLst>
          </p:cNvPr>
          <p:cNvSpPr txBox="1">
            <a:spLocks/>
          </p:cNvSpPr>
          <p:nvPr/>
        </p:nvSpPr>
        <p:spPr>
          <a:xfrm>
            <a:off x="818719" y="2589287"/>
            <a:ext cx="5697771" cy="640530"/>
          </a:xfrm>
          <a:prstGeom prst="rect">
            <a:avLst/>
          </a:prstGeom>
        </p:spPr>
        <p:txBody>
          <a:bodyPr lIns="0" anchor="t"/>
          <a:lstStyle>
            <a:lvl1pPr marL="0" indent="0" algn="r" defTabSz="914400" rtl="0" eaLnBrk="1" latinLnBrk="0" hangingPunct="1">
              <a:spcBef>
                <a:spcPct val="20000"/>
              </a:spcBef>
              <a:buFontTx/>
              <a:buNone/>
              <a:defRPr sz="12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I hope and I believe that this Template will your Time.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2" grpId="0"/>
    </p:bldLst>
  </p:timing>
</p:sld>
</file>

<file path=ppt/theme/theme1.xml><?xml version="1.0" encoding="utf-8"?>
<a:theme xmlns:a="http://schemas.openxmlformats.org/drawingml/2006/main" name="Office Theme">
  <a:themeElements>
    <a:clrScheme name="ALLPPT-1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C391"/>
      </a:accent1>
      <a:accent2>
        <a:srgbClr val="FEE680"/>
      </a:accent2>
      <a:accent3>
        <a:srgbClr val="7AE8C8"/>
      </a:accent3>
      <a:accent4>
        <a:srgbClr val="7ADAE8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11230</TotalTime>
  <Words>134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63</cp:revision>
  <dcterms:created xsi:type="dcterms:W3CDTF">2018-02-18T19:39:47Z</dcterms:created>
  <dcterms:modified xsi:type="dcterms:W3CDTF">2022-10-28T06:12:09Z</dcterms:modified>
</cp:coreProperties>
</file>