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24" name="Group 2">
            <a:extLst>
              <a:ext uri="{FF2B5EF4-FFF2-40B4-BE49-F238E27FC236}">
                <a16:creationId xmlns:a16="http://schemas.microsoft.com/office/drawing/2014/main" id="{899CF739-10CA-45C2-8D4A-443290AF5817}"/>
              </a:ext>
            </a:extLst>
          </p:cNvPr>
          <p:cNvGrpSpPr/>
          <p:nvPr/>
        </p:nvGrpSpPr>
        <p:grpSpPr>
          <a:xfrm>
            <a:off x="8760987" y="1818189"/>
            <a:ext cx="2455578" cy="4692523"/>
            <a:chOff x="4667395" y="2194756"/>
            <a:chExt cx="2334296" cy="4460759"/>
          </a:xfrm>
        </p:grpSpPr>
        <p:grpSp>
          <p:nvGrpSpPr>
            <p:cNvPr id="1225" name="Group 3">
              <a:extLst>
                <a:ext uri="{FF2B5EF4-FFF2-40B4-BE49-F238E27FC236}">
                  <a16:creationId xmlns:a16="http://schemas.microsoft.com/office/drawing/2014/main" id="{B149D07B-188E-4CDA-930D-C0EC16C5BF65}"/>
                </a:ext>
              </a:extLst>
            </p:cNvPr>
            <p:cNvGrpSpPr/>
            <p:nvPr/>
          </p:nvGrpSpPr>
          <p:grpSpPr>
            <a:xfrm>
              <a:off x="5157079" y="2194756"/>
              <a:ext cx="1844612" cy="4103547"/>
              <a:chOff x="9947628" y="2553954"/>
              <a:chExt cx="1678463" cy="3733930"/>
            </a:xfrm>
          </p:grpSpPr>
          <p:sp>
            <p:nvSpPr>
              <p:cNvPr id="1234" name="Graphic 454">
                <a:extLst>
                  <a:ext uri="{FF2B5EF4-FFF2-40B4-BE49-F238E27FC236}">
                    <a16:creationId xmlns:a16="http://schemas.microsoft.com/office/drawing/2014/main" id="{622951F3-F08A-4B52-8F8A-23D0CD6431EE}"/>
                  </a:ext>
                </a:extLst>
              </p:cNvPr>
              <p:cNvSpPr/>
              <p:nvPr/>
            </p:nvSpPr>
            <p:spPr>
              <a:xfrm>
                <a:off x="10059873" y="2553954"/>
                <a:ext cx="1566218" cy="3712601"/>
              </a:xfrm>
              <a:custGeom>
                <a:avLst/>
                <a:gdLst>
                  <a:gd name="connsiteX0" fmla="*/ 2230114 w 2643745"/>
                  <a:gd name="connsiteY0" fmla="*/ 6266800 h 6266799"/>
                  <a:gd name="connsiteX1" fmla="*/ 2285969 w 2643745"/>
                  <a:gd name="connsiteY1" fmla="*/ 6079959 h 6266799"/>
                  <a:gd name="connsiteX2" fmla="*/ 2285875 w 2643745"/>
                  <a:gd name="connsiteY2" fmla="*/ 1819953 h 6266799"/>
                  <a:gd name="connsiteX3" fmla="*/ 1952144 w 2643745"/>
                  <a:gd name="connsiteY3" fmla="*/ 1247829 h 6266799"/>
                  <a:gd name="connsiteX4" fmla="*/ 1572662 w 2643745"/>
                  <a:gd name="connsiteY4" fmla="*/ 1026932 h 6266799"/>
                  <a:gd name="connsiteX5" fmla="*/ 1515590 w 2643745"/>
                  <a:gd name="connsiteY5" fmla="*/ 1048077 h 6266799"/>
                  <a:gd name="connsiteX6" fmla="*/ 1475827 w 2643745"/>
                  <a:gd name="connsiteY6" fmla="*/ 1167554 h 6266799"/>
                  <a:gd name="connsiteX7" fmla="*/ 1418848 w 2643745"/>
                  <a:gd name="connsiteY7" fmla="*/ 1188044 h 6266799"/>
                  <a:gd name="connsiteX8" fmla="*/ 730429 w 2643745"/>
                  <a:gd name="connsiteY8" fmla="*/ 792563 h 6266799"/>
                  <a:gd name="connsiteX9" fmla="*/ 582041 w 2643745"/>
                  <a:gd name="connsiteY9" fmla="*/ 593559 h 6266799"/>
                  <a:gd name="connsiteX10" fmla="*/ 395481 w 2643745"/>
                  <a:gd name="connsiteY10" fmla="*/ 347682 h 6266799"/>
                  <a:gd name="connsiteX11" fmla="*/ 290319 w 2643745"/>
                  <a:gd name="connsiteY11" fmla="*/ 287335 h 6266799"/>
                  <a:gd name="connsiteX12" fmla="*/ 0 w 2643745"/>
                  <a:gd name="connsiteY12" fmla="*/ 218661 h 6266799"/>
                  <a:gd name="connsiteX13" fmla="*/ 321942 w 2643745"/>
                  <a:gd name="connsiteY13" fmla="*/ 32008 h 6266799"/>
                  <a:gd name="connsiteX14" fmla="*/ 592333 w 2643745"/>
                  <a:gd name="connsiteY14" fmla="*/ 43890 h 6266799"/>
                  <a:gd name="connsiteX15" fmla="*/ 2338269 w 2643745"/>
                  <a:gd name="connsiteY15" fmla="*/ 1051726 h 6266799"/>
                  <a:gd name="connsiteX16" fmla="*/ 2642996 w 2643745"/>
                  <a:gd name="connsiteY16" fmla="*/ 1575572 h 6266799"/>
                  <a:gd name="connsiteX17" fmla="*/ 2643745 w 2643745"/>
                  <a:gd name="connsiteY17" fmla="*/ 5910895 h 6266799"/>
                  <a:gd name="connsiteX18" fmla="*/ 2537460 w 2643745"/>
                  <a:gd name="connsiteY18" fmla="*/ 6091842 h 6266799"/>
                  <a:gd name="connsiteX19" fmla="*/ 2230114 w 2643745"/>
                  <a:gd name="connsiteY19" fmla="*/ 6266800 h 62667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2643745" h="6266799">
                    <a:moveTo>
                      <a:pt x="2230114" y="6266800"/>
                    </a:moveTo>
                    <a:cubicBezTo>
                      <a:pt x="2278109" y="6213283"/>
                      <a:pt x="2286063" y="6149194"/>
                      <a:pt x="2285969" y="6079959"/>
                    </a:cubicBezTo>
                    <a:cubicBezTo>
                      <a:pt x="2285126" y="4659988"/>
                      <a:pt x="2284753" y="3240017"/>
                      <a:pt x="2285875" y="1819953"/>
                    </a:cubicBezTo>
                    <a:cubicBezTo>
                      <a:pt x="2286063" y="1562100"/>
                      <a:pt x="2177906" y="1372639"/>
                      <a:pt x="1952144" y="1247829"/>
                    </a:cubicBezTo>
                    <a:cubicBezTo>
                      <a:pt x="1824059" y="1177004"/>
                      <a:pt x="1698314" y="1102062"/>
                      <a:pt x="1572662" y="1026932"/>
                    </a:cubicBezTo>
                    <a:cubicBezTo>
                      <a:pt x="1540384" y="1007659"/>
                      <a:pt x="1525601" y="1009156"/>
                      <a:pt x="1515590" y="1048077"/>
                    </a:cubicBezTo>
                    <a:cubicBezTo>
                      <a:pt x="1505205" y="1088682"/>
                      <a:pt x="1485838" y="1126949"/>
                      <a:pt x="1475827" y="1167554"/>
                    </a:cubicBezTo>
                    <a:cubicBezTo>
                      <a:pt x="1465909" y="1208066"/>
                      <a:pt x="1449910" y="1206101"/>
                      <a:pt x="1418848" y="1188044"/>
                    </a:cubicBezTo>
                    <a:cubicBezTo>
                      <a:pt x="1190185" y="1054720"/>
                      <a:pt x="962927" y="918776"/>
                      <a:pt x="730429" y="792563"/>
                    </a:cubicBezTo>
                    <a:cubicBezTo>
                      <a:pt x="645008" y="746250"/>
                      <a:pt x="592988" y="690020"/>
                      <a:pt x="582041" y="593559"/>
                    </a:cubicBezTo>
                    <a:cubicBezTo>
                      <a:pt x="568662" y="475766"/>
                      <a:pt x="512058" y="389877"/>
                      <a:pt x="395481" y="347682"/>
                    </a:cubicBezTo>
                    <a:cubicBezTo>
                      <a:pt x="358056" y="334115"/>
                      <a:pt x="324375" y="309134"/>
                      <a:pt x="290319" y="287335"/>
                    </a:cubicBezTo>
                    <a:cubicBezTo>
                      <a:pt x="201436" y="230169"/>
                      <a:pt x="108718" y="190967"/>
                      <a:pt x="0" y="218661"/>
                    </a:cubicBezTo>
                    <a:cubicBezTo>
                      <a:pt x="107220" y="156163"/>
                      <a:pt x="212944" y="91044"/>
                      <a:pt x="321942" y="32008"/>
                    </a:cubicBezTo>
                    <a:cubicBezTo>
                      <a:pt x="412416" y="-17018"/>
                      <a:pt x="504105" y="-7101"/>
                      <a:pt x="592333" y="43890"/>
                    </a:cubicBezTo>
                    <a:cubicBezTo>
                      <a:pt x="998106" y="278353"/>
                      <a:pt x="2162188" y="950025"/>
                      <a:pt x="2338269" y="1051726"/>
                    </a:cubicBezTo>
                    <a:cubicBezTo>
                      <a:pt x="2539706" y="1168115"/>
                      <a:pt x="2643090" y="1340922"/>
                      <a:pt x="2642996" y="1575572"/>
                    </a:cubicBezTo>
                    <a:cubicBezTo>
                      <a:pt x="2642529" y="3020711"/>
                      <a:pt x="2642435" y="4465756"/>
                      <a:pt x="2643745" y="5910895"/>
                    </a:cubicBezTo>
                    <a:cubicBezTo>
                      <a:pt x="2643839" y="5996035"/>
                      <a:pt x="2609408" y="6051985"/>
                      <a:pt x="2537460" y="6091842"/>
                    </a:cubicBezTo>
                    <a:cubicBezTo>
                      <a:pt x="2434356" y="6149007"/>
                      <a:pt x="2332468" y="6208324"/>
                      <a:pt x="2230114" y="6266800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5" name="Graphic 454">
                <a:extLst>
                  <a:ext uri="{FF2B5EF4-FFF2-40B4-BE49-F238E27FC236}">
                    <a16:creationId xmlns:a16="http://schemas.microsoft.com/office/drawing/2014/main" id="{6B0E3B49-3932-44A9-8581-0B5988D5D591}"/>
                  </a:ext>
                </a:extLst>
              </p:cNvPr>
              <p:cNvSpPr/>
              <p:nvPr/>
            </p:nvSpPr>
            <p:spPr>
              <a:xfrm>
                <a:off x="9947628" y="2668454"/>
                <a:ext cx="1478638" cy="3619430"/>
              </a:xfrm>
              <a:custGeom>
                <a:avLst/>
                <a:gdLst>
                  <a:gd name="connsiteX0" fmla="*/ 2495178 w 2495913"/>
                  <a:gd name="connsiteY0" fmla="*/ 5890521 h 6109528"/>
                  <a:gd name="connsiteX1" fmla="*/ 2494336 w 2495913"/>
                  <a:gd name="connsiteY1" fmla="*/ 1593090 h 6109528"/>
                  <a:gd name="connsiteX2" fmla="*/ 2222542 w 2495913"/>
                  <a:gd name="connsiteY2" fmla="*/ 1082717 h 6109528"/>
                  <a:gd name="connsiteX3" fmla="*/ 1771299 w 2495913"/>
                  <a:gd name="connsiteY3" fmla="*/ 818127 h 6109528"/>
                  <a:gd name="connsiteX4" fmla="*/ 1687562 w 2495913"/>
                  <a:gd name="connsiteY4" fmla="*/ 849283 h 6109528"/>
                  <a:gd name="connsiteX5" fmla="*/ 1651167 w 2495913"/>
                  <a:gd name="connsiteY5" fmla="*/ 955380 h 6109528"/>
                  <a:gd name="connsiteX6" fmla="*/ 1608409 w 2495913"/>
                  <a:gd name="connsiteY6" fmla="*/ 971192 h 6109528"/>
                  <a:gd name="connsiteX7" fmla="*/ 883688 w 2495913"/>
                  <a:gd name="connsiteY7" fmla="*/ 554099 h 6109528"/>
                  <a:gd name="connsiteX8" fmla="*/ 804910 w 2495913"/>
                  <a:gd name="connsiteY8" fmla="*/ 451556 h 6109528"/>
                  <a:gd name="connsiteX9" fmla="*/ 757849 w 2495913"/>
                  <a:gd name="connsiteY9" fmla="*/ 280434 h 6109528"/>
                  <a:gd name="connsiteX10" fmla="*/ 687585 w 2495913"/>
                  <a:gd name="connsiteY10" fmla="*/ 192299 h 6109528"/>
                  <a:gd name="connsiteX11" fmla="*/ 444982 w 2495913"/>
                  <a:gd name="connsiteY11" fmla="*/ 52052 h 6109528"/>
                  <a:gd name="connsiteX12" fmla="*/ 189655 w 2495913"/>
                  <a:gd name="connsiteY12" fmla="*/ 25387 h 6109528"/>
                  <a:gd name="connsiteX13" fmla="*/ 7 w 2495913"/>
                  <a:gd name="connsiteY13" fmla="*/ 331050 h 6109528"/>
                  <a:gd name="connsiteX14" fmla="*/ 1036 w 2495913"/>
                  <a:gd name="connsiteY14" fmla="*/ 4526686 h 6109528"/>
                  <a:gd name="connsiteX15" fmla="*/ 187596 w 2495913"/>
                  <a:gd name="connsiteY15" fmla="*/ 4919361 h 6109528"/>
                  <a:gd name="connsiteX16" fmla="*/ 2151155 w 2495913"/>
                  <a:gd name="connsiteY16" fmla="*/ 6061924 h 6109528"/>
                  <a:gd name="connsiteX17" fmla="*/ 2419674 w 2495913"/>
                  <a:gd name="connsiteY17" fmla="*/ 6073526 h 6109528"/>
                  <a:gd name="connsiteX18" fmla="*/ 2495178 w 2495913"/>
                  <a:gd name="connsiteY18" fmla="*/ 5890521 h 61095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495913" h="6109528">
                    <a:moveTo>
                      <a:pt x="2495178" y="5890521"/>
                    </a:moveTo>
                    <a:cubicBezTo>
                      <a:pt x="2494055" y="5870312"/>
                      <a:pt x="2497330" y="1781709"/>
                      <a:pt x="2494336" y="1593090"/>
                    </a:cubicBezTo>
                    <a:cubicBezTo>
                      <a:pt x="2490875" y="1377526"/>
                      <a:pt x="2402927" y="1202194"/>
                      <a:pt x="2222542" y="1082717"/>
                    </a:cubicBezTo>
                    <a:cubicBezTo>
                      <a:pt x="2077242" y="986443"/>
                      <a:pt x="1922119" y="905606"/>
                      <a:pt x="1771299" y="818127"/>
                    </a:cubicBezTo>
                    <a:cubicBezTo>
                      <a:pt x="1729103" y="793614"/>
                      <a:pt x="1706180" y="803719"/>
                      <a:pt x="1687562" y="849283"/>
                    </a:cubicBezTo>
                    <a:cubicBezTo>
                      <a:pt x="1673434" y="883900"/>
                      <a:pt x="1663236" y="919921"/>
                      <a:pt x="1651167" y="955380"/>
                    </a:cubicBezTo>
                    <a:cubicBezTo>
                      <a:pt x="1643308" y="978490"/>
                      <a:pt x="1629554" y="983823"/>
                      <a:pt x="1608409" y="971192"/>
                    </a:cubicBezTo>
                    <a:cubicBezTo>
                      <a:pt x="1573699" y="950422"/>
                      <a:pt x="1091393" y="670769"/>
                      <a:pt x="883688" y="554099"/>
                    </a:cubicBezTo>
                    <a:cubicBezTo>
                      <a:pt x="840556" y="529866"/>
                      <a:pt x="815389" y="498336"/>
                      <a:pt x="804910" y="451556"/>
                    </a:cubicBezTo>
                    <a:cubicBezTo>
                      <a:pt x="791905" y="393829"/>
                      <a:pt x="773286" y="337506"/>
                      <a:pt x="757849" y="280434"/>
                    </a:cubicBezTo>
                    <a:cubicBezTo>
                      <a:pt x="746903" y="239828"/>
                      <a:pt x="723793" y="212602"/>
                      <a:pt x="687585" y="192299"/>
                    </a:cubicBezTo>
                    <a:cubicBezTo>
                      <a:pt x="606093" y="146735"/>
                      <a:pt x="525538" y="99300"/>
                      <a:pt x="444982" y="52052"/>
                    </a:cubicBezTo>
                    <a:cubicBezTo>
                      <a:pt x="362836" y="3774"/>
                      <a:pt x="280690" y="-22610"/>
                      <a:pt x="189655" y="25387"/>
                    </a:cubicBezTo>
                    <a:cubicBezTo>
                      <a:pt x="55489" y="83208"/>
                      <a:pt x="-741" y="185469"/>
                      <a:pt x="7" y="331050"/>
                    </a:cubicBezTo>
                    <a:cubicBezTo>
                      <a:pt x="2440" y="862194"/>
                      <a:pt x="1224" y="3995355"/>
                      <a:pt x="1036" y="4526686"/>
                    </a:cubicBezTo>
                    <a:cubicBezTo>
                      <a:pt x="943" y="4687330"/>
                      <a:pt x="58015" y="4820561"/>
                      <a:pt x="187596" y="4919361"/>
                    </a:cubicBezTo>
                    <a:cubicBezTo>
                      <a:pt x="333738" y="5001320"/>
                      <a:pt x="1883197" y="5899877"/>
                      <a:pt x="2151155" y="6061924"/>
                    </a:cubicBezTo>
                    <a:cubicBezTo>
                      <a:pt x="2244435" y="6118341"/>
                      <a:pt x="2327610" y="6127604"/>
                      <a:pt x="2419674" y="6073526"/>
                    </a:cubicBezTo>
                    <a:cubicBezTo>
                      <a:pt x="2488442" y="6030581"/>
                      <a:pt x="2499201" y="5963779"/>
                      <a:pt x="2495178" y="589052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1236" name="Graphic 454">
                <a:extLst>
                  <a:ext uri="{FF2B5EF4-FFF2-40B4-BE49-F238E27FC236}">
                    <a16:creationId xmlns:a16="http://schemas.microsoft.com/office/drawing/2014/main" id="{98E4601D-AFDF-4F59-BB01-73F70B643C1C}"/>
                  </a:ext>
                </a:extLst>
              </p:cNvPr>
              <p:cNvSpPr/>
              <p:nvPr/>
            </p:nvSpPr>
            <p:spPr>
              <a:xfrm>
                <a:off x="10128215" y="4711570"/>
                <a:ext cx="955225" cy="804551"/>
              </a:xfrm>
              <a:custGeom>
                <a:avLst/>
                <a:gdLst>
                  <a:gd name="connsiteX0" fmla="*/ 1468435 w 1612402"/>
                  <a:gd name="connsiteY0" fmla="*/ 1358067 h 1358067"/>
                  <a:gd name="connsiteX1" fmla="*/ 1469277 w 1612402"/>
                  <a:gd name="connsiteY1" fmla="*/ 975404 h 1358067"/>
                  <a:gd name="connsiteX2" fmla="*/ 1388722 w 1612402"/>
                  <a:gd name="connsiteY2" fmla="*/ 859108 h 1358067"/>
                  <a:gd name="connsiteX3" fmla="*/ 90379 w 1612402"/>
                  <a:gd name="connsiteY3" fmla="*/ 108096 h 1358067"/>
                  <a:gd name="connsiteX4" fmla="*/ 36301 w 1612402"/>
                  <a:gd name="connsiteY4" fmla="*/ 81899 h 1358067"/>
                  <a:gd name="connsiteX5" fmla="*/ 0 w 1612402"/>
                  <a:gd name="connsiteY5" fmla="*/ 74882 h 1358067"/>
                  <a:gd name="connsiteX6" fmla="*/ 137253 w 1612402"/>
                  <a:gd name="connsiteY6" fmla="*/ 7986 h 1358067"/>
                  <a:gd name="connsiteX7" fmla="*/ 216780 w 1612402"/>
                  <a:gd name="connsiteY7" fmla="*/ 15377 h 1358067"/>
                  <a:gd name="connsiteX8" fmla="*/ 1525320 w 1612402"/>
                  <a:gd name="connsiteY8" fmla="*/ 771535 h 1358067"/>
                  <a:gd name="connsiteX9" fmla="*/ 1612238 w 1612402"/>
                  <a:gd name="connsiteY9" fmla="*/ 918332 h 1358067"/>
                  <a:gd name="connsiteX10" fmla="*/ 1611864 w 1612402"/>
                  <a:gd name="connsiteY10" fmla="*/ 1231199 h 1358067"/>
                  <a:gd name="connsiteX11" fmla="*/ 1572100 w 1612402"/>
                  <a:gd name="connsiteY11" fmla="*/ 1302118 h 1358067"/>
                  <a:gd name="connsiteX12" fmla="*/ 1468435 w 1612402"/>
                  <a:gd name="connsiteY12" fmla="*/ 1358067 h 1358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12402" h="1358067">
                    <a:moveTo>
                      <a:pt x="1468435" y="1358067"/>
                    </a:moveTo>
                    <a:cubicBezTo>
                      <a:pt x="1468903" y="1230450"/>
                      <a:pt x="1470494" y="1102927"/>
                      <a:pt x="1469277" y="975404"/>
                    </a:cubicBezTo>
                    <a:cubicBezTo>
                      <a:pt x="1468716" y="920297"/>
                      <a:pt x="1434566" y="885585"/>
                      <a:pt x="1388722" y="859108"/>
                    </a:cubicBezTo>
                    <a:cubicBezTo>
                      <a:pt x="1076416" y="678629"/>
                      <a:pt x="211260" y="177331"/>
                      <a:pt x="90379" y="108096"/>
                    </a:cubicBezTo>
                    <a:cubicBezTo>
                      <a:pt x="73071" y="98178"/>
                      <a:pt x="54359" y="90600"/>
                      <a:pt x="36301" y="81899"/>
                    </a:cubicBezTo>
                    <a:cubicBezTo>
                      <a:pt x="28723" y="77314"/>
                      <a:pt x="19741" y="76379"/>
                      <a:pt x="0" y="74882"/>
                    </a:cubicBezTo>
                    <a:cubicBezTo>
                      <a:pt x="34056" y="56263"/>
                      <a:pt x="102823" y="26043"/>
                      <a:pt x="137253" y="7986"/>
                    </a:cubicBezTo>
                    <a:cubicBezTo>
                      <a:pt x="164854" y="-6516"/>
                      <a:pt x="190864" y="408"/>
                      <a:pt x="216780" y="15377"/>
                    </a:cubicBezTo>
                    <a:cubicBezTo>
                      <a:pt x="652866" y="267617"/>
                      <a:pt x="1089140" y="519576"/>
                      <a:pt x="1525320" y="771535"/>
                    </a:cubicBezTo>
                    <a:cubicBezTo>
                      <a:pt x="1581924" y="804188"/>
                      <a:pt x="1615045" y="847600"/>
                      <a:pt x="1612238" y="918332"/>
                    </a:cubicBezTo>
                    <a:cubicBezTo>
                      <a:pt x="1608121" y="1022465"/>
                      <a:pt x="1609992" y="1126972"/>
                      <a:pt x="1611864" y="1231199"/>
                    </a:cubicBezTo>
                    <a:cubicBezTo>
                      <a:pt x="1612519" y="1268342"/>
                      <a:pt x="1612425" y="1275733"/>
                      <a:pt x="1572100" y="1302118"/>
                    </a:cubicBezTo>
                    <a:cubicBezTo>
                      <a:pt x="1541506" y="1322233"/>
                      <a:pt x="1509882" y="1335519"/>
                      <a:pt x="1468435" y="1358067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7" name="Graphic 454">
                <a:extLst>
                  <a:ext uri="{FF2B5EF4-FFF2-40B4-BE49-F238E27FC236}">
                    <a16:creationId xmlns:a16="http://schemas.microsoft.com/office/drawing/2014/main" id="{59926DFF-0C33-4C35-9D95-15D810BFCDF5}"/>
                  </a:ext>
                </a:extLst>
              </p:cNvPr>
              <p:cNvSpPr/>
              <p:nvPr/>
            </p:nvSpPr>
            <p:spPr>
              <a:xfrm>
                <a:off x="10095539" y="4755902"/>
                <a:ext cx="903377" cy="776759"/>
              </a:xfrm>
              <a:custGeom>
                <a:avLst/>
                <a:gdLst>
                  <a:gd name="connsiteX0" fmla="*/ 1524435 w 1524883"/>
                  <a:gd name="connsiteY0" fmla="*/ 900572 h 1311155"/>
                  <a:gd name="connsiteX1" fmla="*/ 1443879 w 1524883"/>
                  <a:gd name="connsiteY1" fmla="*/ 784276 h 1311155"/>
                  <a:gd name="connsiteX2" fmla="*/ 507617 w 1524883"/>
                  <a:gd name="connsiteY2" fmla="*/ 241811 h 1311155"/>
                  <a:gd name="connsiteX3" fmla="*/ 145537 w 1524883"/>
                  <a:gd name="connsiteY3" fmla="*/ 33264 h 1311155"/>
                  <a:gd name="connsiteX4" fmla="*/ 91458 w 1524883"/>
                  <a:gd name="connsiteY4" fmla="*/ 7067 h 1311155"/>
                  <a:gd name="connsiteX5" fmla="*/ 91458 w 1524883"/>
                  <a:gd name="connsiteY5" fmla="*/ 7067 h 1311155"/>
                  <a:gd name="connsiteX6" fmla="*/ 91458 w 1524883"/>
                  <a:gd name="connsiteY6" fmla="*/ 7067 h 1311155"/>
                  <a:gd name="connsiteX7" fmla="*/ 705 w 1524883"/>
                  <a:gd name="connsiteY7" fmla="*/ 104183 h 1311155"/>
                  <a:gd name="connsiteX8" fmla="*/ 798 w 1524883"/>
                  <a:gd name="connsiteY8" fmla="*/ 341921 h 1311155"/>
                  <a:gd name="connsiteX9" fmla="*/ 12119 w 1524883"/>
                  <a:gd name="connsiteY9" fmla="*/ 456626 h 1311155"/>
                  <a:gd name="connsiteX10" fmla="*/ 1150659 w 1524883"/>
                  <a:gd name="connsiteY10" fmla="*/ 1137935 h 1311155"/>
                  <a:gd name="connsiteX11" fmla="*/ 1429470 w 1524883"/>
                  <a:gd name="connsiteY11" fmla="*/ 1296801 h 1311155"/>
                  <a:gd name="connsiteX12" fmla="*/ 1523592 w 1524883"/>
                  <a:gd name="connsiteY12" fmla="*/ 1283235 h 1311155"/>
                  <a:gd name="connsiteX13" fmla="*/ 1524435 w 1524883"/>
                  <a:gd name="connsiteY13" fmla="*/ 900572 h 1311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24883" h="1311155">
                    <a:moveTo>
                      <a:pt x="1524435" y="900572"/>
                    </a:moveTo>
                    <a:cubicBezTo>
                      <a:pt x="1523873" y="845464"/>
                      <a:pt x="1489723" y="810753"/>
                      <a:pt x="1443879" y="784276"/>
                    </a:cubicBezTo>
                    <a:cubicBezTo>
                      <a:pt x="1131573" y="603797"/>
                      <a:pt x="819735" y="422570"/>
                      <a:pt x="507617" y="241811"/>
                    </a:cubicBezTo>
                    <a:cubicBezTo>
                      <a:pt x="387111" y="172014"/>
                      <a:pt x="266417" y="102499"/>
                      <a:pt x="145537" y="33264"/>
                    </a:cubicBezTo>
                    <a:cubicBezTo>
                      <a:pt x="128228" y="23346"/>
                      <a:pt x="109516" y="15768"/>
                      <a:pt x="91458" y="7067"/>
                    </a:cubicBezTo>
                    <a:cubicBezTo>
                      <a:pt x="91458" y="7067"/>
                      <a:pt x="91458" y="7067"/>
                      <a:pt x="91458" y="7067"/>
                    </a:cubicBezTo>
                    <a:cubicBezTo>
                      <a:pt x="91458" y="7067"/>
                      <a:pt x="91458" y="7067"/>
                      <a:pt x="91458" y="7067"/>
                    </a:cubicBezTo>
                    <a:cubicBezTo>
                      <a:pt x="28305" y="-20814"/>
                      <a:pt x="892" y="38410"/>
                      <a:pt x="705" y="104183"/>
                    </a:cubicBezTo>
                    <a:cubicBezTo>
                      <a:pt x="518" y="183429"/>
                      <a:pt x="237" y="262675"/>
                      <a:pt x="798" y="341921"/>
                    </a:cubicBezTo>
                    <a:cubicBezTo>
                      <a:pt x="1079" y="380468"/>
                      <a:pt x="-4909" y="419763"/>
                      <a:pt x="12119" y="456626"/>
                    </a:cubicBezTo>
                    <a:cubicBezTo>
                      <a:pt x="58525" y="516037"/>
                      <a:pt x="918535" y="988893"/>
                      <a:pt x="1150659" y="1137935"/>
                    </a:cubicBezTo>
                    <a:cubicBezTo>
                      <a:pt x="1243659" y="1190797"/>
                      <a:pt x="1337032" y="1243004"/>
                      <a:pt x="1429470" y="1296801"/>
                    </a:cubicBezTo>
                    <a:cubicBezTo>
                      <a:pt x="1465865" y="1317946"/>
                      <a:pt x="1496460" y="1317572"/>
                      <a:pt x="1523592" y="1283235"/>
                    </a:cubicBezTo>
                    <a:cubicBezTo>
                      <a:pt x="1524061" y="1155712"/>
                      <a:pt x="1525651" y="1028095"/>
                      <a:pt x="1524435" y="90057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8" name="Graphic 454">
                <a:extLst>
                  <a:ext uri="{FF2B5EF4-FFF2-40B4-BE49-F238E27FC236}">
                    <a16:creationId xmlns:a16="http://schemas.microsoft.com/office/drawing/2014/main" id="{C4BE19B8-DFE3-4C61-81D9-6ABF2E8AAB16}"/>
                  </a:ext>
                </a:extLst>
              </p:cNvPr>
              <p:cNvSpPr/>
              <p:nvPr/>
            </p:nvSpPr>
            <p:spPr>
              <a:xfrm>
                <a:off x="10128215" y="3443553"/>
                <a:ext cx="955225" cy="804551"/>
              </a:xfrm>
              <a:custGeom>
                <a:avLst/>
                <a:gdLst>
                  <a:gd name="connsiteX0" fmla="*/ 1468435 w 1612402"/>
                  <a:gd name="connsiteY0" fmla="*/ 1358067 h 1358066"/>
                  <a:gd name="connsiteX1" fmla="*/ 1469277 w 1612402"/>
                  <a:gd name="connsiteY1" fmla="*/ 975404 h 1358066"/>
                  <a:gd name="connsiteX2" fmla="*/ 1388722 w 1612402"/>
                  <a:gd name="connsiteY2" fmla="*/ 859108 h 1358066"/>
                  <a:gd name="connsiteX3" fmla="*/ 90379 w 1612402"/>
                  <a:gd name="connsiteY3" fmla="*/ 108096 h 1358066"/>
                  <a:gd name="connsiteX4" fmla="*/ 36301 w 1612402"/>
                  <a:gd name="connsiteY4" fmla="*/ 81899 h 1358066"/>
                  <a:gd name="connsiteX5" fmla="*/ 0 w 1612402"/>
                  <a:gd name="connsiteY5" fmla="*/ 74882 h 1358066"/>
                  <a:gd name="connsiteX6" fmla="*/ 137253 w 1612402"/>
                  <a:gd name="connsiteY6" fmla="*/ 7986 h 1358066"/>
                  <a:gd name="connsiteX7" fmla="*/ 216780 w 1612402"/>
                  <a:gd name="connsiteY7" fmla="*/ 15377 h 1358066"/>
                  <a:gd name="connsiteX8" fmla="*/ 1525320 w 1612402"/>
                  <a:gd name="connsiteY8" fmla="*/ 771535 h 1358066"/>
                  <a:gd name="connsiteX9" fmla="*/ 1612238 w 1612402"/>
                  <a:gd name="connsiteY9" fmla="*/ 918332 h 1358066"/>
                  <a:gd name="connsiteX10" fmla="*/ 1611864 w 1612402"/>
                  <a:gd name="connsiteY10" fmla="*/ 1231199 h 1358066"/>
                  <a:gd name="connsiteX11" fmla="*/ 1572100 w 1612402"/>
                  <a:gd name="connsiteY11" fmla="*/ 1302118 h 1358066"/>
                  <a:gd name="connsiteX12" fmla="*/ 1468435 w 1612402"/>
                  <a:gd name="connsiteY12" fmla="*/ 1358067 h 13580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612402" h="1358066">
                    <a:moveTo>
                      <a:pt x="1468435" y="1358067"/>
                    </a:moveTo>
                    <a:cubicBezTo>
                      <a:pt x="1468903" y="1230450"/>
                      <a:pt x="1470494" y="1102927"/>
                      <a:pt x="1469277" y="975404"/>
                    </a:cubicBezTo>
                    <a:cubicBezTo>
                      <a:pt x="1468716" y="920296"/>
                      <a:pt x="1434566" y="885585"/>
                      <a:pt x="1388722" y="859108"/>
                    </a:cubicBezTo>
                    <a:cubicBezTo>
                      <a:pt x="1076416" y="678629"/>
                      <a:pt x="211260" y="177331"/>
                      <a:pt x="90379" y="108096"/>
                    </a:cubicBezTo>
                    <a:cubicBezTo>
                      <a:pt x="73071" y="98178"/>
                      <a:pt x="54359" y="90600"/>
                      <a:pt x="36301" y="81899"/>
                    </a:cubicBezTo>
                    <a:cubicBezTo>
                      <a:pt x="28723" y="77314"/>
                      <a:pt x="19741" y="76379"/>
                      <a:pt x="0" y="74882"/>
                    </a:cubicBezTo>
                    <a:cubicBezTo>
                      <a:pt x="34056" y="56263"/>
                      <a:pt x="102823" y="26043"/>
                      <a:pt x="137253" y="7986"/>
                    </a:cubicBezTo>
                    <a:cubicBezTo>
                      <a:pt x="164854" y="-6516"/>
                      <a:pt x="190864" y="407"/>
                      <a:pt x="216780" y="15377"/>
                    </a:cubicBezTo>
                    <a:cubicBezTo>
                      <a:pt x="652866" y="267617"/>
                      <a:pt x="1089140" y="519576"/>
                      <a:pt x="1525320" y="771535"/>
                    </a:cubicBezTo>
                    <a:cubicBezTo>
                      <a:pt x="1581924" y="804188"/>
                      <a:pt x="1615045" y="847600"/>
                      <a:pt x="1612238" y="918332"/>
                    </a:cubicBezTo>
                    <a:cubicBezTo>
                      <a:pt x="1608121" y="1022465"/>
                      <a:pt x="1609992" y="1126972"/>
                      <a:pt x="1611864" y="1231199"/>
                    </a:cubicBezTo>
                    <a:cubicBezTo>
                      <a:pt x="1612519" y="1268342"/>
                      <a:pt x="1612425" y="1275734"/>
                      <a:pt x="1572100" y="1302118"/>
                    </a:cubicBezTo>
                    <a:cubicBezTo>
                      <a:pt x="1541506" y="1322140"/>
                      <a:pt x="1509882" y="1335519"/>
                      <a:pt x="1468435" y="1358067"/>
                    </a:cubicBez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9" name="Graphic 454">
                <a:extLst>
                  <a:ext uri="{FF2B5EF4-FFF2-40B4-BE49-F238E27FC236}">
                    <a16:creationId xmlns:a16="http://schemas.microsoft.com/office/drawing/2014/main" id="{EDA30DB4-51B7-4EF4-9378-A409CEEADBFA}"/>
                  </a:ext>
                </a:extLst>
              </p:cNvPr>
              <p:cNvSpPr/>
              <p:nvPr/>
            </p:nvSpPr>
            <p:spPr>
              <a:xfrm>
                <a:off x="10095539" y="3487830"/>
                <a:ext cx="903377" cy="776759"/>
              </a:xfrm>
              <a:custGeom>
                <a:avLst/>
                <a:gdLst>
                  <a:gd name="connsiteX0" fmla="*/ 1524435 w 1524883"/>
                  <a:gd name="connsiteY0" fmla="*/ 900572 h 1311155"/>
                  <a:gd name="connsiteX1" fmla="*/ 1443879 w 1524883"/>
                  <a:gd name="connsiteY1" fmla="*/ 784276 h 1311155"/>
                  <a:gd name="connsiteX2" fmla="*/ 507617 w 1524883"/>
                  <a:gd name="connsiteY2" fmla="*/ 241810 h 1311155"/>
                  <a:gd name="connsiteX3" fmla="*/ 145537 w 1524883"/>
                  <a:gd name="connsiteY3" fmla="*/ 33264 h 1311155"/>
                  <a:gd name="connsiteX4" fmla="*/ 91458 w 1524883"/>
                  <a:gd name="connsiteY4" fmla="*/ 7067 h 1311155"/>
                  <a:gd name="connsiteX5" fmla="*/ 91458 w 1524883"/>
                  <a:gd name="connsiteY5" fmla="*/ 7067 h 1311155"/>
                  <a:gd name="connsiteX6" fmla="*/ 91458 w 1524883"/>
                  <a:gd name="connsiteY6" fmla="*/ 7067 h 1311155"/>
                  <a:gd name="connsiteX7" fmla="*/ 705 w 1524883"/>
                  <a:gd name="connsiteY7" fmla="*/ 104183 h 1311155"/>
                  <a:gd name="connsiteX8" fmla="*/ 798 w 1524883"/>
                  <a:gd name="connsiteY8" fmla="*/ 341921 h 1311155"/>
                  <a:gd name="connsiteX9" fmla="*/ 12119 w 1524883"/>
                  <a:gd name="connsiteY9" fmla="*/ 456626 h 1311155"/>
                  <a:gd name="connsiteX10" fmla="*/ 1150659 w 1524883"/>
                  <a:gd name="connsiteY10" fmla="*/ 1137935 h 1311155"/>
                  <a:gd name="connsiteX11" fmla="*/ 1429470 w 1524883"/>
                  <a:gd name="connsiteY11" fmla="*/ 1296801 h 1311155"/>
                  <a:gd name="connsiteX12" fmla="*/ 1523592 w 1524883"/>
                  <a:gd name="connsiteY12" fmla="*/ 1283235 h 1311155"/>
                  <a:gd name="connsiteX13" fmla="*/ 1524435 w 1524883"/>
                  <a:gd name="connsiteY13" fmla="*/ 900572 h 13111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24883" h="1311155">
                    <a:moveTo>
                      <a:pt x="1524435" y="900572"/>
                    </a:moveTo>
                    <a:cubicBezTo>
                      <a:pt x="1523873" y="845464"/>
                      <a:pt x="1489723" y="810753"/>
                      <a:pt x="1443879" y="784276"/>
                    </a:cubicBezTo>
                    <a:cubicBezTo>
                      <a:pt x="1131573" y="603797"/>
                      <a:pt x="819735" y="422570"/>
                      <a:pt x="507617" y="241810"/>
                    </a:cubicBezTo>
                    <a:cubicBezTo>
                      <a:pt x="387111" y="172014"/>
                      <a:pt x="266417" y="102499"/>
                      <a:pt x="145537" y="33264"/>
                    </a:cubicBezTo>
                    <a:cubicBezTo>
                      <a:pt x="128228" y="23346"/>
                      <a:pt x="109516" y="15768"/>
                      <a:pt x="91458" y="7067"/>
                    </a:cubicBezTo>
                    <a:cubicBezTo>
                      <a:pt x="91458" y="7067"/>
                      <a:pt x="91458" y="7067"/>
                      <a:pt x="91458" y="7067"/>
                    </a:cubicBezTo>
                    <a:cubicBezTo>
                      <a:pt x="91458" y="7067"/>
                      <a:pt x="91458" y="7067"/>
                      <a:pt x="91458" y="7067"/>
                    </a:cubicBezTo>
                    <a:cubicBezTo>
                      <a:pt x="28305" y="-20814"/>
                      <a:pt x="892" y="38410"/>
                      <a:pt x="705" y="104183"/>
                    </a:cubicBezTo>
                    <a:cubicBezTo>
                      <a:pt x="518" y="183429"/>
                      <a:pt x="237" y="262675"/>
                      <a:pt x="798" y="341921"/>
                    </a:cubicBezTo>
                    <a:cubicBezTo>
                      <a:pt x="1079" y="380468"/>
                      <a:pt x="-4909" y="419763"/>
                      <a:pt x="12119" y="456626"/>
                    </a:cubicBezTo>
                    <a:cubicBezTo>
                      <a:pt x="58525" y="516037"/>
                      <a:pt x="918535" y="988893"/>
                      <a:pt x="1150659" y="1137935"/>
                    </a:cubicBezTo>
                    <a:cubicBezTo>
                      <a:pt x="1243659" y="1190797"/>
                      <a:pt x="1337032" y="1243004"/>
                      <a:pt x="1429470" y="1296801"/>
                    </a:cubicBezTo>
                    <a:cubicBezTo>
                      <a:pt x="1465865" y="1317946"/>
                      <a:pt x="1496460" y="1317572"/>
                      <a:pt x="1523592" y="1283235"/>
                    </a:cubicBezTo>
                    <a:cubicBezTo>
                      <a:pt x="1524061" y="1155711"/>
                      <a:pt x="1525651" y="1028188"/>
                      <a:pt x="1524435" y="90057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40" name="Graphic 454">
                <a:extLst>
                  <a:ext uri="{FF2B5EF4-FFF2-40B4-BE49-F238E27FC236}">
                    <a16:creationId xmlns:a16="http://schemas.microsoft.com/office/drawing/2014/main" id="{AA6AFFFC-A984-4FEA-BA46-E9D8AF17C47B}"/>
                  </a:ext>
                </a:extLst>
              </p:cNvPr>
              <p:cNvSpPr/>
              <p:nvPr/>
            </p:nvSpPr>
            <p:spPr>
              <a:xfrm>
                <a:off x="10854650" y="5341746"/>
                <a:ext cx="53709" cy="56148"/>
              </a:xfrm>
              <a:custGeom>
                <a:avLst/>
                <a:gdLst>
                  <a:gd name="connsiteX0" fmla="*/ 73071 w 90660"/>
                  <a:gd name="connsiteY0" fmla="*/ 0 h 94777"/>
                  <a:gd name="connsiteX1" fmla="*/ 90660 w 90660"/>
                  <a:gd name="connsiteY1" fmla="*/ 94777 h 94777"/>
                  <a:gd name="connsiteX2" fmla="*/ 0 w 90660"/>
                  <a:gd name="connsiteY2" fmla="*/ 45938 h 94777"/>
                  <a:gd name="connsiteX3" fmla="*/ 73071 w 90660"/>
                  <a:gd name="connsiteY3" fmla="*/ 0 h 94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0660" h="94777">
                    <a:moveTo>
                      <a:pt x="73071" y="0"/>
                    </a:moveTo>
                    <a:cubicBezTo>
                      <a:pt x="99455" y="26197"/>
                      <a:pt x="76907" y="57259"/>
                      <a:pt x="90660" y="94777"/>
                    </a:cubicBezTo>
                    <a:cubicBezTo>
                      <a:pt x="53236" y="74568"/>
                      <a:pt x="26571" y="60253"/>
                      <a:pt x="0" y="45938"/>
                    </a:cubicBezTo>
                    <a:cubicBezTo>
                      <a:pt x="24326" y="30594"/>
                      <a:pt x="48745" y="15250"/>
                      <a:pt x="73071" y="0"/>
                    </a:cubicBezTo>
                    <a:close/>
                  </a:path>
                </a:pathLst>
              </a:custGeom>
              <a:solidFill>
                <a:srgbClr val="2D3885"/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26" name="Group 4">
              <a:extLst>
                <a:ext uri="{FF2B5EF4-FFF2-40B4-BE49-F238E27FC236}">
                  <a16:creationId xmlns:a16="http://schemas.microsoft.com/office/drawing/2014/main" id="{D30F6630-0675-4453-B7AC-20B20C46862B}"/>
                </a:ext>
              </a:extLst>
            </p:cNvPr>
            <p:cNvGrpSpPr/>
            <p:nvPr/>
          </p:nvGrpSpPr>
          <p:grpSpPr>
            <a:xfrm>
              <a:off x="4727305" y="3415770"/>
              <a:ext cx="1483102" cy="935928"/>
              <a:chOff x="9556565" y="3664989"/>
              <a:chExt cx="1349515" cy="851626"/>
            </a:xfrm>
          </p:grpSpPr>
          <p:sp>
            <p:nvSpPr>
              <p:cNvPr id="1230" name="Graphic 454">
                <a:extLst>
                  <a:ext uri="{FF2B5EF4-FFF2-40B4-BE49-F238E27FC236}">
                    <a16:creationId xmlns:a16="http://schemas.microsoft.com/office/drawing/2014/main" id="{A2801046-0C9F-49C7-A5DF-1A43651EFFF7}"/>
                  </a:ext>
                </a:extLst>
              </p:cNvPr>
              <p:cNvSpPr/>
              <p:nvPr/>
            </p:nvSpPr>
            <p:spPr>
              <a:xfrm>
                <a:off x="9556944" y="3664989"/>
                <a:ext cx="1347162" cy="812761"/>
              </a:xfrm>
              <a:custGeom>
                <a:avLst/>
                <a:gdLst>
                  <a:gd name="connsiteX0" fmla="*/ 1014635 w 2273983"/>
                  <a:gd name="connsiteY0" fmla="*/ 33708 h 1371925"/>
                  <a:gd name="connsiteX1" fmla="*/ 1161713 w 2273983"/>
                  <a:gd name="connsiteY1" fmla="*/ 26504 h 1371925"/>
                  <a:gd name="connsiteX2" fmla="*/ 2195278 w 2273983"/>
                  <a:gd name="connsiteY2" fmla="*/ 639701 h 1371925"/>
                  <a:gd name="connsiteX3" fmla="*/ 2256092 w 2273983"/>
                  <a:gd name="connsiteY3" fmla="*/ 715017 h 1371925"/>
                  <a:gd name="connsiteX4" fmla="*/ 1196517 w 2273983"/>
                  <a:gd name="connsiteY4" fmla="*/ 1337103 h 1371925"/>
                  <a:gd name="connsiteX5" fmla="*/ 962054 w 2273983"/>
                  <a:gd name="connsiteY5" fmla="*/ 1338319 h 1371925"/>
                  <a:gd name="connsiteX6" fmla="*/ 72386 w 2273983"/>
                  <a:gd name="connsiteY6" fmla="*/ 824203 h 1371925"/>
                  <a:gd name="connsiteX7" fmla="*/ 2870 w 2273983"/>
                  <a:gd name="connsiteY7" fmla="*/ 735975 h 1371925"/>
                  <a:gd name="connsiteX8" fmla="*/ 90537 w 2273983"/>
                  <a:gd name="connsiteY8" fmla="*/ 569530 h 1371925"/>
                  <a:gd name="connsiteX9" fmla="*/ 1014635 w 2273983"/>
                  <a:gd name="connsiteY9" fmla="*/ 33708 h 1371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273983" h="1371925">
                    <a:moveTo>
                      <a:pt x="1014635" y="33708"/>
                    </a:moveTo>
                    <a:cubicBezTo>
                      <a:pt x="1089859" y="-10733"/>
                      <a:pt x="1102021" y="-9236"/>
                      <a:pt x="1161713" y="26504"/>
                    </a:cubicBezTo>
                    <a:cubicBezTo>
                      <a:pt x="1452313" y="200340"/>
                      <a:pt x="1902527" y="469608"/>
                      <a:pt x="2195278" y="639701"/>
                    </a:cubicBezTo>
                    <a:cubicBezTo>
                      <a:pt x="2267881" y="680868"/>
                      <a:pt x="2295294" y="685639"/>
                      <a:pt x="2256092" y="715017"/>
                    </a:cubicBezTo>
                    <a:cubicBezTo>
                      <a:pt x="2229428" y="734010"/>
                      <a:pt x="1541289" y="1137163"/>
                      <a:pt x="1196517" y="1337103"/>
                    </a:cubicBezTo>
                    <a:cubicBezTo>
                      <a:pt x="1118020" y="1382667"/>
                      <a:pt x="1040833" y="1383977"/>
                      <a:pt x="962054" y="1338319"/>
                    </a:cubicBezTo>
                    <a:cubicBezTo>
                      <a:pt x="665748" y="1166542"/>
                      <a:pt x="369721" y="994203"/>
                      <a:pt x="72386" y="824203"/>
                    </a:cubicBezTo>
                    <a:cubicBezTo>
                      <a:pt x="36458" y="803619"/>
                      <a:pt x="12039" y="776393"/>
                      <a:pt x="2870" y="735975"/>
                    </a:cubicBezTo>
                    <a:cubicBezTo>
                      <a:pt x="-10135" y="658226"/>
                      <a:pt x="21395" y="608078"/>
                      <a:pt x="90537" y="569530"/>
                    </a:cubicBezTo>
                    <a:cubicBezTo>
                      <a:pt x="281587" y="463152"/>
                      <a:pt x="987597" y="55134"/>
                      <a:pt x="1014635" y="3370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1" name="Graphic 454">
                <a:extLst>
                  <a:ext uri="{FF2B5EF4-FFF2-40B4-BE49-F238E27FC236}">
                    <a16:creationId xmlns:a16="http://schemas.microsoft.com/office/drawing/2014/main" id="{8BB30644-7C95-492D-97BF-4B87AA2BC090}"/>
                  </a:ext>
                </a:extLst>
              </p:cNvPr>
              <p:cNvSpPr/>
              <p:nvPr/>
            </p:nvSpPr>
            <p:spPr>
              <a:xfrm>
                <a:off x="9556565" y="4079272"/>
                <a:ext cx="1349515" cy="437343"/>
              </a:xfrm>
              <a:custGeom>
                <a:avLst/>
                <a:gdLst>
                  <a:gd name="connsiteX0" fmla="*/ 3412 w 2277955"/>
                  <a:gd name="connsiteY0" fmla="*/ 36582 h 738227"/>
                  <a:gd name="connsiteX1" fmla="*/ 210648 w 2277955"/>
                  <a:gd name="connsiteY1" fmla="*/ 183005 h 738227"/>
                  <a:gd name="connsiteX2" fmla="*/ 901127 w 2277955"/>
                  <a:gd name="connsiteY2" fmla="*/ 583257 h 738227"/>
                  <a:gd name="connsiteX3" fmla="*/ 1084599 w 2277955"/>
                  <a:gd name="connsiteY3" fmla="*/ 656703 h 738227"/>
                  <a:gd name="connsiteX4" fmla="*/ 1258342 w 2277955"/>
                  <a:gd name="connsiteY4" fmla="*/ 582322 h 738227"/>
                  <a:gd name="connsiteX5" fmla="*/ 2274317 w 2277955"/>
                  <a:gd name="connsiteY5" fmla="*/ 0 h 738227"/>
                  <a:gd name="connsiteX6" fmla="*/ 2274598 w 2277955"/>
                  <a:gd name="connsiteY6" fmla="*/ 79246 h 738227"/>
                  <a:gd name="connsiteX7" fmla="*/ 2123123 w 2277955"/>
                  <a:gd name="connsiteY7" fmla="*/ 169345 h 738227"/>
                  <a:gd name="connsiteX8" fmla="*/ 1213713 w 2277955"/>
                  <a:gd name="connsiteY8" fmla="*/ 695437 h 738227"/>
                  <a:gd name="connsiteX9" fmla="*/ 943791 w 2277955"/>
                  <a:gd name="connsiteY9" fmla="*/ 695250 h 738227"/>
                  <a:gd name="connsiteX10" fmla="*/ 86494 w 2277955"/>
                  <a:gd name="connsiteY10" fmla="*/ 199565 h 738227"/>
                  <a:gd name="connsiteX11" fmla="*/ 3412 w 2277955"/>
                  <a:gd name="connsiteY11" fmla="*/ 36582 h 738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277955" h="738227">
                    <a:moveTo>
                      <a:pt x="3412" y="36582"/>
                    </a:moveTo>
                    <a:cubicBezTo>
                      <a:pt x="52812" y="113115"/>
                      <a:pt x="137952" y="140060"/>
                      <a:pt x="210648" y="183005"/>
                    </a:cubicBezTo>
                    <a:cubicBezTo>
                      <a:pt x="439592" y="318387"/>
                      <a:pt x="670126" y="451337"/>
                      <a:pt x="901127" y="583257"/>
                    </a:cubicBezTo>
                    <a:cubicBezTo>
                      <a:pt x="958292" y="615910"/>
                      <a:pt x="1011341" y="659135"/>
                      <a:pt x="1084599" y="656703"/>
                    </a:cubicBezTo>
                    <a:cubicBezTo>
                      <a:pt x="1153460" y="654457"/>
                      <a:pt x="1203889" y="613571"/>
                      <a:pt x="1258342" y="582322"/>
                    </a:cubicBezTo>
                    <a:cubicBezTo>
                      <a:pt x="1570086" y="403527"/>
                      <a:pt x="2160735" y="55481"/>
                      <a:pt x="2274317" y="0"/>
                    </a:cubicBezTo>
                    <a:cubicBezTo>
                      <a:pt x="2274598" y="28349"/>
                      <a:pt x="2282177" y="71293"/>
                      <a:pt x="2274598" y="79246"/>
                    </a:cubicBezTo>
                    <a:cubicBezTo>
                      <a:pt x="2218462" y="113396"/>
                      <a:pt x="2204615" y="123500"/>
                      <a:pt x="2123123" y="169345"/>
                    </a:cubicBezTo>
                    <a:cubicBezTo>
                      <a:pt x="1819800" y="344303"/>
                      <a:pt x="1515353" y="517578"/>
                      <a:pt x="1213713" y="695437"/>
                    </a:cubicBezTo>
                    <a:cubicBezTo>
                      <a:pt x="1120059" y="750637"/>
                      <a:pt x="1036229" y="754380"/>
                      <a:pt x="943791" y="695250"/>
                    </a:cubicBezTo>
                    <a:cubicBezTo>
                      <a:pt x="852194" y="636681"/>
                      <a:pt x="279322" y="308002"/>
                      <a:pt x="86494" y="199565"/>
                    </a:cubicBezTo>
                    <a:cubicBezTo>
                      <a:pt x="18943" y="161673"/>
                      <a:pt x="-10622" y="112273"/>
                      <a:pt x="3412" y="36582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2" name="Graphic 454">
                <a:extLst>
                  <a:ext uri="{FF2B5EF4-FFF2-40B4-BE49-F238E27FC236}">
                    <a16:creationId xmlns:a16="http://schemas.microsoft.com/office/drawing/2014/main" id="{96E651FF-9D7A-4CCC-A5BF-F11EEDB21941}"/>
                  </a:ext>
                </a:extLst>
              </p:cNvPr>
              <p:cNvSpPr/>
              <p:nvPr/>
            </p:nvSpPr>
            <p:spPr>
              <a:xfrm>
                <a:off x="10430407" y="4015142"/>
                <a:ext cx="419587" cy="249557"/>
              </a:xfrm>
              <a:custGeom>
                <a:avLst/>
                <a:gdLst>
                  <a:gd name="connsiteX0" fmla="*/ 631348 w 708254"/>
                  <a:gd name="connsiteY0" fmla="*/ 0 h 421247"/>
                  <a:gd name="connsiteX1" fmla="*/ 708255 w 708254"/>
                  <a:gd name="connsiteY1" fmla="*/ 45096 h 421247"/>
                  <a:gd name="connsiteX2" fmla="*/ 143522 w 708254"/>
                  <a:gd name="connsiteY2" fmla="*/ 380324 h 421247"/>
                  <a:gd name="connsiteX3" fmla="*/ 0 w 708254"/>
                  <a:gd name="connsiteY3" fmla="*/ 368348 h 421247"/>
                  <a:gd name="connsiteX4" fmla="*/ 631348 w 708254"/>
                  <a:gd name="connsiteY4" fmla="*/ 0 h 4212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08254" h="421247">
                    <a:moveTo>
                      <a:pt x="631348" y="0"/>
                    </a:moveTo>
                    <a:cubicBezTo>
                      <a:pt x="656984" y="15063"/>
                      <a:pt x="682619" y="30033"/>
                      <a:pt x="708255" y="45096"/>
                    </a:cubicBezTo>
                    <a:cubicBezTo>
                      <a:pt x="615536" y="99268"/>
                      <a:pt x="251959" y="316235"/>
                      <a:pt x="143522" y="380324"/>
                    </a:cubicBezTo>
                    <a:cubicBezTo>
                      <a:pt x="46594" y="436741"/>
                      <a:pt x="78685" y="436741"/>
                      <a:pt x="0" y="368348"/>
                    </a:cubicBezTo>
                    <a:cubicBezTo>
                      <a:pt x="212009" y="244755"/>
                      <a:pt x="421678" y="122377"/>
                      <a:pt x="631348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33" name="Freeform: Shape 11">
                <a:extLst>
                  <a:ext uri="{FF2B5EF4-FFF2-40B4-BE49-F238E27FC236}">
                    <a16:creationId xmlns:a16="http://schemas.microsoft.com/office/drawing/2014/main" id="{FE7482EF-8B51-41A1-AB6D-5EC1E09B0F68}"/>
                  </a:ext>
                </a:extLst>
              </p:cNvPr>
              <p:cNvSpPr/>
              <p:nvPr/>
            </p:nvSpPr>
            <p:spPr>
              <a:xfrm>
                <a:off x="9644404" y="3957250"/>
                <a:ext cx="327861" cy="173538"/>
              </a:xfrm>
              <a:custGeom>
                <a:avLst/>
                <a:gdLst>
                  <a:gd name="connsiteX0" fmla="*/ 161888 w 327861"/>
                  <a:gd name="connsiteY0" fmla="*/ 121799 h 173538"/>
                  <a:gd name="connsiteX1" fmla="*/ 205897 w 327861"/>
                  <a:gd name="connsiteY1" fmla="*/ 140533 h 173538"/>
                  <a:gd name="connsiteX2" fmla="*/ 170535 w 327861"/>
                  <a:gd name="connsiteY2" fmla="*/ 161152 h 173538"/>
                  <a:gd name="connsiteX3" fmla="*/ 96261 w 327861"/>
                  <a:gd name="connsiteY3" fmla="*/ 157549 h 173538"/>
                  <a:gd name="connsiteX4" fmla="*/ 153684 w 327861"/>
                  <a:gd name="connsiteY4" fmla="*/ 122963 h 173538"/>
                  <a:gd name="connsiteX5" fmla="*/ 161888 w 327861"/>
                  <a:gd name="connsiteY5" fmla="*/ 121799 h 173538"/>
                  <a:gd name="connsiteX6" fmla="*/ 109884 w 327861"/>
                  <a:gd name="connsiteY6" fmla="*/ 100174 h 173538"/>
                  <a:gd name="connsiteX7" fmla="*/ 125584 w 327861"/>
                  <a:gd name="connsiteY7" fmla="*/ 105835 h 173538"/>
                  <a:gd name="connsiteX8" fmla="*/ 135117 w 327861"/>
                  <a:gd name="connsiteY8" fmla="*/ 109881 h 173538"/>
                  <a:gd name="connsiteX9" fmla="*/ 138110 w 327861"/>
                  <a:gd name="connsiteY9" fmla="*/ 123239 h 173538"/>
                  <a:gd name="connsiteX10" fmla="*/ 94766 w 327861"/>
                  <a:gd name="connsiteY10" fmla="*/ 148459 h 173538"/>
                  <a:gd name="connsiteX11" fmla="*/ 78415 w 327861"/>
                  <a:gd name="connsiteY11" fmla="*/ 149900 h 173538"/>
                  <a:gd name="connsiteX12" fmla="*/ 57130 w 327861"/>
                  <a:gd name="connsiteY12" fmla="*/ 139314 h 173538"/>
                  <a:gd name="connsiteX13" fmla="*/ 55079 w 327861"/>
                  <a:gd name="connsiteY13" fmla="*/ 131387 h 173538"/>
                  <a:gd name="connsiteX14" fmla="*/ 95929 w 327861"/>
                  <a:gd name="connsiteY14" fmla="*/ 107276 h 173538"/>
                  <a:gd name="connsiteX15" fmla="*/ 109884 w 327861"/>
                  <a:gd name="connsiteY15" fmla="*/ 100174 h 173538"/>
                  <a:gd name="connsiteX16" fmla="*/ 61619 w 327861"/>
                  <a:gd name="connsiteY16" fmla="*/ 78454 h 173538"/>
                  <a:gd name="connsiteX17" fmla="*/ 101694 w 327861"/>
                  <a:gd name="connsiteY17" fmla="*/ 95637 h 173538"/>
                  <a:gd name="connsiteX18" fmla="*/ 60233 w 327861"/>
                  <a:gd name="connsiteY18" fmla="*/ 120580 h 173538"/>
                  <a:gd name="connsiteX19" fmla="*/ 35568 w 327861"/>
                  <a:gd name="connsiteY19" fmla="*/ 127896 h 173538"/>
                  <a:gd name="connsiteX20" fmla="*/ 9739 w 327861"/>
                  <a:gd name="connsiteY20" fmla="*/ 115425 h 173538"/>
                  <a:gd name="connsiteX21" fmla="*/ 5748 w 327861"/>
                  <a:gd name="connsiteY21" fmla="*/ 103619 h 173538"/>
                  <a:gd name="connsiteX22" fmla="*/ 47652 w 327861"/>
                  <a:gd name="connsiteY22" fmla="*/ 78731 h 173538"/>
                  <a:gd name="connsiteX23" fmla="*/ 61619 w 327861"/>
                  <a:gd name="connsiteY23" fmla="*/ 78454 h 173538"/>
                  <a:gd name="connsiteX24" fmla="*/ 108954 w 327861"/>
                  <a:gd name="connsiteY24" fmla="*/ 42483 h 173538"/>
                  <a:gd name="connsiteX25" fmla="*/ 124141 w 327861"/>
                  <a:gd name="connsiteY25" fmla="*/ 42483 h 173538"/>
                  <a:gd name="connsiteX26" fmla="*/ 268032 w 327861"/>
                  <a:gd name="connsiteY26" fmla="*/ 104174 h 173538"/>
                  <a:gd name="connsiteX27" fmla="*/ 220752 w 327861"/>
                  <a:gd name="connsiteY27" fmla="*/ 132054 h 173538"/>
                  <a:gd name="connsiteX28" fmla="*/ 201851 w 327861"/>
                  <a:gd name="connsiteY28" fmla="*/ 132331 h 173538"/>
                  <a:gd name="connsiteX29" fmla="*/ 70820 w 327861"/>
                  <a:gd name="connsiteY29" fmla="*/ 75961 h 173538"/>
                  <a:gd name="connsiteX30" fmla="*/ 65776 w 327861"/>
                  <a:gd name="connsiteY30" fmla="*/ 67813 h 173538"/>
                  <a:gd name="connsiteX31" fmla="*/ 108954 w 327861"/>
                  <a:gd name="connsiteY31" fmla="*/ 42483 h 173538"/>
                  <a:gd name="connsiteX32" fmla="*/ 283074 w 327861"/>
                  <a:gd name="connsiteY32" fmla="*/ 41845 h 173538"/>
                  <a:gd name="connsiteX33" fmla="*/ 291811 w 327861"/>
                  <a:gd name="connsiteY33" fmla="*/ 44477 h 173538"/>
                  <a:gd name="connsiteX34" fmla="*/ 318582 w 327861"/>
                  <a:gd name="connsiteY34" fmla="*/ 55895 h 173538"/>
                  <a:gd name="connsiteX35" fmla="*/ 322296 w 327861"/>
                  <a:gd name="connsiteY35" fmla="*/ 71193 h 173538"/>
                  <a:gd name="connsiteX36" fmla="*/ 280392 w 327861"/>
                  <a:gd name="connsiteY36" fmla="*/ 96135 h 173538"/>
                  <a:gd name="connsiteX37" fmla="*/ 268087 w 327861"/>
                  <a:gd name="connsiteY37" fmla="*/ 96745 h 173538"/>
                  <a:gd name="connsiteX38" fmla="*/ 225020 w 327861"/>
                  <a:gd name="connsiteY38" fmla="*/ 78066 h 173538"/>
                  <a:gd name="connsiteX39" fmla="*/ 277289 w 327861"/>
                  <a:gd name="connsiteY39" fmla="*/ 45198 h 173538"/>
                  <a:gd name="connsiteX40" fmla="*/ 283074 w 327861"/>
                  <a:gd name="connsiteY40" fmla="*/ 41845 h 173538"/>
                  <a:gd name="connsiteX41" fmla="*/ 244143 w 327861"/>
                  <a:gd name="connsiteY41" fmla="*/ 24079 h 173538"/>
                  <a:gd name="connsiteX42" fmla="*/ 277455 w 327861"/>
                  <a:gd name="connsiteY42" fmla="*/ 38324 h 173538"/>
                  <a:gd name="connsiteX43" fmla="*/ 225131 w 327861"/>
                  <a:gd name="connsiteY43" fmla="*/ 69974 h 173538"/>
                  <a:gd name="connsiteX44" fmla="*/ 213713 w 327861"/>
                  <a:gd name="connsiteY44" fmla="*/ 73300 h 173538"/>
                  <a:gd name="connsiteX45" fmla="*/ 178738 w 327861"/>
                  <a:gd name="connsiteY45" fmla="*/ 57558 h 173538"/>
                  <a:gd name="connsiteX46" fmla="*/ 232891 w 327861"/>
                  <a:gd name="connsiteY46" fmla="*/ 24522 h 173538"/>
                  <a:gd name="connsiteX47" fmla="*/ 244143 w 327861"/>
                  <a:gd name="connsiteY47" fmla="*/ 24079 h 173538"/>
                  <a:gd name="connsiteX48" fmla="*/ 178460 w 327861"/>
                  <a:gd name="connsiteY48" fmla="*/ 2241 h 173538"/>
                  <a:gd name="connsiteX49" fmla="*/ 195809 w 327861"/>
                  <a:gd name="connsiteY49" fmla="*/ 3405 h 173538"/>
                  <a:gd name="connsiteX50" fmla="*/ 232059 w 327861"/>
                  <a:gd name="connsiteY50" fmla="*/ 18703 h 173538"/>
                  <a:gd name="connsiteX51" fmla="*/ 175079 w 327861"/>
                  <a:gd name="connsiteY51" fmla="*/ 51849 h 173538"/>
                  <a:gd name="connsiteX52" fmla="*/ 162164 w 327861"/>
                  <a:gd name="connsiteY52" fmla="*/ 51073 h 173538"/>
                  <a:gd name="connsiteX53" fmla="*/ 123642 w 327861"/>
                  <a:gd name="connsiteY53" fmla="*/ 34001 h 173538"/>
                  <a:gd name="connsiteX54" fmla="*/ 178460 w 327861"/>
                  <a:gd name="connsiteY54" fmla="*/ 2241 h 173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327861" h="173538">
                    <a:moveTo>
                      <a:pt x="161888" y="121799"/>
                    </a:moveTo>
                    <a:cubicBezTo>
                      <a:pt x="176022" y="127674"/>
                      <a:pt x="190100" y="133771"/>
                      <a:pt x="205897" y="140533"/>
                    </a:cubicBezTo>
                    <a:cubicBezTo>
                      <a:pt x="192595" y="148293"/>
                      <a:pt x="181564" y="154723"/>
                      <a:pt x="170535" y="161152"/>
                    </a:cubicBezTo>
                    <a:cubicBezTo>
                      <a:pt x="142377" y="177559"/>
                      <a:pt x="143153" y="178945"/>
                      <a:pt x="96261" y="157549"/>
                    </a:cubicBezTo>
                    <a:cubicBezTo>
                      <a:pt x="98866" y="155776"/>
                      <a:pt x="137721" y="132330"/>
                      <a:pt x="153684" y="122963"/>
                    </a:cubicBezTo>
                    <a:cubicBezTo>
                      <a:pt x="156123" y="121522"/>
                      <a:pt x="158839" y="120524"/>
                      <a:pt x="161888" y="121799"/>
                    </a:cubicBezTo>
                    <a:close/>
                    <a:moveTo>
                      <a:pt x="109884" y="100174"/>
                    </a:moveTo>
                    <a:cubicBezTo>
                      <a:pt x="113015" y="99973"/>
                      <a:pt x="116438" y="101899"/>
                      <a:pt x="125584" y="105835"/>
                    </a:cubicBezTo>
                    <a:cubicBezTo>
                      <a:pt x="130295" y="107830"/>
                      <a:pt x="129630" y="107609"/>
                      <a:pt x="135117" y="109881"/>
                    </a:cubicBezTo>
                    <a:cubicBezTo>
                      <a:pt x="152355" y="117253"/>
                      <a:pt x="149306" y="115923"/>
                      <a:pt x="138110" y="123239"/>
                    </a:cubicBezTo>
                    <a:cubicBezTo>
                      <a:pt x="121870" y="133272"/>
                      <a:pt x="110507" y="139314"/>
                      <a:pt x="94766" y="148459"/>
                    </a:cubicBezTo>
                    <a:cubicBezTo>
                      <a:pt x="87505" y="153171"/>
                      <a:pt x="85066" y="153226"/>
                      <a:pt x="78415" y="149900"/>
                    </a:cubicBezTo>
                    <a:cubicBezTo>
                      <a:pt x="71431" y="146464"/>
                      <a:pt x="64779" y="143083"/>
                      <a:pt x="57130" y="139314"/>
                    </a:cubicBezTo>
                    <a:cubicBezTo>
                      <a:pt x="49204" y="135433"/>
                      <a:pt x="49426" y="134602"/>
                      <a:pt x="55079" y="131387"/>
                    </a:cubicBezTo>
                    <a:cubicBezTo>
                      <a:pt x="68881" y="123572"/>
                      <a:pt x="81296" y="115701"/>
                      <a:pt x="95929" y="107276"/>
                    </a:cubicBezTo>
                    <a:cubicBezTo>
                      <a:pt x="103911" y="102703"/>
                      <a:pt x="106752" y="100375"/>
                      <a:pt x="109884" y="100174"/>
                    </a:cubicBezTo>
                    <a:close/>
                    <a:moveTo>
                      <a:pt x="61619" y="78454"/>
                    </a:moveTo>
                    <a:cubicBezTo>
                      <a:pt x="73924" y="83887"/>
                      <a:pt x="86395" y="89041"/>
                      <a:pt x="101694" y="95637"/>
                    </a:cubicBezTo>
                    <a:cubicBezTo>
                      <a:pt x="86229" y="104727"/>
                      <a:pt x="78525" y="110991"/>
                      <a:pt x="60233" y="120580"/>
                    </a:cubicBezTo>
                    <a:cubicBezTo>
                      <a:pt x="43106" y="132108"/>
                      <a:pt x="41610" y="131444"/>
                      <a:pt x="35568" y="127896"/>
                    </a:cubicBezTo>
                    <a:cubicBezTo>
                      <a:pt x="35125" y="127619"/>
                      <a:pt x="10183" y="115647"/>
                      <a:pt x="9739" y="115425"/>
                    </a:cubicBezTo>
                    <a:cubicBezTo>
                      <a:pt x="-1679" y="109882"/>
                      <a:pt x="-3120" y="109217"/>
                      <a:pt x="5748" y="103619"/>
                    </a:cubicBezTo>
                    <a:cubicBezTo>
                      <a:pt x="19439" y="95027"/>
                      <a:pt x="33684" y="86991"/>
                      <a:pt x="47652" y="78731"/>
                    </a:cubicBezTo>
                    <a:cubicBezTo>
                      <a:pt x="51754" y="76293"/>
                      <a:pt x="56187" y="76016"/>
                      <a:pt x="61619" y="78454"/>
                    </a:cubicBezTo>
                    <a:close/>
                    <a:moveTo>
                      <a:pt x="108954" y="42483"/>
                    </a:moveTo>
                    <a:cubicBezTo>
                      <a:pt x="113777" y="39544"/>
                      <a:pt x="118266" y="39933"/>
                      <a:pt x="124141" y="42483"/>
                    </a:cubicBezTo>
                    <a:cubicBezTo>
                      <a:pt x="171088" y="62713"/>
                      <a:pt x="218146" y="82834"/>
                      <a:pt x="268032" y="104174"/>
                    </a:cubicBezTo>
                    <a:cubicBezTo>
                      <a:pt x="250849" y="114206"/>
                      <a:pt x="235440" y="122741"/>
                      <a:pt x="220752" y="132054"/>
                    </a:cubicBezTo>
                    <a:cubicBezTo>
                      <a:pt x="214710" y="135878"/>
                      <a:pt x="209500" y="135656"/>
                      <a:pt x="201851" y="132331"/>
                    </a:cubicBezTo>
                    <a:cubicBezTo>
                      <a:pt x="158285" y="113319"/>
                      <a:pt x="114497" y="94806"/>
                      <a:pt x="70820" y="75961"/>
                    </a:cubicBezTo>
                    <a:cubicBezTo>
                      <a:pt x="63503" y="73078"/>
                      <a:pt x="61896" y="69919"/>
                      <a:pt x="65776" y="67813"/>
                    </a:cubicBezTo>
                    <a:cubicBezTo>
                      <a:pt x="81074" y="58889"/>
                      <a:pt x="93600" y="51794"/>
                      <a:pt x="108954" y="42483"/>
                    </a:cubicBezTo>
                    <a:close/>
                    <a:moveTo>
                      <a:pt x="283074" y="41845"/>
                    </a:moveTo>
                    <a:cubicBezTo>
                      <a:pt x="284826" y="41637"/>
                      <a:pt x="287071" y="42426"/>
                      <a:pt x="291811" y="44477"/>
                    </a:cubicBezTo>
                    <a:cubicBezTo>
                      <a:pt x="293861" y="45309"/>
                      <a:pt x="317196" y="55230"/>
                      <a:pt x="318582" y="55895"/>
                    </a:cubicBezTo>
                    <a:cubicBezTo>
                      <a:pt x="329224" y="60717"/>
                      <a:pt x="331053" y="65927"/>
                      <a:pt x="322296" y="71193"/>
                    </a:cubicBezTo>
                    <a:cubicBezTo>
                      <a:pt x="308383" y="79562"/>
                      <a:pt x="294249" y="87710"/>
                      <a:pt x="280392" y="96135"/>
                    </a:cubicBezTo>
                    <a:cubicBezTo>
                      <a:pt x="276623" y="98408"/>
                      <a:pt x="273076" y="98907"/>
                      <a:pt x="268087" y="96745"/>
                    </a:cubicBezTo>
                    <a:cubicBezTo>
                      <a:pt x="255339" y="91091"/>
                      <a:pt x="240540" y="84718"/>
                      <a:pt x="225020" y="78066"/>
                    </a:cubicBezTo>
                    <a:cubicBezTo>
                      <a:pt x="243644" y="65262"/>
                      <a:pt x="263875" y="54011"/>
                      <a:pt x="277289" y="45198"/>
                    </a:cubicBezTo>
                    <a:cubicBezTo>
                      <a:pt x="280060" y="43258"/>
                      <a:pt x="281321" y="42052"/>
                      <a:pt x="283074" y="41845"/>
                    </a:cubicBezTo>
                    <a:close/>
                    <a:moveTo>
                      <a:pt x="244143" y="24079"/>
                    </a:moveTo>
                    <a:cubicBezTo>
                      <a:pt x="254286" y="28680"/>
                      <a:pt x="264873" y="32948"/>
                      <a:pt x="277455" y="38324"/>
                    </a:cubicBezTo>
                    <a:cubicBezTo>
                      <a:pt x="264097" y="46251"/>
                      <a:pt x="236715" y="62491"/>
                      <a:pt x="225131" y="69974"/>
                    </a:cubicBezTo>
                    <a:cubicBezTo>
                      <a:pt x="218036" y="74297"/>
                      <a:pt x="216761" y="74353"/>
                      <a:pt x="213713" y="73300"/>
                    </a:cubicBezTo>
                    <a:cubicBezTo>
                      <a:pt x="207449" y="71138"/>
                      <a:pt x="185999" y="60718"/>
                      <a:pt x="178738" y="57558"/>
                    </a:cubicBezTo>
                    <a:cubicBezTo>
                      <a:pt x="197196" y="45752"/>
                      <a:pt x="215209" y="35054"/>
                      <a:pt x="232891" y="24522"/>
                    </a:cubicBezTo>
                    <a:cubicBezTo>
                      <a:pt x="236604" y="22306"/>
                      <a:pt x="239099" y="21807"/>
                      <a:pt x="244143" y="24079"/>
                    </a:cubicBezTo>
                    <a:close/>
                    <a:moveTo>
                      <a:pt x="178460" y="2241"/>
                    </a:moveTo>
                    <a:cubicBezTo>
                      <a:pt x="185222" y="-1362"/>
                      <a:pt x="187051" y="-364"/>
                      <a:pt x="195809" y="3405"/>
                    </a:cubicBezTo>
                    <a:cubicBezTo>
                      <a:pt x="205342" y="7507"/>
                      <a:pt x="219255" y="13216"/>
                      <a:pt x="232059" y="18703"/>
                    </a:cubicBezTo>
                    <a:cubicBezTo>
                      <a:pt x="211827" y="30620"/>
                      <a:pt x="193093" y="41152"/>
                      <a:pt x="175079" y="51849"/>
                    </a:cubicBezTo>
                    <a:cubicBezTo>
                      <a:pt x="170756" y="54177"/>
                      <a:pt x="165989" y="52680"/>
                      <a:pt x="162164" y="51073"/>
                    </a:cubicBezTo>
                    <a:cubicBezTo>
                      <a:pt x="148972" y="45420"/>
                      <a:pt x="139661" y="40819"/>
                      <a:pt x="123642" y="34001"/>
                    </a:cubicBezTo>
                    <a:cubicBezTo>
                      <a:pt x="142321" y="23082"/>
                      <a:pt x="161388" y="11331"/>
                      <a:pt x="178460" y="2241"/>
                    </a:cubicBezTo>
                    <a:close/>
                  </a:path>
                </a:pathLst>
              </a:custGeom>
              <a:solidFill>
                <a:srgbClr val="FFD047"/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27" name="Group 5">
              <a:extLst>
                <a:ext uri="{FF2B5EF4-FFF2-40B4-BE49-F238E27FC236}">
                  <a16:creationId xmlns:a16="http://schemas.microsoft.com/office/drawing/2014/main" id="{F87F6222-7797-48A8-8DE3-6102772D357C}"/>
                </a:ext>
              </a:extLst>
            </p:cNvPr>
            <p:cNvGrpSpPr/>
            <p:nvPr/>
          </p:nvGrpSpPr>
          <p:grpSpPr>
            <a:xfrm>
              <a:off x="4667395" y="4816209"/>
              <a:ext cx="1534067" cy="1839306"/>
              <a:chOff x="9502049" y="4939285"/>
              <a:chExt cx="1395889" cy="1673636"/>
            </a:xfrm>
          </p:grpSpPr>
          <p:sp>
            <p:nvSpPr>
              <p:cNvPr id="1228" name="Graphic 454">
                <a:extLst>
                  <a:ext uri="{FF2B5EF4-FFF2-40B4-BE49-F238E27FC236}">
                    <a16:creationId xmlns:a16="http://schemas.microsoft.com/office/drawing/2014/main" id="{EDF9B72A-779C-4BF5-9474-5323427A2F4C}"/>
                  </a:ext>
                </a:extLst>
              </p:cNvPr>
              <p:cNvSpPr/>
              <p:nvPr/>
            </p:nvSpPr>
            <p:spPr>
              <a:xfrm>
                <a:off x="9502049" y="4939285"/>
                <a:ext cx="1395889" cy="1673636"/>
              </a:xfrm>
              <a:custGeom>
                <a:avLst/>
                <a:gdLst>
                  <a:gd name="connsiteX0" fmla="*/ 2152458 w 2356233"/>
                  <a:gd name="connsiteY0" fmla="*/ 828386 h 2825065"/>
                  <a:gd name="connsiteX1" fmla="*/ 2283162 w 2356233"/>
                  <a:gd name="connsiteY1" fmla="*/ 725189 h 2825065"/>
                  <a:gd name="connsiteX2" fmla="*/ 2356233 w 2356233"/>
                  <a:gd name="connsiteY2" fmla="*/ 679251 h 2825065"/>
                  <a:gd name="connsiteX3" fmla="*/ 1351297 w 2356233"/>
                  <a:gd name="connsiteY3" fmla="*/ 95900 h 2825065"/>
                  <a:gd name="connsiteX4" fmla="*/ 1184104 w 2356233"/>
                  <a:gd name="connsiteY4" fmla="*/ 0 h 2825065"/>
                  <a:gd name="connsiteX5" fmla="*/ 1147241 w 2356233"/>
                  <a:gd name="connsiteY5" fmla="*/ 53891 h 2825065"/>
                  <a:gd name="connsiteX6" fmla="*/ 1013917 w 2356233"/>
                  <a:gd name="connsiteY6" fmla="*/ 146984 h 2825065"/>
                  <a:gd name="connsiteX7" fmla="*/ 1013917 w 2356233"/>
                  <a:gd name="connsiteY7" fmla="*/ 146984 h 2825065"/>
                  <a:gd name="connsiteX8" fmla="*/ 943373 w 2356233"/>
                  <a:gd name="connsiteY8" fmla="*/ 401375 h 2825065"/>
                  <a:gd name="connsiteX9" fmla="*/ 944215 w 2356233"/>
                  <a:gd name="connsiteY9" fmla="*/ 1431573 h 2825065"/>
                  <a:gd name="connsiteX10" fmla="*/ 787126 w 2356233"/>
                  <a:gd name="connsiteY10" fmla="*/ 1704489 h 2825065"/>
                  <a:gd name="connsiteX11" fmla="*/ 180947 w 2356233"/>
                  <a:gd name="connsiteY11" fmla="*/ 2055622 h 2825065"/>
                  <a:gd name="connsiteX12" fmla="*/ 0 w 2356233"/>
                  <a:gd name="connsiteY12" fmla="*/ 2160317 h 2825065"/>
                  <a:gd name="connsiteX13" fmla="*/ 2245 w 2356233"/>
                  <a:gd name="connsiteY13" fmla="*/ 2165837 h 2825065"/>
                  <a:gd name="connsiteX14" fmla="*/ 112928 w 2356233"/>
                  <a:gd name="connsiteY14" fmla="*/ 2141792 h 2825065"/>
                  <a:gd name="connsiteX15" fmla="*/ 73632 w 2356233"/>
                  <a:gd name="connsiteY15" fmla="*/ 2228148 h 2825065"/>
                  <a:gd name="connsiteX16" fmla="*/ 205366 w 2356233"/>
                  <a:gd name="connsiteY16" fmla="*/ 2199893 h 2825065"/>
                  <a:gd name="connsiteX17" fmla="*/ 169813 w 2356233"/>
                  <a:gd name="connsiteY17" fmla="*/ 2282507 h 2825065"/>
                  <a:gd name="connsiteX18" fmla="*/ 301172 w 2356233"/>
                  <a:gd name="connsiteY18" fmla="*/ 2255375 h 2825065"/>
                  <a:gd name="connsiteX19" fmla="*/ 265244 w 2356233"/>
                  <a:gd name="connsiteY19" fmla="*/ 2337989 h 2825065"/>
                  <a:gd name="connsiteX20" fmla="*/ 397820 w 2356233"/>
                  <a:gd name="connsiteY20" fmla="*/ 2309640 h 2825065"/>
                  <a:gd name="connsiteX21" fmla="*/ 361238 w 2356233"/>
                  <a:gd name="connsiteY21" fmla="*/ 2392722 h 2825065"/>
                  <a:gd name="connsiteX22" fmla="*/ 491381 w 2356233"/>
                  <a:gd name="connsiteY22" fmla="*/ 2365121 h 2825065"/>
                  <a:gd name="connsiteX23" fmla="*/ 460787 w 2356233"/>
                  <a:gd name="connsiteY23" fmla="*/ 2442496 h 2825065"/>
                  <a:gd name="connsiteX24" fmla="*/ 586813 w 2356233"/>
                  <a:gd name="connsiteY24" fmla="*/ 2425281 h 2825065"/>
                  <a:gd name="connsiteX25" fmla="*/ 554160 w 2356233"/>
                  <a:gd name="connsiteY25" fmla="*/ 2499194 h 2825065"/>
                  <a:gd name="connsiteX26" fmla="*/ 682245 w 2356233"/>
                  <a:gd name="connsiteY26" fmla="*/ 2479359 h 2825065"/>
                  <a:gd name="connsiteX27" fmla="*/ 650341 w 2356233"/>
                  <a:gd name="connsiteY27" fmla="*/ 2555985 h 2825065"/>
                  <a:gd name="connsiteX28" fmla="*/ 781138 w 2356233"/>
                  <a:gd name="connsiteY28" fmla="*/ 2529975 h 2825065"/>
                  <a:gd name="connsiteX29" fmla="*/ 747737 w 2356233"/>
                  <a:gd name="connsiteY29" fmla="*/ 2606414 h 2825065"/>
                  <a:gd name="connsiteX30" fmla="*/ 873202 w 2356233"/>
                  <a:gd name="connsiteY30" fmla="*/ 2589199 h 2825065"/>
                  <a:gd name="connsiteX31" fmla="*/ 843075 w 2356233"/>
                  <a:gd name="connsiteY31" fmla="*/ 2666480 h 2825065"/>
                  <a:gd name="connsiteX32" fmla="*/ 973405 w 2356233"/>
                  <a:gd name="connsiteY32" fmla="*/ 2638786 h 2825065"/>
                  <a:gd name="connsiteX33" fmla="*/ 936636 w 2356233"/>
                  <a:gd name="connsiteY33" fmla="*/ 2721868 h 2825065"/>
                  <a:gd name="connsiteX34" fmla="*/ 1068744 w 2356233"/>
                  <a:gd name="connsiteY34" fmla="*/ 2694081 h 2825065"/>
                  <a:gd name="connsiteX35" fmla="*/ 1032817 w 2356233"/>
                  <a:gd name="connsiteY35" fmla="*/ 2776788 h 2825065"/>
                  <a:gd name="connsiteX36" fmla="*/ 1164457 w 2356233"/>
                  <a:gd name="connsiteY36" fmla="*/ 2748440 h 2825065"/>
                  <a:gd name="connsiteX37" fmla="*/ 1131991 w 2356233"/>
                  <a:gd name="connsiteY37" fmla="*/ 2825066 h 2825065"/>
                  <a:gd name="connsiteX38" fmla="*/ 1154165 w 2356233"/>
                  <a:gd name="connsiteY38" fmla="*/ 2814867 h 2825065"/>
                  <a:gd name="connsiteX39" fmla="*/ 1949992 w 2356233"/>
                  <a:gd name="connsiteY39" fmla="*/ 2353146 h 2825065"/>
                  <a:gd name="connsiteX40" fmla="*/ 2088088 w 2356233"/>
                  <a:gd name="connsiteY40" fmla="*/ 2108203 h 2825065"/>
                  <a:gd name="connsiteX41" fmla="*/ 2089585 w 2356233"/>
                  <a:gd name="connsiteY41" fmla="*/ 989311 h 2825065"/>
                  <a:gd name="connsiteX42" fmla="*/ 2152458 w 2356233"/>
                  <a:gd name="connsiteY42" fmla="*/ 828386 h 2825065"/>
                  <a:gd name="connsiteX43" fmla="*/ 2152458 w 2356233"/>
                  <a:gd name="connsiteY43" fmla="*/ 828386 h 2825065"/>
                  <a:gd name="connsiteX44" fmla="*/ 2152458 w 2356233"/>
                  <a:gd name="connsiteY44" fmla="*/ 828386 h 28250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2356233" h="2825065">
                    <a:moveTo>
                      <a:pt x="2152458" y="828386"/>
                    </a:moveTo>
                    <a:cubicBezTo>
                      <a:pt x="2203074" y="774028"/>
                      <a:pt x="2234604" y="753351"/>
                      <a:pt x="2283162" y="725189"/>
                    </a:cubicBezTo>
                    <a:cubicBezTo>
                      <a:pt x="2305429" y="711061"/>
                      <a:pt x="2331720" y="694688"/>
                      <a:pt x="2356233" y="679251"/>
                    </a:cubicBezTo>
                    <a:cubicBezTo>
                      <a:pt x="2021285" y="484831"/>
                      <a:pt x="1686338" y="290319"/>
                      <a:pt x="1351297" y="95900"/>
                    </a:cubicBezTo>
                    <a:cubicBezTo>
                      <a:pt x="1297594" y="64744"/>
                      <a:pt x="1243515" y="34056"/>
                      <a:pt x="1184104" y="0"/>
                    </a:cubicBezTo>
                    <a:cubicBezTo>
                      <a:pt x="1183637" y="29565"/>
                      <a:pt x="1168012" y="43131"/>
                      <a:pt x="1147241" y="53891"/>
                    </a:cubicBezTo>
                    <a:cubicBezTo>
                      <a:pt x="1098777" y="78965"/>
                      <a:pt x="1052371" y="107314"/>
                      <a:pt x="1013917" y="146984"/>
                    </a:cubicBezTo>
                    <a:lnTo>
                      <a:pt x="1013917" y="146984"/>
                    </a:lnTo>
                    <a:cubicBezTo>
                      <a:pt x="956846" y="222487"/>
                      <a:pt x="941782" y="307908"/>
                      <a:pt x="943373" y="401375"/>
                    </a:cubicBezTo>
                    <a:cubicBezTo>
                      <a:pt x="946928" y="612823"/>
                      <a:pt x="943466" y="1316399"/>
                      <a:pt x="944215" y="1431573"/>
                    </a:cubicBezTo>
                    <a:cubicBezTo>
                      <a:pt x="945057" y="1552079"/>
                      <a:pt x="892382" y="1643675"/>
                      <a:pt x="787126" y="1704489"/>
                    </a:cubicBezTo>
                    <a:cubicBezTo>
                      <a:pt x="584942" y="1821253"/>
                      <a:pt x="383038" y="1938578"/>
                      <a:pt x="180947" y="2055622"/>
                    </a:cubicBezTo>
                    <a:cubicBezTo>
                      <a:pt x="120694" y="2090521"/>
                      <a:pt x="60347" y="2125419"/>
                      <a:pt x="0" y="2160317"/>
                    </a:cubicBezTo>
                    <a:cubicBezTo>
                      <a:pt x="749" y="2162188"/>
                      <a:pt x="1497" y="2164059"/>
                      <a:pt x="2245" y="2165837"/>
                    </a:cubicBezTo>
                    <a:cubicBezTo>
                      <a:pt x="36957" y="2158259"/>
                      <a:pt x="71667" y="2150774"/>
                      <a:pt x="112928" y="2141792"/>
                    </a:cubicBezTo>
                    <a:cubicBezTo>
                      <a:pt x="98520" y="2173415"/>
                      <a:pt x="87760" y="2196993"/>
                      <a:pt x="73632" y="2228148"/>
                    </a:cubicBezTo>
                    <a:cubicBezTo>
                      <a:pt x="120694" y="2218044"/>
                      <a:pt x="160644" y="2209530"/>
                      <a:pt x="205366" y="2199893"/>
                    </a:cubicBezTo>
                    <a:cubicBezTo>
                      <a:pt x="192642" y="2229458"/>
                      <a:pt x="182443" y="2253222"/>
                      <a:pt x="169813" y="2282507"/>
                    </a:cubicBezTo>
                    <a:cubicBezTo>
                      <a:pt x="215377" y="2273151"/>
                      <a:pt x="255608" y="2264824"/>
                      <a:pt x="301172" y="2255375"/>
                    </a:cubicBezTo>
                    <a:cubicBezTo>
                      <a:pt x="288354" y="2284846"/>
                      <a:pt x="277875" y="2308985"/>
                      <a:pt x="265244" y="2337989"/>
                    </a:cubicBezTo>
                    <a:cubicBezTo>
                      <a:pt x="312306" y="2327884"/>
                      <a:pt x="351882" y="2319463"/>
                      <a:pt x="397820" y="2309640"/>
                    </a:cubicBezTo>
                    <a:cubicBezTo>
                      <a:pt x="384067" y="2340889"/>
                      <a:pt x="373775" y="2364186"/>
                      <a:pt x="361238" y="2392722"/>
                    </a:cubicBezTo>
                    <a:cubicBezTo>
                      <a:pt x="407363" y="2382898"/>
                      <a:pt x="446097" y="2374664"/>
                      <a:pt x="491381" y="2365121"/>
                    </a:cubicBezTo>
                    <a:cubicBezTo>
                      <a:pt x="479686" y="2394780"/>
                      <a:pt x="470517" y="2418077"/>
                      <a:pt x="460787" y="2442496"/>
                    </a:cubicBezTo>
                    <a:cubicBezTo>
                      <a:pt x="505321" y="2446238"/>
                      <a:pt x="542652" y="2419573"/>
                      <a:pt x="586813" y="2425281"/>
                    </a:cubicBezTo>
                    <a:cubicBezTo>
                      <a:pt x="575398" y="2451103"/>
                      <a:pt x="565481" y="2473558"/>
                      <a:pt x="554160" y="2499194"/>
                    </a:cubicBezTo>
                    <a:cubicBezTo>
                      <a:pt x="599256" y="2499661"/>
                      <a:pt x="637523" y="2476178"/>
                      <a:pt x="682245" y="2479359"/>
                    </a:cubicBezTo>
                    <a:cubicBezTo>
                      <a:pt x="671859" y="2504339"/>
                      <a:pt x="662410" y="2526887"/>
                      <a:pt x="650341" y="2555985"/>
                    </a:cubicBezTo>
                    <a:cubicBezTo>
                      <a:pt x="695437" y="2547003"/>
                      <a:pt x="735294" y="2539144"/>
                      <a:pt x="781138" y="2529975"/>
                    </a:cubicBezTo>
                    <a:cubicBezTo>
                      <a:pt x="768321" y="2559353"/>
                      <a:pt x="758590" y="2581621"/>
                      <a:pt x="747737" y="2606414"/>
                    </a:cubicBezTo>
                    <a:cubicBezTo>
                      <a:pt x="792647" y="2611373"/>
                      <a:pt x="829041" y="2585082"/>
                      <a:pt x="873202" y="2589199"/>
                    </a:cubicBezTo>
                    <a:cubicBezTo>
                      <a:pt x="863379" y="2614367"/>
                      <a:pt x="854303" y="2637757"/>
                      <a:pt x="843075" y="2666480"/>
                    </a:cubicBezTo>
                    <a:cubicBezTo>
                      <a:pt x="888639" y="2656750"/>
                      <a:pt x="928216" y="2648423"/>
                      <a:pt x="973405" y="2638786"/>
                    </a:cubicBezTo>
                    <a:cubicBezTo>
                      <a:pt x="959840" y="2669381"/>
                      <a:pt x="949548" y="2692677"/>
                      <a:pt x="936636" y="2721868"/>
                    </a:cubicBezTo>
                    <a:cubicBezTo>
                      <a:pt x="983791" y="2711951"/>
                      <a:pt x="1023741" y="2703530"/>
                      <a:pt x="1068744" y="2694081"/>
                    </a:cubicBezTo>
                    <a:cubicBezTo>
                      <a:pt x="1055739" y="2724113"/>
                      <a:pt x="1045447" y="2747691"/>
                      <a:pt x="1032817" y="2776788"/>
                    </a:cubicBezTo>
                    <a:cubicBezTo>
                      <a:pt x="1078661" y="2766964"/>
                      <a:pt x="1118706" y="2758357"/>
                      <a:pt x="1164457" y="2748440"/>
                    </a:cubicBezTo>
                    <a:cubicBezTo>
                      <a:pt x="1152668" y="2776321"/>
                      <a:pt x="1143873" y="2797091"/>
                      <a:pt x="1131991" y="2825066"/>
                    </a:cubicBezTo>
                    <a:cubicBezTo>
                      <a:pt x="1144247" y="2819452"/>
                      <a:pt x="1149393" y="2817581"/>
                      <a:pt x="1154165" y="2814867"/>
                    </a:cubicBezTo>
                    <a:cubicBezTo>
                      <a:pt x="1419596" y="2661241"/>
                      <a:pt x="1685964" y="2509111"/>
                      <a:pt x="1949992" y="2353146"/>
                    </a:cubicBezTo>
                    <a:cubicBezTo>
                      <a:pt x="2040466" y="2299722"/>
                      <a:pt x="2086778" y="2214675"/>
                      <a:pt x="2088088" y="2108203"/>
                    </a:cubicBezTo>
                    <a:cubicBezTo>
                      <a:pt x="2089585" y="1991346"/>
                      <a:pt x="2087807" y="1245387"/>
                      <a:pt x="2089585" y="989311"/>
                    </a:cubicBezTo>
                    <a:cubicBezTo>
                      <a:pt x="2089959" y="930087"/>
                      <a:pt x="2111104" y="874138"/>
                      <a:pt x="2152458" y="828386"/>
                    </a:cubicBezTo>
                    <a:lnTo>
                      <a:pt x="2152458" y="828386"/>
                    </a:lnTo>
                    <a:lnTo>
                      <a:pt x="2152458" y="828386"/>
                    </a:lnTo>
                    <a:close/>
                  </a:path>
                </a:pathLst>
              </a:custGeom>
              <a:solidFill>
                <a:srgbClr val="DEDCE1"/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29" name="Freeform: Shape 7">
                <a:extLst>
                  <a:ext uri="{FF2B5EF4-FFF2-40B4-BE49-F238E27FC236}">
                    <a16:creationId xmlns:a16="http://schemas.microsoft.com/office/drawing/2014/main" id="{DE073258-5EC9-4D92-8523-0A0AABB24B99}"/>
                  </a:ext>
                </a:extLst>
              </p:cNvPr>
              <p:cNvSpPr/>
              <p:nvPr/>
            </p:nvSpPr>
            <p:spPr>
              <a:xfrm>
                <a:off x="9690919" y="5173113"/>
                <a:ext cx="948728" cy="1321733"/>
              </a:xfrm>
              <a:custGeom>
                <a:avLst/>
                <a:gdLst>
                  <a:gd name="connsiteX0" fmla="*/ 213812 w 948728"/>
                  <a:gd name="connsiteY0" fmla="*/ 1108824 h 1321733"/>
                  <a:gd name="connsiteX1" fmla="*/ 229554 w 948728"/>
                  <a:gd name="connsiteY1" fmla="*/ 1116944 h 1321733"/>
                  <a:gd name="connsiteX2" fmla="*/ 516114 w 948728"/>
                  <a:gd name="connsiteY2" fmla="*/ 1282728 h 1321733"/>
                  <a:gd name="connsiteX3" fmla="*/ 525648 w 948728"/>
                  <a:gd name="connsiteY3" fmla="*/ 1288216 h 1321733"/>
                  <a:gd name="connsiteX4" fmla="*/ 527033 w 948728"/>
                  <a:gd name="connsiteY4" fmla="*/ 1300964 h 1321733"/>
                  <a:gd name="connsiteX5" fmla="*/ 502146 w 948728"/>
                  <a:gd name="connsiteY5" fmla="*/ 1318646 h 1321733"/>
                  <a:gd name="connsiteX6" fmla="*/ 482913 w 948728"/>
                  <a:gd name="connsiteY6" fmla="*/ 1317149 h 1321733"/>
                  <a:gd name="connsiteX7" fmla="*/ 195355 w 948728"/>
                  <a:gd name="connsiteY7" fmla="*/ 1148483 h 1321733"/>
                  <a:gd name="connsiteX8" fmla="*/ 190089 w 948728"/>
                  <a:gd name="connsiteY8" fmla="*/ 1120990 h 1321733"/>
                  <a:gd name="connsiteX9" fmla="*/ 213812 w 948728"/>
                  <a:gd name="connsiteY9" fmla="*/ 1108824 h 1321733"/>
                  <a:gd name="connsiteX10" fmla="*/ 440192 w 948728"/>
                  <a:gd name="connsiteY10" fmla="*/ 1093491 h 1321733"/>
                  <a:gd name="connsiteX11" fmla="*/ 458968 w 948728"/>
                  <a:gd name="connsiteY11" fmla="*/ 1101258 h 1321733"/>
                  <a:gd name="connsiteX12" fmla="*/ 648087 w 948728"/>
                  <a:gd name="connsiteY12" fmla="*/ 1209952 h 1321733"/>
                  <a:gd name="connsiteX13" fmla="*/ 661944 w 948728"/>
                  <a:gd name="connsiteY13" fmla="*/ 1222478 h 1321733"/>
                  <a:gd name="connsiteX14" fmla="*/ 634175 w 948728"/>
                  <a:gd name="connsiteY14" fmla="*/ 1245869 h 1321733"/>
                  <a:gd name="connsiteX15" fmla="*/ 614942 w 948728"/>
                  <a:gd name="connsiteY15" fmla="*/ 1244373 h 1321733"/>
                  <a:gd name="connsiteX16" fmla="*/ 424769 w 948728"/>
                  <a:gd name="connsiteY16" fmla="*/ 1132797 h 1321733"/>
                  <a:gd name="connsiteX17" fmla="*/ 419504 w 948728"/>
                  <a:gd name="connsiteY17" fmla="*/ 1105304 h 1321733"/>
                  <a:gd name="connsiteX18" fmla="*/ 440192 w 948728"/>
                  <a:gd name="connsiteY18" fmla="*/ 1093491 h 1321733"/>
                  <a:gd name="connsiteX19" fmla="*/ 30513 w 948728"/>
                  <a:gd name="connsiteY19" fmla="*/ 1003594 h 1321733"/>
                  <a:gd name="connsiteX20" fmla="*/ 40989 w 948728"/>
                  <a:gd name="connsiteY20" fmla="*/ 1006033 h 1321733"/>
                  <a:gd name="connsiteX21" fmla="*/ 130282 w 948728"/>
                  <a:gd name="connsiteY21" fmla="*/ 1052924 h 1321733"/>
                  <a:gd name="connsiteX22" fmla="*/ 130172 w 948728"/>
                  <a:gd name="connsiteY22" fmla="*/ 1061959 h 1321733"/>
                  <a:gd name="connsiteX23" fmla="*/ 104453 w 948728"/>
                  <a:gd name="connsiteY23" fmla="*/ 1078033 h 1321733"/>
                  <a:gd name="connsiteX24" fmla="*/ 91373 w 948728"/>
                  <a:gd name="connsiteY24" fmla="*/ 1077202 h 1321733"/>
                  <a:gd name="connsiteX25" fmla="*/ 2079 w 948728"/>
                  <a:gd name="connsiteY25" fmla="*/ 1030310 h 1321733"/>
                  <a:gd name="connsiteX26" fmla="*/ 4518 w 948728"/>
                  <a:gd name="connsiteY26" fmla="*/ 1019834 h 1321733"/>
                  <a:gd name="connsiteX27" fmla="*/ 503879 w 948728"/>
                  <a:gd name="connsiteY27" fmla="*/ 973213 h 1321733"/>
                  <a:gd name="connsiteX28" fmla="*/ 522655 w 948728"/>
                  <a:gd name="connsiteY28" fmla="*/ 980980 h 1321733"/>
                  <a:gd name="connsiteX29" fmla="*/ 781225 w 948728"/>
                  <a:gd name="connsiteY29" fmla="*/ 1130801 h 1321733"/>
                  <a:gd name="connsiteX30" fmla="*/ 795082 w 948728"/>
                  <a:gd name="connsiteY30" fmla="*/ 1143272 h 1321733"/>
                  <a:gd name="connsiteX31" fmla="*/ 767313 w 948728"/>
                  <a:gd name="connsiteY31" fmla="*/ 1166663 h 1321733"/>
                  <a:gd name="connsiteX32" fmla="*/ 748079 w 948728"/>
                  <a:gd name="connsiteY32" fmla="*/ 1165166 h 1321733"/>
                  <a:gd name="connsiteX33" fmla="*/ 488456 w 948728"/>
                  <a:gd name="connsiteY33" fmla="*/ 1012518 h 1321733"/>
                  <a:gd name="connsiteX34" fmla="*/ 483191 w 948728"/>
                  <a:gd name="connsiteY34" fmla="*/ 985026 h 1321733"/>
                  <a:gd name="connsiteX35" fmla="*/ 503879 w 948728"/>
                  <a:gd name="connsiteY35" fmla="*/ 973213 h 1321733"/>
                  <a:gd name="connsiteX36" fmla="*/ 153174 w 948728"/>
                  <a:gd name="connsiteY36" fmla="*/ 927159 h 1321733"/>
                  <a:gd name="connsiteX37" fmla="*/ 163650 w 948728"/>
                  <a:gd name="connsiteY37" fmla="*/ 929598 h 1321733"/>
                  <a:gd name="connsiteX38" fmla="*/ 252944 w 948728"/>
                  <a:gd name="connsiteY38" fmla="*/ 976490 h 1321733"/>
                  <a:gd name="connsiteX39" fmla="*/ 252833 w 948728"/>
                  <a:gd name="connsiteY39" fmla="*/ 985525 h 1321733"/>
                  <a:gd name="connsiteX40" fmla="*/ 227115 w 948728"/>
                  <a:gd name="connsiteY40" fmla="*/ 1001599 h 1321733"/>
                  <a:gd name="connsiteX41" fmla="*/ 214034 w 948728"/>
                  <a:gd name="connsiteY41" fmla="*/ 1000767 h 1321733"/>
                  <a:gd name="connsiteX42" fmla="*/ 124740 w 948728"/>
                  <a:gd name="connsiteY42" fmla="*/ 953875 h 1321733"/>
                  <a:gd name="connsiteX43" fmla="*/ 127179 w 948728"/>
                  <a:gd name="connsiteY43" fmla="*/ 943400 h 1321733"/>
                  <a:gd name="connsiteX44" fmla="*/ 590508 w 948728"/>
                  <a:gd name="connsiteY44" fmla="*/ 865180 h 1321733"/>
                  <a:gd name="connsiteX45" fmla="*/ 601639 w 948728"/>
                  <a:gd name="connsiteY45" fmla="*/ 869293 h 1321733"/>
                  <a:gd name="connsiteX46" fmla="*/ 901503 w 948728"/>
                  <a:gd name="connsiteY46" fmla="*/ 1045442 h 1321733"/>
                  <a:gd name="connsiteX47" fmla="*/ 915305 w 948728"/>
                  <a:gd name="connsiteY47" fmla="*/ 1057969 h 1321733"/>
                  <a:gd name="connsiteX48" fmla="*/ 896127 w 948728"/>
                  <a:gd name="connsiteY48" fmla="*/ 1084352 h 1321733"/>
                  <a:gd name="connsiteX49" fmla="*/ 876893 w 948728"/>
                  <a:gd name="connsiteY49" fmla="*/ 1082856 h 1321733"/>
                  <a:gd name="connsiteX50" fmla="*/ 578914 w 948728"/>
                  <a:gd name="connsiteY50" fmla="*/ 908924 h 1321733"/>
                  <a:gd name="connsiteX51" fmla="*/ 573649 w 948728"/>
                  <a:gd name="connsiteY51" fmla="*/ 881432 h 1321733"/>
                  <a:gd name="connsiteX52" fmla="*/ 590508 w 948728"/>
                  <a:gd name="connsiteY52" fmla="*/ 865180 h 1321733"/>
                  <a:gd name="connsiteX53" fmla="*/ 279438 w 948728"/>
                  <a:gd name="connsiteY53" fmla="*/ 846346 h 1321733"/>
                  <a:gd name="connsiteX54" fmla="*/ 289914 w 948728"/>
                  <a:gd name="connsiteY54" fmla="*/ 848785 h 1321733"/>
                  <a:gd name="connsiteX55" fmla="*/ 379208 w 948728"/>
                  <a:gd name="connsiteY55" fmla="*/ 895677 h 1321733"/>
                  <a:gd name="connsiteX56" fmla="*/ 379097 w 948728"/>
                  <a:gd name="connsiteY56" fmla="*/ 904712 h 1321733"/>
                  <a:gd name="connsiteX57" fmla="*/ 353379 w 948728"/>
                  <a:gd name="connsiteY57" fmla="*/ 920786 h 1321733"/>
                  <a:gd name="connsiteX58" fmla="*/ 340298 w 948728"/>
                  <a:gd name="connsiteY58" fmla="*/ 919954 h 1321733"/>
                  <a:gd name="connsiteX59" fmla="*/ 251004 w 948728"/>
                  <a:gd name="connsiteY59" fmla="*/ 873063 h 1321733"/>
                  <a:gd name="connsiteX60" fmla="*/ 253443 w 948728"/>
                  <a:gd name="connsiteY60" fmla="*/ 862587 h 1321733"/>
                  <a:gd name="connsiteX61" fmla="*/ 410136 w 948728"/>
                  <a:gd name="connsiteY61" fmla="*/ 766308 h 1321733"/>
                  <a:gd name="connsiteX62" fmla="*/ 420612 w 948728"/>
                  <a:gd name="connsiteY62" fmla="*/ 768747 h 1321733"/>
                  <a:gd name="connsiteX63" fmla="*/ 480253 w 948728"/>
                  <a:gd name="connsiteY63" fmla="*/ 802447 h 1321733"/>
                  <a:gd name="connsiteX64" fmla="*/ 480142 w 948728"/>
                  <a:gd name="connsiteY64" fmla="*/ 811481 h 1321733"/>
                  <a:gd name="connsiteX65" fmla="*/ 454423 w 948728"/>
                  <a:gd name="connsiteY65" fmla="*/ 827556 h 1321733"/>
                  <a:gd name="connsiteX66" fmla="*/ 441342 w 948728"/>
                  <a:gd name="connsiteY66" fmla="*/ 826724 h 1321733"/>
                  <a:gd name="connsiteX67" fmla="*/ 381702 w 948728"/>
                  <a:gd name="connsiteY67" fmla="*/ 793025 h 1321733"/>
                  <a:gd name="connsiteX68" fmla="*/ 384141 w 948728"/>
                  <a:gd name="connsiteY68" fmla="*/ 782549 h 1321733"/>
                  <a:gd name="connsiteX69" fmla="*/ 575643 w 948728"/>
                  <a:gd name="connsiteY69" fmla="*/ 698742 h 1321733"/>
                  <a:gd name="connsiteX70" fmla="*/ 934593 w 948728"/>
                  <a:gd name="connsiteY70" fmla="*/ 909034 h 1321733"/>
                  <a:gd name="connsiteX71" fmla="*/ 942851 w 948728"/>
                  <a:gd name="connsiteY71" fmla="*/ 919676 h 1321733"/>
                  <a:gd name="connsiteX72" fmla="*/ 942851 w 948728"/>
                  <a:gd name="connsiteY72" fmla="*/ 949995 h 1321733"/>
                  <a:gd name="connsiteX73" fmla="*/ 934593 w 948728"/>
                  <a:gd name="connsiteY73" fmla="*/ 954873 h 1321733"/>
                  <a:gd name="connsiteX74" fmla="*/ 575643 w 948728"/>
                  <a:gd name="connsiteY74" fmla="*/ 744581 h 1321733"/>
                  <a:gd name="connsiteX75" fmla="*/ 567385 w 948728"/>
                  <a:gd name="connsiteY75" fmla="*/ 736987 h 1321733"/>
                  <a:gd name="connsiteX76" fmla="*/ 567385 w 948728"/>
                  <a:gd name="connsiteY76" fmla="*/ 706335 h 1321733"/>
                  <a:gd name="connsiteX77" fmla="*/ 575643 w 948728"/>
                  <a:gd name="connsiteY77" fmla="*/ 698742 h 1321733"/>
                  <a:gd name="connsiteX78" fmla="*/ 441343 w 948728"/>
                  <a:gd name="connsiteY78" fmla="*/ 634446 h 1321733"/>
                  <a:gd name="connsiteX79" fmla="*/ 501537 w 948728"/>
                  <a:gd name="connsiteY79" fmla="*/ 667148 h 1321733"/>
                  <a:gd name="connsiteX80" fmla="*/ 509130 w 948728"/>
                  <a:gd name="connsiteY80" fmla="*/ 677790 h 1321733"/>
                  <a:gd name="connsiteX81" fmla="*/ 509130 w 948728"/>
                  <a:gd name="connsiteY81" fmla="*/ 708109 h 1321733"/>
                  <a:gd name="connsiteX82" fmla="*/ 501537 w 948728"/>
                  <a:gd name="connsiteY82" fmla="*/ 712987 h 1321733"/>
                  <a:gd name="connsiteX83" fmla="*/ 441343 w 948728"/>
                  <a:gd name="connsiteY83" fmla="*/ 680284 h 1321733"/>
                  <a:gd name="connsiteX84" fmla="*/ 433749 w 948728"/>
                  <a:gd name="connsiteY84" fmla="*/ 672691 h 1321733"/>
                  <a:gd name="connsiteX85" fmla="*/ 433749 w 948728"/>
                  <a:gd name="connsiteY85" fmla="*/ 642039 h 1321733"/>
                  <a:gd name="connsiteX86" fmla="*/ 441343 w 948728"/>
                  <a:gd name="connsiteY86" fmla="*/ 634446 h 1321733"/>
                  <a:gd name="connsiteX87" fmla="*/ 716708 w 948728"/>
                  <a:gd name="connsiteY87" fmla="*/ 628127 h 1321733"/>
                  <a:gd name="connsiteX88" fmla="*/ 941134 w 948728"/>
                  <a:gd name="connsiteY88" fmla="*/ 757883 h 1321733"/>
                  <a:gd name="connsiteX89" fmla="*/ 948728 w 948728"/>
                  <a:gd name="connsiteY89" fmla="*/ 768525 h 1321733"/>
                  <a:gd name="connsiteX90" fmla="*/ 948728 w 948728"/>
                  <a:gd name="connsiteY90" fmla="*/ 798844 h 1321733"/>
                  <a:gd name="connsiteX91" fmla="*/ 941134 w 948728"/>
                  <a:gd name="connsiteY91" fmla="*/ 803722 h 1321733"/>
                  <a:gd name="connsiteX92" fmla="*/ 716708 w 948728"/>
                  <a:gd name="connsiteY92" fmla="*/ 673966 h 1321733"/>
                  <a:gd name="connsiteX93" fmla="*/ 709114 w 948728"/>
                  <a:gd name="connsiteY93" fmla="*/ 666372 h 1321733"/>
                  <a:gd name="connsiteX94" fmla="*/ 709114 w 948728"/>
                  <a:gd name="connsiteY94" fmla="*/ 635720 h 1321733"/>
                  <a:gd name="connsiteX95" fmla="*/ 716708 w 948728"/>
                  <a:gd name="connsiteY95" fmla="*/ 628127 h 1321733"/>
                  <a:gd name="connsiteX96" fmla="*/ 444170 w 948728"/>
                  <a:gd name="connsiteY96" fmla="*/ 474371 h 1321733"/>
                  <a:gd name="connsiteX97" fmla="*/ 504364 w 948728"/>
                  <a:gd name="connsiteY97" fmla="*/ 507073 h 1321733"/>
                  <a:gd name="connsiteX98" fmla="*/ 511957 w 948728"/>
                  <a:gd name="connsiteY98" fmla="*/ 517715 h 1321733"/>
                  <a:gd name="connsiteX99" fmla="*/ 511957 w 948728"/>
                  <a:gd name="connsiteY99" fmla="*/ 548034 h 1321733"/>
                  <a:gd name="connsiteX100" fmla="*/ 504364 w 948728"/>
                  <a:gd name="connsiteY100" fmla="*/ 552912 h 1321733"/>
                  <a:gd name="connsiteX101" fmla="*/ 444170 w 948728"/>
                  <a:gd name="connsiteY101" fmla="*/ 520209 h 1321733"/>
                  <a:gd name="connsiteX102" fmla="*/ 436576 w 948728"/>
                  <a:gd name="connsiteY102" fmla="*/ 512616 h 1321733"/>
                  <a:gd name="connsiteX103" fmla="*/ 436576 w 948728"/>
                  <a:gd name="connsiteY103" fmla="*/ 481965 h 1321733"/>
                  <a:gd name="connsiteX104" fmla="*/ 444170 w 948728"/>
                  <a:gd name="connsiteY104" fmla="*/ 474371 h 1321733"/>
                  <a:gd name="connsiteX105" fmla="*/ 646868 w 948728"/>
                  <a:gd name="connsiteY105" fmla="*/ 430196 h 1321733"/>
                  <a:gd name="connsiteX106" fmla="*/ 941133 w 948728"/>
                  <a:gd name="connsiteY106" fmla="*/ 604072 h 1321733"/>
                  <a:gd name="connsiteX107" fmla="*/ 948727 w 948728"/>
                  <a:gd name="connsiteY107" fmla="*/ 614714 h 1321733"/>
                  <a:gd name="connsiteX108" fmla="*/ 948727 w 948728"/>
                  <a:gd name="connsiteY108" fmla="*/ 645033 h 1321733"/>
                  <a:gd name="connsiteX109" fmla="*/ 941133 w 948728"/>
                  <a:gd name="connsiteY109" fmla="*/ 649911 h 1321733"/>
                  <a:gd name="connsiteX110" fmla="*/ 646868 w 948728"/>
                  <a:gd name="connsiteY110" fmla="*/ 476035 h 1321733"/>
                  <a:gd name="connsiteX111" fmla="*/ 639274 w 948728"/>
                  <a:gd name="connsiteY111" fmla="*/ 468441 h 1321733"/>
                  <a:gd name="connsiteX112" fmla="*/ 639274 w 948728"/>
                  <a:gd name="connsiteY112" fmla="*/ 437789 h 1321733"/>
                  <a:gd name="connsiteX113" fmla="*/ 646868 w 948728"/>
                  <a:gd name="connsiteY113" fmla="*/ 430196 h 1321733"/>
                  <a:gd name="connsiteX114" fmla="*/ 444170 w 948728"/>
                  <a:gd name="connsiteY114" fmla="*/ 317455 h 1321733"/>
                  <a:gd name="connsiteX115" fmla="*/ 504364 w 948728"/>
                  <a:gd name="connsiteY115" fmla="*/ 350157 h 1321733"/>
                  <a:gd name="connsiteX116" fmla="*/ 511957 w 948728"/>
                  <a:gd name="connsiteY116" fmla="*/ 360799 h 1321733"/>
                  <a:gd name="connsiteX117" fmla="*/ 511957 w 948728"/>
                  <a:gd name="connsiteY117" fmla="*/ 391118 h 1321733"/>
                  <a:gd name="connsiteX118" fmla="*/ 504364 w 948728"/>
                  <a:gd name="connsiteY118" fmla="*/ 395996 h 1321733"/>
                  <a:gd name="connsiteX119" fmla="*/ 444170 w 948728"/>
                  <a:gd name="connsiteY119" fmla="*/ 363293 h 1321733"/>
                  <a:gd name="connsiteX120" fmla="*/ 436576 w 948728"/>
                  <a:gd name="connsiteY120" fmla="*/ 355700 h 1321733"/>
                  <a:gd name="connsiteX121" fmla="*/ 436576 w 948728"/>
                  <a:gd name="connsiteY121" fmla="*/ 325048 h 1321733"/>
                  <a:gd name="connsiteX122" fmla="*/ 444170 w 948728"/>
                  <a:gd name="connsiteY122" fmla="*/ 317455 h 1321733"/>
                  <a:gd name="connsiteX123" fmla="*/ 581518 w 948728"/>
                  <a:gd name="connsiteY123" fmla="*/ 234869 h 1321733"/>
                  <a:gd name="connsiteX124" fmla="*/ 940468 w 948728"/>
                  <a:gd name="connsiteY124" fmla="*/ 445162 h 1321733"/>
                  <a:gd name="connsiteX125" fmla="*/ 948726 w 948728"/>
                  <a:gd name="connsiteY125" fmla="*/ 455803 h 1321733"/>
                  <a:gd name="connsiteX126" fmla="*/ 948726 w 948728"/>
                  <a:gd name="connsiteY126" fmla="*/ 486123 h 1321733"/>
                  <a:gd name="connsiteX127" fmla="*/ 940468 w 948728"/>
                  <a:gd name="connsiteY127" fmla="*/ 491000 h 1321733"/>
                  <a:gd name="connsiteX128" fmla="*/ 581518 w 948728"/>
                  <a:gd name="connsiteY128" fmla="*/ 280708 h 1321733"/>
                  <a:gd name="connsiteX129" fmla="*/ 573260 w 948728"/>
                  <a:gd name="connsiteY129" fmla="*/ 273114 h 1321733"/>
                  <a:gd name="connsiteX130" fmla="*/ 573260 w 948728"/>
                  <a:gd name="connsiteY130" fmla="*/ 242462 h 1321733"/>
                  <a:gd name="connsiteX131" fmla="*/ 581518 w 948728"/>
                  <a:gd name="connsiteY131" fmla="*/ 234869 h 1321733"/>
                  <a:gd name="connsiteX132" fmla="*/ 438905 w 948728"/>
                  <a:gd name="connsiteY132" fmla="*/ 158656 h 1321733"/>
                  <a:gd name="connsiteX133" fmla="*/ 499099 w 948728"/>
                  <a:gd name="connsiteY133" fmla="*/ 191358 h 1321733"/>
                  <a:gd name="connsiteX134" fmla="*/ 506692 w 948728"/>
                  <a:gd name="connsiteY134" fmla="*/ 202000 h 1321733"/>
                  <a:gd name="connsiteX135" fmla="*/ 506692 w 948728"/>
                  <a:gd name="connsiteY135" fmla="*/ 232319 h 1321733"/>
                  <a:gd name="connsiteX136" fmla="*/ 499099 w 948728"/>
                  <a:gd name="connsiteY136" fmla="*/ 237197 h 1321733"/>
                  <a:gd name="connsiteX137" fmla="*/ 438905 w 948728"/>
                  <a:gd name="connsiteY137" fmla="*/ 204494 h 1321733"/>
                  <a:gd name="connsiteX138" fmla="*/ 431311 w 948728"/>
                  <a:gd name="connsiteY138" fmla="*/ 196901 h 1321733"/>
                  <a:gd name="connsiteX139" fmla="*/ 431311 w 948728"/>
                  <a:gd name="connsiteY139" fmla="*/ 166249 h 1321733"/>
                  <a:gd name="connsiteX140" fmla="*/ 438905 w 948728"/>
                  <a:gd name="connsiteY140" fmla="*/ 158656 h 1321733"/>
                  <a:gd name="connsiteX141" fmla="*/ 609289 w 948728"/>
                  <a:gd name="connsiteY141" fmla="*/ 93140 h 1321733"/>
                  <a:gd name="connsiteX142" fmla="*/ 941133 w 948728"/>
                  <a:gd name="connsiteY142" fmla="*/ 289631 h 1321733"/>
                  <a:gd name="connsiteX143" fmla="*/ 948726 w 948728"/>
                  <a:gd name="connsiteY143" fmla="*/ 300273 h 1321733"/>
                  <a:gd name="connsiteX144" fmla="*/ 948726 w 948728"/>
                  <a:gd name="connsiteY144" fmla="*/ 330592 h 1321733"/>
                  <a:gd name="connsiteX145" fmla="*/ 941133 w 948728"/>
                  <a:gd name="connsiteY145" fmla="*/ 335470 h 1321733"/>
                  <a:gd name="connsiteX146" fmla="*/ 609289 w 948728"/>
                  <a:gd name="connsiteY146" fmla="*/ 138979 h 1321733"/>
                  <a:gd name="connsiteX147" fmla="*/ 601695 w 948728"/>
                  <a:gd name="connsiteY147" fmla="*/ 131385 h 1321733"/>
                  <a:gd name="connsiteX148" fmla="*/ 601695 w 948728"/>
                  <a:gd name="connsiteY148" fmla="*/ 100733 h 1321733"/>
                  <a:gd name="connsiteX149" fmla="*/ 609289 w 948728"/>
                  <a:gd name="connsiteY149" fmla="*/ 93140 h 1321733"/>
                  <a:gd name="connsiteX150" fmla="*/ 446055 w 948728"/>
                  <a:gd name="connsiteY150" fmla="*/ 465 h 1321733"/>
                  <a:gd name="connsiteX151" fmla="*/ 506249 w 948728"/>
                  <a:gd name="connsiteY151" fmla="*/ 33167 h 1321733"/>
                  <a:gd name="connsiteX152" fmla="*/ 513843 w 948728"/>
                  <a:gd name="connsiteY152" fmla="*/ 43810 h 1321733"/>
                  <a:gd name="connsiteX153" fmla="*/ 513843 w 948728"/>
                  <a:gd name="connsiteY153" fmla="*/ 74129 h 1321733"/>
                  <a:gd name="connsiteX154" fmla="*/ 506249 w 948728"/>
                  <a:gd name="connsiteY154" fmla="*/ 79006 h 1321733"/>
                  <a:gd name="connsiteX155" fmla="*/ 446055 w 948728"/>
                  <a:gd name="connsiteY155" fmla="*/ 46304 h 1321733"/>
                  <a:gd name="connsiteX156" fmla="*/ 438461 w 948728"/>
                  <a:gd name="connsiteY156" fmla="*/ 38710 h 1321733"/>
                  <a:gd name="connsiteX157" fmla="*/ 438461 w 948728"/>
                  <a:gd name="connsiteY157" fmla="*/ 8059 h 1321733"/>
                  <a:gd name="connsiteX158" fmla="*/ 446055 w 948728"/>
                  <a:gd name="connsiteY158" fmla="*/ 465 h 1321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</a:cxnLst>
                <a:rect l="l" t="t" r="r" b="b"/>
                <a:pathLst>
                  <a:path w="948728" h="1321733">
                    <a:moveTo>
                      <a:pt x="213812" y="1108824"/>
                    </a:moveTo>
                    <a:cubicBezTo>
                      <a:pt x="217734" y="1108436"/>
                      <a:pt x="220325" y="1111429"/>
                      <a:pt x="229554" y="1116944"/>
                    </a:cubicBezTo>
                    <a:cubicBezTo>
                      <a:pt x="329102" y="1176307"/>
                      <a:pt x="416123" y="1224086"/>
                      <a:pt x="516114" y="1282728"/>
                    </a:cubicBezTo>
                    <a:cubicBezTo>
                      <a:pt x="519218" y="1284502"/>
                      <a:pt x="522821" y="1285887"/>
                      <a:pt x="525648" y="1288216"/>
                    </a:cubicBezTo>
                    <a:cubicBezTo>
                      <a:pt x="529417" y="1291319"/>
                      <a:pt x="529860" y="1297029"/>
                      <a:pt x="527033" y="1300964"/>
                    </a:cubicBezTo>
                    <a:cubicBezTo>
                      <a:pt x="521491" y="1308613"/>
                      <a:pt x="510405" y="1313657"/>
                      <a:pt x="502146" y="1318646"/>
                    </a:cubicBezTo>
                    <a:cubicBezTo>
                      <a:pt x="495329" y="1324687"/>
                      <a:pt x="488788" y="1320586"/>
                      <a:pt x="482913" y="1317149"/>
                    </a:cubicBezTo>
                    <a:cubicBezTo>
                      <a:pt x="383587" y="1259171"/>
                      <a:pt x="294958" y="1205961"/>
                      <a:pt x="195355" y="1148483"/>
                    </a:cubicBezTo>
                    <a:cubicBezTo>
                      <a:pt x="180501" y="1139891"/>
                      <a:pt x="167807" y="1132187"/>
                      <a:pt x="190089" y="1120990"/>
                    </a:cubicBezTo>
                    <a:cubicBezTo>
                      <a:pt x="204639" y="1112981"/>
                      <a:pt x="209891" y="1109212"/>
                      <a:pt x="213812" y="1108824"/>
                    </a:cubicBezTo>
                    <a:close/>
                    <a:moveTo>
                      <a:pt x="440192" y="1093491"/>
                    </a:moveTo>
                    <a:cubicBezTo>
                      <a:pt x="445125" y="1092985"/>
                      <a:pt x="449740" y="1095743"/>
                      <a:pt x="458968" y="1101258"/>
                    </a:cubicBezTo>
                    <a:cubicBezTo>
                      <a:pt x="558516" y="1160621"/>
                      <a:pt x="548096" y="1151309"/>
                      <a:pt x="648087" y="1209952"/>
                    </a:cubicBezTo>
                    <a:cubicBezTo>
                      <a:pt x="653464" y="1213056"/>
                      <a:pt x="660337" y="1214774"/>
                      <a:pt x="661944" y="1222478"/>
                    </a:cubicBezTo>
                    <a:cubicBezTo>
                      <a:pt x="658729" y="1233564"/>
                      <a:pt x="644374" y="1239772"/>
                      <a:pt x="634175" y="1245869"/>
                    </a:cubicBezTo>
                    <a:cubicBezTo>
                      <a:pt x="627358" y="1251911"/>
                      <a:pt x="620817" y="1247809"/>
                      <a:pt x="614942" y="1244373"/>
                    </a:cubicBezTo>
                    <a:cubicBezTo>
                      <a:pt x="515615" y="1186395"/>
                      <a:pt x="524373" y="1190275"/>
                      <a:pt x="424769" y="1132797"/>
                    </a:cubicBezTo>
                    <a:cubicBezTo>
                      <a:pt x="409915" y="1124205"/>
                      <a:pt x="401989" y="1119050"/>
                      <a:pt x="419504" y="1105304"/>
                    </a:cubicBezTo>
                    <a:cubicBezTo>
                      <a:pt x="430008" y="1097766"/>
                      <a:pt x="435259" y="1093997"/>
                      <a:pt x="440192" y="1093491"/>
                    </a:cubicBezTo>
                    <a:close/>
                    <a:moveTo>
                      <a:pt x="30513" y="1003594"/>
                    </a:moveTo>
                    <a:cubicBezTo>
                      <a:pt x="34061" y="1001376"/>
                      <a:pt x="36887" y="1004092"/>
                      <a:pt x="40989" y="1006033"/>
                    </a:cubicBezTo>
                    <a:lnTo>
                      <a:pt x="130282" y="1052924"/>
                    </a:lnTo>
                    <a:cubicBezTo>
                      <a:pt x="134661" y="1055142"/>
                      <a:pt x="133719" y="1059798"/>
                      <a:pt x="130172" y="1061959"/>
                    </a:cubicBezTo>
                    <a:lnTo>
                      <a:pt x="104453" y="1078033"/>
                    </a:lnTo>
                    <a:cubicBezTo>
                      <a:pt x="100906" y="1080251"/>
                      <a:pt x="96250" y="1078920"/>
                      <a:pt x="91373" y="1077202"/>
                    </a:cubicBezTo>
                    <a:lnTo>
                      <a:pt x="2079" y="1030310"/>
                    </a:lnTo>
                    <a:cubicBezTo>
                      <a:pt x="-2245" y="1027317"/>
                      <a:pt x="970" y="1022051"/>
                      <a:pt x="4518" y="1019834"/>
                    </a:cubicBezTo>
                    <a:close/>
                    <a:moveTo>
                      <a:pt x="503879" y="973213"/>
                    </a:moveTo>
                    <a:cubicBezTo>
                      <a:pt x="508812" y="972707"/>
                      <a:pt x="513427" y="975464"/>
                      <a:pt x="522655" y="980980"/>
                    </a:cubicBezTo>
                    <a:cubicBezTo>
                      <a:pt x="622203" y="1040343"/>
                      <a:pt x="681233" y="1072158"/>
                      <a:pt x="781225" y="1130801"/>
                    </a:cubicBezTo>
                    <a:cubicBezTo>
                      <a:pt x="786601" y="1133905"/>
                      <a:pt x="793474" y="1135623"/>
                      <a:pt x="795082" y="1143272"/>
                    </a:cubicBezTo>
                    <a:cubicBezTo>
                      <a:pt x="791867" y="1154358"/>
                      <a:pt x="777511" y="1160566"/>
                      <a:pt x="767313" y="1166663"/>
                    </a:cubicBezTo>
                    <a:cubicBezTo>
                      <a:pt x="760495" y="1172705"/>
                      <a:pt x="753955" y="1168603"/>
                      <a:pt x="748079" y="1165166"/>
                    </a:cubicBezTo>
                    <a:cubicBezTo>
                      <a:pt x="648753" y="1107189"/>
                      <a:pt x="588115" y="1069997"/>
                      <a:pt x="488456" y="1012518"/>
                    </a:cubicBezTo>
                    <a:cubicBezTo>
                      <a:pt x="473602" y="1003927"/>
                      <a:pt x="465676" y="998772"/>
                      <a:pt x="483191" y="985026"/>
                    </a:cubicBezTo>
                    <a:cubicBezTo>
                      <a:pt x="493694" y="977487"/>
                      <a:pt x="498946" y="973718"/>
                      <a:pt x="503879" y="973213"/>
                    </a:cubicBezTo>
                    <a:close/>
                    <a:moveTo>
                      <a:pt x="153174" y="927159"/>
                    </a:moveTo>
                    <a:cubicBezTo>
                      <a:pt x="156721" y="924942"/>
                      <a:pt x="159548" y="927658"/>
                      <a:pt x="163650" y="929598"/>
                    </a:cubicBezTo>
                    <a:lnTo>
                      <a:pt x="252944" y="976490"/>
                    </a:lnTo>
                    <a:cubicBezTo>
                      <a:pt x="257378" y="978652"/>
                      <a:pt x="256381" y="983307"/>
                      <a:pt x="252833" y="985525"/>
                    </a:cubicBezTo>
                    <a:lnTo>
                      <a:pt x="227115" y="1001599"/>
                    </a:lnTo>
                    <a:cubicBezTo>
                      <a:pt x="223567" y="1003817"/>
                      <a:pt x="218912" y="1002485"/>
                      <a:pt x="214034" y="1000767"/>
                    </a:cubicBezTo>
                    <a:lnTo>
                      <a:pt x="124740" y="953875"/>
                    </a:lnTo>
                    <a:cubicBezTo>
                      <a:pt x="120416" y="950882"/>
                      <a:pt x="123631" y="945617"/>
                      <a:pt x="127179" y="943400"/>
                    </a:cubicBezTo>
                    <a:close/>
                    <a:moveTo>
                      <a:pt x="590508" y="865180"/>
                    </a:moveTo>
                    <a:cubicBezTo>
                      <a:pt x="593426" y="865313"/>
                      <a:pt x="597025" y="866535"/>
                      <a:pt x="601639" y="869293"/>
                    </a:cubicBezTo>
                    <a:cubicBezTo>
                      <a:pt x="701188" y="928656"/>
                      <a:pt x="801512" y="986799"/>
                      <a:pt x="901503" y="1045442"/>
                    </a:cubicBezTo>
                    <a:cubicBezTo>
                      <a:pt x="906880" y="1048601"/>
                      <a:pt x="913752" y="1050264"/>
                      <a:pt x="915305" y="1057969"/>
                    </a:cubicBezTo>
                    <a:cubicBezTo>
                      <a:pt x="912089" y="1069054"/>
                      <a:pt x="903332" y="1076093"/>
                      <a:pt x="896127" y="1084352"/>
                    </a:cubicBezTo>
                    <a:cubicBezTo>
                      <a:pt x="888865" y="1092721"/>
                      <a:pt x="882769" y="1086292"/>
                      <a:pt x="876893" y="1082856"/>
                    </a:cubicBezTo>
                    <a:cubicBezTo>
                      <a:pt x="777566" y="1024878"/>
                      <a:pt x="678517" y="966402"/>
                      <a:pt x="578914" y="908924"/>
                    </a:cubicBezTo>
                    <a:cubicBezTo>
                      <a:pt x="564060" y="900332"/>
                      <a:pt x="564724" y="893237"/>
                      <a:pt x="573649" y="881432"/>
                    </a:cubicBezTo>
                    <a:cubicBezTo>
                      <a:pt x="579136" y="874198"/>
                      <a:pt x="581755" y="864783"/>
                      <a:pt x="590508" y="865180"/>
                    </a:cubicBezTo>
                    <a:close/>
                    <a:moveTo>
                      <a:pt x="279438" y="846346"/>
                    </a:moveTo>
                    <a:cubicBezTo>
                      <a:pt x="282986" y="844129"/>
                      <a:pt x="285812" y="846845"/>
                      <a:pt x="289914" y="848785"/>
                    </a:cubicBezTo>
                    <a:lnTo>
                      <a:pt x="379208" y="895677"/>
                    </a:lnTo>
                    <a:cubicBezTo>
                      <a:pt x="383642" y="897839"/>
                      <a:pt x="382644" y="902494"/>
                      <a:pt x="379097" y="904712"/>
                    </a:cubicBezTo>
                    <a:lnTo>
                      <a:pt x="353379" y="920786"/>
                    </a:lnTo>
                    <a:cubicBezTo>
                      <a:pt x="349831" y="923003"/>
                      <a:pt x="345175" y="921672"/>
                      <a:pt x="340298" y="919954"/>
                    </a:cubicBezTo>
                    <a:lnTo>
                      <a:pt x="251004" y="873063"/>
                    </a:lnTo>
                    <a:cubicBezTo>
                      <a:pt x="246681" y="870069"/>
                      <a:pt x="249895" y="864804"/>
                      <a:pt x="253443" y="862587"/>
                    </a:cubicBezTo>
                    <a:close/>
                    <a:moveTo>
                      <a:pt x="410136" y="766308"/>
                    </a:moveTo>
                    <a:cubicBezTo>
                      <a:pt x="413684" y="764091"/>
                      <a:pt x="416511" y="766807"/>
                      <a:pt x="420612" y="768747"/>
                    </a:cubicBezTo>
                    <a:lnTo>
                      <a:pt x="480253" y="802447"/>
                    </a:lnTo>
                    <a:cubicBezTo>
                      <a:pt x="484632" y="804609"/>
                      <a:pt x="483634" y="809265"/>
                      <a:pt x="480142" y="811481"/>
                    </a:cubicBezTo>
                    <a:lnTo>
                      <a:pt x="454423" y="827556"/>
                    </a:lnTo>
                    <a:cubicBezTo>
                      <a:pt x="450876" y="829773"/>
                      <a:pt x="446220" y="828442"/>
                      <a:pt x="441342" y="826724"/>
                    </a:cubicBezTo>
                    <a:lnTo>
                      <a:pt x="381702" y="793025"/>
                    </a:lnTo>
                    <a:cubicBezTo>
                      <a:pt x="377378" y="790031"/>
                      <a:pt x="380593" y="784766"/>
                      <a:pt x="384141" y="782549"/>
                    </a:cubicBezTo>
                    <a:close/>
                    <a:moveTo>
                      <a:pt x="575643" y="698742"/>
                    </a:moveTo>
                    <a:lnTo>
                      <a:pt x="934593" y="909034"/>
                    </a:lnTo>
                    <a:cubicBezTo>
                      <a:pt x="938916" y="912249"/>
                      <a:pt x="942851" y="915464"/>
                      <a:pt x="942851" y="919676"/>
                    </a:cubicBezTo>
                    <a:lnTo>
                      <a:pt x="942851" y="949995"/>
                    </a:lnTo>
                    <a:cubicBezTo>
                      <a:pt x="942796" y="954152"/>
                      <a:pt x="939082" y="957422"/>
                      <a:pt x="934593" y="954873"/>
                    </a:cubicBezTo>
                    <a:lnTo>
                      <a:pt x="575643" y="744581"/>
                    </a:lnTo>
                    <a:cubicBezTo>
                      <a:pt x="571542" y="742142"/>
                      <a:pt x="567385" y="741144"/>
                      <a:pt x="567385" y="736987"/>
                    </a:cubicBezTo>
                    <a:lnTo>
                      <a:pt x="567385" y="706335"/>
                    </a:lnTo>
                    <a:cubicBezTo>
                      <a:pt x="567385" y="702123"/>
                      <a:pt x="570378" y="696636"/>
                      <a:pt x="575643" y="698742"/>
                    </a:cubicBezTo>
                    <a:close/>
                    <a:moveTo>
                      <a:pt x="441343" y="634446"/>
                    </a:moveTo>
                    <a:lnTo>
                      <a:pt x="501537" y="667148"/>
                    </a:lnTo>
                    <a:cubicBezTo>
                      <a:pt x="505528" y="670363"/>
                      <a:pt x="509130" y="673578"/>
                      <a:pt x="509130" y="677790"/>
                    </a:cubicBezTo>
                    <a:lnTo>
                      <a:pt x="509130" y="708109"/>
                    </a:lnTo>
                    <a:cubicBezTo>
                      <a:pt x="509186" y="712266"/>
                      <a:pt x="505749" y="715536"/>
                      <a:pt x="501537" y="712987"/>
                    </a:cubicBezTo>
                    <a:lnTo>
                      <a:pt x="441343" y="680284"/>
                    </a:lnTo>
                    <a:cubicBezTo>
                      <a:pt x="437518" y="677846"/>
                      <a:pt x="433749" y="676848"/>
                      <a:pt x="433749" y="672691"/>
                    </a:cubicBezTo>
                    <a:lnTo>
                      <a:pt x="433749" y="642039"/>
                    </a:lnTo>
                    <a:cubicBezTo>
                      <a:pt x="433749" y="637827"/>
                      <a:pt x="436520" y="632340"/>
                      <a:pt x="441343" y="634446"/>
                    </a:cubicBezTo>
                    <a:close/>
                    <a:moveTo>
                      <a:pt x="716708" y="628127"/>
                    </a:moveTo>
                    <a:lnTo>
                      <a:pt x="941134" y="757883"/>
                    </a:lnTo>
                    <a:cubicBezTo>
                      <a:pt x="945125" y="761097"/>
                      <a:pt x="948728" y="764312"/>
                      <a:pt x="948728" y="768525"/>
                    </a:cubicBezTo>
                    <a:lnTo>
                      <a:pt x="948728" y="798844"/>
                    </a:lnTo>
                    <a:cubicBezTo>
                      <a:pt x="948783" y="803001"/>
                      <a:pt x="945347" y="806326"/>
                      <a:pt x="941134" y="803722"/>
                    </a:cubicBezTo>
                    <a:lnTo>
                      <a:pt x="716708" y="673966"/>
                    </a:lnTo>
                    <a:cubicBezTo>
                      <a:pt x="712883" y="671527"/>
                      <a:pt x="709114" y="670529"/>
                      <a:pt x="709114" y="666372"/>
                    </a:cubicBezTo>
                    <a:lnTo>
                      <a:pt x="709114" y="635720"/>
                    </a:lnTo>
                    <a:cubicBezTo>
                      <a:pt x="709114" y="631508"/>
                      <a:pt x="711885" y="626021"/>
                      <a:pt x="716708" y="628127"/>
                    </a:cubicBezTo>
                    <a:close/>
                    <a:moveTo>
                      <a:pt x="444170" y="474371"/>
                    </a:moveTo>
                    <a:lnTo>
                      <a:pt x="504364" y="507073"/>
                    </a:lnTo>
                    <a:cubicBezTo>
                      <a:pt x="508354" y="510288"/>
                      <a:pt x="511957" y="513503"/>
                      <a:pt x="511957" y="517715"/>
                    </a:cubicBezTo>
                    <a:lnTo>
                      <a:pt x="511957" y="548034"/>
                    </a:lnTo>
                    <a:cubicBezTo>
                      <a:pt x="511957" y="552191"/>
                      <a:pt x="508521" y="555516"/>
                      <a:pt x="504364" y="552912"/>
                    </a:cubicBezTo>
                    <a:lnTo>
                      <a:pt x="444170" y="520209"/>
                    </a:lnTo>
                    <a:cubicBezTo>
                      <a:pt x="440345" y="517770"/>
                      <a:pt x="436576" y="516773"/>
                      <a:pt x="436576" y="512616"/>
                    </a:cubicBezTo>
                    <a:lnTo>
                      <a:pt x="436576" y="481965"/>
                    </a:lnTo>
                    <a:cubicBezTo>
                      <a:pt x="436576" y="477752"/>
                      <a:pt x="439347" y="472265"/>
                      <a:pt x="444170" y="474371"/>
                    </a:cubicBezTo>
                    <a:close/>
                    <a:moveTo>
                      <a:pt x="646868" y="430196"/>
                    </a:moveTo>
                    <a:lnTo>
                      <a:pt x="941133" y="604072"/>
                    </a:lnTo>
                    <a:cubicBezTo>
                      <a:pt x="945124" y="607287"/>
                      <a:pt x="948727" y="610502"/>
                      <a:pt x="948727" y="614714"/>
                    </a:cubicBezTo>
                    <a:lnTo>
                      <a:pt x="948727" y="645033"/>
                    </a:lnTo>
                    <a:cubicBezTo>
                      <a:pt x="948782" y="649135"/>
                      <a:pt x="945346" y="652461"/>
                      <a:pt x="941133" y="649911"/>
                    </a:cubicBezTo>
                    <a:lnTo>
                      <a:pt x="646868" y="476035"/>
                    </a:lnTo>
                    <a:cubicBezTo>
                      <a:pt x="643044" y="473596"/>
                      <a:pt x="639274" y="472598"/>
                      <a:pt x="639274" y="468441"/>
                    </a:cubicBezTo>
                    <a:lnTo>
                      <a:pt x="639274" y="437789"/>
                    </a:lnTo>
                    <a:cubicBezTo>
                      <a:pt x="639274" y="433577"/>
                      <a:pt x="642045" y="428090"/>
                      <a:pt x="646868" y="430196"/>
                    </a:cubicBezTo>
                    <a:close/>
                    <a:moveTo>
                      <a:pt x="444170" y="317455"/>
                    </a:moveTo>
                    <a:lnTo>
                      <a:pt x="504364" y="350157"/>
                    </a:lnTo>
                    <a:cubicBezTo>
                      <a:pt x="508354" y="353372"/>
                      <a:pt x="511957" y="356587"/>
                      <a:pt x="511957" y="360799"/>
                    </a:cubicBezTo>
                    <a:lnTo>
                      <a:pt x="511957" y="391118"/>
                    </a:lnTo>
                    <a:cubicBezTo>
                      <a:pt x="511957" y="395275"/>
                      <a:pt x="508521" y="398545"/>
                      <a:pt x="504364" y="395996"/>
                    </a:cubicBezTo>
                    <a:lnTo>
                      <a:pt x="444170" y="363293"/>
                    </a:lnTo>
                    <a:cubicBezTo>
                      <a:pt x="440345" y="360855"/>
                      <a:pt x="436576" y="359857"/>
                      <a:pt x="436576" y="355700"/>
                    </a:cubicBezTo>
                    <a:lnTo>
                      <a:pt x="436576" y="325048"/>
                    </a:lnTo>
                    <a:cubicBezTo>
                      <a:pt x="436576" y="320836"/>
                      <a:pt x="439347" y="315349"/>
                      <a:pt x="444170" y="317455"/>
                    </a:cubicBezTo>
                    <a:close/>
                    <a:moveTo>
                      <a:pt x="581518" y="234869"/>
                    </a:moveTo>
                    <a:lnTo>
                      <a:pt x="940468" y="445162"/>
                    </a:lnTo>
                    <a:cubicBezTo>
                      <a:pt x="944791" y="448376"/>
                      <a:pt x="948726" y="451591"/>
                      <a:pt x="948726" y="455803"/>
                    </a:cubicBezTo>
                    <a:lnTo>
                      <a:pt x="948726" y="486123"/>
                    </a:lnTo>
                    <a:cubicBezTo>
                      <a:pt x="948726" y="490280"/>
                      <a:pt x="945013" y="493605"/>
                      <a:pt x="940468" y="491000"/>
                    </a:cubicBezTo>
                    <a:lnTo>
                      <a:pt x="581518" y="280708"/>
                    </a:lnTo>
                    <a:cubicBezTo>
                      <a:pt x="577417" y="278269"/>
                      <a:pt x="573260" y="277271"/>
                      <a:pt x="573260" y="273114"/>
                    </a:cubicBezTo>
                    <a:lnTo>
                      <a:pt x="573260" y="242462"/>
                    </a:lnTo>
                    <a:cubicBezTo>
                      <a:pt x="573260" y="238250"/>
                      <a:pt x="576253" y="232763"/>
                      <a:pt x="581518" y="234869"/>
                    </a:cubicBezTo>
                    <a:close/>
                    <a:moveTo>
                      <a:pt x="438905" y="158656"/>
                    </a:moveTo>
                    <a:lnTo>
                      <a:pt x="499099" y="191358"/>
                    </a:lnTo>
                    <a:cubicBezTo>
                      <a:pt x="503090" y="194573"/>
                      <a:pt x="506692" y="197788"/>
                      <a:pt x="506692" y="202000"/>
                    </a:cubicBezTo>
                    <a:lnTo>
                      <a:pt x="506692" y="232319"/>
                    </a:lnTo>
                    <a:cubicBezTo>
                      <a:pt x="506748" y="236476"/>
                      <a:pt x="503311" y="239801"/>
                      <a:pt x="499099" y="237197"/>
                    </a:cubicBezTo>
                    <a:lnTo>
                      <a:pt x="438905" y="204494"/>
                    </a:lnTo>
                    <a:cubicBezTo>
                      <a:pt x="435080" y="202055"/>
                      <a:pt x="431311" y="201058"/>
                      <a:pt x="431311" y="196901"/>
                    </a:cubicBezTo>
                    <a:lnTo>
                      <a:pt x="431311" y="166249"/>
                    </a:lnTo>
                    <a:cubicBezTo>
                      <a:pt x="431311" y="162037"/>
                      <a:pt x="434082" y="156550"/>
                      <a:pt x="438905" y="158656"/>
                    </a:cubicBezTo>
                    <a:close/>
                    <a:moveTo>
                      <a:pt x="609289" y="93140"/>
                    </a:moveTo>
                    <a:lnTo>
                      <a:pt x="941133" y="289631"/>
                    </a:lnTo>
                    <a:cubicBezTo>
                      <a:pt x="945124" y="292845"/>
                      <a:pt x="948726" y="296060"/>
                      <a:pt x="948726" y="300273"/>
                    </a:cubicBezTo>
                    <a:lnTo>
                      <a:pt x="948726" y="330592"/>
                    </a:lnTo>
                    <a:cubicBezTo>
                      <a:pt x="948782" y="334749"/>
                      <a:pt x="945345" y="338074"/>
                      <a:pt x="941133" y="335470"/>
                    </a:cubicBezTo>
                    <a:lnTo>
                      <a:pt x="609289" y="138979"/>
                    </a:lnTo>
                    <a:cubicBezTo>
                      <a:pt x="605464" y="136540"/>
                      <a:pt x="601695" y="135542"/>
                      <a:pt x="601695" y="131385"/>
                    </a:cubicBezTo>
                    <a:lnTo>
                      <a:pt x="601695" y="100733"/>
                    </a:lnTo>
                    <a:cubicBezTo>
                      <a:pt x="601695" y="96521"/>
                      <a:pt x="604466" y="91034"/>
                      <a:pt x="609289" y="93140"/>
                    </a:cubicBezTo>
                    <a:close/>
                    <a:moveTo>
                      <a:pt x="446055" y="465"/>
                    </a:moveTo>
                    <a:lnTo>
                      <a:pt x="506249" y="33167"/>
                    </a:lnTo>
                    <a:cubicBezTo>
                      <a:pt x="510239" y="36382"/>
                      <a:pt x="513843" y="39597"/>
                      <a:pt x="513843" y="43810"/>
                    </a:cubicBezTo>
                    <a:lnTo>
                      <a:pt x="513843" y="74129"/>
                    </a:lnTo>
                    <a:cubicBezTo>
                      <a:pt x="513843" y="78230"/>
                      <a:pt x="510406" y="81556"/>
                      <a:pt x="506249" y="79006"/>
                    </a:cubicBezTo>
                    <a:lnTo>
                      <a:pt x="446055" y="46304"/>
                    </a:lnTo>
                    <a:cubicBezTo>
                      <a:pt x="442230" y="43865"/>
                      <a:pt x="438461" y="42867"/>
                      <a:pt x="438461" y="38710"/>
                    </a:cubicBezTo>
                    <a:lnTo>
                      <a:pt x="438461" y="8059"/>
                    </a:lnTo>
                    <a:cubicBezTo>
                      <a:pt x="438461" y="3846"/>
                      <a:pt x="441232" y="-1641"/>
                      <a:pt x="446055" y="46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935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1241" name="TextBox 1240">
            <a:extLst>
              <a:ext uri="{FF2B5EF4-FFF2-40B4-BE49-F238E27FC236}">
                <a16:creationId xmlns:a16="http://schemas.microsoft.com/office/drawing/2014/main" id="{0C41CC4B-4B0C-4A3F-BFE6-C4106B6C91D1}"/>
              </a:ext>
            </a:extLst>
          </p:cNvPr>
          <p:cNvSpPr txBox="1"/>
          <p:nvPr/>
        </p:nvSpPr>
        <p:spPr>
          <a:xfrm>
            <a:off x="883506" y="1825968"/>
            <a:ext cx="667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42" name="TextBox 1241">
            <a:extLst>
              <a:ext uri="{FF2B5EF4-FFF2-40B4-BE49-F238E27FC236}">
                <a16:creationId xmlns:a16="http://schemas.microsoft.com/office/drawing/2014/main" id="{BD9BFC3E-6D34-44CA-9E26-512C9F78888B}"/>
              </a:ext>
            </a:extLst>
          </p:cNvPr>
          <p:cNvSpPr txBox="1"/>
          <p:nvPr/>
        </p:nvSpPr>
        <p:spPr>
          <a:xfrm>
            <a:off x="2713235" y="3811807"/>
            <a:ext cx="1459199" cy="30777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Payment</a:t>
            </a:r>
          </a:p>
        </p:txBody>
      </p:sp>
      <p:sp>
        <p:nvSpPr>
          <p:cNvPr id="1243" name="TextBox 1242">
            <a:extLst>
              <a:ext uri="{FF2B5EF4-FFF2-40B4-BE49-F238E27FC236}">
                <a16:creationId xmlns:a16="http://schemas.microsoft.com/office/drawing/2014/main" id="{936EB99C-996E-4F8A-86E9-D9DC34E77FDB}"/>
              </a:ext>
            </a:extLst>
          </p:cNvPr>
          <p:cNvSpPr txBox="1"/>
          <p:nvPr/>
        </p:nvSpPr>
        <p:spPr>
          <a:xfrm>
            <a:off x="883506" y="2475027"/>
            <a:ext cx="65461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Easy to change colors, photos and Text. 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44" name="TextBox 1243">
            <a:extLst>
              <a:ext uri="{FF2B5EF4-FFF2-40B4-BE49-F238E27FC236}">
                <a16:creationId xmlns:a16="http://schemas.microsoft.com/office/drawing/2014/main" id="{FF090DBC-4E26-4F1B-B84D-DCBF94F10BB2}"/>
              </a:ext>
            </a:extLst>
          </p:cNvPr>
          <p:cNvSpPr txBox="1"/>
          <p:nvPr/>
        </p:nvSpPr>
        <p:spPr>
          <a:xfrm>
            <a:off x="1044576" y="3811807"/>
            <a:ext cx="1371600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ea typeface="Adobe Song Std L" panose="02020300000000000000" pitchFamily="18" charset="-128"/>
                <a:cs typeface="Arial" pitchFamily="34" charset="0"/>
              </a:rPr>
              <a:t>Contactless</a:t>
            </a:r>
          </a:p>
        </p:txBody>
      </p:sp>
      <p:sp>
        <p:nvSpPr>
          <p:cNvPr id="1245" name="TextBox 1244">
            <a:extLst>
              <a:ext uri="{FF2B5EF4-FFF2-40B4-BE49-F238E27FC236}">
                <a16:creationId xmlns:a16="http://schemas.microsoft.com/office/drawing/2014/main" id="{9D4A7930-B384-403C-984B-38A47C346338}"/>
              </a:ext>
            </a:extLst>
          </p:cNvPr>
          <p:cNvSpPr txBox="1"/>
          <p:nvPr/>
        </p:nvSpPr>
        <p:spPr>
          <a:xfrm>
            <a:off x="4469493" y="3811807"/>
            <a:ext cx="1371600" cy="307777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</a:rPr>
              <a:t>PowerPoint</a:t>
            </a: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6" name="Oval 24">
            <a:extLst>
              <a:ext uri="{FF2B5EF4-FFF2-40B4-BE49-F238E27FC236}">
                <a16:creationId xmlns:a16="http://schemas.microsoft.com/office/drawing/2014/main" id="{79848942-72BB-4276-BA2E-D4142A59742A}"/>
              </a:ext>
            </a:extLst>
          </p:cNvPr>
          <p:cNvSpPr/>
          <p:nvPr/>
        </p:nvSpPr>
        <p:spPr>
          <a:xfrm>
            <a:off x="1039471" y="4551988"/>
            <a:ext cx="576064" cy="576064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47" name="TextBox 1246">
            <a:extLst>
              <a:ext uri="{FF2B5EF4-FFF2-40B4-BE49-F238E27FC236}">
                <a16:creationId xmlns:a16="http://schemas.microsoft.com/office/drawing/2014/main" id="{D3C5D244-32C8-4CDE-8A7C-3DA88583289C}"/>
              </a:ext>
            </a:extLst>
          </p:cNvPr>
          <p:cNvSpPr txBox="1"/>
          <p:nvPr/>
        </p:nvSpPr>
        <p:spPr>
          <a:xfrm>
            <a:off x="1794379" y="4516855"/>
            <a:ext cx="219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8" name="Oval 26">
            <a:extLst>
              <a:ext uri="{FF2B5EF4-FFF2-40B4-BE49-F238E27FC236}">
                <a16:creationId xmlns:a16="http://schemas.microsoft.com/office/drawing/2014/main" id="{2EA51D25-B31C-4F80-9D1F-A5DDA1BB579A}"/>
              </a:ext>
            </a:extLst>
          </p:cNvPr>
          <p:cNvSpPr/>
          <p:nvPr/>
        </p:nvSpPr>
        <p:spPr>
          <a:xfrm>
            <a:off x="1039575" y="5587348"/>
            <a:ext cx="576064" cy="576064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49" name="TextBox 1248">
            <a:extLst>
              <a:ext uri="{FF2B5EF4-FFF2-40B4-BE49-F238E27FC236}">
                <a16:creationId xmlns:a16="http://schemas.microsoft.com/office/drawing/2014/main" id="{72377ADD-8281-4C72-A937-0CDC2F30AFE9}"/>
              </a:ext>
            </a:extLst>
          </p:cNvPr>
          <p:cNvSpPr txBox="1"/>
          <p:nvPr/>
        </p:nvSpPr>
        <p:spPr>
          <a:xfrm>
            <a:off x="1794379" y="5552215"/>
            <a:ext cx="219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0" name="Rounded Rectangle 10">
            <a:extLst>
              <a:ext uri="{FF2B5EF4-FFF2-40B4-BE49-F238E27FC236}">
                <a16:creationId xmlns:a16="http://schemas.microsoft.com/office/drawing/2014/main" id="{BB7B4563-E5EC-48CA-A2E3-A64FEE24463E}"/>
              </a:ext>
            </a:extLst>
          </p:cNvPr>
          <p:cNvSpPr/>
          <p:nvPr/>
        </p:nvSpPr>
        <p:spPr>
          <a:xfrm>
            <a:off x="1219235" y="5724251"/>
            <a:ext cx="228398" cy="302259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51" name="Block Arc 10">
            <a:extLst>
              <a:ext uri="{FF2B5EF4-FFF2-40B4-BE49-F238E27FC236}">
                <a16:creationId xmlns:a16="http://schemas.microsoft.com/office/drawing/2014/main" id="{C95783E3-6DF0-4E66-9653-11037F0C60FA}"/>
              </a:ext>
            </a:extLst>
          </p:cNvPr>
          <p:cNvSpPr/>
          <p:nvPr/>
        </p:nvSpPr>
        <p:spPr>
          <a:xfrm>
            <a:off x="1122242" y="4708693"/>
            <a:ext cx="387771" cy="26265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52" name="TextBox 1251">
            <a:extLst>
              <a:ext uri="{FF2B5EF4-FFF2-40B4-BE49-F238E27FC236}">
                <a16:creationId xmlns:a16="http://schemas.microsoft.com/office/drawing/2014/main" id="{864CE18E-70AF-4E84-B3F5-CF3C6172C3DD}"/>
              </a:ext>
            </a:extLst>
          </p:cNvPr>
          <p:cNvSpPr txBox="1"/>
          <p:nvPr/>
        </p:nvSpPr>
        <p:spPr>
          <a:xfrm>
            <a:off x="6138153" y="3811807"/>
            <a:ext cx="1371600" cy="307777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</a:rPr>
              <a:t>Templates</a:t>
            </a:r>
            <a:endParaRPr lang="en-US" altLang="ko-KR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53" name="Oval 31">
            <a:extLst>
              <a:ext uri="{FF2B5EF4-FFF2-40B4-BE49-F238E27FC236}">
                <a16:creationId xmlns:a16="http://schemas.microsoft.com/office/drawing/2014/main" id="{CD838333-CEB9-41C5-A93C-EF4584AA93EA}"/>
              </a:ext>
            </a:extLst>
          </p:cNvPr>
          <p:cNvSpPr/>
          <p:nvPr/>
        </p:nvSpPr>
        <p:spPr>
          <a:xfrm>
            <a:off x="4556015" y="4551988"/>
            <a:ext cx="576064" cy="576064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54" name="TextBox 1253">
            <a:extLst>
              <a:ext uri="{FF2B5EF4-FFF2-40B4-BE49-F238E27FC236}">
                <a16:creationId xmlns:a16="http://schemas.microsoft.com/office/drawing/2014/main" id="{578A6DF0-FA7A-4BDC-8E51-FADBBDD795C3}"/>
              </a:ext>
            </a:extLst>
          </p:cNvPr>
          <p:cNvSpPr txBox="1"/>
          <p:nvPr/>
        </p:nvSpPr>
        <p:spPr>
          <a:xfrm>
            <a:off x="5310923" y="4516855"/>
            <a:ext cx="219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5" name="Oval 33">
            <a:extLst>
              <a:ext uri="{FF2B5EF4-FFF2-40B4-BE49-F238E27FC236}">
                <a16:creationId xmlns:a16="http://schemas.microsoft.com/office/drawing/2014/main" id="{E0812D1D-8980-434B-A8DA-D462D0191726}"/>
              </a:ext>
            </a:extLst>
          </p:cNvPr>
          <p:cNvSpPr/>
          <p:nvPr/>
        </p:nvSpPr>
        <p:spPr>
          <a:xfrm>
            <a:off x="4556119" y="5587348"/>
            <a:ext cx="576064" cy="576064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256" name="TextBox 1255">
            <a:extLst>
              <a:ext uri="{FF2B5EF4-FFF2-40B4-BE49-F238E27FC236}">
                <a16:creationId xmlns:a16="http://schemas.microsoft.com/office/drawing/2014/main" id="{1CBEF27E-0C3E-41E6-8CBE-D615A285341C}"/>
              </a:ext>
            </a:extLst>
          </p:cNvPr>
          <p:cNvSpPr txBox="1"/>
          <p:nvPr/>
        </p:nvSpPr>
        <p:spPr>
          <a:xfrm>
            <a:off x="5310923" y="5552215"/>
            <a:ext cx="2198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 Text : 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7" name="Trapezoid 3">
            <a:extLst>
              <a:ext uri="{FF2B5EF4-FFF2-40B4-BE49-F238E27FC236}">
                <a16:creationId xmlns:a16="http://schemas.microsoft.com/office/drawing/2014/main" id="{84B6ACB3-5978-48D2-8092-9EEDA612A58C}"/>
              </a:ext>
            </a:extLst>
          </p:cNvPr>
          <p:cNvSpPr/>
          <p:nvPr/>
        </p:nvSpPr>
        <p:spPr>
          <a:xfrm>
            <a:off x="4700316" y="5710613"/>
            <a:ext cx="306918" cy="329535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258" name="Down Arrow 1">
            <a:extLst>
              <a:ext uri="{FF2B5EF4-FFF2-40B4-BE49-F238E27FC236}">
                <a16:creationId xmlns:a16="http://schemas.microsoft.com/office/drawing/2014/main" id="{816B912F-5A82-4D4B-A3E8-3C88BA7F06B3}"/>
              </a:ext>
            </a:extLst>
          </p:cNvPr>
          <p:cNvSpPr/>
          <p:nvPr/>
        </p:nvSpPr>
        <p:spPr>
          <a:xfrm rot="10800000" flipH="1">
            <a:off x="4663381" y="4643474"/>
            <a:ext cx="332266" cy="393091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AC7D3"/>
      </a:accent1>
      <a:accent2>
        <a:srgbClr val="307689"/>
      </a:accent2>
      <a:accent3>
        <a:srgbClr val="F7C76A"/>
      </a:accent3>
      <a:accent4>
        <a:srgbClr val="E93A0F"/>
      </a:accent4>
      <a:accent5>
        <a:srgbClr val="C1C3C4"/>
      </a:accent5>
      <a:accent6>
        <a:srgbClr val="506272"/>
      </a:accent6>
      <a:hlink>
        <a:srgbClr val="000000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11216</TotalTime>
  <Words>174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37</cp:revision>
  <dcterms:created xsi:type="dcterms:W3CDTF">2018-02-18T19:39:47Z</dcterms:created>
  <dcterms:modified xsi:type="dcterms:W3CDTF">2022-10-26T05:44:39Z</dcterms:modified>
</cp:coreProperties>
</file>