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graphicFrame>
        <p:nvGraphicFramePr>
          <p:cNvPr id="1461" name="Table 17">
            <a:extLst>
              <a:ext uri="{FF2B5EF4-FFF2-40B4-BE49-F238E27FC236}">
                <a16:creationId xmlns:a16="http://schemas.microsoft.com/office/drawing/2014/main" id="{35E2814D-F21D-497C-96D4-3F3FDC8E8A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147934"/>
              </p:ext>
            </p:extLst>
          </p:nvPr>
        </p:nvGraphicFramePr>
        <p:xfrm>
          <a:off x="3077218" y="2340402"/>
          <a:ext cx="6037563" cy="28915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2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2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2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07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 Here</a:t>
                      </a:r>
                      <a:endParaRPr lang="ko-KR" alt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 Here</a:t>
                      </a:r>
                      <a:endParaRPr lang="ko-KR" alt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213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Simple PowerPoint Presentation </a:t>
                      </a:r>
                      <a:endParaRPr lang="ko-KR" alt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Simple PowerPoint Presentation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Simple PowerPoint Presentation </a:t>
                      </a:r>
                      <a:endParaRPr lang="ko-KR" alt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2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 Here</a:t>
                      </a:r>
                      <a:endParaRPr lang="ko-KR" alt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 Here</a:t>
                      </a:r>
                      <a:endParaRPr lang="ko-KR" alt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5213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Simple PowerPoint Presentation </a:t>
                      </a:r>
                      <a:endParaRPr lang="ko-KR" alt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Simple PowerPoint Presentation 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Simple PowerPoint Presentation </a:t>
                      </a:r>
                      <a:endParaRPr lang="ko-KR" alt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52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 Here</a:t>
                      </a:r>
                      <a:endParaRPr lang="ko-KR" alt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 Here</a:t>
                      </a:r>
                      <a:endParaRPr lang="ko-KR" alt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462" name="그룹 1461">
            <a:extLst>
              <a:ext uri="{FF2B5EF4-FFF2-40B4-BE49-F238E27FC236}">
                <a16:creationId xmlns:a16="http://schemas.microsoft.com/office/drawing/2014/main" id="{FFD261E9-7D76-4261-83FF-A017C7FCC209}"/>
              </a:ext>
            </a:extLst>
          </p:cNvPr>
          <p:cNvGrpSpPr/>
          <p:nvPr/>
        </p:nvGrpSpPr>
        <p:grpSpPr>
          <a:xfrm>
            <a:off x="9309487" y="2153068"/>
            <a:ext cx="2758055" cy="4459180"/>
            <a:chOff x="3433935" y="-13"/>
            <a:chExt cx="5325512" cy="8610206"/>
          </a:xfrm>
        </p:grpSpPr>
        <p:sp>
          <p:nvSpPr>
            <p:cNvPr id="1463" name="자유형: 도형 1462">
              <a:extLst>
                <a:ext uri="{FF2B5EF4-FFF2-40B4-BE49-F238E27FC236}">
                  <a16:creationId xmlns:a16="http://schemas.microsoft.com/office/drawing/2014/main" id="{9CE5D1BE-1C4B-47BE-9626-D86A6A469296}"/>
                </a:ext>
              </a:extLst>
            </p:cNvPr>
            <p:cNvSpPr/>
            <p:nvPr/>
          </p:nvSpPr>
          <p:spPr>
            <a:xfrm>
              <a:off x="4769480" y="1927180"/>
              <a:ext cx="3989967" cy="6683013"/>
            </a:xfrm>
            <a:custGeom>
              <a:avLst/>
              <a:gdLst>
                <a:gd name="connsiteX0" fmla="*/ 3412504 w 3989967"/>
                <a:gd name="connsiteY0" fmla="*/ 4929933 h 4930820"/>
                <a:gd name="connsiteX1" fmla="*/ 3370038 w 3989967"/>
                <a:gd name="connsiteY1" fmla="*/ 4930821 h 4930820"/>
                <a:gd name="connsiteX2" fmla="*/ 650036 w 3989967"/>
                <a:gd name="connsiteY2" fmla="*/ 4930821 h 4930820"/>
                <a:gd name="connsiteX3" fmla="*/ 611119 w 3989967"/>
                <a:gd name="connsiteY3" fmla="*/ 4929933 h 4930820"/>
                <a:gd name="connsiteX4" fmla="*/ 657135 w 3989967"/>
                <a:gd name="connsiteY4" fmla="*/ 4716651 h 4930820"/>
                <a:gd name="connsiteX5" fmla="*/ 846522 w 3989967"/>
                <a:gd name="connsiteY5" fmla="*/ 4001568 h 4930820"/>
                <a:gd name="connsiteX6" fmla="*/ 847410 w 3989967"/>
                <a:gd name="connsiteY6" fmla="*/ 3998019 h 4930820"/>
                <a:gd name="connsiteX7" fmla="*/ 806718 w 3989967"/>
                <a:gd name="connsiteY7" fmla="*/ 3809519 h 4930820"/>
                <a:gd name="connsiteX8" fmla="*/ 638627 w 3989967"/>
                <a:gd name="connsiteY8" fmla="*/ 3614807 h 4930820"/>
                <a:gd name="connsiteX9" fmla="*/ 640402 w 3989967"/>
                <a:gd name="connsiteY9" fmla="*/ 3575003 h 4930820"/>
                <a:gd name="connsiteX10" fmla="*/ 929744 w 3989967"/>
                <a:gd name="connsiteY10" fmla="*/ 3174995 h 4930820"/>
                <a:gd name="connsiteX11" fmla="*/ 979309 w 3989967"/>
                <a:gd name="connsiteY11" fmla="*/ 3046645 h 4930820"/>
                <a:gd name="connsiteX12" fmla="*/ 768689 w 3989967"/>
                <a:gd name="connsiteY12" fmla="*/ 3108570 h 4930820"/>
                <a:gd name="connsiteX13" fmla="*/ 479347 w 3989967"/>
                <a:gd name="connsiteY13" fmla="*/ 3128029 h 4930820"/>
                <a:gd name="connsiteX14" fmla="*/ 110397 w 3989967"/>
                <a:gd name="connsiteY14" fmla="*/ 3105908 h 4930820"/>
                <a:gd name="connsiteX15" fmla="*/ 20140 w 3989967"/>
                <a:gd name="connsiteY15" fmla="*/ 3095260 h 4930820"/>
                <a:gd name="connsiteX16" fmla="*/ 10379 w 3989967"/>
                <a:gd name="connsiteY16" fmla="*/ 3048357 h 4930820"/>
                <a:gd name="connsiteX17" fmla="*/ 22739 w 3989967"/>
                <a:gd name="connsiteY17" fmla="*/ 3047469 h 4930820"/>
                <a:gd name="connsiteX18" fmla="*/ 206802 w 3989967"/>
                <a:gd name="connsiteY18" fmla="*/ 3084611 h 4930820"/>
                <a:gd name="connsiteX19" fmla="*/ 322729 w 3989967"/>
                <a:gd name="connsiteY19" fmla="*/ 3031497 h 4930820"/>
                <a:gd name="connsiteX20" fmla="*/ 399738 w 3989967"/>
                <a:gd name="connsiteY20" fmla="*/ 2961586 h 4930820"/>
                <a:gd name="connsiteX21" fmla="*/ 832451 w 3989967"/>
                <a:gd name="connsiteY21" fmla="*/ 2922669 h 4930820"/>
                <a:gd name="connsiteX22" fmla="*/ 1281074 w 3989967"/>
                <a:gd name="connsiteY22" fmla="*/ 2880202 h 4930820"/>
                <a:gd name="connsiteX23" fmla="*/ 1408473 w 3989967"/>
                <a:gd name="connsiteY23" fmla="*/ 2873104 h 4930820"/>
                <a:gd name="connsiteX24" fmla="*/ 1502279 w 3989967"/>
                <a:gd name="connsiteY24" fmla="*/ 2889900 h 4930820"/>
                <a:gd name="connsiteX25" fmla="*/ 1492518 w 3989967"/>
                <a:gd name="connsiteY25" fmla="*/ 2923556 h 4930820"/>
                <a:gd name="connsiteX26" fmla="*/ 1308455 w 3989967"/>
                <a:gd name="connsiteY26" fmla="*/ 3578426 h 4930820"/>
                <a:gd name="connsiteX27" fmla="*/ 1903047 w 3989967"/>
                <a:gd name="connsiteY27" fmla="*/ 3658098 h 4930820"/>
                <a:gd name="connsiteX28" fmla="*/ 1960536 w 3989967"/>
                <a:gd name="connsiteY28" fmla="*/ 3605870 h 4930820"/>
                <a:gd name="connsiteX29" fmla="*/ 1984431 w 3989967"/>
                <a:gd name="connsiteY29" fmla="*/ 3362481 h 4930820"/>
                <a:gd name="connsiteX30" fmla="*/ 2018023 w 3989967"/>
                <a:gd name="connsiteY30" fmla="*/ 3024398 h 4930820"/>
                <a:gd name="connsiteX31" fmla="*/ 2033045 w 3989967"/>
                <a:gd name="connsiteY31" fmla="*/ 2871266 h 4930820"/>
                <a:gd name="connsiteX32" fmla="*/ 2004713 w 3989967"/>
                <a:gd name="connsiteY32" fmla="*/ 2838497 h 4930820"/>
                <a:gd name="connsiteX33" fmla="*/ 1743704 w 3989967"/>
                <a:gd name="connsiteY33" fmla="*/ 2849145 h 4930820"/>
                <a:gd name="connsiteX34" fmla="*/ 1679117 w 3989967"/>
                <a:gd name="connsiteY34" fmla="*/ 2846483 h 4930820"/>
                <a:gd name="connsiteX35" fmla="*/ 1670243 w 3989967"/>
                <a:gd name="connsiteY35" fmla="*/ 2751790 h 4930820"/>
                <a:gd name="connsiteX36" fmla="*/ 1638362 w 3989967"/>
                <a:gd name="connsiteY36" fmla="*/ 2695125 h 4930820"/>
                <a:gd name="connsiteX37" fmla="*/ 1461397 w 3989967"/>
                <a:gd name="connsiteY37" fmla="*/ 2606643 h 4930820"/>
                <a:gd name="connsiteX38" fmla="*/ 1426030 w 3989967"/>
                <a:gd name="connsiteY38" fmla="*/ 2551754 h 4930820"/>
                <a:gd name="connsiteX39" fmla="*/ 1480032 w 3989967"/>
                <a:gd name="connsiteY39" fmla="*/ 2219882 h 4930820"/>
                <a:gd name="connsiteX40" fmla="*/ 1421656 w 3989967"/>
                <a:gd name="connsiteY40" fmla="*/ 2155295 h 4930820"/>
                <a:gd name="connsiteX41" fmla="*/ 1343823 w 3989967"/>
                <a:gd name="connsiteY41" fmla="*/ 2164169 h 4930820"/>
                <a:gd name="connsiteX42" fmla="*/ 1307568 w 3989967"/>
                <a:gd name="connsiteY42" fmla="*/ 2177416 h 4930820"/>
                <a:gd name="connsiteX43" fmla="*/ 1271313 w 3989967"/>
                <a:gd name="connsiteY43" fmla="*/ 2195987 h 4930820"/>
                <a:gd name="connsiteX44" fmla="*/ 1067791 w 3989967"/>
                <a:gd name="connsiteY44" fmla="*/ 2194212 h 4930820"/>
                <a:gd name="connsiteX45" fmla="*/ 1041804 w 3989967"/>
                <a:gd name="connsiteY45" fmla="*/ 2173423 h 4930820"/>
                <a:gd name="connsiteX46" fmla="*/ 781935 w 3989967"/>
                <a:gd name="connsiteY46" fmla="*/ 2065673 h 4930820"/>
                <a:gd name="connsiteX47" fmla="*/ 818571 w 3989967"/>
                <a:gd name="connsiteY47" fmla="*/ 1622628 h 4930820"/>
                <a:gd name="connsiteX48" fmla="*/ 874474 w 3989967"/>
                <a:gd name="connsiteY48" fmla="*/ 1242839 h 4930820"/>
                <a:gd name="connsiteX49" fmla="*/ 919603 w 3989967"/>
                <a:gd name="connsiteY49" fmla="*/ 1072910 h 4930820"/>
                <a:gd name="connsiteX50" fmla="*/ 1001873 w 3989967"/>
                <a:gd name="connsiteY50" fmla="*/ 744588 h 4930820"/>
                <a:gd name="connsiteX51" fmla="*/ 1091243 w 3989967"/>
                <a:gd name="connsiteY51" fmla="*/ 501199 h 4930820"/>
                <a:gd name="connsiteX52" fmla="*/ 1404480 w 3989967"/>
                <a:gd name="connsiteY52" fmla="*/ 256922 h 4930820"/>
                <a:gd name="connsiteX53" fmla="*/ 1606227 w 3989967"/>
                <a:gd name="connsiteY53" fmla="*/ 228590 h 4930820"/>
                <a:gd name="connsiteX54" fmla="*/ 1595578 w 3989967"/>
                <a:gd name="connsiteY54" fmla="*/ 254260 h 4930820"/>
                <a:gd name="connsiteX55" fmla="*/ 1515970 w 3989967"/>
                <a:gd name="connsiteY55" fmla="*/ 512671 h 4930820"/>
                <a:gd name="connsiteX56" fmla="*/ 1532766 w 3989967"/>
                <a:gd name="connsiteY56" fmla="*/ 609140 h 4930820"/>
                <a:gd name="connsiteX57" fmla="*/ 1574155 w 3989967"/>
                <a:gd name="connsiteY57" fmla="*/ 626823 h 4930820"/>
                <a:gd name="connsiteX58" fmla="*/ 1615924 w 3989967"/>
                <a:gd name="connsiteY58" fmla="*/ 575547 h 4930820"/>
                <a:gd name="connsiteX59" fmla="*/ 1642481 w 3989967"/>
                <a:gd name="connsiteY59" fmla="*/ 570223 h 4930820"/>
                <a:gd name="connsiteX60" fmla="*/ 1644256 w 3989967"/>
                <a:gd name="connsiteY60" fmla="*/ 594118 h 4930820"/>
                <a:gd name="connsiteX61" fmla="*/ 1662827 w 3989967"/>
                <a:gd name="connsiteY61" fmla="*/ 721580 h 4930820"/>
                <a:gd name="connsiteX62" fmla="*/ 1685835 w 3989967"/>
                <a:gd name="connsiteY62" fmla="*/ 764934 h 4930820"/>
                <a:gd name="connsiteX63" fmla="*/ 1697307 w 3989967"/>
                <a:gd name="connsiteY63" fmla="*/ 950772 h 4930820"/>
                <a:gd name="connsiteX64" fmla="*/ 1673412 w 3989967"/>
                <a:gd name="connsiteY64" fmla="*/ 1188837 h 4930820"/>
                <a:gd name="connsiteX65" fmla="*/ 1668088 w 3989967"/>
                <a:gd name="connsiteY65" fmla="*/ 1351667 h 4930820"/>
                <a:gd name="connsiteX66" fmla="*/ 1650531 w 3989967"/>
                <a:gd name="connsiteY66" fmla="*/ 1628649 h 4930820"/>
                <a:gd name="connsiteX67" fmla="*/ 1640326 w 3989967"/>
                <a:gd name="connsiteY67" fmla="*/ 1966732 h 4930820"/>
                <a:gd name="connsiteX68" fmla="*/ 1631453 w 3989967"/>
                <a:gd name="connsiteY68" fmla="*/ 2080884 h 4930820"/>
                <a:gd name="connsiteX69" fmla="*/ 1624354 w 3989967"/>
                <a:gd name="connsiteY69" fmla="*/ 2110991 h 4930820"/>
                <a:gd name="connsiteX70" fmla="*/ 1782177 w 3989967"/>
                <a:gd name="connsiteY70" fmla="*/ 1645509 h 4930820"/>
                <a:gd name="connsiteX71" fmla="*/ 1870659 w 3989967"/>
                <a:gd name="connsiteY71" fmla="*/ 1485341 h 4930820"/>
                <a:gd name="connsiteX72" fmla="*/ 2114872 w 3989967"/>
                <a:gd name="connsiteY72" fmla="*/ 1079122 h 4930820"/>
                <a:gd name="connsiteX73" fmla="*/ 2213115 w 3989967"/>
                <a:gd name="connsiteY73" fmla="*/ 952547 h 4930820"/>
                <a:gd name="connsiteX74" fmla="*/ 2498020 w 3989967"/>
                <a:gd name="connsiteY74" fmla="*/ 668466 h 4930820"/>
                <a:gd name="connsiteX75" fmla="*/ 2613059 w 3989967"/>
                <a:gd name="connsiteY75" fmla="*/ 561413 h 4930820"/>
                <a:gd name="connsiteX76" fmla="*/ 2672322 w 3989967"/>
                <a:gd name="connsiteY76" fmla="*/ 567624 h 4930820"/>
                <a:gd name="connsiteX77" fmla="*/ 2744008 w 3989967"/>
                <a:gd name="connsiteY77" fmla="*/ 754349 h 4930820"/>
                <a:gd name="connsiteX78" fmla="*/ 2749332 w 3989967"/>
                <a:gd name="connsiteY78" fmla="*/ 815387 h 4930820"/>
                <a:gd name="connsiteX79" fmla="*/ 3034237 w 3989967"/>
                <a:gd name="connsiteY79" fmla="*/ 92381 h 4930820"/>
                <a:gd name="connsiteX80" fmla="*/ 3071379 w 3989967"/>
                <a:gd name="connsiteY80" fmla="*/ 2124 h 4930820"/>
                <a:gd name="connsiteX81" fmla="*/ 3081140 w 3989967"/>
                <a:gd name="connsiteY81" fmla="*/ 1237 h 4930820"/>
                <a:gd name="connsiteX82" fmla="*/ 3225399 w 3989967"/>
                <a:gd name="connsiteY82" fmla="*/ 278219 h 4930820"/>
                <a:gd name="connsiteX83" fmla="*/ 3338664 w 3989967"/>
                <a:gd name="connsiteY83" fmla="*/ 361440 h 4930820"/>
                <a:gd name="connsiteX84" fmla="*/ 3789061 w 3989967"/>
                <a:gd name="connsiteY84" fmla="*/ 500375 h 4930820"/>
                <a:gd name="connsiteX85" fmla="*/ 3989033 w 3989967"/>
                <a:gd name="connsiteY85" fmla="*/ 824260 h 4930820"/>
                <a:gd name="connsiteX86" fmla="*/ 3939468 w 3989967"/>
                <a:gd name="connsiteY86" fmla="*/ 1231367 h 4930820"/>
                <a:gd name="connsiteX87" fmla="*/ 3866894 w 3989967"/>
                <a:gd name="connsiteY87" fmla="*/ 1546442 h 4930820"/>
                <a:gd name="connsiteX88" fmla="*/ 3693480 w 3989967"/>
                <a:gd name="connsiteY88" fmla="*/ 2068588 h 4930820"/>
                <a:gd name="connsiteX89" fmla="*/ 3428857 w 3989967"/>
                <a:gd name="connsiteY89" fmla="*/ 2642074 h 4930820"/>
                <a:gd name="connsiteX90" fmla="*/ 3466443 w 3989967"/>
                <a:gd name="connsiteY90" fmla="*/ 3079224 h 4930820"/>
                <a:gd name="connsiteX91" fmla="*/ 3450534 w 3989967"/>
                <a:gd name="connsiteY91" fmla="*/ 3127014 h 4930820"/>
                <a:gd name="connsiteX92" fmla="*/ 3486789 w 3989967"/>
                <a:gd name="connsiteY92" fmla="*/ 3668619 h 4930820"/>
                <a:gd name="connsiteX93" fmla="*/ 3516008 w 3989967"/>
                <a:gd name="connsiteY93" fmla="*/ 4154447 h 4930820"/>
                <a:gd name="connsiteX94" fmla="*/ 3532805 w 3989967"/>
                <a:gd name="connsiteY94" fmla="*/ 4392512 h 4930820"/>
                <a:gd name="connsiteX95" fmla="*/ 3489451 w 3989967"/>
                <a:gd name="connsiteY95" fmla="*/ 4433204 h 4930820"/>
                <a:gd name="connsiteX96" fmla="*/ 3447872 w 3989967"/>
                <a:gd name="connsiteY96" fmla="*/ 4425217 h 4930820"/>
                <a:gd name="connsiteX97" fmla="*/ 3408955 w 3989967"/>
                <a:gd name="connsiteY97" fmla="*/ 4457099 h 4930820"/>
                <a:gd name="connsiteX98" fmla="*/ 3412504 w 3989967"/>
                <a:gd name="connsiteY98" fmla="*/ 4929933 h 4930820"/>
                <a:gd name="connsiteX99" fmla="*/ 3412504 w 3989967"/>
                <a:gd name="connsiteY99" fmla="*/ 4929933 h 4930820"/>
                <a:gd name="connsiteX0" fmla="*/ 3412504 w 3989967"/>
                <a:gd name="connsiteY0" fmla="*/ 4929933 h 6603585"/>
                <a:gd name="connsiteX1" fmla="*/ 3370038 w 3989967"/>
                <a:gd name="connsiteY1" fmla="*/ 4930821 h 6603585"/>
                <a:gd name="connsiteX2" fmla="*/ 650036 w 3989967"/>
                <a:gd name="connsiteY2" fmla="*/ 4930821 h 6603585"/>
                <a:gd name="connsiteX3" fmla="*/ 390417 w 3989967"/>
                <a:gd name="connsiteY3" fmla="*/ 6603585 h 6603585"/>
                <a:gd name="connsiteX4" fmla="*/ 657135 w 3989967"/>
                <a:gd name="connsiteY4" fmla="*/ 4716651 h 6603585"/>
                <a:gd name="connsiteX5" fmla="*/ 846522 w 3989967"/>
                <a:gd name="connsiteY5" fmla="*/ 4001568 h 6603585"/>
                <a:gd name="connsiteX6" fmla="*/ 847410 w 3989967"/>
                <a:gd name="connsiteY6" fmla="*/ 3998019 h 6603585"/>
                <a:gd name="connsiteX7" fmla="*/ 806718 w 3989967"/>
                <a:gd name="connsiteY7" fmla="*/ 3809519 h 6603585"/>
                <a:gd name="connsiteX8" fmla="*/ 638627 w 3989967"/>
                <a:gd name="connsiteY8" fmla="*/ 3614807 h 6603585"/>
                <a:gd name="connsiteX9" fmla="*/ 640402 w 3989967"/>
                <a:gd name="connsiteY9" fmla="*/ 3575003 h 6603585"/>
                <a:gd name="connsiteX10" fmla="*/ 929744 w 3989967"/>
                <a:gd name="connsiteY10" fmla="*/ 3174995 h 6603585"/>
                <a:gd name="connsiteX11" fmla="*/ 979309 w 3989967"/>
                <a:gd name="connsiteY11" fmla="*/ 3046645 h 6603585"/>
                <a:gd name="connsiteX12" fmla="*/ 768689 w 3989967"/>
                <a:gd name="connsiteY12" fmla="*/ 3108570 h 6603585"/>
                <a:gd name="connsiteX13" fmla="*/ 479347 w 3989967"/>
                <a:gd name="connsiteY13" fmla="*/ 3128029 h 6603585"/>
                <a:gd name="connsiteX14" fmla="*/ 110397 w 3989967"/>
                <a:gd name="connsiteY14" fmla="*/ 3105908 h 6603585"/>
                <a:gd name="connsiteX15" fmla="*/ 20140 w 3989967"/>
                <a:gd name="connsiteY15" fmla="*/ 3095260 h 6603585"/>
                <a:gd name="connsiteX16" fmla="*/ 10379 w 3989967"/>
                <a:gd name="connsiteY16" fmla="*/ 3048357 h 6603585"/>
                <a:gd name="connsiteX17" fmla="*/ 22739 w 3989967"/>
                <a:gd name="connsiteY17" fmla="*/ 3047469 h 6603585"/>
                <a:gd name="connsiteX18" fmla="*/ 206802 w 3989967"/>
                <a:gd name="connsiteY18" fmla="*/ 3084611 h 6603585"/>
                <a:gd name="connsiteX19" fmla="*/ 322729 w 3989967"/>
                <a:gd name="connsiteY19" fmla="*/ 3031497 h 6603585"/>
                <a:gd name="connsiteX20" fmla="*/ 399738 w 3989967"/>
                <a:gd name="connsiteY20" fmla="*/ 2961586 h 6603585"/>
                <a:gd name="connsiteX21" fmla="*/ 832451 w 3989967"/>
                <a:gd name="connsiteY21" fmla="*/ 2922669 h 6603585"/>
                <a:gd name="connsiteX22" fmla="*/ 1281074 w 3989967"/>
                <a:gd name="connsiteY22" fmla="*/ 2880202 h 6603585"/>
                <a:gd name="connsiteX23" fmla="*/ 1408473 w 3989967"/>
                <a:gd name="connsiteY23" fmla="*/ 2873104 h 6603585"/>
                <a:gd name="connsiteX24" fmla="*/ 1502279 w 3989967"/>
                <a:gd name="connsiteY24" fmla="*/ 2889900 h 6603585"/>
                <a:gd name="connsiteX25" fmla="*/ 1492518 w 3989967"/>
                <a:gd name="connsiteY25" fmla="*/ 2923556 h 6603585"/>
                <a:gd name="connsiteX26" fmla="*/ 1308455 w 3989967"/>
                <a:gd name="connsiteY26" fmla="*/ 3578426 h 6603585"/>
                <a:gd name="connsiteX27" fmla="*/ 1903047 w 3989967"/>
                <a:gd name="connsiteY27" fmla="*/ 3658098 h 6603585"/>
                <a:gd name="connsiteX28" fmla="*/ 1960536 w 3989967"/>
                <a:gd name="connsiteY28" fmla="*/ 3605870 h 6603585"/>
                <a:gd name="connsiteX29" fmla="*/ 1984431 w 3989967"/>
                <a:gd name="connsiteY29" fmla="*/ 3362481 h 6603585"/>
                <a:gd name="connsiteX30" fmla="*/ 2018023 w 3989967"/>
                <a:gd name="connsiteY30" fmla="*/ 3024398 h 6603585"/>
                <a:gd name="connsiteX31" fmla="*/ 2033045 w 3989967"/>
                <a:gd name="connsiteY31" fmla="*/ 2871266 h 6603585"/>
                <a:gd name="connsiteX32" fmla="*/ 2004713 w 3989967"/>
                <a:gd name="connsiteY32" fmla="*/ 2838497 h 6603585"/>
                <a:gd name="connsiteX33" fmla="*/ 1743704 w 3989967"/>
                <a:gd name="connsiteY33" fmla="*/ 2849145 h 6603585"/>
                <a:gd name="connsiteX34" fmla="*/ 1679117 w 3989967"/>
                <a:gd name="connsiteY34" fmla="*/ 2846483 h 6603585"/>
                <a:gd name="connsiteX35" fmla="*/ 1670243 w 3989967"/>
                <a:gd name="connsiteY35" fmla="*/ 2751790 h 6603585"/>
                <a:gd name="connsiteX36" fmla="*/ 1638362 w 3989967"/>
                <a:gd name="connsiteY36" fmla="*/ 2695125 h 6603585"/>
                <a:gd name="connsiteX37" fmla="*/ 1461397 w 3989967"/>
                <a:gd name="connsiteY37" fmla="*/ 2606643 h 6603585"/>
                <a:gd name="connsiteX38" fmla="*/ 1426030 w 3989967"/>
                <a:gd name="connsiteY38" fmla="*/ 2551754 h 6603585"/>
                <a:gd name="connsiteX39" fmla="*/ 1480032 w 3989967"/>
                <a:gd name="connsiteY39" fmla="*/ 2219882 h 6603585"/>
                <a:gd name="connsiteX40" fmla="*/ 1421656 w 3989967"/>
                <a:gd name="connsiteY40" fmla="*/ 2155295 h 6603585"/>
                <a:gd name="connsiteX41" fmla="*/ 1343823 w 3989967"/>
                <a:gd name="connsiteY41" fmla="*/ 2164169 h 6603585"/>
                <a:gd name="connsiteX42" fmla="*/ 1307568 w 3989967"/>
                <a:gd name="connsiteY42" fmla="*/ 2177416 h 6603585"/>
                <a:gd name="connsiteX43" fmla="*/ 1271313 w 3989967"/>
                <a:gd name="connsiteY43" fmla="*/ 2195987 h 6603585"/>
                <a:gd name="connsiteX44" fmla="*/ 1067791 w 3989967"/>
                <a:gd name="connsiteY44" fmla="*/ 2194212 h 6603585"/>
                <a:gd name="connsiteX45" fmla="*/ 1041804 w 3989967"/>
                <a:gd name="connsiteY45" fmla="*/ 2173423 h 6603585"/>
                <a:gd name="connsiteX46" fmla="*/ 781935 w 3989967"/>
                <a:gd name="connsiteY46" fmla="*/ 2065673 h 6603585"/>
                <a:gd name="connsiteX47" fmla="*/ 818571 w 3989967"/>
                <a:gd name="connsiteY47" fmla="*/ 1622628 h 6603585"/>
                <a:gd name="connsiteX48" fmla="*/ 874474 w 3989967"/>
                <a:gd name="connsiteY48" fmla="*/ 1242839 h 6603585"/>
                <a:gd name="connsiteX49" fmla="*/ 919603 w 3989967"/>
                <a:gd name="connsiteY49" fmla="*/ 1072910 h 6603585"/>
                <a:gd name="connsiteX50" fmla="*/ 1001873 w 3989967"/>
                <a:gd name="connsiteY50" fmla="*/ 744588 h 6603585"/>
                <a:gd name="connsiteX51" fmla="*/ 1091243 w 3989967"/>
                <a:gd name="connsiteY51" fmla="*/ 501199 h 6603585"/>
                <a:gd name="connsiteX52" fmla="*/ 1404480 w 3989967"/>
                <a:gd name="connsiteY52" fmla="*/ 256922 h 6603585"/>
                <a:gd name="connsiteX53" fmla="*/ 1606227 w 3989967"/>
                <a:gd name="connsiteY53" fmla="*/ 228590 h 6603585"/>
                <a:gd name="connsiteX54" fmla="*/ 1595578 w 3989967"/>
                <a:gd name="connsiteY54" fmla="*/ 254260 h 6603585"/>
                <a:gd name="connsiteX55" fmla="*/ 1515970 w 3989967"/>
                <a:gd name="connsiteY55" fmla="*/ 512671 h 6603585"/>
                <a:gd name="connsiteX56" fmla="*/ 1532766 w 3989967"/>
                <a:gd name="connsiteY56" fmla="*/ 609140 h 6603585"/>
                <a:gd name="connsiteX57" fmla="*/ 1574155 w 3989967"/>
                <a:gd name="connsiteY57" fmla="*/ 626823 h 6603585"/>
                <a:gd name="connsiteX58" fmla="*/ 1615924 w 3989967"/>
                <a:gd name="connsiteY58" fmla="*/ 575547 h 6603585"/>
                <a:gd name="connsiteX59" fmla="*/ 1642481 w 3989967"/>
                <a:gd name="connsiteY59" fmla="*/ 570223 h 6603585"/>
                <a:gd name="connsiteX60" fmla="*/ 1644256 w 3989967"/>
                <a:gd name="connsiteY60" fmla="*/ 594118 h 6603585"/>
                <a:gd name="connsiteX61" fmla="*/ 1662827 w 3989967"/>
                <a:gd name="connsiteY61" fmla="*/ 721580 h 6603585"/>
                <a:gd name="connsiteX62" fmla="*/ 1685835 w 3989967"/>
                <a:gd name="connsiteY62" fmla="*/ 764934 h 6603585"/>
                <a:gd name="connsiteX63" fmla="*/ 1697307 w 3989967"/>
                <a:gd name="connsiteY63" fmla="*/ 950772 h 6603585"/>
                <a:gd name="connsiteX64" fmla="*/ 1673412 w 3989967"/>
                <a:gd name="connsiteY64" fmla="*/ 1188837 h 6603585"/>
                <a:gd name="connsiteX65" fmla="*/ 1668088 w 3989967"/>
                <a:gd name="connsiteY65" fmla="*/ 1351667 h 6603585"/>
                <a:gd name="connsiteX66" fmla="*/ 1650531 w 3989967"/>
                <a:gd name="connsiteY66" fmla="*/ 1628649 h 6603585"/>
                <a:gd name="connsiteX67" fmla="*/ 1640326 w 3989967"/>
                <a:gd name="connsiteY67" fmla="*/ 1966732 h 6603585"/>
                <a:gd name="connsiteX68" fmla="*/ 1631453 w 3989967"/>
                <a:gd name="connsiteY68" fmla="*/ 2080884 h 6603585"/>
                <a:gd name="connsiteX69" fmla="*/ 1624354 w 3989967"/>
                <a:gd name="connsiteY69" fmla="*/ 2110991 h 6603585"/>
                <a:gd name="connsiteX70" fmla="*/ 1782177 w 3989967"/>
                <a:gd name="connsiteY70" fmla="*/ 1645509 h 6603585"/>
                <a:gd name="connsiteX71" fmla="*/ 1870659 w 3989967"/>
                <a:gd name="connsiteY71" fmla="*/ 1485341 h 6603585"/>
                <a:gd name="connsiteX72" fmla="*/ 2114872 w 3989967"/>
                <a:gd name="connsiteY72" fmla="*/ 1079122 h 6603585"/>
                <a:gd name="connsiteX73" fmla="*/ 2213115 w 3989967"/>
                <a:gd name="connsiteY73" fmla="*/ 952547 h 6603585"/>
                <a:gd name="connsiteX74" fmla="*/ 2498020 w 3989967"/>
                <a:gd name="connsiteY74" fmla="*/ 668466 h 6603585"/>
                <a:gd name="connsiteX75" fmla="*/ 2613059 w 3989967"/>
                <a:gd name="connsiteY75" fmla="*/ 561413 h 6603585"/>
                <a:gd name="connsiteX76" fmla="*/ 2672322 w 3989967"/>
                <a:gd name="connsiteY76" fmla="*/ 567624 h 6603585"/>
                <a:gd name="connsiteX77" fmla="*/ 2744008 w 3989967"/>
                <a:gd name="connsiteY77" fmla="*/ 754349 h 6603585"/>
                <a:gd name="connsiteX78" fmla="*/ 2749332 w 3989967"/>
                <a:gd name="connsiteY78" fmla="*/ 815387 h 6603585"/>
                <a:gd name="connsiteX79" fmla="*/ 3034237 w 3989967"/>
                <a:gd name="connsiteY79" fmla="*/ 92381 h 6603585"/>
                <a:gd name="connsiteX80" fmla="*/ 3071379 w 3989967"/>
                <a:gd name="connsiteY80" fmla="*/ 2124 h 6603585"/>
                <a:gd name="connsiteX81" fmla="*/ 3081140 w 3989967"/>
                <a:gd name="connsiteY81" fmla="*/ 1237 h 6603585"/>
                <a:gd name="connsiteX82" fmla="*/ 3225399 w 3989967"/>
                <a:gd name="connsiteY82" fmla="*/ 278219 h 6603585"/>
                <a:gd name="connsiteX83" fmla="*/ 3338664 w 3989967"/>
                <a:gd name="connsiteY83" fmla="*/ 361440 h 6603585"/>
                <a:gd name="connsiteX84" fmla="*/ 3789061 w 3989967"/>
                <a:gd name="connsiteY84" fmla="*/ 500375 h 6603585"/>
                <a:gd name="connsiteX85" fmla="*/ 3989033 w 3989967"/>
                <a:gd name="connsiteY85" fmla="*/ 824260 h 6603585"/>
                <a:gd name="connsiteX86" fmla="*/ 3939468 w 3989967"/>
                <a:gd name="connsiteY86" fmla="*/ 1231367 h 6603585"/>
                <a:gd name="connsiteX87" fmla="*/ 3866894 w 3989967"/>
                <a:gd name="connsiteY87" fmla="*/ 1546442 h 6603585"/>
                <a:gd name="connsiteX88" fmla="*/ 3693480 w 3989967"/>
                <a:gd name="connsiteY88" fmla="*/ 2068588 h 6603585"/>
                <a:gd name="connsiteX89" fmla="*/ 3428857 w 3989967"/>
                <a:gd name="connsiteY89" fmla="*/ 2642074 h 6603585"/>
                <a:gd name="connsiteX90" fmla="*/ 3466443 w 3989967"/>
                <a:gd name="connsiteY90" fmla="*/ 3079224 h 6603585"/>
                <a:gd name="connsiteX91" fmla="*/ 3450534 w 3989967"/>
                <a:gd name="connsiteY91" fmla="*/ 3127014 h 6603585"/>
                <a:gd name="connsiteX92" fmla="*/ 3486789 w 3989967"/>
                <a:gd name="connsiteY92" fmla="*/ 3668619 h 6603585"/>
                <a:gd name="connsiteX93" fmla="*/ 3516008 w 3989967"/>
                <a:gd name="connsiteY93" fmla="*/ 4154447 h 6603585"/>
                <a:gd name="connsiteX94" fmla="*/ 3532805 w 3989967"/>
                <a:gd name="connsiteY94" fmla="*/ 4392512 h 6603585"/>
                <a:gd name="connsiteX95" fmla="*/ 3489451 w 3989967"/>
                <a:gd name="connsiteY95" fmla="*/ 4433204 h 6603585"/>
                <a:gd name="connsiteX96" fmla="*/ 3447872 w 3989967"/>
                <a:gd name="connsiteY96" fmla="*/ 4425217 h 6603585"/>
                <a:gd name="connsiteX97" fmla="*/ 3408955 w 3989967"/>
                <a:gd name="connsiteY97" fmla="*/ 4457099 h 6603585"/>
                <a:gd name="connsiteX98" fmla="*/ 3412504 w 3989967"/>
                <a:gd name="connsiteY98" fmla="*/ 4929933 h 6603585"/>
                <a:gd name="connsiteX99" fmla="*/ 3412504 w 3989967"/>
                <a:gd name="connsiteY99" fmla="*/ 4929933 h 6603585"/>
                <a:gd name="connsiteX0" fmla="*/ 3412504 w 3989967"/>
                <a:gd name="connsiteY0" fmla="*/ 4929933 h 6604242"/>
                <a:gd name="connsiteX1" fmla="*/ 3370038 w 3989967"/>
                <a:gd name="connsiteY1" fmla="*/ 4930821 h 6604242"/>
                <a:gd name="connsiteX2" fmla="*/ 390417 w 3989967"/>
                <a:gd name="connsiteY2" fmla="*/ 6603585 h 6604242"/>
                <a:gd name="connsiteX3" fmla="*/ 657135 w 3989967"/>
                <a:gd name="connsiteY3" fmla="*/ 4716651 h 6604242"/>
                <a:gd name="connsiteX4" fmla="*/ 846522 w 3989967"/>
                <a:gd name="connsiteY4" fmla="*/ 4001568 h 6604242"/>
                <a:gd name="connsiteX5" fmla="*/ 847410 w 3989967"/>
                <a:gd name="connsiteY5" fmla="*/ 3998019 h 6604242"/>
                <a:gd name="connsiteX6" fmla="*/ 806718 w 3989967"/>
                <a:gd name="connsiteY6" fmla="*/ 3809519 h 6604242"/>
                <a:gd name="connsiteX7" fmla="*/ 638627 w 3989967"/>
                <a:gd name="connsiteY7" fmla="*/ 3614807 h 6604242"/>
                <a:gd name="connsiteX8" fmla="*/ 640402 w 3989967"/>
                <a:gd name="connsiteY8" fmla="*/ 3575003 h 6604242"/>
                <a:gd name="connsiteX9" fmla="*/ 929744 w 3989967"/>
                <a:gd name="connsiteY9" fmla="*/ 3174995 h 6604242"/>
                <a:gd name="connsiteX10" fmla="*/ 979309 w 3989967"/>
                <a:gd name="connsiteY10" fmla="*/ 3046645 h 6604242"/>
                <a:gd name="connsiteX11" fmla="*/ 768689 w 3989967"/>
                <a:gd name="connsiteY11" fmla="*/ 3108570 h 6604242"/>
                <a:gd name="connsiteX12" fmla="*/ 479347 w 3989967"/>
                <a:gd name="connsiteY12" fmla="*/ 3128029 h 6604242"/>
                <a:gd name="connsiteX13" fmla="*/ 110397 w 3989967"/>
                <a:gd name="connsiteY13" fmla="*/ 3105908 h 6604242"/>
                <a:gd name="connsiteX14" fmla="*/ 20140 w 3989967"/>
                <a:gd name="connsiteY14" fmla="*/ 3095260 h 6604242"/>
                <a:gd name="connsiteX15" fmla="*/ 10379 w 3989967"/>
                <a:gd name="connsiteY15" fmla="*/ 3048357 h 6604242"/>
                <a:gd name="connsiteX16" fmla="*/ 22739 w 3989967"/>
                <a:gd name="connsiteY16" fmla="*/ 3047469 h 6604242"/>
                <a:gd name="connsiteX17" fmla="*/ 206802 w 3989967"/>
                <a:gd name="connsiteY17" fmla="*/ 3084611 h 6604242"/>
                <a:gd name="connsiteX18" fmla="*/ 322729 w 3989967"/>
                <a:gd name="connsiteY18" fmla="*/ 3031497 h 6604242"/>
                <a:gd name="connsiteX19" fmla="*/ 399738 w 3989967"/>
                <a:gd name="connsiteY19" fmla="*/ 2961586 h 6604242"/>
                <a:gd name="connsiteX20" fmla="*/ 832451 w 3989967"/>
                <a:gd name="connsiteY20" fmla="*/ 2922669 h 6604242"/>
                <a:gd name="connsiteX21" fmla="*/ 1281074 w 3989967"/>
                <a:gd name="connsiteY21" fmla="*/ 2880202 h 6604242"/>
                <a:gd name="connsiteX22" fmla="*/ 1408473 w 3989967"/>
                <a:gd name="connsiteY22" fmla="*/ 2873104 h 6604242"/>
                <a:gd name="connsiteX23" fmla="*/ 1502279 w 3989967"/>
                <a:gd name="connsiteY23" fmla="*/ 2889900 h 6604242"/>
                <a:gd name="connsiteX24" fmla="*/ 1492518 w 3989967"/>
                <a:gd name="connsiteY24" fmla="*/ 2923556 h 6604242"/>
                <a:gd name="connsiteX25" fmla="*/ 1308455 w 3989967"/>
                <a:gd name="connsiteY25" fmla="*/ 3578426 h 6604242"/>
                <a:gd name="connsiteX26" fmla="*/ 1903047 w 3989967"/>
                <a:gd name="connsiteY26" fmla="*/ 3658098 h 6604242"/>
                <a:gd name="connsiteX27" fmla="*/ 1960536 w 3989967"/>
                <a:gd name="connsiteY27" fmla="*/ 3605870 h 6604242"/>
                <a:gd name="connsiteX28" fmla="*/ 1984431 w 3989967"/>
                <a:gd name="connsiteY28" fmla="*/ 3362481 h 6604242"/>
                <a:gd name="connsiteX29" fmla="*/ 2018023 w 3989967"/>
                <a:gd name="connsiteY29" fmla="*/ 3024398 h 6604242"/>
                <a:gd name="connsiteX30" fmla="*/ 2033045 w 3989967"/>
                <a:gd name="connsiteY30" fmla="*/ 2871266 h 6604242"/>
                <a:gd name="connsiteX31" fmla="*/ 2004713 w 3989967"/>
                <a:gd name="connsiteY31" fmla="*/ 2838497 h 6604242"/>
                <a:gd name="connsiteX32" fmla="*/ 1743704 w 3989967"/>
                <a:gd name="connsiteY32" fmla="*/ 2849145 h 6604242"/>
                <a:gd name="connsiteX33" fmla="*/ 1679117 w 3989967"/>
                <a:gd name="connsiteY33" fmla="*/ 2846483 h 6604242"/>
                <a:gd name="connsiteX34" fmla="*/ 1670243 w 3989967"/>
                <a:gd name="connsiteY34" fmla="*/ 2751790 h 6604242"/>
                <a:gd name="connsiteX35" fmla="*/ 1638362 w 3989967"/>
                <a:gd name="connsiteY35" fmla="*/ 2695125 h 6604242"/>
                <a:gd name="connsiteX36" fmla="*/ 1461397 w 3989967"/>
                <a:gd name="connsiteY36" fmla="*/ 2606643 h 6604242"/>
                <a:gd name="connsiteX37" fmla="*/ 1426030 w 3989967"/>
                <a:gd name="connsiteY37" fmla="*/ 2551754 h 6604242"/>
                <a:gd name="connsiteX38" fmla="*/ 1480032 w 3989967"/>
                <a:gd name="connsiteY38" fmla="*/ 2219882 h 6604242"/>
                <a:gd name="connsiteX39" fmla="*/ 1421656 w 3989967"/>
                <a:gd name="connsiteY39" fmla="*/ 2155295 h 6604242"/>
                <a:gd name="connsiteX40" fmla="*/ 1343823 w 3989967"/>
                <a:gd name="connsiteY40" fmla="*/ 2164169 h 6604242"/>
                <a:gd name="connsiteX41" fmla="*/ 1307568 w 3989967"/>
                <a:gd name="connsiteY41" fmla="*/ 2177416 h 6604242"/>
                <a:gd name="connsiteX42" fmla="*/ 1271313 w 3989967"/>
                <a:gd name="connsiteY42" fmla="*/ 2195987 h 6604242"/>
                <a:gd name="connsiteX43" fmla="*/ 1067791 w 3989967"/>
                <a:gd name="connsiteY43" fmla="*/ 2194212 h 6604242"/>
                <a:gd name="connsiteX44" fmla="*/ 1041804 w 3989967"/>
                <a:gd name="connsiteY44" fmla="*/ 2173423 h 6604242"/>
                <a:gd name="connsiteX45" fmla="*/ 781935 w 3989967"/>
                <a:gd name="connsiteY45" fmla="*/ 2065673 h 6604242"/>
                <a:gd name="connsiteX46" fmla="*/ 818571 w 3989967"/>
                <a:gd name="connsiteY46" fmla="*/ 1622628 h 6604242"/>
                <a:gd name="connsiteX47" fmla="*/ 874474 w 3989967"/>
                <a:gd name="connsiteY47" fmla="*/ 1242839 h 6604242"/>
                <a:gd name="connsiteX48" fmla="*/ 919603 w 3989967"/>
                <a:gd name="connsiteY48" fmla="*/ 1072910 h 6604242"/>
                <a:gd name="connsiteX49" fmla="*/ 1001873 w 3989967"/>
                <a:gd name="connsiteY49" fmla="*/ 744588 h 6604242"/>
                <a:gd name="connsiteX50" fmla="*/ 1091243 w 3989967"/>
                <a:gd name="connsiteY50" fmla="*/ 501199 h 6604242"/>
                <a:gd name="connsiteX51" fmla="*/ 1404480 w 3989967"/>
                <a:gd name="connsiteY51" fmla="*/ 256922 h 6604242"/>
                <a:gd name="connsiteX52" fmla="*/ 1606227 w 3989967"/>
                <a:gd name="connsiteY52" fmla="*/ 228590 h 6604242"/>
                <a:gd name="connsiteX53" fmla="*/ 1595578 w 3989967"/>
                <a:gd name="connsiteY53" fmla="*/ 254260 h 6604242"/>
                <a:gd name="connsiteX54" fmla="*/ 1515970 w 3989967"/>
                <a:gd name="connsiteY54" fmla="*/ 512671 h 6604242"/>
                <a:gd name="connsiteX55" fmla="*/ 1532766 w 3989967"/>
                <a:gd name="connsiteY55" fmla="*/ 609140 h 6604242"/>
                <a:gd name="connsiteX56" fmla="*/ 1574155 w 3989967"/>
                <a:gd name="connsiteY56" fmla="*/ 626823 h 6604242"/>
                <a:gd name="connsiteX57" fmla="*/ 1615924 w 3989967"/>
                <a:gd name="connsiteY57" fmla="*/ 575547 h 6604242"/>
                <a:gd name="connsiteX58" fmla="*/ 1642481 w 3989967"/>
                <a:gd name="connsiteY58" fmla="*/ 570223 h 6604242"/>
                <a:gd name="connsiteX59" fmla="*/ 1644256 w 3989967"/>
                <a:gd name="connsiteY59" fmla="*/ 594118 h 6604242"/>
                <a:gd name="connsiteX60" fmla="*/ 1662827 w 3989967"/>
                <a:gd name="connsiteY60" fmla="*/ 721580 h 6604242"/>
                <a:gd name="connsiteX61" fmla="*/ 1685835 w 3989967"/>
                <a:gd name="connsiteY61" fmla="*/ 764934 h 6604242"/>
                <a:gd name="connsiteX62" fmla="*/ 1697307 w 3989967"/>
                <a:gd name="connsiteY62" fmla="*/ 950772 h 6604242"/>
                <a:gd name="connsiteX63" fmla="*/ 1673412 w 3989967"/>
                <a:gd name="connsiteY63" fmla="*/ 1188837 h 6604242"/>
                <a:gd name="connsiteX64" fmla="*/ 1668088 w 3989967"/>
                <a:gd name="connsiteY64" fmla="*/ 1351667 h 6604242"/>
                <a:gd name="connsiteX65" fmla="*/ 1650531 w 3989967"/>
                <a:gd name="connsiteY65" fmla="*/ 1628649 h 6604242"/>
                <a:gd name="connsiteX66" fmla="*/ 1640326 w 3989967"/>
                <a:gd name="connsiteY66" fmla="*/ 1966732 h 6604242"/>
                <a:gd name="connsiteX67" fmla="*/ 1631453 w 3989967"/>
                <a:gd name="connsiteY67" fmla="*/ 2080884 h 6604242"/>
                <a:gd name="connsiteX68" fmla="*/ 1624354 w 3989967"/>
                <a:gd name="connsiteY68" fmla="*/ 2110991 h 6604242"/>
                <a:gd name="connsiteX69" fmla="*/ 1782177 w 3989967"/>
                <a:gd name="connsiteY69" fmla="*/ 1645509 h 6604242"/>
                <a:gd name="connsiteX70" fmla="*/ 1870659 w 3989967"/>
                <a:gd name="connsiteY70" fmla="*/ 1485341 h 6604242"/>
                <a:gd name="connsiteX71" fmla="*/ 2114872 w 3989967"/>
                <a:gd name="connsiteY71" fmla="*/ 1079122 h 6604242"/>
                <a:gd name="connsiteX72" fmla="*/ 2213115 w 3989967"/>
                <a:gd name="connsiteY72" fmla="*/ 952547 h 6604242"/>
                <a:gd name="connsiteX73" fmla="*/ 2498020 w 3989967"/>
                <a:gd name="connsiteY73" fmla="*/ 668466 h 6604242"/>
                <a:gd name="connsiteX74" fmla="*/ 2613059 w 3989967"/>
                <a:gd name="connsiteY74" fmla="*/ 561413 h 6604242"/>
                <a:gd name="connsiteX75" fmla="*/ 2672322 w 3989967"/>
                <a:gd name="connsiteY75" fmla="*/ 567624 h 6604242"/>
                <a:gd name="connsiteX76" fmla="*/ 2744008 w 3989967"/>
                <a:gd name="connsiteY76" fmla="*/ 754349 h 6604242"/>
                <a:gd name="connsiteX77" fmla="*/ 2749332 w 3989967"/>
                <a:gd name="connsiteY77" fmla="*/ 815387 h 6604242"/>
                <a:gd name="connsiteX78" fmla="*/ 3034237 w 3989967"/>
                <a:gd name="connsiteY78" fmla="*/ 92381 h 6604242"/>
                <a:gd name="connsiteX79" fmla="*/ 3071379 w 3989967"/>
                <a:gd name="connsiteY79" fmla="*/ 2124 h 6604242"/>
                <a:gd name="connsiteX80" fmla="*/ 3081140 w 3989967"/>
                <a:gd name="connsiteY80" fmla="*/ 1237 h 6604242"/>
                <a:gd name="connsiteX81" fmla="*/ 3225399 w 3989967"/>
                <a:gd name="connsiteY81" fmla="*/ 278219 h 6604242"/>
                <a:gd name="connsiteX82" fmla="*/ 3338664 w 3989967"/>
                <a:gd name="connsiteY82" fmla="*/ 361440 h 6604242"/>
                <a:gd name="connsiteX83" fmla="*/ 3789061 w 3989967"/>
                <a:gd name="connsiteY83" fmla="*/ 500375 h 6604242"/>
                <a:gd name="connsiteX84" fmla="*/ 3989033 w 3989967"/>
                <a:gd name="connsiteY84" fmla="*/ 824260 h 6604242"/>
                <a:gd name="connsiteX85" fmla="*/ 3939468 w 3989967"/>
                <a:gd name="connsiteY85" fmla="*/ 1231367 h 6604242"/>
                <a:gd name="connsiteX86" fmla="*/ 3866894 w 3989967"/>
                <a:gd name="connsiteY86" fmla="*/ 1546442 h 6604242"/>
                <a:gd name="connsiteX87" fmla="*/ 3693480 w 3989967"/>
                <a:gd name="connsiteY87" fmla="*/ 2068588 h 6604242"/>
                <a:gd name="connsiteX88" fmla="*/ 3428857 w 3989967"/>
                <a:gd name="connsiteY88" fmla="*/ 2642074 h 6604242"/>
                <a:gd name="connsiteX89" fmla="*/ 3466443 w 3989967"/>
                <a:gd name="connsiteY89" fmla="*/ 3079224 h 6604242"/>
                <a:gd name="connsiteX90" fmla="*/ 3450534 w 3989967"/>
                <a:gd name="connsiteY90" fmla="*/ 3127014 h 6604242"/>
                <a:gd name="connsiteX91" fmla="*/ 3486789 w 3989967"/>
                <a:gd name="connsiteY91" fmla="*/ 3668619 h 6604242"/>
                <a:gd name="connsiteX92" fmla="*/ 3516008 w 3989967"/>
                <a:gd name="connsiteY92" fmla="*/ 4154447 h 6604242"/>
                <a:gd name="connsiteX93" fmla="*/ 3532805 w 3989967"/>
                <a:gd name="connsiteY93" fmla="*/ 4392512 h 6604242"/>
                <a:gd name="connsiteX94" fmla="*/ 3489451 w 3989967"/>
                <a:gd name="connsiteY94" fmla="*/ 4433204 h 6604242"/>
                <a:gd name="connsiteX95" fmla="*/ 3447872 w 3989967"/>
                <a:gd name="connsiteY95" fmla="*/ 4425217 h 6604242"/>
                <a:gd name="connsiteX96" fmla="*/ 3408955 w 3989967"/>
                <a:gd name="connsiteY96" fmla="*/ 4457099 h 6604242"/>
                <a:gd name="connsiteX97" fmla="*/ 3412504 w 3989967"/>
                <a:gd name="connsiteY97" fmla="*/ 4929933 h 6604242"/>
                <a:gd name="connsiteX98" fmla="*/ 3412504 w 3989967"/>
                <a:gd name="connsiteY98" fmla="*/ 4929933 h 6604242"/>
                <a:gd name="connsiteX0" fmla="*/ 3412504 w 3989967"/>
                <a:gd name="connsiteY0" fmla="*/ 4929933 h 6777437"/>
                <a:gd name="connsiteX1" fmla="*/ 3517172 w 3989967"/>
                <a:gd name="connsiteY1" fmla="*/ 6659647 h 6777437"/>
                <a:gd name="connsiteX2" fmla="*/ 390417 w 3989967"/>
                <a:gd name="connsiteY2" fmla="*/ 6603585 h 6777437"/>
                <a:gd name="connsiteX3" fmla="*/ 657135 w 3989967"/>
                <a:gd name="connsiteY3" fmla="*/ 4716651 h 6777437"/>
                <a:gd name="connsiteX4" fmla="*/ 846522 w 3989967"/>
                <a:gd name="connsiteY4" fmla="*/ 4001568 h 6777437"/>
                <a:gd name="connsiteX5" fmla="*/ 847410 w 3989967"/>
                <a:gd name="connsiteY5" fmla="*/ 3998019 h 6777437"/>
                <a:gd name="connsiteX6" fmla="*/ 806718 w 3989967"/>
                <a:gd name="connsiteY6" fmla="*/ 3809519 h 6777437"/>
                <a:gd name="connsiteX7" fmla="*/ 638627 w 3989967"/>
                <a:gd name="connsiteY7" fmla="*/ 3614807 h 6777437"/>
                <a:gd name="connsiteX8" fmla="*/ 640402 w 3989967"/>
                <a:gd name="connsiteY8" fmla="*/ 3575003 h 6777437"/>
                <a:gd name="connsiteX9" fmla="*/ 929744 w 3989967"/>
                <a:gd name="connsiteY9" fmla="*/ 3174995 h 6777437"/>
                <a:gd name="connsiteX10" fmla="*/ 979309 w 3989967"/>
                <a:gd name="connsiteY10" fmla="*/ 3046645 h 6777437"/>
                <a:gd name="connsiteX11" fmla="*/ 768689 w 3989967"/>
                <a:gd name="connsiteY11" fmla="*/ 3108570 h 6777437"/>
                <a:gd name="connsiteX12" fmla="*/ 479347 w 3989967"/>
                <a:gd name="connsiteY12" fmla="*/ 3128029 h 6777437"/>
                <a:gd name="connsiteX13" fmla="*/ 110397 w 3989967"/>
                <a:gd name="connsiteY13" fmla="*/ 3105908 h 6777437"/>
                <a:gd name="connsiteX14" fmla="*/ 20140 w 3989967"/>
                <a:gd name="connsiteY14" fmla="*/ 3095260 h 6777437"/>
                <a:gd name="connsiteX15" fmla="*/ 10379 w 3989967"/>
                <a:gd name="connsiteY15" fmla="*/ 3048357 h 6777437"/>
                <a:gd name="connsiteX16" fmla="*/ 22739 w 3989967"/>
                <a:gd name="connsiteY16" fmla="*/ 3047469 h 6777437"/>
                <a:gd name="connsiteX17" fmla="*/ 206802 w 3989967"/>
                <a:gd name="connsiteY17" fmla="*/ 3084611 h 6777437"/>
                <a:gd name="connsiteX18" fmla="*/ 322729 w 3989967"/>
                <a:gd name="connsiteY18" fmla="*/ 3031497 h 6777437"/>
                <a:gd name="connsiteX19" fmla="*/ 399738 w 3989967"/>
                <a:gd name="connsiteY19" fmla="*/ 2961586 h 6777437"/>
                <a:gd name="connsiteX20" fmla="*/ 832451 w 3989967"/>
                <a:gd name="connsiteY20" fmla="*/ 2922669 h 6777437"/>
                <a:gd name="connsiteX21" fmla="*/ 1281074 w 3989967"/>
                <a:gd name="connsiteY21" fmla="*/ 2880202 h 6777437"/>
                <a:gd name="connsiteX22" fmla="*/ 1408473 w 3989967"/>
                <a:gd name="connsiteY22" fmla="*/ 2873104 h 6777437"/>
                <a:gd name="connsiteX23" fmla="*/ 1502279 w 3989967"/>
                <a:gd name="connsiteY23" fmla="*/ 2889900 h 6777437"/>
                <a:gd name="connsiteX24" fmla="*/ 1492518 w 3989967"/>
                <a:gd name="connsiteY24" fmla="*/ 2923556 h 6777437"/>
                <a:gd name="connsiteX25" fmla="*/ 1308455 w 3989967"/>
                <a:gd name="connsiteY25" fmla="*/ 3578426 h 6777437"/>
                <a:gd name="connsiteX26" fmla="*/ 1903047 w 3989967"/>
                <a:gd name="connsiteY26" fmla="*/ 3658098 h 6777437"/>
                <a:gd name="connsiteX27" fmla="*/ 1960536 w 3989967"/>
                <a:gd name="connsiteY27" fmla="*/ 3605870 h 6777437"/>
                <a:gd name="connsiteX28" fmla="*/ 1984431 w 3989967"/>
                <a:gd name="connsiteY28" fmla="*/ 3362481 h 6777437"/>
                <a:gd name="connsiteX29" fmla="*/ 2018023 w 3989967"/>
                <a:gd name="connsiteY29" fmla="*/ 3024398 h 6777437"/>
                <a:gd name="connsiteX30" fmla="*/ 2033045 w 3989967"/>
                <a:gd name="connsiteY30" fmla="*/ 2871266 h 6777437"/>
                <a:gd name="connsiteX31" fmla="*/ 2004713 w 3989967"/>
                <a:gd name="connsiteY31" fmla="*/ 2838497 h 6777437"/>
                <a:gd name="connsiteX32" fmla="*/ 1743704 w 3989967"/>
                <a:gd name="connsiteY32" fmla="*/ 2849145 h 6777437"/>
                <a:gd name="connsiteX33" fmla="*/ 1679117 w 3989967"/>
                <a:gd name="connsiteY33" fmla="*/ 2846483 h 6777437"/>
                <a:gd name="connsiteX34" fmla="*/ 1670243 w 3989967"/>
                <a:gd name="connsiteY34" fmla="*/ 2751790 h 6777437"/>
                <a:gd name="connsiteX35" fmla="*/ 1638362 w 3989967"/>
                <a:gd name="connsiteY35" fmla="*/ 2695125 h 6777437"/>
                <a:gd name="connsiteX36" fmla="*/ 1461397 w 3989967"/>
                <a:gd name="connsiteY36" fmla="*/ 2606643 h 6777437"/>
                <a:gd name="connsiteX37" fmla="*/ 1426030 w 3989967"/>
                <a:gd name="connsiteY37" fmla="*/ 2551754 h 6777437"/>
                <a:gd name="connsiteX38" fmla="*/ 1480032 w 3989967"/>
                <a:gd name="connsiteY38" fmla="*/ 2219882 h 6777437"/>
                <a:gd name="connsiteX39" fmla="*/ 1421656 w 3989967"/>
                <a:gd name="connsiteY39" fmla="*/ 2155295 h 6777437"/>
                <a:gd name="connsiteX40" fmla="*/ 1343823 w 3989967"/>
                <a:gd name="connsiteY40" fmla="*/ 2164169 h 6777437"/>
                <a:gd name="connsiteX41" fmla="*/ 1307568 w 3989967"/>
                <a:gd name="connsiteY41" fmla="*/ 2177416 h 6777437"/>
                <a:gd name="connsiteX42" fmla="*/ 1271313 w 3989967"/>
                <a:gd name="connsiteY42" fmla="*/ 2195987 h 6777437"/>
                <a:gd name="connsiteX43" fmla="*/ 1067791 w 3989967"/>
                <a:gd name="connsiteY43" fmla="*/ 2194212 h 6777437"/>
                <a:gd name="connsiteX44" fmla="*/ 1041804 w 3989967"/>
                <a:gd name="connsiteY44" fmla="*/ 2173423 h 6777437"/>
                <a:gd name="connsiteX45" fmla="*/ 781935 w 3989967"/>
                <a:gd name="connsiteY45" fmla="*/ 2065673 h 6777437"/>
                <a:gd name="connsiteX46" fmla="*/ 818571 w 3989967"/>
                <a:gd name="connsiteY46" fmla="*/ 1622628 h 6777437"/>
                <a:gd name="connsiteX47" fmla="*/ 874474 w 3989967"/>
                <a:gd name="connsiteY47" fmla="*/ 1242839 h 6777437"/>
                <a:gd name="connsiteX48" fmla="*/ 919603 w 3989967"/>
                <a:gd name="connsiteY48" fmla="*/ 1072910 h 6777437"/>
                <a:gd name="connsiteX49" fmla="*/ 1001873 w 3989967"/>
                <a:gd name="connsiteY49" fmla="*/ 744588 h 6777437"/>
                <a:gd name="connsiteX50" fmla="*/ 1091243 w 3989967"/>
                <a:gd name="connsiteY50" fmla="*/ 501199 h 6777437"/>
                <a:gd name="connsiteX51" fmla="*/ 1404480 w 3989967"/>
                <a:gd name="connsiteY51" fmla="*/ 256922 h 6777437"/>
                <a:gd name="connsiteX52" fmla="*/ 1606227 w 3989967"/>
                <a:gd name="connsiteY52" fmla="*/ 228590 h 6777437"/>
                <a:gd name="connsiteX53" fmla="*/ 1595578 w 3989967"/>
                <a:gd name="connsiteY53" fmla="*/ 254260 h 6777437"/>
                <a:gd name="connsiteX54" fmla="*/ 1515970 w 3989967"/>
                <a:gd name="connsiteY54" fmla="*/ 512671 h 6777437"/>
                <a:gd name="connsiteX55" fmla="*/ 1532766 w 3989967"/>
                <a:gd name="connsiteY55" fmla="*/ 609140 h 6777437"/>
                <a:gd name="connsiteX56" fmla="*/ 1574155 w 3989967"/>
                <a:gd name="connsiteY56" fmla="*/ 626823 h 6777437"/>
                <a:gd name="connsiteX57" fmla="*/ 1615924 w 3989967"/>
                <a:gd name="connsiteY57" fmla="*/ 575547 h 6777437"/>
                <a:gd name="connsiteX58" fmla="*/ 1642481 w 3989967"/>
                <a:gd name="connsiteY58" fmla="*/ 570223 h 6777437"/>
                <a:gd name="connsiteX59" fmla="*/ 1644256 w 3989967"/>
                <a:gd name="connsiteY59" fmla="*/ 594118 h 6777437"/>
                <a:gd name="connsiteX60" fmla="*/ 1662827 w 3989967"/>
                <a:gd name="connsiteY60" fmla="*/ 721580 h 6777437"/>
                <a:gd name="connsiteX61" fmla="*/ 1685835 w 3989967"/>
                <a:gd name="connsiteY61" fmla="*/ 764934 h 6777437"/>
                <a:gd name="connsiteX62" fmla="*/ 1697307 w 3989967"/>
                <a:gd name="connsiteY62" fmla="*/ 950772 h 6777437"/>
                <a:gd name="connsiteX63" fmla="*/ 1673412 w 3989967"/>
                <a:gd name="connsiteY63" fmla="*/ 1188837 h 6777437"/>
                <a:gd name="connsiteX64" fmla="*/ 1668088 w 3989967"/>
                <a:gd name="connsiteY64" fmla="*/ 1351667 h 6777437"/>
                <a:gd name="connsiteX65" fmla="*/ 1650531 w 3989967"/>
                <a:gd name="connsiteY65" fmla="*/ 1628649 h 6777437"/>
                <a:gd name="connsiteX66" fmla="*/ 1640326 w 3989967"/>
                <a:gd name="connsiteY66" fmla="*/ 1966732 h 6777437"/>
                <a:gd name="connsiteX67" fmla="*/ 1631453 w 3989967"/>
                <a:gd name="connsiteY67" fmla="*/ 2080884 h 6777437"/>
                <a:gd name="connsiteX68" fmla="*/ 1624354 w 3989967"/>
                <a:gd name="connsiteY68" fmla="*/ 2110991 h 6777437"/>
                <a:gd name="connsiteX69" fmla="*/ 1782177 w 3989967"/>
                <a:gd name="connsiteY69" fmla="*/ 1645509 h 6777437"/>
                <a:gd name="connsiteX70" fmla="*/ 1870659 w 3989967"/>
                <a:gd name="connsiteY70" fmla="*/ 1485341 h 6777437"/>
                <a:gd name="connsiteX71" fmla="*/ 2114872 w 3989967"/>
                <a:gd name="connsiteY71" fmla="*/ 1079122 h 6777437"/>
                <a:gd name="connsiteX72" fmla="*/ 2213115 w 3989967"/>
                <a:gd name="connsiteY72" fmla="*/ 952547 h 6777437"/>
                <a:gd name="connsiteX73" fmla="*/ 2498020 w 3989967"/>
                <a:gd name="connsiteY73" fmla="*/ 668466 h 6777437"/>
                <a:gd name="connsiteX74" fmla="*/ 2613059 w 3989967"/>
                <a:gd name="connsiteY74" fmla="*/ 561413 h 6777437"/>
                <a:gd name="connsiteX75" fmla="*/ 2672322 w 3989967"/>
                <a:gd name="connsiteY75" fmla="*/ 567624 h 6777437"/>
                <a:gd name="connsiteX76" fmla="*/ 2744008 w 3989967"/>
                <a:gd name="connsiteY76" fmla="*/ 754349 h 6777437"/>
                <a:gd name="connsiteX77" fmla="*/ 2749332 w 3989967"/>
                <a:gd name="connsiteY77" fmla="*/ 815387 h 6777437"/>
                <a:gd name="connsiteX78" fmla="*/ 3034237 w 3989967"/>
                <a:gd name="connsiteY78" fmla="*/ 92381 h 6777437"/>
                <a:gd name="connsiteX79" fmla="*/ 3071379 w 3989967"/>
                <a:gd name="connsiteY79" fmla="*/ 2124 h 6777437"/>
                <a:gd name="connsiteX80" fmla="*/ 3081140 w 3989967"/>
                <a:gd name="connsiteY80" fmla="*/ 1237 h 6777437"/>
                <a:gd name="connsiteX81" fmla="*/ 3225399 w 3989967"/>
                <a:gd name="connsiteY81" fmla="*/ 278219 h 6777437"/>
                <a:gd name="connsiteX82" fmla="*/ 3338664 w 3989967"/>
                <a:gd name="connsiteY82" fmla="*/ 361440 h 6777437"/>
                <a:gd name="connsiteX83" fmla="*/ 3789061 w 3989967"/>
                <a:gd name="connsiteY83" fmla="*/ 500375 h 6777437"/>
                <a:gd name="connsiteX84" fmla="*/ 3989033 w 3989967"/>
                <a:gd name="connsiteY84" fmla="*/ 824260 h 6777437"/>
                <a:gd name="connsiteX85" fmla="*/ 3939468 w 3989967"/>
                <a:gd name="connsiteY85" fmla="*/ 1231367 h 6777437"/>
                <a:gd name="connsiteX86" fmla="*/ 3866894 w 3989967"/>
                <a:gd name="connsiteY86" fmla="*/ 1546442 h 6777437"/>
                <a:gd name="connsiteX87" fmla="*/ 3693480 w 3989967"/>
                <a:gd name="connsiteY87" fmla="*/ 2068588 h 6777437"/>
                <a:gd name="connsiteX88" fmla="*/ 3428857 w 3989967"/>
                <a:gd name="connsiteY88" fmla="*/ 2642074 h 6777437"/>
                <a:gd name="connsiteX89" fmla="*/ 3466443 w 3989967"/>
                <a:gd name="connsiteY89" fmla="*/ 3079224 h 6777437"/>
                <a:gd name="connsiteX90" fmla="*/ 3450534 w 3989967"/>
                <a:gd name="connsiteY90" fmla="*/ 3127014 h 6777437"/>
                <a:gd name="connsiteX91" fmla="*/ 3486789 w 3989967"/>
                <a:gd name="connsiteY91" fmla="*/ 3668619 h 6777437"/>
                <a:gd name="connsiteX92" fmla="*/ 3516008 w 3989967"/>
                <a:gd name="connsiteY92" fmla="*/ 4154447 h 6777437"/>
                <a:gd name="connsiteX93" fmla="*/ 3532805 w 3989967"/>
                <a:gd name="connsiteY93" fmla="*/ 4392512 h 6777437"/>
                <a:gd name="connsiteX94" fmla="*/ 3489451 w 3989967"/>
                <a:gd name="connsiteY94" fmla="*/ 4433204 h 6777437"/>
                <a:gd name="connsiteX95" fmla="*/ 3447872 w 3989967"/>
                <a:gd name="connsiteY95" fmla="*/ 4425217 h 6777437"/>
                <a:gd name="connsiteX96" fmla="*/ 3408955 w 3989967"/>
                <a:gd name="connsiteY96" fmla="*/ 4457099 h 6777437"/>
                <a:gd name="connsiteX97" fmla="*/ 3412504 w 3989967"/>
                <a:gd name="connsiteY97" fmla="*/ 4929933 h 6777437"/>
                <a:gd name="connsiteX98" fmla="*/ 3412504 w 3989967"/>
                <a:gd name="connsiteY98" fmla="*/ 4929933 h 6777437"/>
                <a:gd name="connsiteX0" fmla="*/ 3412504 w 3989967"/>
                <a:gd name="connsiteY0" fmla="*/ 4929933 h 6777437"/>
                <a:gd name="connsiteX1" fmla="*/ 3517172 w 3989967"/>
                <a:gd name="connsiteY1" fmla="*/ 6659647 h 6777437"/>
                <a:gd name="connsiteX2" fmla="*/ 390417 w 3989967"/>
                <a:gd name="connsiteY2" fmla="*/ 6603585 h 6777437"/>
                <a:gd name="connsiteX3" fmla="*/ 657135 w 3989967"/>
                <a:gd name="connsiteY3" fmla="*/ 4716651 h 6777437"/>
                <a:gd name="connsiteX4" fmla="*/ 846522 w 3989967"/>
                <a:gd name="connsiteY4" fmla="*/ 4001568 h 6777437"/>
                <a:gd name="connsiteX5" fmla="*/ 847410 w 3989967"/>
                <a:gd name="connsiteY5" fmla="*/ 3998019 h 6777437"/>
                <a:gd name="connsiteX6" fmla="*/ 806718 w 3989967"/>
                <a:gd name="connsiteY6" fmla="*/ 3809519 h 6777437"/>
                <a:gd name="connsiteX7" fmla="*/ 638627 w 3989967"/>
                <a:gd name="connsiteY7" fmla="*/ 3614807 h 6777437"/>
                <a:gd name="connsiteX8" fmla="*/ 640402 w 3989967"/>
                <a:gd name="connsiteY8" fmla="*/ 3575003 h 6777437"/>
                <a:gd name="connsiteX9" fmla="*/ 929744 w 3989967"/>
                <a:gd name="connsiteY9" fmla="*/ 3174995 h 6777437"/>
                <a:gd name="connsiteX10" fmla="*/ 979309 w 3989967"/>
                <a:gd name="connsiteY10" fmla="*/ 3046645 h 6777437"/>
                <a:gd name="connsiteX11" fmla="*/ 768689 w 3989967"/>
                <a:gd name="connsiteY11" fmla="*/ 3108570 h 6777437"/>
                <a:gd name="connsiteX12" fmla="*/ 479347 w 3989967"/>
                <a:gd name="connsiteY12" fmla="*/ 3128029 h 6777437"/>
                <a:gd name="connsiteX13" fmla="*/ 110397 w 3989967"/>
                <a:gd name="connsiteY13" fmla="*/ 3105908 h 6777437"/>
                <a:gd name="connsiteX14" fmla="*/ 20140 w 3989967"/>
                <a:gd name="connsiteY14" fmla="*/ 3095260 h 6777437"/>
                <a:gd name="connsiteX15" fmla="*/ 10379 w 3989967"/>
                <a:gd name="connsiteY15" fmla="*/ 3048357 h 6777437"/>
                <a:gd name="connsiteX16" fmla="*/ 22739 w 3989967"/>
                <a:gd name="connsiteY16" fmla="*/ 3047469 h 6777437"/>
                <a:gd name="connsiteX17" fmla="*/ 206802 w 3989967"/>
                <a:gd name="connsiteY17" fmla="*/ 3084611 h 6777437"/>
                <a:gd name="connsiteX18" fmla="*/ 322729 w 3989967"/>
                <a:gd name="connsiteY18" fmla="*/ 3031497 h 6777437"/>
                <a:gd name="connsiteX19" fmla="*/ 399738 w 3989967"/>
                <a:gd name="connsiteY19" fmla="*/ 2961586 h 6777437"/>
                <a:gd name="connsiteX20" fmla="*/ 832451 w 3989967"/>
                <a:gd name="connsiteY20" fmla="*/ 2922669 h 6777437"/>
                <a:gd name="connsiteX21" fmla="*/ 1281074 w 3989967"/>
                <a:gd name="connsiteY21" fmla="*/ 2880202 h 6777437"/>
                <a:gd name="connsiteX22" fmla="*/ 1408473 w 3989967"/>
                <a:gd name="connsiteY22" fmla="*/ 2873104 h 6777437"/>
                <a:gd name="connsiteX23" fmla="*/ 1502279 w 3989967"/>
                <a:gd name="connsiteY23" fmla="*/ 2889900 h 6777437"/>
                <a:gd name="connsiteX24" fmla="*/ 1492518 w 3989967"/>
                <a:gd name="connsiteY24" fmla="*/ 2923556 h 6777437"/>
                <a:gd name="connsiteX25" fmla="*/ 1308455 w 3989967"/>
                <a:gd name="connsiteY25" fmla="*/ 3578426 h 6777437"/>
                <a:gd name="connsiteX26" fmla="*/ 1903047 w 3989967"/>
                <a:gd name="connsiteY26" fmla="*/ 3658098 h 6777437"/>
                <a:gd name="connsiteX27" fmla="*/ 1960536 w 3989967"/>
                <a:gd name="connsiteY27" fmla="*/ 3605870 h 6777437"/>
                <a:gd name="connsiteX28" fmla="*/ 1984431 w 3989967"/>
                <a:gd name="connsiteY28" fmla="*/ 3362481 h 6777437"/>
                <a:gd name="connsiteX29" fmla="*/ 2018023 w 3989967"/>
                <a:gd name="connsiteY29" fmla="*/ 3024398 h 6777437"/>
                <a:gd name="connsiteX30" fmla="*/ 2033045 w 3989967"/>
                <a:gd name="connsiteY30" fmla="*/ 2871266 h 6777437"/>
                <a:gd name="connsiteX31" fmla="*/ 2004713 w 3989967"/>
                <a:gd name="connsiteY31" fmla="*/ 2838497 h 6777437"/>
                <a:gd name="connsiteX32" fmla="*/ 1743704 w 3989967"/>
                <a:gd name="connsiteY32" fmla="*/ 2849145 h 6777437"/>
                <a:gd name="connsiteX33" fmla="*/ 1679117 w 3989967"/>
                <a:gd name="connsiteY33" fmla="*/ 2846483 h 6777437"/>
                <a:gd name="connsiteX34" fmla="*/ 1670243 w 3989967"/>
                <a:gd name="connsiteY34" fmla="*/ 2751790 h 6777437"/>
                <a:gd name="connsiteX35" fmla="*/ 1638362 w 3989967"/>
                <a:gd name="connsiteY35" fmla="*/ 2695125 h 6777437"/>
                <a:gd name="connsiteX36" fmla="*/ 1461397 w 3989967"/>
                <a:gd name="connsiteY36" fmla="*/ 2606643 h 6777437"/>
                <a:gd name="connsiteX37" fmla="*/ 1426030 w 3989967"/>
                <a:gd name="connsiteY37" fmla="*/ 2551754 h 6777437"/>
                <a:gd name="connsiteX38" fmla="*/ 1480032 w 3989967"/>
                <a:gd name="connsiteY38" fmla="*/ 2219882 h 6777437"/>
                <a:gd name="connsiteX39" fmla="*/ 1421656 w 3989967"/>
                <a:gd name="connsiteY39" fmla="*/ 2155295 h 6777437"/>
                <a:gd name="connsiteX40" fmla="*/ 1343823 w 3989967"/>
                <a:gd name="connsiteY40" fmla="*/ 2164169 h 6777437"/>
                <a:gd name="connsiteX41" fmla="*/ 1307568 w 3989967"/>
                <a:gd name="connsiteY41" fmla="*/ 2177416 h 6777437"/>
                <a:gd name="connsiteX42" fmla="*/ 1271313 w 3989967"/>
                <a:gd name="connsiteY42" fmla="*/ 2195987 h 6777437"/>
                <a:gd name="connsiteX43" fmla="*/ 1067791 w 3989967"/>
                <a:gd name="connsiteY43" fmla="*/ 2194212 h 6777437"/>
                <a:gd name="connsiteX44" fmla="*/ 1041804 w 3989967"/>
                <a:gd name="connsiteY44" fmla="*/ 2173423 h 6777437"/>
                <a:gd name="connsiteX45" fmla="*/ 781935 w 3989967"/>
                <a:gd name="connsiteY45" fmla="*/ 2065673 h 6777437"/>
                <a:gd name="connsiteX46" fmla="*/ 818571 w 3989967"/>
                <a:gd name="connsiteY46" fmla="*/ 1622628 h 6777437"/>
                <a:gd name="connsiteX47" fmla="*/ 874474 w 3989967"/>
                <a:gd name="connsiteY47" fmla="*/ 1242839 h 6777437"/>
                <a:gd name="connsiteX48" fmla="*/ 919603 w 3989967"/>
                <a:gd name="connsiteY48" fmla="*/ 1072910 h 6777437"/>
                <a:gd name="connsiteX49" fmla="*/ 1001873 w 3989967"/>
                <a:gd name="connsiteY49" fmla="*/ 744588 h 6777437"/>
                <a:gd name="connsiteX50" fmla="*/ 1091243 w 3989967"/>
                <a:gd name="connsiteY50" fmla="*/ 501199 h 6777437"/>
                <a:gd name="connsiteX51" fmla="*/ 1404480 w 3989967"/>
                <a:gd name="connsiteY51" fmla="*/ 256922 h 6777437"/>
                <a:gd name="connsiteX52" fmla="*/ 1606227 w 3989967"/>
                <a:gd name="connsiteY52" fmla="*/ 228590 h 6777437"/>
                <a:gd name="connsiteX53" fmla="*/ 1595578 w 3989967"/>
                <a:gd name="connsiteY53" fmla="*/ 254260 h 6777437"/>
                <a:gd name="connsiteX54" fmla="*/ 1515970 w 3989967"/>
                <a:gd name="connsiteY54" fmla="*/ 512671 h 6777437"/>
                <a:gd name="connsiteX55" fmla="*/ 1532766 w 3989967"/>
                <a:gd name="connsiteY55" fmla="*/ 609140 h 6777437"/>
                <a:gd name="connsiteX56" fmla="*/ 1574155 w 3989967"/>
                <a:gd name="connsiteY56" fmla="*/ 626823 h 6777437"/>
                <a:gd name="connsiteX57" fmla="*/ 1615924 w 3989967"/>
                <a:gd name="connsiteY57" fmla="*/ 575547 h 6777437"/>
                <a:gd name="connsiteX58" fmla="*/ 1642481 w 3989967"/>
                <a:gd name="connsiteY58" fmla="*/ 570223 h 6777437"/>
                <a:gd name="connsiteX59" fmla="*/ 1644256 w 3989967"/>
                <a:gd name="connsiteY59" fmla="*/ 594118 h 6777437"/>
                <a:gd name="connsiteX60" fmla="*/ 1662827 w 3989967"/>
                <a:gd name="connsiteY60" fmla="*/ 721580 h 6777437"/>
                <a:gd name="connsiteX61" fmla="*/ 1685835 w 3989967"/>
                <a:gd name="connsiteY61" fmla="*/ 764934 h 6777437"/>
                <a:gd name="connsiteX62" fmla="*/ 1697307 w 3989967"/>
                <a:gd name="connsiteY62" fmla="*/ 950772 h 6777437"/>
                <a:gd name="connsiteX63" fmla="*/ 1673412 w 3989967"/>
                <a:gd name="connsiteY63" fmla="*/ 1188837 h 6777437"/>
                <a:gd name="connsiteX64" fmla="*/ 1668088 w 3989967"/>
                <a:gd name="connsiteY64" fmla="*/ 1351667 h 6777437"/>
                <a:gd name="connsiteX65" fmla="*/ 1650531 w 3989967"/>
                <a:gd name="connsiteY65" fmla="*/ 1628649 h 6777437"/>
                <a:gd name="connsiteX66" fmla="*/ 1640326 w 3989967"/>
                <a:gd name="connsiteY66" fmla="*/ 1966732 h 6777437"/>
                <a:gd name="connsiteX67" fmla="*/ 1631453 w 3989967"/>
                <a:gd name="connsiteY67" fmla="*/ 2080884 h 6777437"/>
                <a:gd name="connsiteX68" fmla="*/ 1624354 w 3989967"/>
                <a:gd name="connsiteY68" fmla="*/ 2110991 h 6777437"/>
                <a:gd name="connsiteX69" fmla="*/ 1782177 w 3989967"/>
                <a:gd name="connsiteY69" fmla="*/ 1645509 h 6777437"/>
                <a:gd name="connsiteX70" fmla="*/ 1870659 w 3989967"/>
                <a:gd name="connsiteY70" fmla="*/ 1485341 h 6777437"/>
                <a:gd name="connsiteX71" fmla="*/ 2114872 w 3989967"/>
                <a:gd name="connsiteY71" fmla="*/ 1079122 h 6777437"/>
                <a:gd name="connsiteX72" fmla="*/ 2213115 w 3989967"/>
                <a:gd name="connsiteY72" fmla="*/ 952547 h 6777437"/>
                <a:gd name="connsiteX73" fmla="*/ 2498020 w 3989967"/>
                <a:gd name="connsiteY73" fmla="*/ 668466 h 6777437"/>
                <a:gd name="connsiteX74" fmla="*/ 2613059 w 3989967"/>
                <a:gd name="connsiteY74" fmla="*/ 561413 h 6777437"/>
                <a:gd name="connsiteX75" fmla="*/ 2672322 w 3989967"/>
                <a:gd name="connsiteY75" fmla="*/ 567624 h 6777437"/>
                <a:gd name="connsiteX76" fmla="*/ 2744008 w 3989967"/>
                <a:gd name="connsiteY76" fmla="*/ 754349 h 6777437"/>
                <a:gd name="connsiteX77" fmla="*/ 2749332 w 3989967"/>
                <a:gd name="connsiteY77" fmla="*/ 815387 h 6777437"/>
                <a:gd name="connsiteX78" fmla="*/ 3034237 w 3989967"/>
                <a:gd name="connsiteY78" fmla="*/ 92381 h 6777437"/>
                <a:gd name="connsiteX79" fmla="*/ 3071379 w 3989967"/>
                <a:gd name="connsiteY79" fmla="*/ 2124 h 6777437"/>
                <a:gd name="connsiteX80" fmla="*/ 3081140 w 3989967"/>
                <a:gd name="connsiteY80" fmla="*/ 1237 h 6777437"/>
                <a:gd name="connsiteX81" fmla="*/ 3225399 w 3989967"/>
                <a:gd name="connsiteY81" fmla="*/ 278219 h 6777437"/>
                <a:gd name="connsiteX82" fmla="*/ 3338664 w 3989967"/>
                <a:gd name="connsiteY82" fmla="*/ 361440 h 6777437"/>
                <a:gd name="connsiteX83" fmla="*/ 3789061 w 3989967"/>
                <a:gd name="connsiteY83" fmla="*/ 500375 h 6777437"/>
                <a:gd name="connsiteX84" fmla="*/ 3989033 w 3989967"/>
                <a:gd name="connsiteY84" fmla="*/ 824260 h 6777437"/>
                <a:gd name="connsiteX85" fmla="*/ 3939468 w 3989967"/>
                <a:gd name="connsiteY85" fmla="*/ 1231367 h 6777437"/>
                <a:gd name="connsiteX86" fmla="*/ 3866894 w 3989967"/>
                <a:gd name="connsiteY86" fmla="*/ 1546442 h 6777437"/>
                <a:gd name="connsiteX87" fmla="*/ 3693480 w 3989967"/>
                <a:gd name="connsiteY87" fmla="*/ 2068588 h 6777437"/>
                <a:gd name="connsiteX88" fmla="*/ 3428857 w 3989967"/>
                <a:gd name="connsiteY88" fmla="*/ 2642074 h 6777437"/>
                <a:gd name="connsiteX89" fmla="*/ 3466443 w 3989967"/>
                <a:gd name="connsiteY89" fmla="*/ 3079224 h 6777437"/>
                <a:gd name="connsiteX90" fmla="*/ 3450534 w 3989967"/>
                <a:gd name="connsiteY90" fmla="*/ 3127014 h 6777437"/>
                <a:gd name="connsiteX91" fmla="*/ 3486789 w 3989967"/>
                <a:gd name="connsiteY91" fmla="*/ 3668619 h 6777437"/>
                <a:gd name="connsiteX92" fmla="*/ 3516008 w 3989967"/>
                <a:gd name="connsiteY92" fmla="*/ 4154447 h 6777437"/>
                <a:gd name="connsiteX93" fmla="*/ 3532805 w 3989967"/>
                <a:gd name="connsiteY93" fmla="*/ 4392512 h 6777437"/>
                <a:gd name="connsiteX94" fmla="*/ 3489451 w 3989967"/>
                <a:gd name="connsiteY94" fmla="*/ 4433204 h 6777437"/>
                <a:gd name="connsiteX95" fmla="*/ 3447872 w 3989967"/>
                <a:gd name="connsiteY95" fmla="*/ 4425217 h 6777437"/>
                <a:gd name="connsiteX96" fmla="*/ 3408955 w 3989967"/>
                <a:gd name="connsiteY96" fmla="*/ 4457099 h 6777437"/>
                <a:gd name="connsiteX97" fmla="*/ 3412504 w 3989967"/>
                <a:gd name="connsiteY97" fmla="*/ 4929933 h 6777437"/>
                <a:gd name="connsiteX98" fmla="*/ 3412504 w 3989967"/>
                <a:gd name="connsiteY98" fmla="*/ 4929933 h 6777437"/>
                <a:gd name="connsiteX0" fmla="*/ 3412504 w 3989967"/>
                <a:gd name="connsiteY0" fmla="*/ 4929933 h 6696345"/>
                <a:gd name="connsiteX1" fmla="*/ 3517172 w 3989967"/>
                <a:gd name="connsiteY1" fmla="*/ 6659647 h 6696345"/>
                <a:gd name="connsiteX2" fmla="*/ 390417 w 3989967"/>
                <a:gd name="connsiteY2" fmla="*/ 6603585 h 6696345"/>
                <a:gd name="connsiteX3" fmla="*/ 657135 w 3989967"/>
                <a:gd name="connsiteY3" fmla="*/ 4716651 h 6696345"/>
                <a:gd name="connsiteX4" fmla="*/ 846522 w 3989967"/>
                <a:gd name="connsiteY4" fmla="*/ 4001568 h 6696345"/>
                <a:gd name="connsiteX5" fmla="*/ 847410 w 3989967"/>
                <a:gd name="connsiteY5" fmla="*/ 3998019 h 6696345"/>
                <a:gd name="connsiteX6" fmla="*/ 806718 w 3989967"/>
                <a:gd name="connsiteY6" fmla="*/ 3809519 h 6696345"/>
                <a:gd name="connsiteX7" fmla="*/ 638627 w 3989967"/>
                <a:gd name="connsiteY7" fmla="*/ 3614807 h 6696345"/>
                <a:gd name="connsiteX8" fmla="*/ 640402 w 3989967"/>
                <a:gd name="connsiteY8" fmla="*/ 3575003 h 6696345"/>
                <a:gd name="connsiteX9" fmla="*/ 929744 w 3989967"/>
                <a:gd name="connsiteY9" fmla="*/ 3174995 h 6696345"/>
                <a:gd name="connsiteX10" fmla="*/ 979309 w 3989967"/>
                <a:gd name="connsiteY10" fmla="*/ 3046645 h 6696345"/>
                <a:gd name="connsiteX11" fmla="*/ 768689 w 3989967"/>
                <a:gd name="connsiteY11" fmla="*/ 3108570 h 6696345"/>
                <a:gd name="connsiteX12" fmla="*/ 479347 w 3989967"/>
                <a:gd name="connsiteY12" fmla="*/ 3128029 h 6696345"/>
                <a:gd name="connsiteX13" fmla="*/ 110397 w 3989967"/>
                <a:gd name="connsiteY13" fmla="*/ 3105908 h 6696345"/>
                <a:gd name="connsiteX14" fmla="*/ 20140 w 3989967"/>
                <a:gd name="connsiteY14" fmla="*/ 3095260 h 6696345"/>
                <a:gd name="connsiteX15" fmla="*/ 10379 w 3989967"/>
                <a:gd name="connsiteY15" fmla="*/ 3048357 h 6696345"/>
                <a:gd name="connsiteX16" fmla="*/ 22739 w 3989967"/>
                <a:gd name="connsiteY16" fmla="*/ 3047469 h 6696345"/>
                <a:gd name="connsiteX17" fmla="*/ 206802 w 3989967"/>
                <a:gd name="connsiteY17" fmla="*/ 3084611 h 6696345"/>
                <a:gd name="connsiteX18" fmla="*/ 322729 w 3989967"/>
                <a:gd name="connsiteY18" fmla="*/ 3031497 h 6696345"/>
                <a:gd name="connsiteX19" fmla="*/ 399738 w 3989967"/>
                <a:gd name="connsiteY19" fmla="*/ 2961586 h 6696345"/>
                <a:gd name="connsiteX20" fmla="*/ 832451 w 3989967"/>
                <a:gd name="connsiteY20" fmla="*/ 2922669 h 6696345"/>
                <a:gd name="connsiteX21" fmla="*/ 1281074 w 3989967"/>
                <a:gd name="connsiteY21" fmla="*/ 2880202 h 6696345"/>
                <a:gd name="connsiteX22" fmla="*/ 1408473 w 3989967"/>
                <a:gd name="connsiteY22" fmla="*/ 2873104 h 6696345"/>
                <a:gd name="connsiteX23" fmla="*/ 1502279 w 3989967"/>
                <a:gd name="connsiteY23" fmla="*/ 2889900 h 6696345"/>
                <a:gd name="connsiteX24" fmla="*/ 1492518 w 3989967"/>
                <a:gd name="connsiteY24" fmla="*/ 2923556 h 6696345"/>
                <a:gd name="connsiteX25" fmla="*/ 1308455 w 3989967"/>
                <a:gd name="connsiteY25" fmla="*/ 3578426 h 6696345"/>
                <a:gd name="connsiteX26" fmla="*/ 1903047 w 3989967"/>
                <a:gd name="connsiteY26" fmla="*/ 3658098 h 6696345"/>
                <a:gd name="connsiteX27" fmla="*/ 1960536 w 3989967"/>
                <a:gd name="connsiteY27" fmla="*/ 3605870 h 6696345"/>
                <a:gd name="connsiteX28" fmla="*/ 1984431 w 3989967"/>
                <a:gd name="connsiteY28" fmla="*/ 3362481 h 6696345"/>
                <a:gd name="connsiteX29" fmla="*/ 2018023 w 3989967"/>
                <a:gd name="connsiteY29" fmla="*/ 3024398 h 6696345"/>
                <a:gd name="connsiteX30" fmla="*/ 2033045 w 3989967"/>
                <a:gd name="connsiteY30" fmla="*/ 2871266 h 6696345"/>
                <a:gd name="connsiteX31" fmla="*/ 2004713 w 3989967"/>
                <a:gd name="connsiteY31" fmla="*/ 2838497 h 6696345"/>
                <a:gd name="connsiteX32" fmla="*/ 1743704 w 3989967"/>
                <a:gd name="connsiteY32" fmla="*/ 2849145 h 6696345"/>
                <a:gd name="connsiteX33" fmla="*/ 1679117 w 3989967"/>
                <a:gd name="connsiteY33" fmla="*/ 2846483 h 6696345"/>
                <a:gd name="connsiteX34" fmla="*/ 1670243 w 3989967"/>
                <a:gd name="connsiteY34" fmla="*/ 2751790 h 6696345"/>
                <a:gd name="connsiteX35" fmla="*/ 1638362 w 3989967"/>
                <a:gd name="connsiteY35" fmla="*/ 2695125 h 6696345"/>
                <a:gd name="connsiteX36" fmla="*/ 1461397 w 3989967"/>
                <a:gd name="connsiteY36" fmla="*/ 2606643 h 6696345"/>
                <a:gd name="connsiteX37" fmla="*/ 1426030 w 3989967"/>
                <a:gd name="connsiteY37" fmla="*/ 2551754 h 6696345"/>
                <a:gd name="connsiteX38" fmla="*/ 1480032 w 3989967"/>
                <a:gd name="connsiteY38" fmla="*/ 2219882 h 6696345"/>
                <a:gd name="connsiteX39" fmla="*/ 1421656 w 3989967"/>
                <a:gd name="connsiteY39" fmla="*/ 2155295 h 6696345"/>
                <a:gd name="connsiteX40" fmla="*/ 1343823 w 3989967"/>
                <a:gd name="connsiteY40" fmla="*/ 2164169 h 6696345"/>
                <a:gd name="connsiteX41" fmla="*/ 1307568 w 3989967"/>
                <a:gd name="connsiteY41" fmla="*/ 2177416 h 6696345"/>
                <a:gd name="connsiteX42" fmla="*/ 1271313 w 3989967"/>
                <a:gd name="connsiteY42" fmla="*/ 2195987 h 6696345"/>
                <a:gd name="connsiteX43" fmla="*/ 1067791 w 3989967"/>
                <a:gd name="connsiteY43" fmla="*/ 2194212 h 6696345"/>
                <a:gd name="connsiteX44" fmla="*/ 1041804 w 3989967"/>
                <a:gd name="connsiteY44" fmla="*/ 2173423 h 6696345"/>
                <a:gd name="connsiteX45" fmla="*/ 781935 w 3989967"/>
                <a:gd name="connsiteY45" fmla="*/ 2065673 h 6696345"/>
                <a:gd name="connsiteX46" fmla="*/ 818571 w 3989967"/>
                <a:gd name="connsiteY46" fmla="*/ 1622628 h 6696345"/>
                <a:gd name="connsiteX47" fmla="*/ 874474 w 3989967"/>
                <a:gd name="connsiteY47" fmla="*/ 1242839 h 6696345"/>
                <a:gd name="connsiteX48" fmla="*/ 919603 w 3989967"/>
                <a:gd name="connsiteY48" fmla="*/ 1072910 h 6696345"/>
                <a:gd name="connsiteX49" fmla="*/ 1001873 w 3989967"/>
                <a:gd name="connsiteY49" fmla="*/ 744588 h 6696345"/>
                <a:gd name="connsiteX50" fmla="*/ 1091243 w 3989967"/>
                <a:gd name="connsiteY50" fmla="*/ 501199 h 6696345"/>
                <a:gd name="connsiteX51" fmla="*/ 1404480 w 3989967"/>
                <a:gd name="connsiteY51" fmla="*/ 256922 h 6696345"/>
                <a:gd name="connsiteX52" fmla="*/ 1606227 w 3989967"/>
                <a:gd name="connsiteY52" fmla="*/ 228590 h 6696345"/>
                <a:gd name="connsiteX53" fmla="*/ 1595578 w 3989967"/>
                <a:gd name="connsiteY53" fmla="*/ 254260 h 6696345"/>
                <a:gd name="connsiteX54" fmla="*/ 1515970 w 3989967"/>
                <a:gd name="connsiteY54" fmla="*/ 512671 h 6696345"/>
                <a:gd name="connsiteX55" fmla="*/ 1532766 w 3989967"/>
                <a:gd name="connsiteY55" fmla="*/ 609140 h 6696345"/>
                <a:gd name="connsiteX56" fmla="*/ 1574155 w 3989967"/>
                <a:gd name="connsiteY56" fmla="*/ 626823 h 6696345"/>
                <a:gd name="connsiteX57" fmla="*/ 1615924 w 3989967"/>
                <a:gd name="connsiteY57" fmla="*/ 575547 h 6696345"/>
                <a:gd name="connsiteX58" fmla="*/ 1642481 w 3989967"/>
                <a:gd name="connsiteY58" fmla="*/ 570223 h 6696345"/>
                <a:gd name="connsiteX59" fmla="*/ 1644256 w 3989967"/>
                <a:gd name="connsiteY59" fmla="*/ 594118 h 6696345"/>
                <a:gd name="connsiteX60" fmla="*/ 1662827 w 3989967"/>
                <a:gd name="connsiteY60" fmla="*/ 721580 h 6696345"/>
                <a:gd name="connsiteX61" fmla="*/ 1685835 w 3989967"/>
                <a:gd name="connsiteY61" fmla="*/ 764934 h 6696345"/>
                <a:gd name="connsiteX62" fmla="*/ 1697307 w 3989967"/>
                <a:gd name="connsiteY62" fmla="*/ 950772 h 6696345"/>
                <a:gd name="connsiteX63" fmla="*/ 1673412 w 3989967"/>
                <a:gd name="connsiteY63" fmla="*/ 1188837 h 6696345"/>
                <a:gd name="connsiteX64" fmla="*/ 1668088 w 3989967"/>
                <a:gd name="connsiteY64" fmla="*/ 1351667 h 6696345"/>
                <a:gd name="connsiteX65" fmla="*/ 1650531 w 3989967"/>
                <a:gd name="connsiteY65" fmla="*/ 1628649 h 6696345"/>
                <a:gd name="connsiteX66" fmla="*/ 1640326 w 3989967"/>
                <a:gd name="connsiteY66" fmla="*/ 1966732 h 6696345"/>
                <a:gd name="connsiteX67" fmla="*/ 1631453 w 3989967"/>
                <a:gd name="connsiteY67" fmla="*/ 2080884 h 6696345"/>
                <a:gd name="connsiteX68" fmla="*/ 1624354 w 3989967"/>
                <a:gd name="connsiteY68" fmla="*/ 2110991 h 6696345"/>
                <a:gd name="connsiteX69" fmla="*/ 1782177 w 3989967"/>
                <a:gd name="connsiteY69" fmla="*/ 1645509 h 6696345"/>
                <a:gd name="connsiteX70" fmla="*/ 1870659 w 3989967"/>
                <a:gd name="connsiteY70" fmla="*/ 1485341 h 6696345"/>
                <a:gd name="connsiteX71" fmla="*/ 2114872 w 3989967"/>
                <a:gd name="connsiteY71" fmla="*/ 1079122 h 6696345"/>
                <a:gd name="connsiteX72" fmla="*/ 2213115 w 3989967"/>
                <a:gd name="connsiteY72" fmla="*/ 952547 h 6696345"/>
                <a:gd name="connsiteX73" fmla="*/ 2498020 w 3989967"/>
                <a:gd name="connsiteY73" fmla="*/ 668466 h 6696345"/>
                <a:gd name="connsiteX74" fmla="*/ 2613059 w 3989967"/>
                <a:gd name="connsiteY74" fmla="*/ 561413 h 6696345"/>
                <a:gd name="connsiteX75" fmla="*/ 2672322 w 3989967"/>
                <a:gd name="connsiteY75" fmla="*/ 567624 h 6696345"/>
                <a:gd name="connsiteX76" fmla="*/ 2744008 w 3989967"/>
                <a:gd name="connsiteY76" fmla="*/ 754349 h 6696345"/>
                <a:gd name="connsiteX77" fmla="*/ 2749332 w 3989967"/>
                <a:gd name="connsiteY77" fmla="*/ 815387 h 6696345"/>
                <a:gd name="connsiteX78" fmla="*/ 3034237 w 3989967"/>
                <a:gd name="connsiteY78" fmla="*/ 92381 h 6696345"/>
                <a:gd name="connsiteX79" fmla="*/ 3071379 w 3989967"/>
                <a:gd name="connsiteY79" fmla="*/ 2124 h 6696345"/>
                <a:gd name="connsiteX80" fmla="*/ 3081140 w 3989967"/>
                <a:gd name="connsiteY80" fmla="*/ 1237 h 6696345"/>
                <a:gd name="connsiteX81" fmla="*/ 3225399 w 3989967"/>
                <a:gd name="connsiteY81" fmla="*/ 278219 h 6696345"/>
                <a:gd name="connsiteX82" fmla="*/ 3338664 w 3989967"/>
                <a:gd name="connsiteY82" fmla="*/ 361440 h 6696345"/>
                <a:gd name="connsiteX83" fmla="*/ 3789061 w 3989967"/>
                <a:gd name="connsiteY83" fmla="*/ 500375 h 6696345"/>
                <a:gd name="connsiteX84" fmla="*/ 3989033 w 3989967"/>
                <a:gd name="connsiteY84" fmla="*/ 824260 h 6696345"/>
                <a:gd name="connsiteX85" fmla="*/ 3939468 w 3989967"/>
                <a:gd name="connsiteY85" fmla="*/ 1231367 h 6696345"/>
                <a:gd name="connsiteX86" fmla="*/ 3866894 w 3989967"/>
                <a:gd name="connsiteY86" fmla="*/ 1546442 h 6696345"/>
                <a:gd name="connsiteX87" fmla="*/ 3693480 w 3989967"/>
                <a:gd name="connsiteY87" fmla="*/ 2068588 h 6696345"/>
                <a:gd name="connsiteX88" fmla="*/ 3428857 w 3989967"/>
                <a:gd name="connsiteY88" fmla="*/ 2642074 h 6696345"/>
                <a:gd name="connsiteX89" fmla="*/ 3466443 w 3989967"/>
                <a:gd name="connsiteY89" fmla="*/ 3079224 h 6696345"/>
                <a:gd name="connsiteX90" fmla="*/ 3450534 w 3989967"/>
                <a:gd name="connsiteY90" fmla="*/ 3127014 h 6696345"/>
                <a:gd name="connsiteX91" fmla="*/ 3486789 w 3989967"/>
                <a:gd name="connsiteY91" fmla="*/ 3668619 h 6696345"/>
                <a:gd name="connsiteX92" fmla="*/ 3516008 w 3989967"/>
                <a:gd name="connsiteY92" fmla="*/ 4154447 h 6696345"/>
                <a:gd name="connsiteX93" fmla="*/ 3532805 w 3989967"/>
                <a:gd name="connsiteY93" fmla="*/ 4392512 h 6696345"/>
                <a:gd name="connsiteX94" fmla="*/ 3489451 w 3989967"/>
                <a:gd name="connsiteY94" fmla="*/ 4433204 h 6696345"/>
                <a:gd name="connsiteX95" fmla="*/ 3447872 w 3989967"/>
                <a:gd name="connsiteY95" fmla="*/ 4425217 h 6696345"/>
                <a:gd name="connsiteX96" fmla="*/ 3408955 w 3989967"/>
                <a:gd name="connsiteY96" fmla="*/ 4457099 h 6696345"/>
                <a:gd name="connsiteX97" fmla="*/ 3412504 w 3989967"/>
                <a:gd name="connsiteY97" fmla="*/ 4929933 h 6696345"/>
                <a:gd name="connsiteX98" fmla="*/ 3412504 w 3989967"/>
                <a:gd name="connsiteY98" fmla="*/ 4929933 h 6696345"/>
                <a:gd name="connsiteX0" fmla="*/ 3412504 w 3989967"/>
                <a:gd name="connsiteY0" fmla="*/ 4929933 h 6717830"/>
                <a:gd name="connsiteX1" fmla="*/ 3517172 w 3989967"/>
                <a:gd name="connsiteY1" fmla="*/ 6659647 h 6717830"/>
                <a:gd name="connsiteX2" fmla="*/ 372025 w 3989967"/>
                <a:gd name="connsiteY2" fmla="*/ 6677152 h 6717830"/>
                <a:gd name="connsiteX3" fmla="*/ 657135 w 3989967"/>
                <a:gd name="connsiteY3" fmla="*/ 4716651 h 6717830"/>
                <a:gd name="connsiteX4" fmla="*/ 846522 w 3989967"/>
                <a:gd name="connsiteY4" fmla="*/ 4001568 h 6717830"/>
                <a:gd name="connsiteX5" fmla="*/ 847410 w 3989967"/>
                <a:gd name="connsiteY5" fmla="*/ 3998019 h 6717830"/>
                <a:gd name="connsiteX6" fmla="*/ 806718 w 3989967"/>
                <a:gd name="connsiteY6" fmla="*/ 3809519 h 6717830"/>
                <a:gd name="connsiteX7" fmla="*/ 638627 w 3989967"/>
                <a:gd name="connsiteY7" fmla="*/ 3614807 h 6717830"/>
                <a:gd name="connsiteX8" fmla="*/ 640402 w 3989967"/>
                <a:gd name="connsiteY8" fmla="*/ 3575003 h 6717830"/>
                <a:gd name="connsiteX9" fmla="*/ 929744 w 3989967"/>
                <a:gd name="connsiteY9" fmla="*/ 3174995 h 6717830"/>
                <a:gd name="connsiteX10" fmla="*/ 979309 w 3989967"/>
                <a:gd name="connsiteY10" fmla="*/ 3046645 h 6717830"/>
                <a:gd name="connsiteX11" fmla="*/ 768689 w 3989967"/>
                <a:gd name="connsiteY11" fmla="*/ 3108570 h 6717830"/>
                <a:gd name="connsiteX12" fmla="*/ 479347 w 3989967"/>
                <a:gd name="connsiteY12" fmla="*/ 3128029 h 6717830"/>
                <a:gd name="connsiteX13" fmla="*/ 110397 w 3989967"/>
                <a:gd name="connsiteY13" fmla="*/ 3105908 h 6717830"/>
                <a:gd name="connsiteX14" fmla="*/ 20140 w 3989967"/>
                <a:gd name="connsiteY14" fmla="*/ 3095260 h 6717830"/>
                <a:gd name="connsiteX15" fmla="*/ 10379 w 3989967"/>
                <a:gd name="connsiteY15" fmla="*/ 3048357 h 6717830"/>
                <a:gd name="connsiteX16" fmla="*/ 22739 w 3989967"/>
                <a:gd name="connsiteY16" fmla="*/ 3047469 h 6717830"/>
                <a:gd name="connsiteX17" fmla="*/ 206802 w 3989967"/>
                <a:gd name="connsiteY17" fmla="*/ 3084611 h 6717830"/>
                <a:gd name="connsiteX18" fmla="*/ 322729 w 3989967"/>
                <a:gd name="connsiteY18" fmla="*/ 3031497 h 6717830"/>
                <a:gd name="connsiteX19" fmla="*/ 399738 w 3989967"/>
                <a:gd name="connsiteY19" fmla="*/ 2961586 h 6717830"/>
                <a:gd name="connsiteX20" fmla="*/ 832451 w 3989967"/>
                <a:gd name="connsiteY20" fmla="*/ 2922669 h 6717830"/>
                <a:gd name="connsiteX21" fmla="*/ 1281074 w 3989967"/>
                <a:gd name="connsiteY21" fmla="*/ 2880202 h 6717830"/>
                <a:gd name="connsiteX22" fmla="*/ 1408473 w 3989967"/>
                <a:gd name="connsiteY22" fmla="*/ 2873104 h 6717830"/>
                <a:gd name="connsiteX23" fmla="*/ 1502279 w 3989967"/>
                <a:gd name="connsiteY23" fmla="*/ 2889900 h 6717830"/>
                <a:gd name="connsiteX24" fmla="*/ 1492518 w 3989967"/>
                <a:gd name="connsiteY24" fmla="*/ 2923556 h 6717830"/>
                <a:gd name="connsiteX25" fmla="*/ 1308455 w 3989967"/>
                <a:gd name="connsiteY25" fmla="*/ 3578426 h 6717830"/>
                <a:gd name="connsiteX26" fmla="*/ 1903047 w 3989967"/>
                <a:gd name="connsiteY26" fmla="*/ 3658098 h 6717830"/>
                <a:gd name="connsiteX27" fmla="*/ 1960536 w 3989967"/>
                <a:gd name="connsiteY27" fmla="*/ 3605870 h 6717830"/>
                <a:gd name="connsiteX28" fmla="*/ 1984431 w 3989967"/>
                <a:gd name="connsiteY28" fmla="*/ 3362481 h 6717830"/>
                <a:gd name="connsiteX29" fmla="*/ 2018023 w 3989967"/>
                <a:gd name="connsiteY29" fmla="*/ 3024398 h 6717830"/>
                <a:gd name="connsiteX30" fmla="*/ 2033045 w 3989967"/>
                <a:gd name="connsiteY30" fmla="*/ 2871266 h 6717830"/>
                <a:gd name="connsiteX31" fmla="*/ 2004713 w 3989967"/>
                <a:gd name="connsiteY31" fmla="*/ 2838497 h 6717830"/>
                <a:gd name="connsiteX32" fmla="*/ 1743704 w 3989967"/>
                <a:gd name="connsiteY32" fmla="*/ 2849145 h 6717830"/>
                <a:gd name="connsiteX33" fmla="*/ 1679117 w 3989967"/>
                <a:gd name="connsiteY33" fmla="*/ 2846483 h 6717830"/>
                <a:gd name="connsiteX34" fmla="*/ 1670243 w 3989967"/>
                <a:gd name="connsiteY34" fmla="*/ 2751790 h 6717830"/>
                <a:gd name="connsiteX35" fmla="*/ 1638362 w 3989967"/>
                <a:gd name="connsiteY35" fmla="*/ 2695125 h 6717830"/>
                <a:gd name="connsiteX36" fmla="*/ 1461397 w 3989967"/>
                <a:gd name="connsiteY36" fmla="*/ 2606643 h 6717830"/>
                <a:gd name="connsiteX37" fmla="*/ 1426030 w 3989967"/>
                <a:gd name="connsiteY37" fmla="*/ 2551754 h 6717830"/>
                <a:gd name="connsiteX38" fmla="*/ 1480032 w 3989967"/>
                <a:gd name="connsiteY38" fmla="*/ 2219882 h 6717830"/>
                <a:gd name="connsiteX39" fmla="*/ 1421656 w 3989967"/>
                <a:gd name="connsiteY39" fmla="*/ 2155295 h 6717830"/>
                <a:gd name="connsiteX40" fmla="*/ 1343823 w 3989967"/>
                <a:gd name="connsiteY40" fmla="*/ 2164169 h 6717830"/>
                <a:gd name="connsiteX41" fmla="*/ 1307568 w 3989967"/>
                <a:gd name="connsiteY41" fmla="*/ 2177416 h 6717830"/>
                <a:gd name="connsiteX42" fmla="*/ 1271313 w 3989967"/>
                <a:gd name="connsiteY42" fmla="*/ 2195987 h 6717830"/>
                <a:gd name="connsiteX43" fmla="*/ 1067791 w 3989967"/>
                <a:gd name="connsiteY43" fmla="*/ 2194212 h 6717830"/>
                <a:gd name="connsiteX44" fmla="*/ 1041804 w 3989967"/>
                <a:gd name="connsiteY44" fmla="*/ 2173423 h 6717830"/>
                <a:gd name="connsiteX45" fmla="*/ 781935 w 3989967"/>
                <a:gd name="connsiteY45" fmla="*/ 2065673 h 6717830"/>
                <a:gd name="connsiteX46" fmla="*/ 818571 w 3989967"/>
                <a:gd name="connsiteY46" fmla="*/ 1622628 h 6717830"/>
                <a:gd name="connsiteX47" fmla="*/ 874474 w 3989967"/>
                <a:gd name="connsiteY47" fmla="*/ 1242839 h 6717830"/>
                <a:gd name="connsiteX48" fmla="*/ 919603 w 3989967"/>
                <a:gd name="connsiteY48" fmla="*/ 1072910 h 6717830"/>
                <a:gd name="connsiteX49" fmla="*/ 1001873 w 3989967"/>
                <a:gd name="connsiteY49" fmla="*/ 744588 h 6717830"/>
                <a:gd name="connsiteX50" fmla="*/ 1091243 w 3989967"/>
                <a:gd name="connsiteY50" fmla="*/ 501199 h 6717830"/>
                <a:gd name="connsiteX51" fmla="*/ 1404480 w 3989967"/>
                <a:gd name="connsiteY51" fmla="*/ 256922 h 6717830"/>
                <a:gd name="connsiteX52" fmla="*/ 1606227 w 3989967"/>
                <a:gd name="connsiteY52" fmla="*/ 228590 h 6717830"/>
                <a:gd name="connsiteX53" fmla="*/ 1595578 w 3989967"/>
                <a:gd name="connsiteY53" fmla="*/ 254260 h 6717830"/>
                <a:gd name="connsiteX54" fmla="*/ 1515970 w 3989967"/>
                <a:gd name="connsiteY54" fmla="*/ 512671 h 6717830"/>
                <a:gd name="connsiteX55" fmla="*/ 1532766 w 3989967"/>
                <a:gd name="connsiteY55" fmla="*/ 609140 h 6717830"/>
                <a:gd name="connsiteX56" fmla="*/ 1574155 w 3989967"/>
                <a:gd name="connsiteY56" fmla="*/ 626823 h 6717830"/>
                <a:gd name="connsiteX57" fmla="*/ 1615924 w 3989967"/>
                <a:gd name="connsiteY57" fmla="*/ 575547 h 6717830"/>
                <a:gd name="connsiteX58" fmla="*/ 1642481 w 3989967"/>
                <a:gd name="connsiteY58" fmla="*/ 570223 h 6717830"/>
                <a:gd name="connsiteX59" fmla="*/ 1644256 w 3989967"/>
                <a:gd name="connsiteY59" fmla="*/ 594118 h 6717830"/>
                <a:gd name="connsiteX60" fmla="*/ 1662827 w 3989967"/>
                <a:gd name="connsiteY60" fmla="*/ 721580 h 6717830"/>
                <a:gd name="connsiteX61" fmla="*/ 1685835 w 3989967"/>
                <a:gd name="connsiteY61" fmla="*/ 764934 h 6717830"/>
                <a:gd name="connsiteX62" fmla="*/ 1697307 w 3989967"/>
                <a:gd name="connsiteY62" fmla="*/ 950772 h 6717830"/>
                <a:gd name="connsiteX63" fmla="*/ 1673412 w 3989967"/>
                <a:gd name="connsiteY63" fmla="*/ 1188837 h 6717830"/>
                <a:gd name="connsiteX64" fmla="*/ 1668088 w 3989967"/>
                <a:gd name="connsiteY64" fmla="*/ 1351667 h 6717830"/>
                <a:gd name="connsiteX65" fmla="*/ 1650531 w 3989967"/>
                <a:gd name="connsiteY65" fmla="*/ 1628649 h 6717830"/>
                <a:gd name="connsiteX66" fmla="*/ 1640326 w 3989967"/>
                <a:gd name="connsiteY66" fmla="*/ 1966732 h 6717830"/>
                <a:gd name="connsiteX67" fmla="*/ 1631453 w 3989967"/>
                <a:gd name="connsiteY67" fmla="*/ 2080884 h 6717830"/>
                <a:gd name="connsiteX68" fmla="*/ 1624354 w 3989967"/>
                <a:gd name="connsiteY68" fmla="*/ 2110991 h 6717830"/>
                <a:gd name="connsiteX69" fmla="*/ 1782177 w 3989967"/>
                <a:gd name="connsiteY69" fmla="*/ 1645509 h 6717830"/>
                <a:gd name="connsiteX70" fmla="*/ 1870659 w 3989967"/>
                <a:gd name="connsiteY70" fmla="*/ 1485341 h 6717830"/>
                <a:gd name="connsiteX71" fmla="*/ 2114872 w 3989967"/>
                <a:gd name="connsiteY71" fmla="*/ 1079122 h 6717830"/>
                <a:gd name="connsiteX72" fmla="*/ 2213115 w 3989967"/>
                <a:gd name="connsiteY72" fmla="*/ 952547 h 6717830"/>
                <a:gd name="connsiteX73" fmla="*/ 2498020 w 3989967"/>
                <a:gd name="connsiteY73" fmla="*/ 668466 h 6717830"/>
                <a:gd name="connsiteX74" fmla="*/ 2613059 w 3989967"/>
                <a:gd name="connsiteY74" fmla="*/ 561413 h 6717830"/>
                <a:gd name="connsiteX75" fmla="*/ 2672322 w 3989967"/>
                <a:gd name="connsiteY75" fmla="*/ 567624 h 6717830"/>
                <a:gd name="connsiteX76" fmla="*/ 2744008 w 3989967"/>
                <a:gd name="connsiteY76" fmla="*/ 754349 h 6717830"/>
                <a:gd name="connsiteX77" fmla="*/ 2749332 w 3989967"/>
                <a:gd name="connsiteY77" fmla="*/ 815387 h 6717830"/>
                <a:gd name="connsiteX78" fmla="*/ 3034237 w 3989967"/>
                <a:gd name="connsiteY78" fmla="*/ 92381 h 6717830"/>
                <a:gd name="connsiteX79" fmla="*/ 3071379 w 3989967"/>
                <a:gd name="connsiteY79" fmla="*/ 2124 h 6717830"/>
                <a:gd name="connsiteX80" fmla="*/ 3081140 w 3989967"/>
                <a:gd name="connsiteY80" fmla="*/ 1237 h 6717830"/>
                <a:gd name="connsiteX81" fmla="*/ 3225399 w 3989967"/>
                <a:gd name="connsiteY81" fmla="*/ 278219 h 6717830"/>
                <a:gd name="connsiteX82" fmla="*/ 3338664 w 3989967"/>
                <a:gd name="connsiteY82" fmla="*/ 361440 h 6717830"/>
                <a:gd name="connsiteX83" fmla="*/ 3789061 w 3989967"/>
                <a:gd name="connsiteY83" fmla="*/ 500375 h 6717830"/>
                <a:gd name="connsiteX84" fmla="*/ 3989033 w 3989967"/>
                <a:gd name="connsiteY84" fmla="*/ 824260 h 6717830"/>
                <a:gd name="connsiteX85" fmla="*/ 3939468 w 3989967"/>
                <a:gd name="connsiteY85" fmla="*/ 1231367 h 6717830"/>
                <a:gd name="connsiteX86" fmla="*/ 3866894 w 3989967"/>
                <a:gd name="connsiteY86" fmla="*/ 1546442 h 6717830"/>
                <a:gd name="connsiteX87" fmla="*/ 3693480 w 3989967"/>
                <a:gd name="connsiteY87" fmla="*/ 2068588 h 6717830"/>
                <a:gd name="connsiteX88" fmla="*/ 3428857 w 3989967"/>
                <a:gd name="connsiteY88" fmla="*/ 2642074 h 6717830"/>
                <a:gd name="connsiteX89" fmla="*/ 3466443 w 3989967"/>
                <a:gd name="connsiteY89" fmla="*/ 3079224 h 6717830"/>
                <a:gd name="connsiteX90" fmla="*/ 3450534 w 3989967"/>
                <a:gd name="connsiteY90" fmla="*/ 3127014 h 6717830"/>
                <a:gd name="connsiteX91" fmla="*/ 3486789 w 3989967"/>
                <a:gd name="connsiteY91" fmla="*/ 3668619 h 6717830"/>
                <a:gd name="connsiteX92" fmla="*/ 3516008 w 3989967"/>
                <a:gd name="connsiteY92" fmla="*/ 4154447 h 6717830"/>
                <a:gd name="connsiteX93" fmla="*/ 3532805 w 3989967"/>
                <a:gd name="connsiteY93" fmla="*/ 4392512 h 6717830"/>
                <a:gd name="connsiteX94" fmla="*/ 3489451 w 3989967"/>
                <a:gd name="connsiteY94" fmla="*/ 4433204 h 6717830"/>
                <a:gd name="connsiteX95" fmla="*/ 3447872 w 3989967"/>
                <a:gd name="connsiteY95" fmla="*/ 4425217 h 6717830"/>
                <a:gd name="connsiteX96" fmla="*/ 3408955 w 3989967"/>
                <a:gd name="connsiteY96" fmla="*/ 4457099 h 6717830"/>
                <a:gd name="connsiteX97" fmla="*/ 3412504 w 3989967"/>
                <a:gd name="connsiteY97" fmla="*/ 4929933 h 6717830"/>
                <a:gd name="connsiteX98" fmla="*/ 3412504 w 3989967"/>
                <a:gd name="connsiteY98" fmla="*/ 4929933 h 6717830"/>
                <a:gd name="connsiteX0" fmla="*/ 3412504 w 3989967"/>
                <a:gd name="connsiteY0" fmla="*/ 4929933 h 6706660"/>
                <a:gd name="connsiteX1" fmla="*/ 3517172 w 3989967"/>
                <a:gd name="connsiteY1" fmla="*/ 6659647 h 6706660"/>
                <a:gd name="connsiteX2" fmla="*/ 372025 w 3989967"/>
                <a:gd name="connsiteY2" fmla="*/ 6677152 h 6706660"/>
                <a:gd name="connsiteX3" fmla="*/ 657135 w 3989967"/>
                <a:gd name="connsiteY3" fmla="*/ 4716651 h 6706660"/>
                <a:gd name="connsiteX4" fmla="*/ 846522 w 3989967"/>
                <a:gd name="connsiteY4" fmla="*/ 4001568 h 6706660"/>
                <a:gd name="connsiteX5" fmla="*/ 847410 w 3989967"/>
                <a:gd name="connsiteY5" fmla="*/ 3998019 h 6706660"/>
                <a:gd name="connsiteX6" fmla="*/ 806718 w 3989967"/>
                <a:gd name="connsiteY6" fmla="*/ 3809519 h 6706660"/>
                <a:gd name="connsiteX7" fmla="*/ 638627 w 3989967"/>
                <a:gd name="connsiteY7" fmla="*/ 3614807 h 6706660"/>
                <a:gd name="connsiteX8" fmla="*/ 640402 w 3989967"/>
                <a:gd name="connsiteY8" fmla="*/ 3575003 h 6706660"/>
                <a:gd name="connsiteX9" fmla="*/ 929744 w 3989967"/>
                <a:gd name="connsiteY9" fmla="*/ 3174995 h 6706660"/>
                <a:gd name="connsiteX10" fmla="*/ 979309 w 3989967"/>
                <a:gd name="connsiteY10" fmla="*/ 3046645 h 6706660"/>
                <a:gd name="connsiteX11" fmla="*/ 768689 w 3989967"/>
                <a:gd name="connsiteY11" fmla="*/ 3108570 h 6706660"/>
                <a:gd name="connsiteX12" fmla="*/ 479347 w 3989967"/>
                <a:gd name="connsiteY12" fmla="*/ 3128029 h 6706660"/>
                <a:gd name="connsiteX13" fmla="*/ 110397 w 3989967"/>
                <a:gd name="connsiteY13" fmla="*/ 3105908 h 6706660"/>
                <a:gd name="connsiteX14" fmla="*/ 20140 w 3989967"/>
                <a:gd name="connsiteY14" fmla="*/ 3095260 h 6706660"/>
                <a:gd name="connsiteX15" fmla="*/ 10379 w 3989967"/>
                <a:gd name="connsiteY15" fmla="*/ 3048357 h 6706660"/>
                <a:gd name="connsiteX16" fmla="*/ 22739 w 3989967"/>
                <a:gd name="connsiteY16" fmla="*/ 3047469 h 6706660"/>
                <a:gd name="connsiteX17" fmla="*/ 206802 w 3989967"/>
                <a:gd name="connsiteY17" fmla="*/ 3084611 h 6706660"/>
                <a:gd name="connsiteX18" fmla="*/ 322729 w 3989967"/>
                <a:gd name="connsiteY18" fmla="*/ 3031497 h 6706660"/>
                <a:gd name="connsiteX19" fmla="*/ 399738 w 3989967"/>
                <a:gd name="connsiteY19" fmla="*/ 2961586 h 6706660"/>
                <a:gd name="connsiteX20" fmla="*/ 832451 w 3989967"/>
                <a:gd name="connsiteY20" fmla="*/ 2922669 h 6706660"/>
                <a:gd name="connsiteX21" fmla="*/ 1281074 w 3989967"/>
                <a:gd name="connsiteY21" fmla="*/ 2880202 h 6706660"/>
                <a:gd name="connsiteX22" fmla="*/ 1408473 w 3989967"/>
                <a:gd name="connsiteY22" fmla="*/ 2873104 h 6706660"/>
                <a:gd name="connsiteX23" fmla="*/ 1502279 w 3989967"/>
                <a:gd name="connsiteY23" fmla="*/ 2889900 h 6706660"/>
                <a:gd name="connsiteX24" fmla="*/ 1492518 w 3989967"/>
                <a:gd name="connsiteY24" fmla="*/ 2923556 h 6706660"/>
                <a:gd name="connsiteX25" fmla="*/ 1308455 w 3989967"/>
                <a:gd name="connsiteY25" fmla="*/ 3578426 h 6706660"/>
                <a:gd name="connsiteX26" fmla="*/ 1903047 w 3989967"/>
                <a:gd name="connsiteY26" fmla="*/ 3658098 h 6706660"/>
                <a:gd name="connsiteX27" fmla="*/ 1960536 w 3989967"/>
                <a:gd name="connsiteY27" fmla="*/ 3605870 h 6706660"/>
                <a:gd name="connsiteX28" fmla="*/ 1984431 w 3989967"/>
                <a:gd name="connsiteY28" fmla="*/ 3362481 h 6706660"/>
                <a:gd name="connsiteX29" fmla="*/ 2018023 w 3989967"/>
                <a:gd name="connsiteY29" fmla="*/ 3024398 h 6706660"/>
                <a:gd name="connsiteX30" fmla="*/ 2033045 w 3989967"/>
                <a:gd name="connsiteY30" fmla="*/ 2871266 h 6706660"/>
                <a:gd name="connsiteX31" fmla="*/ 2004713 w 3989967"/>
                <a:gd name="connsiteY31" fmla="*/ 2838497 h 6706660"/>
                <a:gd name="connsiteX32" fmla="*/ 1743704 w 3989967"/>
                <a:gd name="connsiteY32" fmla="*/ 2849145 h 6706660"/>
                <a:gd name="connsiteX33" fmla="*/ 1679117 w 3989967"/>
                <a:gd name="connsiteY33" fmla="*/ 2846483 h 6706660"/>
                <a:gd name="connsiteX34" fmla="*/ 1670243 w 3989967"/>
                <a:gd name="connsiteY34" fmla="*/ 2751790 h 6706660"/>
                <a:gd name="connsiteX35" fmla="*/ 1638362 w 3989967"/>
                <a:gd name="connsiteY35" fmla="*/ 2695125 h 6706660"/>
                <a:gd name="connsiteX36" fmla="*/ 1461397 w 3989967"/>
                <a:gd name="connsiteY36" fmla="*/ 2606643 h 6706660"/>
                <a:gd name="connsiteX37" fmla="*/ 1426030 w 3989967"/>
                <a:gd name="connsiteY37" fmla="*/ 2551754 h 6706660"/>
                <a:gd name="connsiteX38" fmla="*/ 1480032 w 3989967"/>
                <a:gd name="connsiteY38" fmla="*/ 2219882 h 6706660"/>
                <a:gd name="connsiteX39" fmla="*/ 1421656 w 3989967"/>
                <a:gd name="connsiteY39" fmla="*/ 2155295 h 6706660"/>
                <a:gd name="connsiteX40" fmla="*/ 1343823 w 3989967"/>
                <a:gd name="connsiteY40" fmla="*/ 2164169 h 6706660"/>
                <a:gd name="connsiteX41" fmla="*/ 1307568 w 3989967"/>
                <a:gd name="connsiteY41" fmla="*/ 2177416 h 6706660"/>
                <a:gd name="connsiteX42" fmla="*/ 1271313 w 3989967"/>
                <a:gd name="connsiteY42" fmla="*/ 2195987 h 6706660"/>
                <a:gd name="connsiteX43" fmla="*/ 1067791 w 3989967"/>
                <a:gd name="connsiteY43" fmla="*/ 2194212 h 6706660"/>
                <a:gd name="connsiteX44" fmla="*/ 1041804 w 3989967"/>
                <a:gd name="connsiteY44" fmla="*/ 2173423 h 6706660"/>
                <a:gd name="connsiteX45" fmla="*/ 781935 w 3989967"/>
                <a:gd name="connsiteY45" fmla="*/ 2065673 h 6706660"/>
                <a:gd name="connsiteX46" fmla="*/ 818571 w 3989967"/>
                <a:gd name="connsiteY46" fmla="*/ 1622628 h 6706660"/>
                <a:gd name="connsiteX47" fmla="*/ 874474 w 3989967"/>
                <a:gd name="connsiteY47" fmla="*/ 1242839 h 6706660"/>
                <a:gd name="connsiteX48" fmla="*/ 919603 w 3989967"/>
                <a:gd name="connsiteY48" fmla="*/ 1072910 h 6706660"/>
                <a:gd name="connsiteX49" fmla="*/ 1001873 w 3989967"/>
                <a:gd name="connsiteY49" fmla="*/ 744588 h 6706660"/>
                <a:gd name="connsiteX50" fmla="*/ 1091243 w 3989967"/>
                <a:gd name="connsiteY50" fmla="*/ 501199 h 6706660"/>
                <a:gd name="connsiteX51" fmla="*/ 1404480 w 3989967"/>
                <a:gd name="connsiteY51" fmla="*/ 256922 h 6706660"/>
                <a:gd name="connsiteX52" fmla="*/ 1606227 w 3989967"/>
                <a:gd name="connsiteY52" fmla="*/ 228590 h 6706660"/>
                <a:gd name="connsiteX53" fmla="*/ 1595578 w 3989967"/>
                <a:gd name="connsiteY53" fmla="*/ 254260 h 6706660"/>
                <a:gd name="connsiteX54" fmla="*/ 1515970 w 3989967"/>
                <a:gd name="connsiteY54" fmla="*/ 512671 h 6706660"/>
                <a:gd name="connsiteX55" fmla="*/ 1532766 w 3989967"/>
                <a:gd name="connsiteY55" fmla="*/ 609140 h 6706660"/>
                <a:gd name="connsiteX56" fmla="*/ 1574155 w 3989967"/>
                <a:gd name="connsiteY56" fmla="*/ 626823 h 6706660"/>
                <a:gd name="connsiteX57" fmla="*/ 1615924 w 3989967"/>
                <a:gd name="connsiteY57" fmla="*/ 575547 h 6706660"/>
                <a:gd name="connsiteX58" fmla="*/ 1642481 w 3989967"/>
                <a:gd name="connsiteY58" fmla="*/ 570223 h 6706660"/>
                <a:gd name="connsiteX59" fmla="*/ 1644256 w 3989967"/>
                <a:gd name="connsiteY59" fmla="*/ 594118 h 6706660"/>
                <a:gd name="connsiteX60" fmla="*/ 1662827 w 3989967"/>
                <a:gd name="connsiteY60" fmla="*/ 721580 h 6706660"/>
                <a:gd name="connsiteX61" fmla="*/ 1685835 w 3989967"/>
                <a:gd name="connsiteY61" fmla="*/ 764934 h 6706660"/>
                <a:gd name="connsiteX62" fmla="*/ 1697307 w 3989967"/>
                <a:gd name="connsiteY62" fmla="*/ 950772 h 6706660"/>
                <a:gd name="connsiteX63" fmla="*/ 1673412 w 3989967"/>
                <a:gd name="connsiteY63" fmla="*/ 1188837 h 6706660"/>
                <a:gd name="connsiteX64" fmla="*/ 1668088 w 3989967"/>
                <a:gd name="connsiteY64" fmla="*/ 1351667 h 6706660"/>
                <a:gd name="connsiteX65" fmla="*/ 1650531 w 3989967"/>
                <a:gd name="connsiteY65" fmla="*/ 1628649 h 6706660"/>
                <a:gd name="connsiteX66" fmla="*/ 1640326 w 3989967"/>
                <a:gd name="connsiteY66" fmla="*/ 1966732 h 6706660"/>
                <a:gd name="connsiteX67" fmla="*/ 1631453 w 3989967"/>
                <a:gd name="connsiteY67" fmla="*/ 2080884 h 6706660"/>
                <a:gd name="connsiteX68" fmla="*/ 1624354 w 3989967"/>
                <a:gd name="connsiteY68" fmla="*/ 2110991 h 6706660"/>
                <a:gd name="connsiteX69" fmla="*/ 1782177 w 3989967"/>
                <a:gd name="connsiteY69" fmla="*/ 1645509 h 6706660"/>
                <a:gd name="connsiteX70" fmla="*/ 1870659 w 3989967"/>
                <a:gd name="connsiteY70" fmla="*/ 1485341 h 6706660"/>
                <a:gd name="connsiteX71" fmla="*/ 2114872 w 3989967"/>
                <a:gd name="connsiteY71" fmla="*/ 1079122 h 6706660"/>
                <a:gd name="connsiteX72" fmla="*/ 2213115 w 3989967"/>
                <a:gd name="connsiteY72" fmla="*/ 952547 h 6706660"/>
                <a:gd name="connsiteX73" fmla="*/ 2498020 w 3989967"/>
                <a:gd name="connsiteY73" fmla="*/ 668466 h 6706660"/>
                <a:gd name="connsiteX74" fmla="*/ 2613059 w 3989967"/>
                <a:gd name="connsiteY74" fmla="*/ 561413 h 6706660"/>
                <a:gd name="connsiteX75" fmla="*/ 2672322 w 3989967"/>
                <a:gd name="connsiteY75" fmla="*/ 567624 h 6706660"/>
                <a:gd name="connsiteX76" fmla="*/ 2744008 w 3989967"/>
                <a:gd name="connsiteY76" fmla="*/ 754349 h 6706660"/>
                <a:gd name="connsiteX77" fmla="*/ 2749332 w 3989967"/>
                <a:gd name="connsiteY77" fmla="*/ 815387 h 6706660"/>
                <a:gd name="connsiteX78" fmla="*/ 3034237 w 3989967"/>
                <a:gd name="connsiteY78" fmla="*/ 92381 h 6706660"/>
                <a:gd name="connsiteX79" fmla="*/ 3071379 w 3989967"/>
                <a:gd name="connsiteY79" fmla="*/ 2124 h 6706660"/>
                <a:gd name="connsiteX80" fmla="*/ 3081140 w 3989967"/>
                <a:gd name="connsiteY80" fmla="*/ 1237 h 6706660"/>
                <a:gd name="connsiteX81" fmla="*/ 3225399 w 3989967"/>
                <a:gd name="connsiteY81" fmla="*/ 278219 h 6706660"/>
                <a:gd name="connsiteX82" fmla="*/ 3338664 w 3989967"/>
                <a:gd name="connsiteY82" fmla="*/ 361440 h 6706660"/>
                <a:gd name="connsiteX83" fmla="*/ 3789061 w 3989967"/>
                <a:gd name="connsiteY83" fmla="*/ 500375 h 6706660"/>
                <a:gd name="connsiteX84" fmla="*/ 3989033 w 3989967"/>
                <a:gd name="connsiteY84" fmla="*/ 824260 h 6706660"/>
                <a:gd name="connsiteX85" fmla="*/ 3939468 w 3989967"/>
                <a:gd name="connsiteY85" fmla="*/ 1231367 h 6706660"/>
                <a:gd name="connsiteX86" fmla="*/ 3866894 w 3989967"/>
                <a:gd name="connsiteY86" fmla="*/ 1546442 h 6706660"/>
                <a:gd name="connsiteX87" fmla="*/ 3693480 w 3989967"/>
                <a:gd name="connsiteY87" fmla="*/ 2068588 h 6706660"/>
                <a:gd name="connsiteX88" fmla="*/ 3428857 w 3989967"/>
                <a:gd name="connsiteY88" fmla="*/ 2642074 h 6706660"/>
                <a:gd name="connsiteX89" fmla="*/ 3466443 w 3989967"/>
                <a:gd name="connsiteY89" fmla="*/ 3079224 h 6706660"/>
                <a:gd name="connsiteX90" fmla="*/ 3450534 w 3989967"/>
                <a:gd name="connsiteY90" fmla="*/ 3127014 h 6706660"/>
                <a:gd name="connsiteX91" fmla="*/ 3486789 w 3989967"/>
                <a:gd name="connsiteY91" fmla="*/ 3668619 h 6706660"/>
                <a:gd name="connsiteX92" fmla="*/ 3516008 w 3989967"/>
                <a:gd name="connsiteY92" fmla="*/ 4154447 h 6706660"/>
                <a:gd name="connsiteX93" fmla="*/ 3532805 w 3989967"/>
                <a:gd name="connsiteY93" fmla="*/ 4392512 h 6706660"/>
                <a:gd name="connsiteX94" fmla="*/ 3489451 w 3989967"/>
                <a:gd name="connsiteY94" fmla="*/ 4433204 h 6706660"/>
                <a:gd name="connsiteX95" fmla="*/ 3447872 w 3989967"/>
                <a:gd name="connsiteY95" fmla="*/ 4425217 h 6706660"/>
                <a:gd name="connsiteX96" fmla="*/ 3408955 w 3989967"/>
                <a:gd name="connsiteY96" fmla="*/ 4457099 h 6706660"/>
                <a:gd name="connsiteX97" fmla="*/ 3412504 w 3989967"/>
                <a:gd name="connsiteY97" fmla="*/ 4929933 h 6706660"/>
                <a:gd name="connsiteX98" fmla="*/ 3412504 w 3989967"/>
                <a:gd name="connsiteY98" fmla="*/ 4929933 h 6706660"/>
                <a:gd name="connsiteX0" fmla="*/ 3412504 w 3989967"/>
                <a:gd name="connsiteY0" fmla="*/ 4929933 h 6683014"/>
                <a:gd name="connsiteX1" fmla="*/ 3517172 w 3989967"/>
                <a:gd name="connsiteY1" fmla="*/ 6659647 h 6683014"/>
                <a:gd name="connsiteX2" fmla="*/ 372025 w 3989967"/>
                <a:gd name="connsiteY2" fmla="*/ 6677152 h 6683014"/>
                <a:gd name="connsiteX3" fmla="*/ 657135 w 3989967"/>
                <a:gd name="connsiteY3" fmla="*/ 4716651 h 6683014"/>
                <a:gd name="connsiteX4" fmla="*/ 846522 w 3989967"/>
                <a:gd name="connsiteY4" fmla="*/ 4001568 h 6683014"/>
                <a:gd name="connsiteX5" fmla="*/ 847410 w 3989967"/>
                <a:gd name="connsiteY5" fmla="*/ 3998019 h 6683014"/>
                <a:gd name="connsiteX6" fmla="*/ 806718 w 3989967"/>
                <a:gd name="connsiteY6" fmla="*/ 3809519 h 6683014"/>
                <a:gd name="connsiteX7" fmla="*/ 638627 w 3989967"/>
                <a:gd name="connsiteY7" fmla="*/ 3614807 h 6683014"/>
                <a:gd name="connsiteX8" fmla="*/ 640402 w 3989967"/>
                <a:gd name="connsiteY8" fmla="*/ 3575003 h 6683014"/>
                <a:gd name="connsiteX9" fmla="*/ 929744 w 3989967"/>
                <a:gd name="connsiteY9" fmla="*/ 3174995 h 6683014"/>
                <a:gd name="connsiteX10" fmla="*/ 979309 w 3989967"/>
                <a:gd name="connsiteY10" fmla="*/ 3046645 h 6683014"/>
                <a:gd name="connsiteX11" fmla="*/ 768689 w 3989967"/>
                <a:gd name="connsiteY11" fmla="*/ 3108570 h 6683014"/>
                <a:gd name="connsiteX12" fmla="*/ 479347 w 3989967"/>
                <a:gd name="connsiteY12" fmla="*/ 3128029 h 6683014"/>
                <a:gd name="connsiteX13" fmla="*/ 110397 w 3989967"/>
                <a:gd name="connsiteY13" fmla="*/ 3105908 h 6683014"/>
                <a:gd name="connsiteX14" fmla="*/ 20140 w 3989967"/>
                <a:gd name="connsiteY14" fmla="*/ 3095260 h 6683014"/>
                <a:gd name="connsiteX15" fmla="*/ 10379 w 3989967"/>
                <a:gd name="connsiteY15" fmla="*/ 3048357 h 6683014"/>
                <a:gd name="connsiteX16" fmla="*/ 22739 w 3989967"/>
                <a:gd name="connsiteY16" fmla="*/ 3047469 h 6683014"/>
                <a:gd name="connsiteX17" fmla="*/ 206802 w 3989967"/>
                <a:gd name="connsiteY17" fmla="*/ 3084611 h 6683014"/>
                <a:gd name="connsiteX18" fmla="*/ 322729 w 3989967"/>
                <a:gd name="connsiteY18" fmla="*/ 3031497 h 6683014"/>
                <a:gd name="connsiteX19" fmla="*/ 399738 w 3989967"/>
                <a:gd name="connsiteY19" fmla="*/ 2961586 h 6683014"/>
                <a:gd name="connsiteX20" fmla="*/ 832451 w 3989967"/>
                <a:gd name="connsiteY20" fmla="*/ 2922669 h 6683014"/>
                <a:gd name="connsiteX21" fmla="*/ 1281074 w 3989967"/>
                <a:gd name="connsiteY21" fmla="*/ 2880202 h 6683014"/>
                <a:gd name="connsiteX22" fmla="*/ 1408473 w 3989967"/>
                <a:gd name="connsiteY22" fmla="*/ 2873104 h 6683014"/>
                <a:gd name="connsiteX23" fmla="*/ 1502279 w 3989967"/>
                <a:gd name="connsiteY23" fmla="*/ 2889900 h 6683014"/>
                <a:gd name="connsiteX24" fmla="*/ 1492518 w 3989967"/>
                <a:gd name="connsiteY24" fmla="*/ 2923556 h 6683014"/>
                <a:gd name="connsiteX25" fmla="*/ 1308455 w 3989967"/>
                <a:gd name="connsiteY25" fmla="*/ 3578426 h 6683014"/>
                <a:gd name="connsiteX26" fmla="*/ 1903047 w 3989967"/>
                <a:gd name="connsiteY26" fmla="*/ 3658098 h 6683014"/>
                <a:gd name="connsiteX27" fmla="*/ 1960536 w 3989967"/>
                <a:gd name="connsiteY27" fmla="*/ 3605870 h 6683014"/>
                <a:gd name="connsiteX28" fmla="*/ 1984431 w 3989967"/>
                <a:gd name="connsiteY28" fmla="*/ 3362481 h 6683014"/>
                <a:gd name="connsiteX29" fmla="*/ 2018023 w 3989967"/>
                <a:gd name="connsiteY29" fmla="*/ 3024398 h 6683014"/>
                <a:gd name="connsiteX30" fmla="*/ 2033045 w 3989967"/>
                <a:gd name="connsiteY30" fmla="*/ 2871266 h 6683014"/>
                <a:gd name="connsiteX31" fmla="*/ 2004713 w 3989967"/>
                <a:gd name="connsiteY31" fmla="*/ 2838497 h 6683014"/>
                <a:gd name="connsiteX32" fmla="*/ 1743704 w 3989967"/>
                <a:gd name="connsiteY32" fmla="*/ 2849145 h 6683014"/>
                <a:gd name="connsiteX33" fmla="*/ 1679117 w 3989967"/>
                <a:gd name="connsiteY33" fmla="*/ 2846483 h 6683014"/>
                <a:gd name="connsiteX34" fmla="*/ 1670243 w 3989967"/>
                <a:gd name="connsiteY34" fmla="*/ 2751790 h 6683014"/>
                <a:gd name="connsiteX35" fmla="*/ 1638362 w 3989967"/>
                <a:gd name="connsiteY35" fmla="*/ 2695125 h 6683014"/>
                <a:gd name="connsiteX36" fmla="*/ 1461397 w 3989967"/>
                <a:gd name="connsiteY36" fmla="*/ 2606643 h 6683014"/>
                <a:gd name="connsiteX37" fmla="*/ 1426030 w 3989967"/>
                <a:gd name="connsiteY37" fmla="*/ 2551754 h 6683014"/>
                <a:gd name="connsiteX38" fmla="*/ 1480032 w 3989967"/>
                <a:gd name="connsiteY38" fmla="*/ 2219882 h 6683014"/>
                <a:gd name="connsiteX39" fmla="*/ 1421656 w 3989967"/>
                <a:gd name="connsiteY39" fmla="*/ 2155295 h 6683014"/>
                <a:gd name="connsiteX40" fmla="*/ 1343823 w 3989967"/>
                <a:gd name="connsiteY40" fmla="*/ 2164169 h 6683014"/>
                <a:gd name="connsiteX41" fmla="*/ 1307568 w 3989967"/>
                <a:gd name="connsiteY41" fmla="*/ 2177416 h 6683014"/>
                <a:gd name="connsiteX42" fmla="*/ 1271313 w 3989967"/>
                <a:gd name="connsiteY42" fmla="*/ 2195987 h 6683014"/>
                <a:gd name="connsiteX43" fmla="*/ 1067791 w 3989967"/>
                <a:gd name="connsiteY43" fmla="*/ 2194212 h 6683014"/>
                <a:gd name="connsiteX44" fmla="*/ 1041804 w 3989967"/>
                <a:gd name="connsiteY44" fmla="*/ 2173423 h 6683014"/>
                <a:gd name="connsiteX45" fmla="*/ 781935 w 3989967"/>
                <a:gd name="connsiteY45" fmla="*/ 2065673 h 6683014"/>
                <a:gd name="connsiteX46" fmla="*/ 818571 w 3989967"/>
                <a:gd name="connsiteY46" fmla="*/ 1622628 h 6683014"/>
                <a:gd name="connsiteX47" fmla="*/ 874474 w 3989967"/>
                <a:gd name="connsiteY47" fmla="*/ 1242839 h 6683014"/>
                <a:gd name="connsiteX48" fmla="*/ 919603 w 3989967"/>
                <a:gd name="connsiteY48" fmla="*/ 1072910 h 6683014"/>
                <a:gd name="connsiteX49" fmla="*/ 1001873 w 3989967"/>
                <a:gd name="connsiteY49" fmla="*/ 744588 h 6683014"/>
                <a:gd name="connsiteX50" fmla="*/ 1091243 w 3989967"/>
                <a:gd name="connsiteY50" fmla="*/ 501199 h 6683014"/>
                <a:gd name="connsiteX51" fmla="*/ 1404480 w 3989967"/>
                <a:gd name="connsiteY51" fmla="*/ 256922 h 6683014"/>
                <a:gd name="connsiteX52" fmla="*/ 1606227 w 3989967"/>
                <a:gd name="connsiteY52" fmla="*/ 228590 h 6683014"/>
                <a:gd name="connsiteX53" fmla="*/ 1595578 w 3989967"/>
                <a:gd name="connsiteY53" fmla="*/ 254260 h 6683014"/>
                <a:gd name="connsiteX54" fmla="*/ 1515970 w 3989967"/>
                <a:gd name="connsiteY54" fmla="*/ 512671 h 6683014"/>
                <a:gd name="connsiteX55" fmla="*/ 1532766 w 3989967"/>
                <a:gd name="connsiteY55" fmla="*/ 609140 h 6683014"/>
                <a:gd name="connsiteX56" fmla="*/ 1574155 w 3989967"/>
                <a:gd name="connsiteY56" fmla="*/ 626823 h 6683014"/>
                <a:gd name="connsiteX57" fmla="*/ 1615924 w 3989967"/>
                <a:gd name="connsiteY57" fmla="*/ 575547 h 6683014"/>
                <a:gd name="connsiteX58" fmla="*/ 1642481 w 3989967"/>
                <a:gd name="connsiteY58" fmla="*/ 570223 h 6683014"/>
                <a:gd name="connsiteX59" fmla="*/ 1644256 w 3989967"/>
                <a:gd name="connsiteY59" fmla="*/ 594118 h 6683014"/>
                <a:gd name="connsiteX60" fmla="*/ 1662827 w 3989967"/>
                <a:gd name="connsiteY60" fmla="*/ 721580 h 6683014"/>
                <a:gd name="connsiteX61" fmla="*/ 1685835 w 3989967"/>
                <a:gd name="connsiteY61" fmla="*/ 764934 h 6683014"/>
                <a:gd name="connsiteX62" fmla="*/ 1697307 w 3989967"/>
                <a:gd name="connsiteY62" fmla="*/ 950772 h 6683014"/>
                <a:gd name="connsiteX63" fmla="*/ 1673412 w 3989967"/>
                <a:gd name="connsiteY63" fmla="*/ 1188837 h 6683014"/>
                <a:gd name="connsiteX64" fmla="*/ 1668088 w 3989967"/>
                <a:gd name="connsiteY64" fmla="*/ 1351667 h 6683014"/>
                <a:gd name="connsiteX65" fmla="*/ 1650531 w 3989967"/>
                <a:gd name="connsiteY65" fmla="*/ 1628649 h 6683014"/>
                <a:gd name="connsiteX66" fmla="*/ 1640326 w 3989967"/>
                <a:gd name="connsiteY66" fmla="*/ 1966732 h 6683014"/>
                <a:gd name="connsiteX67" fmla="*/ 1631453 w 3989967"/>
                <a:gd name="connsiteY67" fmla="*/ 2080884 h 6683014"/>
                <a:gd name="connsiteX68" fmla="*/ 1624354 w 3989967"/>
                <a:gd name="connsiteY68" fmla="*/ 2110991 h 6683014"/>
                <a:gd name="connsiteX69" fmla="*/ 1782177 w 3989967"/>
                <a:gd name="connsiteY69" fmla="*/ 1645509 h 6683014"/>
                <a:gd name="connsiteX70" fmla="*/ 1870659 w 3989967"/>
                <a:gd name="connsiteY70" fmla="*/ 1485341 h 6683014"/>
                <a:gd name="connsiteX71" fmla="*/ 2114872 w 3989967"/>
                <a:gd name="connsiteY71" fmla="*/ 1079122 h 6683014"/>
                <a:gd name="connsiteX72" fmla="*/ 2213115 w 3989967"/>
                <a:gd name="connsiteY72" fmla="*/ 952547 h 6683014"/>
                <a:gd name="connsiteX73" fmla="*/ 2498020 w 3989967"/>
                <a:gd name="connsiteY73" fmla="*/ 668466 h 6683014"/>
                <a:gd name="connsiteX74" fmla="*/ 2613059 w 3989967"/>
                <a:gd name="connsiteY74" fmla="*/ 561413 h 6683014"/>
                <a:gd name="connsiteX75" fmla="*/ 2672322 w 3989967"/>
                <a:gd name="connsiteY75" fmla="*/ 567624 h 6683014"/>
                <a:gd name="connsiteX76" fmla="*/ 2744008 w 3989967"/>
                <a:gd name="connsiteY76" fmla="*/ 754349 h 6683014"/>
                <a:gd name="connsiteX77" fmla="*/ 2749332 w 3989967"/>
                <a:gd name="connsiteY77" fmla="*/ 815387 h 6683014"/>
                <a:gd name="connsiteX78" fmla="*/ 3034237 w 3989967"/>
                <a:gd name="connsiteY78" fmla="*/ 92381 h 6683014"/>
                <a:gd name="connsiteX79" fmla="*/ 3071379 w 3989967"/>
                <a:gd name="connsiteY79" fmla="*/ 2124 h 6683014"/>
                <a:gd name="connsiteX80" fmla="*/ 3081140 w 3989967"/>
                <a:gd name="connsiteY80" fmla="*/ 1237 h 6683014"/>
                <a:gd name="connsiteX81" fmla="*/ 3225399 w 3989967"/>
                <a:gd name="connsiteY81" fmla="*/ 278219 h 6683014"/>
                <a:gd name="connsiteX82" fmla="*/ 3338664 w 3989967"/>
                <a:gd name="connsiteY82" fmla="*/ 361440 h 6683014"/>
                <a:gd name="connsiteX83" fmla="*/ 3789061 w 3989967"/>
                <a:gd name="connsiteY83" fmla="*/ 500375 h 6683014"/>
                <a:gd name="connsiteX84" fmla="*/ 3989033 w 3989967"/>
                <a:gd name="connsiteY84" fmla="*/ 824260 h 6683014"/>
                <a:gd name="connsiteX85" fmla="*/ 3939468 w 3989967"/>
                <a:gd name="connsiteY85" fmla="*/ 1231367 h 6683014"/>
                <a:gd name="connsiteX86" fmla="*/ 3866894 w 3989967"/>
                <a:gd name="connsiteY86" fmla="*/ 1546442 h 6683014"/>
                <a:gd name="connsiteX87" fmla="*/ 3693480 w 3989967"/>
                <a:gd name="connsiteY87" fmla="*/ 2068588 h 6683014"/>
                <a:gd name="connsiteX88" fmla="*/ 3428857 w 3989967"/>
                <a:gd name="connsiteY88" fmla="*/ 2642074 h 6683014"/>
                <a:gd name="connsiteX89" fmla="*/ 3466443 w 3989967"/>
                <a:gd name="connsiteY89" fmla="*/ 3079224 h 6683014"/>
                <a:gd name="connsiteX90" fmla="*/ 3450534 w 3989967"/>
                <a:gd name="connsiteY90" fmla="*/ 3127014 h 6683014"/>
                <a:gd name="connsiteX91" fmla="*/ 3486789 w 3989967"/>
                <a:gd name="connsiteY91" fmla="*/ 3668619 h 6683014"/>
                <a:gd name="connsiteX92" fmla="*/ 3516008 w 3989967"/>
                <a:gd name="connsiteY92" fmla="*/ 4154447 h 6683014"/>
                <a:gd name="connsiteX93" fmla="*/ 3532805 w 3989967"/>
                <a:gd name="connsiteY93" fmla="*/ 4392512 h 6683014"/>
                <a:gd name="connsiteX94" fmla="*/ 3489451 w 3989967"/>
                <a:gd name="connsiteY94" fmla="*/ 4433204 h 6683014"/>
                <a:gd name="connsiteX95" fmla="*/ 3447872 w 3989967"/>
                <a:gd name="connsiteY95" fmla="*/ 4425217 h 6683014"/>
                <a:gd name="connsiteX96" fmla="*/ 3408955 w 3989967"/>
                <a:gd name="connsiteY96" fmla="*/ 4457099 h 6683014"/>
                <a:gd name="connsiteX97" fmla="*/ 3412504 w 3989967"/>
                <a:gd name="connsiteY97" fmla="*/ 4929933 h 6683014"/>
                <a:gd name="connsiteX98" fmla="*/ 3412504 w 3989967"/>
                <a:gd name="connsiteY98" fmla="*/ 4929933 h 6683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3989967" h="6683014">
                  <a:moveTo>
                    <a:pt x="3412504" y="4929933"/>
                  </a:moveTo>
                  <a:cubicBezTo>
                    <a:pt x="3398370" y="4929933"/>
                    <a:pt x="3524276" y="5828952"/>
                    <a:pt x="3517172" y="6659647"/>
                  </a:cubicBezTo>
                  <a:cubicBezTo>
                    <a:pt x="2572088" y="6699496"/>
                    <a:pt x="1283969" y="6676063"/>
                    <a:pt x="372025" y="6677152"/>
                  </a:cubicBezTo>
                  <a:cubicBezTo>
                    <a:pt x="383498" y="6605467"/>
                    <a:pt x="640339" y="4787449"/>
                    <a:pt x="657135" y="4716651"/>
                  </a:cubicBezTo>
                  <a:cubicBezTo>
                    <a:pt x="712024" y="4475924"/>
                    <a:pt x="776611" y="4237858"/>
                    <a:pt x="846522" y="4001568"/>
                  </a:cubicBezTo>
                  <a:cubicBezTo>
                    <a:pt x="846522" y="4000681"/>
                    <a:pt x="846522" y="3999793"/>
                    <a:pt x="847410" y="3998019"/>
                  </a:cubicBezTo>
                  <a:cubicBezTo>
                    <a:pt x="888989" y="3923671"/>
                    <a:pt x="864206" y="3867070"/>
                    <a:pt x="806718" y="3809519"/>
                  </a:cubicBezTo>
                  <a:cubicBezTo>
                    <a:pt x="745681" y="3749368"/>
                    <a:pt x="695228" y="3678570"/>
                    <a:pt x="638627" y="3614807"/>
                  </a:cubicBezTo>
                  <a:cubicBezTo>
                    <a:pt x="623606" y="3598011"/>
                    <a:pt x="626268" y="3590025"/>
                    <a:pt x="640402" y="3575003"/>
                  </a:cubicBezTo>
                  <a:cubicBezTo>
                    <a:pt x="754554" y="3453752"/>
                    <a:pt x="856283" y="3324578"/>
                    <a:pt x="929744" y="3174995"/>
                  </a:cubicBezTo>
                  <a:cubicBezTo>
                    <a:pt x="949202" y="3135191"/>
                    <a:pt x="967773" y="3095323"/>
                    <a:pt x="979309" y="3046645"/>
                  </a:cubicBezTo>
                  <a:cubicBezTo>
                    <a:pt x="907623" y="3075865"/>
                    <a:pt x="839487" y="3097098"/>
                    <a:pt x="768689" y="3108570"/>
                  </a:cubicBezTo>
                  <a:cubicBezTo>
                    <a:pt x="673108" y="3123592"/>
                    <a:pt x="576703" y="3128916"/>
                    <a:pt x="479347" y="3128029"/>
                  </a:cubicBezTo>
                  <a:cubicBezTo>
                    <a:pt x="356385" y="3127141"/>
                    <a:pt x="233359" y="3119155"/>
                    <a:pt x="110397" y="3105908"/>
                  </a:cubicBezTo>
                  <a:cubicBezTo>
                    <a:pt x="80290" y="3102359"/>
                    <a:pt x="49359" y="3099696"/>
                    <a:pt x="20140" y="3095260"/>
                  </a:cubicBezTo>
                  <a:cubicBezTo>
                    <a:pt x="-9967" y="3090823"/>
                    <a:pt x="-206" y="3066928"/>
                    <a:pt x="10379" y="3048357"/>
                  </a:cubicBezTo>
                  <a:cubicBezTo>
                    <a:pt x="14816" y="3045695"/>
                    <a:pt x="19252" y="3045695"/>
                    <a:pt x="22739" y="3047469"/>
                  </a:cubicBezTo>
                  <a:cubicBezTo>
                    <a:pt x="81114" y="3076689"/>
                    <a:pt x="143989" y="3082837"/>
                    <a:pt x="206802" y="3084611"/>
                  </a:cubicBezTo>
                  <a:cubicBezTo>
                    <a:pt x="252817" y="3085499"/>
                    <a:pt x="299721" y="3083724"/>
                    <a:pt x="322729" y="3031497"/>
                  </a:cubicBezTo>
                  <a:cubicBezTo>
                    <a:pt x="335088" y="2969572"/>
                    <a:pt x="334201" y="2968685"/>
                    <a:pt x="399738" y="2961586"/>
                  </a:cubicBezTo>
                  <a:cubicBezTo>
                    <a:pt x="543997" y="2946564"/>
                    <a:pt x="688193" y="2936803"/>
                    <a:pt x="832451" y="2922669"/>
                  </a:cubicBezTo>
                  <a:lnTo>
                    <a:pt x="1281074" y="2880202"/>
                  </a:lnTo>
                  <a:cubicBezTo>
                    <a:pt x="1323540" y="2875766"/>
                    <a:pt x="1366007" y="2879315"/>
                    <a:pt x="1408473" y="2873104"/>
                  </a:cubicBezTo>
                  <a:cubicBezTo>
                    <a:pt x="1421720" y="2871329"/>
                    <a:pt x="1496955" y="2873991"/>
                    <a:pt x="1502279" y="2889900"/>
                  </a:cubicBezTo>
                  <a:cubicBezTo>
                    <a:pt x="1504054" y="2902260"/>
                    <a:pt x="1498730" y="2913795"/>
                    <a:pt x="1492518" y="2923556"/>
                  </a:cubicBezTo>
                  <a:cubicBezTo>
                    <a:pt x="1445615" y="3003228"/>
                    <a:pt x="1186380" y="3562516"/>
                    <a:pt x="1308455" y="3578426"/>
                  </a:cubicBezTo>
                  <a:cubicBezTo>
                    <a:pt x="1432305" y="3594335"/>
                    <a:pt x="1778310" y="3657210"/>
                    <a:pt x="1903047" y="3658098"/>
                  </a:cubicBezTo>
                  <a:cubicBezTo>
                    <a:pt x="1954387" y="3658098"/>
                    <a:pt x="1956162" y="3658098"/>
                    <a:pt x="1960536" y="3605870"/>
                  </a:cubicBezTo>
                  <a:cubicBezTo>
                    <a:pt x="1967634" y="3524423"/>
                    <a:pt x="1976444" y="3443040"/>
                    <a:pt x="1984431" y="3362481"/>
                  </a:cubicBezTo>
                  <a:cubicBezTo>
                    <a:pt x="1995903" y="3250104"/>
                    <a:pt x="2004777" y="3136839"/>
                    <a:pt x="2018023" y="3024398"/>
                  </a:cubicBezTo>
                  <a:cubicBezTo>
                    <a:pt x="2024235" y="2973946"/>
                    <a:pt x="2026010" y="2922605"/>
                    <a:pt x="2033045" y="2871266"/>
                  </a:cubicBezTo>
                  <a:cubicBezTo>
                    <a:pt x="2035707" y="2850033"/>
                    <a:pt x="2027721" y="2839384"/>
                    <a:pt x="2004713" y="2838497"/>
                  </a:cubicBezTo>
                  <a:cubicBezTo>
                    <a:pt x="1917118" y="2836722"/>
                    <a:pt x="1830411" y="2844708"/>
                    <a:pt x="1743704" y="2849145"/>
                  </a:cubicBezTo>
                  <a:cubicBezTo>
                    <a:pt x="1721583" y="2850033"/>
                    <a:pt x="1700350" y="2855356"/>
                    <a:pt x="1679117" y="2846483"/>
                  </a:cubicBezTo>
                  <a:cubicBezTo>
                    <a:pt x="1659658" y="2816376"/>
                    <a:pt x="1667644" y="2783671"/>
                    <a:pt x="1670243" y="2751790"/>
                  </a:cubicBezTo>
                  <a:cubicBezTo>
                    <a:pt x="1672905" y="2722570"/>
                    <a:pt x="1662257" y="2707548"/>
                    <a:pt x="1638362" y="2695125"/>
                  </a:cubicBezTo>
                  <a:lnTo>
                    <a:pt x="1461397" y="2606643"/>
                  </a:lnTo>
                  <a:cubicBezTo>
                    <a:pt x="1437502" y="2595107"/>
                    <a:pt x="1423368" y="2579198"/>
                    <a:pt x="1426030" y="2551754"/>
                  </a:cubicBezTo>
                  <a:cubicBezTo>
                    <a:pt x="1441052" y="2440264"/>
                    <a:pt x="1460510" y="2330485"/>
                    <a:pt x="1480032" y="2219882"/>
                  </a:cubicBezTo>
                  <a:cubicBezTo>
                    <a:pt x="1493279" y="2145535"/>
                    <a:pt x="1495941" y="2146422"/>
                    <a:pt x="1421656" y="2155295"/>
                  </a:cubicBezTo>
                  <a:cubicBezTo>
                    <a:pt x="1395986" y="2158845"/>
                    <a:pt x="1369429" y="2161507"/>
                    <a:pt x="1343823" y="2164169"/>
                  </a:cubicBezTo>
                  <a:cubicBezTo>
                    <a:pt x="1330576" y="2165056"/>
                    <a:pt x="1318153" y="2168606"/>
                    <a:pt x="1307568" y="2177416"/>
                  </a:cubicBezTo>
                  <a:cubicBezTo>
                    <a:pt x="1297807" y="2188064"/>
                    <a:pt x="1286335" y="2195987"/>
                    <a:pt x="1271313" y="2195987"/>
                  </a:cubicBezTo>
                  <a:cubicBezTo>
                    <a:pt x="1203177" y="2196874"/>
                    <a:pt x="1135927" y="2200424"/>
                    <a:pt x="1067791" y="2194212"/>
                  </a:cubicBezTo>
                  <a:cubicBezTo>
                    <a:pt x="1056319" y="2188888"/>
                    <a:pt x="1039142" y="2188445"/>
                    <a:pt x="1041804" y="2173423"/>
                  </a:cubicBezTo>
                  <a:cubicBezTo>
                    <a:pt x="915039" y="2072011"/>
                    <a:pt x="921377" y="2046658"/>
                    <a:pt x="781935" y="2065673"/>
                  </a:cubicBezTo>
                  <a:cubicBezTo>
                    <a:pt x="799619" y="1947971"/>
                    <a:pt x="776992" y="1732343"/>
                    <a:pt x="818571" y="1622628"/>
                  </a:cubicBezTo>
                  <a:cubicBezTo>
                    <a:pt x="861037" y="1511138"/>
                    <a:pt x="834670" y="1355217"/>
                    <a:pt x="874474" y="1242839"/>
                  </a:cubicBezTo>
                  <a:cubicBezTo>
                    <a:pt x="893933" y="1187950"/>
                    <a:pt x="905468" y="1129574"/>
                    <a:pt x="919603" y="1072910"/>
                  </a:cubicBezTo>
                  <a:cubicBezTo>
                    <a:pt x="947047" y="964082"/>
                    <a:pt x="976203" y="854304"/>
                    <a:pt x="1001873" y="744588"/>
                  </a:cubicBezTo>
                  <a:cubicBezTo>
                    <a:pt x="1022219" y="659656"/>
                    <a:pt x="1052326" y="579096"/>
                    <a:pt x="1091243" y="501199"/>
                  </a:cubicBezTo>
                  <a:cubicBezTo>
                    <a:pt x="1156717" y="367588"/>
                    <a:pt x="1266432" y="295015"/>
                    <a:pt x="1404480" y="256922"/>
                  </a:cubicBezTo>
                  <a:cubicBezTo>
                    <a:pt x="1469954" y="239239"/>
                    <a:pt x="1537203" y="225041"/>
                    <a:pt x="1606227" y="228590"/>
                  </a:cubicBezTo>
                  <a:cubicBezTo>
                    <a:pt x="1609776" y="240126"/>
                    <a:pt x="1602677" y="248049"/>
                    <a:pt x="1595578" y="254260"/>
                  </a:cubicBezTo>
                  <a:cubicBezTo>
                    <a:pt x="1515970" y="324171"/>
                    <a:pt x="1497335" y="412654"/>
                    <a:pt x="1515970" y="512671"/>
                  </a:cubicBezTo>
                  <a:cubicBezTo>
                    <a:pt x="1522181" y="544553"/>
                    <a:pt x="1527442" y="577258"/>
                    <a:pt x="1532766" y="609140"/>
                  </a:cubicBezTo>
                  <a:cubicBezTo>
                    <a:pt x="1536316" y="628598"/>
                    <a:pt x="1559957" y="637408"/>
                    <a:pt x="1574155" y="626823"/>
                  </a:cubicBezTo>
                  <a:cubicBezTo>
                    <a:pt x="1592726" y="611802"/>
                    <a:pt x="1596466" y="589681"/>
                    <a:pt x="1615924" y="575547"/>
                  </a:cubicBezTo>
                  <a:cubicBezTo>
                    <a:pt x="1623910" y="570223"/>
                    <a:pt x="1632720" y="562300"/>
                    <a:pt x="1642481" y="570223"/>
                  </a:cubicBezTo>
                  <a:cubicBezTo>
                    <a:pt x="1650468" y="576434"/>
                    <a:pt x="1646918" y="587019"/>
                    <a:pt x="1644256" y="594118"/>
                  </a:cubicBezTo>
                  <a:cubicBezTo>
                    <a:pt x="1624798" y="640134"/>
                    <a:pt x="1638045" y="681713"/>
                    <a:pt x="1662827" y="721580"/>
                  </a:cubicBezTo>
                  <a:cubicBezTo>
                    <a:pt x="1671701" y="735715"/>
                    <a:pt x="1676962" y="750800"/>
                    <a:pt x="1685835" y="764934"/>
                  </a:cubicBezTo>
                  <a:cubicBezTo>
                    <a:pt x="1724752" y="825084"/>
                    <a:pt x="1728302" y="884410"/>
                    <a:pt x="1697307" y="950772"/>
                  </a:cubicBezTo>
                  <a:cubicBezTo>
                    <a:pt x="1661940" y="1026007"/>
                    <a:pt x="1663715" y="1108278"/>
                    <a:pt x="1673412" y="1188837"/>
                  </a:cubicBezTo>
                  <a:cubicBezTo>
                    <a:pt x="1680511" y="1243727"/>
                    <a:pt x="1672525" y="1297665"/>
                    <a:pt x="1668088" y="1351667"/>
                  </a:cubicBezTo>
                  <a:cubicBezTo>
                    <a:pt x="1660989" y="1443699"/>
                    <a:pt x="1660292" y="1536618"/>
                    <a:pt x="1650531" y="1628649"/>
                  </a:cubicBezTo>
                  <a:cubicBezTo>
                    <a:pt x="1639059" y="1741027"/>
                    <a:pt x="1654524" y="1854291"/>
                    <a:pt x="1640326" y="1966732"/>
                  </a:cubicBezTo>
                  <a:cubicBezTo>
                    <a:pt x="1635890" y="2004762"/>
                    <a:pt x="1637664" y="2042855"/>
                    <a:pt x="1631453" y="2080884"/>
                  </a:cubicBezTo>
                  <a:cubicBezTo>
                    <a:pt x="1629678" y="2090645"/>
                    <a:pt x="1631453" y="2101230"/>
                    <a:pt x="1624354" y="2110991"/>
                  </a:cubicBezTo>
                  <a:cubicBezTo>
                    <a:pt x="1683617" y="1954373"/>
                    <a:pt x="1718477" y="1799466"/>
                    <a:pt x="1782177" y="1645509"/>
                  </a:cubicBezTo>
                  <a:cubicBezTo>
                    <a:pt x="1805185" y="1588845"/>
                    <a:pt x="1840552" y="1538456"/>
                    <a:pt x="1870659" y="1485341"/>
                  </a:cubicBezTo>
                  <a:cubicBezTo>
                    <a:pt x="1950267" y="1349069"/>
                    <a:pt x="2029052" y="1211021"/>
                    <a:pt x="2114872" y="1079122"/>
                  </a:cubicBezTo>
                  <a:cubicBezTo>
                    <a:pt x="2144091" y="1033993"/>
                    <a:pt x="2176797" y="992414"/>
                    <a:pt x="2213115" y="952547"/>
                  </a:cubicBezTo>
                  <a:cubicBezTo>
                    <a:pt x="2303372" y="853416"/>
                    <a:pt x="2402503" y="763159"/>
                    <a:pt x="2498020" y="668466"/>
                  </a:cubicBezTo>
                  <a:cubicBezTo>
                    <a:pt x="2535162" y="631324"/>
                    <a:pt x="2575854" y="598555"/>
                    <a:pt x="2613059" y="561413"/>
                  </a:cubicBezTo>
                  <a:cubicBezTo>
                    <a:pt x="2636067" y="538405"/>
                    <a:pt x="2651976" y="541067"/>
                    <a:pt x="2672322" y="567624"/>
                  </a:cubicBezTo>
                  <a:cubicBezTo>
                    <a:pt x="2713901" y="623401"/>
                    <a:pt x="2736909" y="686213"/>
                    <a:pt x="2744008" y="754349"/>
                  </a:cubicBezTo>
                  <a:cubicBezTo>
                    <a:pt x="2745783" y="774695"/>
                    <a:pt x="2751994" y="795041"/>
                    <a:pt x="2749332" y="815387"/>
                  </a:cubicBezTo>
                  <a:lnTo>
                    <a:pt x="3034237" y="92381"/>
                  </a:lnTo>
                  <a:cubicBezTo>
                    <a:pt x="3045709" y="62274"/>
                    <a:pt x="3050146" y="28681"/>
                    <a:pt x="3071379" y="2124"/>
                  </a:cubicBezTo>
                  <a:cubicBezTo>
                    <a:pt x="3074041" y="-538"/>
                    <a:pt x="3077591" y="-538"/>
                    <a:pt x="3081140" y="1237"/>
                  </a:cubicBezTo>
                  <a:cubicBezTo>
                    <a:pt x="3134255" y="90606"/>
                    <a:pt x="3181158" y="183525"/>
                    <a:pt x="3225399" y="278219"/>
                  </a:cubicBezTo>
                  <a:cubicBezTo>
                    <a:pt x="3250182" y="330446"/>
                    <a:pt x="3283774" y="350792"/>
                    <a:pt x="3338664" y="361440"/>
                  </a:cubicBezTo>
                  <a:cubicBezTo>
                    <a:pt x="3493508" y="391547"/>
                    <a:pt x="3647464" y="426915"/>
                    <a:pt x="3789061" y="500375"/>
                  </a:cubicBezTo>
                  <a:cubicBezTo>
                    <a:pt x="3920897" y="568511"/>
                    <a:pt x="3981934" y="679114"/>
                    <a:pt x="3989033" y="824260"/>
                  </a:cubicBezTo>
                  <a:cubicBezTo>
                    <a:pt x="3995244" y="963195"/>
                    <a:pt x="3969574" y="1097693"/>
                    <a:pt x="3939468" y="1231367"/>
                  </a:cubicBezTo>
                  <a:cubicBezTo>
                    <a:pt x="3915572" y="1336709"/>
                    <a:pt x="3894339" y="1441987"/>
                    <a:pt x="3866894" y="1546442"/>
                  </a:cubicBezTo>
                  <a:cubicBezTo>
                    <a:pt x="3820879" y="1724357"/>
                    <a:pt x="3766053" y="1898659"/>
                    <a:pt x="3693480" y="2068588"/>
                  </a:cubicBezTo>
                  <a:cubicBezTo>
                    <a:pt x="3604997" y="2274772"/>
                    <a:pt x="3557207" y="2459722"/>
                    <a:pt x="3428857" y="2642074"/>
                  </a:cubicBezTo>
                  <a:cubicBezTo>
                    <a:pt x="3323579" y="2791657"/>
                    <a:pt x="3580595" y="2936803"/>
                    <a:pt x="3466443" y="3079224"/>
                  </a:cubicBezTo>
                  <a:cubicBezTo>
                    <a:pt x="3454971" y="3093358"/>
                    <a:pt x="3449647" y="3108443"/>
                    <a:pt x="3450534" y="3127014"/>
                  </a:cubicBezTo>
                  <a:cubicBezTo>
                    <a:pt x="3462894" y="3307528"/>
                    <a:pt x="3475317" y="3488105"/>
                    <a:pt x="3486789" y="3668619"/>
                  </a:cubicBezTo>
                  <a:cubicBezTo>
                    <a:pt x="3497437" y="3830561"/>
                    <a:pt x="3506248" y="3992504"/>
                    <a:pt x="3516008" y="4154447"/>
                  </a:cubicBezTo>
                  <a:cubicBezTo>
                    <a:pt x="3521333" y="4234119"/>
                    <a:pt x="3526657" y="4312840"/>
                    <a:pt x="3532805" y="4392512"/>
                  </a:cubicBezTo>
                  <a:cubicBezTo>
                    <a:pt x="3536354" y="4435866"/>
                    <a:pt x="3534579" y="4439415"/>
                    <a:pt x="3489451" y="4433204"/>
                  </a:cubicBezTo>
                  <a:cubicBezTo>
                    <a:pt x="3475317" y="4431429"/>
                    <a:pt x="3462006" y="4426992"/>
                    <a:pt x="3447872" y="4425217"/>
                  </a:cubicBezTo>
                  <a:cubicBezTo>
                    <a:pt x="3409842" y="4419006"/>
                    <a:pt x="3408068" y="4419893"/>
                    <a:pt x="3408955" y="4457099"/>
                  </a:cubicBezTo>
                  <a:cubicBezTo>
                    <a:pt x="3416941" y="4613971"/>
                    <a:pt x="3416054" y="4771540"/>
                    <a:pt x="3412504" y="4929933"/>
                  </a:cubicBezTo>
                  <a:lnTo>
                    <a:pt x="3412504" y="4929933"/>
                  </a:lnTo>
                  <a:close/>
                </a:path>
              </a:pathLst>
            </a:custGeom>
            <a:solidFill>
              <a:srgbClr val="000000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64" name="자유형: 도형 1463">
              <a:extLst>
                <a:ext uri="{FF2B5EF4-FFF2-40B4-BE49-F238E27FC236}">
                  <a16:creationId xmlns:a16="http://schemas.microsoft.com/office/drawing/2014/main" id="{A1E0595D-BBF5-47A1-AE84-5DDC6E23A710}"/>
                </a:ext>
              </a:extLst>
            </p:cNvPr>
            <p:cNvSpPr/>
            <p:nvPr/>
          </p:nvSpPr>
          <p:spPr>
            <a:xfrm>
              <a:off x="3433935" y="2034815"/>
              <a:ext cx="3031922" cy="2892296"/>
            </a:xfrm>
            <a:custGeom>
              <a:avLst/>
              <a:gdLst>
                <a:gd name="connsiteX0" fmla="*/ 1009 w 3031922"/>
                <a:gd name="connsiteY0" fmla="*/ 32346 h 2892296"/>
                <a:gd name="connsiteX1" fmla="*/ 24904 w 3031922"/>
                <a:gd name="connsiteY1" fmla="*/ 464 h 2892296"/>
                <a:gd name="connsiteX2" fmla="*/ 1156284 w 3031922"/>
                <a:gd name="connsiteY2" fmla="*/ 394261 h 2892296"/>
                <a:gd name="connsiteX3" fmla="*/ 1173967 w 3031922"/>
                <a:gd name="connsiteY3" fmla="*/ 417268 h 2892296"/>
                <a:gd name="connsiteX4" fmla="*/ 1456400 w 3031922"/>
                <a:gd name="connsiteY4" fmla="*/ 1987953 h 2892296"/>
                <a:gd name="connsiteX5" fmla="*/ 2222189 w 3031922"/>
                <a:gd name="connsiteY5" fmla="*/ 1951699 h 2892296"/>
                <a:gd name="connsiteX6" fmla="*/ 2294762 w 3031922"/>
                <a:gd name="connsiteY6" fmla="*/ 1979143 h 2892296"/>
                <a:gd name="connsiteX7" fmla="*/ 3010099 w 3031922"/>
                <a:gd name="connsiteY7" fmla="*/ 2587046 h 2892296"/>
                <a:gd name="connsiteX8" fmla="*/ 3031332 w 3031922"/>
                <a:gd name="connsiteY8" fmla="*/ 2627738 h 2892296"/>
                <a:gd name="connsiteX9" fmla="*/ 3027782 w 3031922"/>
                <a:gd name="connsiteY9" fmla="*/ 2732129 h 2892296"/>
                <a:gd name="connsiteX10" fmla="*/ 1510402 w 3031922"/>
                <a:gd name="connsiteY10" fmla="*/ 2892297 h 2892296"/>
                <a:gd name="connsiteX11" fmla="*/ 1424519 w 3031922"/>
                <a:gd name="connsiteY11" fmla="*/ 2866627 h 2892296"/>
                <a:gd name="connsiteX12" fmla="*/ 444497 w 3031922"/>
                <a:gd name="connsiteY12" fmla="*/ 2244526 h 2892296"/>
                <a:gd name="connsiteX13" fmla="*/ 417052 w 3031922"/>
                <a:gd name="connsiteY13" fmla="*/ 2204722 h 2892296"/>
                <a:gd name="connsiteX14" fmla="*/ 1009 w 3031922"/>
                <a:gd name="connsiteY14" fmla="*/ 32346 h 2892296"/>
                <a:gd name="connsiteX15" fmla="*/ 1009 w 3031922"/>
                <a:gd name="connsiteY15" fmla="*/ 32346 h 289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031922" h="2892296">
                  <a:moveTo>
                    <a:pt x="1009" y="32346"/>
                  </a:moveTo>
                  <a:cubicBezTo>
                    <a:pt x="-2541" y="13775"/>
                    <a:pt x="2783" y="5789"/>
                    <a:pt x="24904" y="464"/>
                  </a:cubicBezTo>
                  <a:cubicBezTo>
                    <a:pt x="89554" y="-15445"/>
                    <a:pt x="1101394" y="382725"/>
                    <a:pt x="1156284" y="394261"/>
                  </a:cubicBezTo>
                  <a:cubicBezTo>
                    <a:pt x="1170418" y="396923"/>
                    <a:pt x="1172193" y="405733"/>
                    <a:pt x="1173967" y="417268"/>
                  </a:cubicBezTo>
                  <a:cubicBezTo>
                    <a:pt x="1179292" y="444713"/>
                    <a:pt x="1439541" y="1979967"/>
                    <a:pt x="1456400" y="1987953"/>
                  </a:cubicBezTo>
                  <a:cubicBezTo>
                    <a:pt x="1472309" y="1995940"/>
                    <a:pt x="2146067" y="1956072"/>
                    <a:pt x="2222189" y="1951699"/>
                  </a:cubicBezTo>
                  <a:cubicBezTo>
                    <a:pt x="2251409" y="1949924"/>
                    <a:pt x="2273529" y="1957910"/>
                    <a:pt x="2294762" y="1979143"/>
                  </a:cubicBezTo>
                  <a:cubicBezTo>
                    <a:pt x="2324869" y="2010137"/>
                    <a:pt x="2944561" y="2555228"/>
                    <a:pt x="3010099" y="2587046"/>
                  </a:cubicBezTo>
                  <a:cubicBezTo>
                    <a:pt x="3027782" y="2595919"/>
                    <a:pt x="3033994" y="2607392"/>
                    <a:pt x="3031332" y="2627738"/>
                  </a:cubicBezTo>
                  <a:cubicBezTo>
                    <a:pt x="3026895" y="2662281"/>
                    <a:pt x="3028670" y="2696761"/>
                    <a:pt x="3027782" y="2732129"/>
                  </a:cubicBezTo>
                  <a:cubicBezTo>
                    <a:pt x="3033107" y="2760461"/>
                    <a:pt x="1543171" y="2892297"/>
                    <a:pt x="1510402" y="2892297"/>
                  </a:cubicBezTo>
                  <a:cubicBezTo>
                    <a:pt x="1478521" y="2892297"/>
                    <a:pt x="1450189" y="2886085"/>
                    <a:pt x="1424519" y="2866627"/>
                  </a:cubicBezTo>
                  <a:cubicBezTo>
                    <a:pt x="1398849" y="2848056"/>
                    <a:pt x="501161" y="2284394"/>
                    <a:pt x="444497" y="2244526"/>
                  </a:cubicBezTo>
                  <a:cubicBezTo>
                    <a:pt x="428588" y="2233054"/>
                    <a:pt x="417940" y="2217969"/>
                    <a:pt x="417052" y="2204722"/>
                  </a:cubicBezTo>
                  <a:cubicBezTo>
                    <a:pt x="410904" y="2149896"/>
                    <a:pt x="6333" y="62453"/>
                    <a:pt x="1009" y="32346"/>
                  </a:cubicBezTo>
                  <a:lnTo>
                    <a:pt x="1009" y="32346"/>
                  </a:lnTo>
                  <a:close/>
                </a:path>
              </a:pathLst>
            </a:custGeom>
            <a:solidFill>
              <a:srgbClr val="6D5D5D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65" name="자유형: 도형 1464">
              <a:extLst>
                <a:ext uri="{FF2B5EF4-FFF2-40B4-BE49-F238E27FC236}">
                  <a16:creationId xmlns:a16="http://schemas.microsoft.com/office/drawing/2014/main" id="{B8E289B0-CC57-4DE5-925A-7D8275B92113}"/>
                </a:ext>
              </a:extLst>
            </p:cNvPr>
            <p:cNvSpPr/>
            <p:nvPr/>
          </p:nvSpPr>
          <p:spPr>
            <a:xfrm>
              <a:off x="6694267" y="400159"/>
              <a:ext cx="1430381" cy="2346337"/>
            </a:xfrm>
            <a:custGeom>
              <a:avLst/>
              <a:gdLst>
                <a:gd name="connsiteX0" fmla="*/ 1160727 w 1430381"/>
                <a:gd name="connsiteY0" fmla="*/ 1527242 h 2346337"/>
                <a:gd name="connsiteX1" fmla="*/ 1158952 w 1430381"/>
                <a:gd name="connsiteY1" fmla="*/ 1527242 h 2346337"/>
                <a:gd name="connsiteX2" fmla="*/ 59073 w 1430381"/>
                <a:gd name="connsiteY2" fmla="*/ 2331188 h 2346337"/>
                <a:gd name="connsiteX3" fmla="*/ 5959 w 1430381"/>
                <a:gd name="connsiteY3" fmla="*/ 2309067 h 2346337"/>
                <a:gd name="connsiteX4" fmla="*/ 30741 w 1430381"/>
                <a:gd name="connsiteY4" fmla="*/ 2160308 h 2346337"/>
                <a:gd name="connsiteX5" fmla="*/ 90955 w 1430381"/>
                <a:gd name="connsiteY5" fmla="*/ 1966421 h 2346337"/>
                <a:gd name="connsiteX6" fmla="*/ 175951 w 1430381"/>
                <a:gd name="connsiteY6" fmla="*/ 1755673 h 2346337"/>
                <a:gd name="connsiteX7" fmla="*/ 234516 w 1430381"/>
                <a:gd name="connsiteY7" fmla="*/ 1472036 h 2346337"/>
                <a:gd name="connsiteX8" fmla="*/ 293842 w 1430381"/>
                <a:gd name="connsiteY8" fmla="*/ 1298494 h 2346337"/>
                <a:gd name="connsiteX9" fmla="*/ 272609 w 1430381"/>
                <a:gd name="connsiteY9" fmla="*/ 1225921 h 2346337"/>
                <a:gd name="connsiteX10" fmla="*/ 234516 w 1430381"/>
                <a:gd name="connsiteY10" fmla="*/ 952362 h 2346337"/>
                <a:gd name="connsiteX11" fmla="*/ 189325 w 1430381"/>
                <a:gd name="connsiteY11" fmla="*/ 905459 h 2346337"/>
                <a:gd name="connsiteX12" fmla="*/ 91018 w 1430381"/>
                <a:gd name="connsiteY12" fmla="*/ 816026 h 2346337"/>
                <a:gd name="connsiteX13" fmla="*/ 78595 w 1430381"/>
                <a:gd name="connsiteY13" fmla="*/ 504374 h 2346337"/>
                <a:gd name="connsiteX14" fmla="*/ 122900 w 1430381"/>
                <a:gd name="connsiteY14" fmla="*/ 414053 h 2346337"/>
                <a:gd name="connsiteX15" fmla="*/ 145020 w 1430381"/>
                <a:gd name="connsiteY15" fmla="*/ 410504 h 2346337"/>
                <a:gd name="connsiteX16" fmla="*/ 167141 w 1430381"/>
                <a:gd name="connsiteY16" fmla="*/ 437948 h 2346337"/>
                <a:gd name="connsiteX17" fmla="*/ 239777 w 1430381"/>
                <a:gd name="connsiteY17" fmla="*/ 620364 h 2346337"/>
                <a:gd name="connsiteX18" fmla="*/ 274320 w 1430381"/>
                <a:gd name="connsiteY18" fmla="*/ 477816 h 2346337"/>
                <a:gd name="connsiteX19" fmla="*/ 467384 w 1430381"/>
                <a:gd name="connsiteY19" fmla="*/ 140494 h 2346337"/>
                <a:gd name="connsiteX20" fmla="*/ 578050 w 1430381"/>
                <a:gd name="connsiteY20" fmla="*/ 16517 h 2346337"/>
                <a:gd name="connsiteX21" fmla="*/ 630277 w 1430381"/>
                <a:gd name="connsiteY21" fmla="*/ 20067 h 2346337"/>
                <a:gd name="connsiteX22" fmla="*/ 779036 w 1430381"/>
                <a:gd name="connsiteY22" fmla="*/ 206855 h 2346337"/>
                <a:gd name="connsiteX23" fmla="*/ 1082766 w 1430381"/>
                <a:gd name="connsiteY23" fmla="*/ 487514 h 2346337"/>
                <a:gd name="connsiteX24" fmla="*/ 1338705 w 1430381"/>
                <a:gd name="connsiteY24" fmla="*/ 595518 h 2346337"/>
                <a:gd name="connsiteX25" fmla="*/ 1395369 w 1430381"/>
                <a:gd name="connsiteY25" fmla="*/ 648632 h 2346337"/>
                <a:gd name="connsiteX26" fmla="*/ 1429025 w 1430381"/>
                <a:gd name="connsiteY26" fmla="*/ 789405 h 2346337"/>
                <a:gd name="connsiteX27" fmla="*/ 1416602 w 1430381"/>
                <a:gd name="connsiteY27" fmla="*/ 832822 h 2346337"/>
                <a:gd name="connsiteX28" fmla="*/ 1331606 w 1430381"/>
                <a:gd name="connsiteY28" fmla="*/ 1137376 h 2346337"/>
                <a:gd name="connsiteX29" fmla="*/ 1177523 w 1430381"/>
                <a:gd name="connsiteY29" fmla="*/ 1406562 h 2346337"/>
                <a:gd name="connsiteX30" fmla="*/ 1103999 w 1430381"/>
                <a:gd name="connsiteY30" fmla="*/ 1484459 h 2346337"/>
                <a:gd name="connsiteX31" fmla="*/ 1160727 w 1430381"/>
                <a:gd name="connsiteY31" fmla="*/ 1527242 h 2346337"/>
                <a:gd name="connsiteX32" fmla="*/ 1160727 w 1430381"/>
                <a:gd name="connsiteY32" fmla="*/ 1527242 h 234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430381" h="2346337">
                  <a:moveTo>
                    <a:pt x="1160727" y="1527242"/>
                  </a:moveTo>
                  <a:lnTo>
                    <a:pt x="1158952" y="1527242"/>
                  </a:lnTo>
                  <a:cubicBezTo>
                    <a:pt x="1158952" y="1527242"/>
                    <a:pt x="138808" y="2275411"/>
                    <a:pt x="59073" y="2331188"/>
                  </a:cubicBezTo>
                  <a:cubicBezTo>
                    <a:pt x="23642" y="2355970"/>
                    <a:pt x="12170" y="2351534"/>
                    <a:pt x="5959" y="2309067"/>
                  </a:cubicBezTo>
                  <a:cubicBezTo>
                    <a:pt x="-2028" y="2257727"/>
                    <a:pt x="-8239" y="2205500"/>
                    <a:pt x="30741" y="2160308"/>
                  </a:cubicBezTo>
                  <a:cubicBezTo>
                    <a:pt x="77708" y="2105419"/>
                    <a:pt x="87405" y="2035444"/>
                    <a:pt x="90955" y="1966421"/>
                  </a:cubicBezTo>
                  <a:cubicBezTo>
                    <a:pt x="94504" y="1884974"/>
                    <a:pt x="122836" y="1815887"/>
                    <a:pt x="175951" y="1755673"/>
                  </a:cubicBezTo>
                  <a:cubicBezTo>
                    <a:pt x="233502" y="1690136"/>
                    <a:pt x="224755" y="1485346"/>
                    <a:pt x="234516" y="1472036"/>
                  </a:cubicBezTo>
                  <a:cubicBezTo>
                    <a:pt x="261961" y="1417147"/>
                    <a:pt x="280595" y="1357820"/>
                    <a:pt x="293842" y="1298494"/>
                  </a:cubicBezTo>
                  <a:cubicBezTo>
                    <a:pt x="298279" y="1277261"/>
                    <a:pt x="281419" y="1249817"/>
                    <a:pt x="272609" y="1225921"/>
                  </a:cubicBezTo>
                  <a:cubicBezTo>
                    <a:pt x="241615" y="1137376"/>
                    <a:pt x="235404" y="1045281"/>
                    <a:pt x="234516" y="952362"/>
                  </a:cubicBezTo>
                  <a:cubicBezTo>
                    <a:pt x="234516" y="905459"/>
                    <a:pt x="234516" y="905459"/>
                    <a:pt x="189325" y="905459"/>
                  </a:cubicBezTo>
                  <a:cubicBezTo>
                    <a:pt x="138872" y="905459"/>
                    <a:pt x="101666" y="870915"/>
                    <a:pt x="91018" y="816026"/>
                  </a:cubicBezTo>
                  <a:cubicBezTo>
                    <a:pt x="69785" y="712459"/>
                    <a:pt x="68898" y="607941"/>
                    <a:pt x="78595" y="504374"/>
                  </a:cubicBezTo>
                  <a:cubicBezTo>
                    <a:pt x="82144" y="471605"/>
                    <a:pt x="82144" y="430913"/>
                    <a:pt x="122900" y="414053"/>
                  </a:cubicBezTo>
                  <a:cubicBezTo>
                    <a:pt x="129998" y="411391"/>
                    <a:pt x="137984" y="412278"/>
                    <a:pt x="145020" y="410504"/>
                  </a:cubicBezTo>
                  <a:cubicBezTo>
                    <a:pt x="157443" y="415828"/>
                    <a:pt x="162704" y="427300"/>
                    <a:pt x="167141" y="437948"/>
                  </a:cubicBezTo>
                  <a:cubicBezTo>
                    <a:pt x="191036" y="500824"/>
                    <a:pt x="218480" y="561925"/>
                    <a:pt x="239777" y="620364"/>
                  </a:cubicBezTo>
                  <a:cubicBezTo>
                    <a:pt x="237115" y="572573"/>
                    <a:pt x="254862" y="523832"/>
                    <a:pt x="274320" y="477816"/>
                  </a:cubicBezTo>
                  <a:cubicBezTo>
                    <a:pt x="324773" y="357389"/>
                    <a:pt x="391198" y="245836"/>
                    <a:pt x="467384" y="140494"/>
                  </a:cubicBezTo>
                  <a:cubicBezTo>
                    <a:pt x="500153" y="95365"/>
                    <a:pt x="537358" y="54610"/>
                    <a:pt x="578050" y="16517"/>
                  </a:cubicBezTo>
                  <a:cubicBezTo>
                    <a:pt x="602833" y="-6490"/>
                    <a:pt x="609044" y="-5603"/>
                    <a:pt x="630277" y="20067"/>
                  </a:cubicBezTo>
                  <a:cubicBezTo>
                    <a:pt x="681617" y="81168"/>
                    <a:pt x="727697" y="146705"/>
                    <a:pt x="779036" y="206855"/>
                  </a:cubicBezTo>
                  <a:cubicBezTo>
                    <a:pt x="868469" y="312197"/>
                    <a:pt x="959677" y="416715"/>
                    <a:pt x="1082766" y="487514"/>
                  </a:cubicBezTo>
                  <a:cubicBezTo>
                    <a:pt x="1163325" y="533529"/>
                    <a:pt x="1250159" y="567186"/>
                    <a:pt x="1338705" y="595518"/>
                  </a:cubicBezTo>
                  <a:cubicBezTo>
                    <a:pt x="1367037" y="604391"/>
                    <a:pt x="1384784" y="621188"/>
                    <a:pt x="1395369" y="648632"/>
                  </a:cubicBezTo>
                  <a:cubicBezTo>
                    <a:pt x="1413940" y="693761"/>
                    <a:pt x="1436124" y="738065"/>
                    <a:pt x="1429025" y="789405"/>
                  </a:cubicBezTo>
                  <a:cubicBezTo>
                    <a:pt x="1427250" y="804427"/>
                    <a:pt x="1427250" y="820399"/>
                    <a:pt x="1416602" y="832822"/>
                  </a:cubicBezTo>
                  <a:cubicBezTo>
                    <a:pt x="1403292" y="938164"/>
                    <a:pt x="1372298" y="1039133"/>
                    <a:pt x="1331606" y="1137376"/>
                  </a:cubicBezTo>
                  <a:cubicBezTo>
                    <a:pt x="1291738" y="1233020"/>
                    <a:pt x="1243948" y="1325052"/>
                    <a:pt x="1177523" y="1406562"/>
                  </a:cubicBezTo>
                  <a:cubicBezTo>
                    <a:pt x="1154515" y="1434007"/>
                    <a:pt x="1129732" y="1458789"/>
                    <a:pt x="1103999" y="1484459"/>
                  </a:cubicBezTo>
                  <a:cubicBezTo>
                    <a:pt x="1096203" y="1491558"/>
                    <a:pt x="1161614" y="1512221"/>
                    <a:pt x="1160727" y="1527242"/>
                  </a:cubicBezTo>
                  <a:lnTo>
                    <a:pt x="1160727" y="1527242"/>
                  </a:lnTo>
                  <a:close/>
                </a:path>
              </a:pathLst>
            </a:custGeom>
            <a:solidFill>
              <a:srgbClr val="FDC384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66" name="자유형: 도형 1465">
              <a:extLst>
                <a:ext uri="{FF2B5EF4-FFF2-40B4-BE49-F238E27FC236}">
                  <a16:creationId xmlns:a16="http://schemas.microsoft.com/office/drawing/2014/main" id="{0DBB546F-1D48-480D-BED5-A6BAF1376DA2}"/>
                </a:ext>
              </a:extLst>
            </p:cNvPr>
            <p:cNvSpPr/>
            <p:nvPr/>
          </p:nvSpPr>
          <p:spPr>
            <a:xfrm>
              <a:off x="6275523" y="1871815"/>
              <a:ext cx="1578964" cy="2177256"/>
            </a:xfrm>
            <a:custGeom>
              <a:avLst/>
              <a:gdLst>
                <a:gd name="connsiteX0" fmla="*/ 655416 w 1578964"/>
                <a:gd name="connsiteY0" fmla="*/ 0 h 2177256"/>
                <a:gd name="connsiteX1" fmla="*/ 688121 w 1578964"/>
                <a:gd name="connsiteY1" fmla="*/ 140963 h 2177256"/>
                <a:gd name="connsiteX2" fmla="*/ 577519 w 1578964"/>
                <a:gd name="connsiteY2" fmla="*/ 324075 h 2177256"/>
                <a:gd name="connsiteX3" fmla="*/ 522693 w 1578964"/>
                <a:gd name="connsiteY3" fmla="*/ 470933 h 2177256"/>
                <a:gd name="connsiteX4" fmla="*/ 498798 w 1578964"/>
                <a:gd name="connsiteY4" fmla="*/ 617790 h 2177256"/>
                <a:gd name="connsiteX5" fmla="*/ 452782 w 1578964"/>
                <a:gd name="connsiteY5" fmla="*/ 702723 h 2177256"/>
                <a:gd name="connsiteX6" fmla="*/ 441310 w 1578964"/>
                <a:gd name="connsiteY6" fmla="*/ 859278 h 2177256"/>
                <a:gd name="connsiteX7" fmla="*/ 465205 w 1578964"/>
                <a:gd name="connsiteY7" fmla="*/ 860166 h 2177256"/>
                <a:gd name="connsiteX8" fmla="*/ 614724 w 1578964"/>
                <a:gd name="connsiteY8" fmla="*/ 751338 h 2177256"/>
                <a:gd name="connsiteX9" fmla="*/ 972139 w 1578964"/>
                <a:gd name="connsiteY9" fmla="*/ 491279 h 2177256"/>
                <a:gd name="connsiteX10" fmla="*/ 1294123 w 1578964"/>
                <a:gd name="connsiteY10" fmla="*/ 255115 h 2177256"/>
                <a:gd name="connsiteX11" fmla="*/ 1562168 w 1578964"/>
                <a:gd name="connsiteY11" fmla="*/ 55206 h 2177256"/>
                <a:gd name="connsiteX12" fmla="*/ 1578964 w 1578964"/>
                <a:gd name="connsiteY12" fmla="*/ 55206 h 2177256"/>
                <a:gd name="connsiteX13" fmla="*/ 1498468 w 1578964"/>
                <a:gd name="connsiteY13" fmla="*/ 260439 h 2177256"/>
                <a:gd name="connsiteX14" fmla="*/ 1257868 w 1578964"/>
                <a:gd name="connsiteY14" fmla="*/ 873413 h 2177256"/>
                <a:gd name="connsiteX15" fmla="*/ 1244621 w 1578964"/>
                <a:gd name="connsiteY15" fmla="*/ 903519 h 2177256"/>
                <a:gd name="connsiteX16" fmla="*/ 1218063 w 1578964"/>
                <a:gd name="connsiteY16" fmla="*/ 728393 h 2177256"/>
                <a:gd name="connsiteX17" fmla="*/ 1159688 w 1578964"/>
                <a:gd name="connsiteY17" fmla="*/ 619565 h 2177256"/>
                <a:gd name="connsiteX18" fmla="*/ 1124321 w 1578964"/>
                <a:gd name="connsiteY18" fmla="*/ 616903 h 2177256"/>
                <a:gd name="connsiteX19" fmla="*/ 751884 w 1578964"/>
                <a:gd name="connsiteY19" fmla="*/ 979578 h 2177256"/>
                <a:gd name="connsiteX20" fmla="*/ 455571 w 1578964"/>
                <a:gd name="connsiteY20" fmla="*/ 1412101 h 2177256"/>
                <a:gd name="connsiteX21" fmla="*/ 311375 w 1578964"/>
                <a:gd name="connsiteY21" fmla="*/ 1661575 h 2177256"/>
                <a:gd name="connsiteX22" fmla="*/ 219217 w 1578964"/>
                <a:gd name="connsiteY22" fmla="*/ 1959664 h 2177256"/>
                <a:gd name="connsiteX23" fmla="*/ 113685 w 1578964"/>
                <a:gd name="connsiteY23" fmla="*/ 2177257 h 2177256"/>
                <a:gd name="connsiteX24" fmla="*/ 126044 w 1578964"/>
                <a:gd name="connsiteY24" fmla="*/ 2015377 h 2177256"/>
                <a:gd name="connsiteX25" fmla="*/ 160968 w 1578964"/>
                <a:gd name="connsiteY25" fmla="*/ 1399742 h 2177256"/>
                <a:gd name="connsiteX26" fmla="*/ 161855 w 1578964"/>
                <a:gd name="connsiteY26" fmla="*/ 1184811 h 2177256"/>
                <a:gd name="connsiteX27" fmla="*/ 191962 w 1578964"/>
                <a:gd name="connsiteY27" fmla="*/ 997262 h 2177256"/>
                <a:gd name="connsiteX28" fmla="*/ 181377 w 1578964"/>
                <a:gd name="connsiteY28" fmla="*/ 830946 h 2177256"/>
                <a:gd name="connsiteX29" fmla="*/ 154820 w 1578964"/>
                <a:gd name="connsiteY29" fmla="*/ 782268 h 2177256"/>
                <a:gd name="connsiteX30" fmla="*/ 140686 w 1578964"/>
                <a:gd name="connsiteY30" fmla="*/ 623939 h 2177256"/>
                <a:gd name="connsiteX31" fmla="*/ 32745 w 1578964"/>
                <a:gd name="connsiteY31" fmla="*/ 703547 h 2177256"/>
                <a:gd name="connsiteX32" fmla="*/ 40 w 1578964"/>
                <a:gd name="connsiteY32" fmla="*/ 477081 h 2177256"/>
                <a:gd name="connsiteX33" fmla="*/ 105318 w 1578964"/>
                <a:gd name="connsiteY33" fmla="*/ 285158 h 2177256"/>
                <a:gd name="connsiteX34" fmla="*/ 318537 w 1578964"/>
                <a:gd name="connsiteY34" fmla="*/ 189641 h 2177256"/>
                <a:gd name="connsiteX35" fmla="*/ 655416 w 1578964"/>
                <a:gd name="connsiteY35" fmla="*/ 0 h 2177256"/>
                <a:gd name="connsiteX36" fmla="*/ 655416 w 1578964"/>
                <a:gd name="connsiteY36" fmla="*/ 0 h 217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578964" h="2177256">
                  <a:moveTo>
                    <a:pt x="655416" y="0"/>
                  </a:moveTo>
                  <a:cubicBezTo>
                    <a:pt x="651866" y="46903"/>
                    <a:pt x="703143" y="98496"/>
                    <a:pt x="688121" y="140963"/>
                  </a:cubicBezTo>
                  <a:cubicBezTo>
                    <a:pt x="663339" y="208212"/>
                    <a:pt x="625309" y="269249"/>
                    <a:pt x="577519" y="324075"/>
                  </a:cubicBezTo>
                  <a:cubicBezTo>
                    <a:pt x="540377" y="366542"/>
                    <a:pt x="528841" y="416931"/>
                    <a:pt x="522693" y="470933"/>
                  </a:cubicBezTo>
                  <a:cubicBezTo>
                    <a:pt x="517369" y="520498"/>
                    <a:pt x="513819" y="570000"/>
                    <a:pt x="498798" y="617790"/>
                  </a:cubicBezTo>
                  <a:cubicBezTo>
                    <a:pt x="489036" y="649608"/>
                    <a:pt x="471353" y="677053"/>
                    <a:pt x="452782" y="702723"/>
                  </a:cubicBezTo>
                  <a:cubicBezTo>
                    <a:pt x="414752" y="753112"/>
                    <a:pt x="430661" y="806227"/>
                    <a:pt x="441310" y="859278"/>
                  </a:cubicBezTo>
                  <a:cubicBezTo>
                    <a:pt x="445746" y="879624"/>
                    <a:pt x="458993" y="864602"/>
                    <a:pt x="465205" y="860166"/>
                  </a:cubicBezTo>
                  <a:cubicBezTo>
                    <a:pt x="515657" y="824798"/>
                    <a:pt x="565159" y="787656"/>
                    <a:pt x="614724" y="751338"/>
                  </a:cubicBezTo>
                  <a:cubicBezTo>
                    <a:pt x="734137" y="664630"/>
                    <a:pt x="853550" y="577986"/>
                    <a:pt x="972139" y="491279"/>
                  </a:cubicBezTo>
                  <a:cubicBezTo>
                    <a:pt x="1079192" y="412557"/>
                    <a:pt x="1187069" y="334724"/>
                    <a:pt x="1294123" y="255115"/>
                  </a:cubicBezTo>
                  <a:cubicBezTo>
                    <a:pt x="1383492" y="187866"/>
                    <a:pt x="1477235" y="127716"/>
                    <a:pt x="1562168" y="55206"/>
                  </a:cubicBezTo>
                  <a:cubicBezTo>
                    <a:pt x="1567492" y="50769"/>
                    <a:pt x="1572753" y="41959"/>
                    <a:pt x="1578964" y="55206"/>
                  </a:cubicBezTo>
                  <a:cubicBezTo>
                    <a:pt x="1552407" y="123343"/>
                    <a:pt x="1525025" y="192303"/>
                    <a:pt x="1498468" y="260439"/>
                  </a:cubicBezTo>
                  <a:cubicBezTo>
                    <a:pt x="1417972" y="464785"/>
                    <a:pt x="1338364" y="669130"/>
                    <a:pt x="1257868" y="873413"/>
                  </a:cubicBezTo>
                  <a:cubicBezTo>
                    <a:pt x="1255206" y="881399"/>
                    <a:pt x="1251656" y="888434"/>
                    <a:pt x="1244621" y="903519"/>
                  </a:cubicBezTo>
                  <a:cubicBezTo>
                    <a:pt x="1239297" y="838932"/>
                    <a:pt x="1236635" y="782332"/>
                    <a:pt x="1218063" y="728393"/>
                  </a:cubicBezTo>
                  <a:cubicBezTo>
                    <a:pt x="1203929" y="688589"/>
                    <a:pt x="1184471" y="653221"/>
                    <a:pt x="1159688" y="619565"/>
                  </a:cubicBezTo>
                  <a:cubicBezTo>
                    <a:pt x="1147329" y="602769"/>
                    <a:pt x="1139342" y="602769"/>
                    <a:pt x="1124321" y="616903"/>
                  </a:cubicBezTo>
                  <a:cubicBezTo>
                    <a:pt x="998696" y="736316"/>
                    <a:pt x="874846" y="857503"/>
                    <a:pt x="751884" y="979578"/>
                  </a:cubicBezTo>
                  <a:cubicBezTo>
                    <a:pt x="625373" y="1106090"/>
                    <a:pt x="547539" y="1263533"/>
                    <a:pt x="455571" y="1412101"/>
                  </a:cubicBezTo>
                  <a:cubicBezTo>
                    <a:pt x="405118" y="1493485"/>
                    <a:pt x="357391" y="1577530"/>
                    <a:pt x="311375" y="1661575"/>
                  </a:cubicBezTo>
                  <a:cubicBezTo>
                    <a:pt x="260035" y="1756206"/>
                    <a:pt x="260796" y="1859709"/>
                    <a:pt x="219217" y="1959664"/>
                  </a:cubicBezTo>
                  <a:cubicBezTo>
                    <a:pt x="189110" y="2032174"/>
                    <a:pt x="148165" y="2105634"/>
                    <a:pt x="113685" y="2177257"/>
                  </a:cubicBezTo>
                  <a:cubicBezTo>
                    <a:pt x="118121" y="2123318"/>
                    <a:pt x="120784" y="2069316"/>
                    <a:pt x="126044" y="2015377"/>
                  </a:cubicBezTo>
                  <a:cubicBezTo>
                    <a:pt x="143728" y="1810144"/>
                    <a:pt x="143284" y="1604912"/>
                    <a:pt x="160968" y="1399742"/>
                  </a:cubicBezTo>
                  <a:cubicBezTo>
                    <a:pt x="167180" y="1328119"/>
                    <a:pt x="169842" y="1256434"/>
                    <a:pt x="161855" y="1184811"/>
                  </a:cubicBezTo>
                  <a:cubicBezTo>
                    <a:pt x="153869" y="1119337"/>
                    <a:pt x="164518" y="1056525"/>
                    <a:pt x="191962" y="997262"/>
                  </a:cubicBezTo>
                  <a:cubicBezTo>
                    <a:pt x="219407" y="938887"/>
                    <a:pt x="218519" y="884948"/>
                    <a:pt x="181377" y="830946"/>
                  </a:cubicBezTo>
                  <a:cubicBezTo>
                    <a:pt x="170792" y="815924"/>
                    <a:pt x="164581" y="798241"/>
                    <a:pt x="154820" y="782268"/>
                  </a:cubicBezTo>
                  <a:cubicBezTo>
                    <a:pt x="124713" y="732703"/>
                    <a:pt x="113241" y="682314"/>
                    <a:pt x="140686" y="623939"/>
                  </a:cubicBezTo>
                  <a:cubicBezTo>
                    <a:pt x="106205" y="649608"/>
                    <a:pt x="70775" y="675215"/>
                    <a:pt x="32745" y="703547"/>
                  </a:cubicBezTo>
                  <a:cubicBezTo>
                    <a:pt x="13287" y="627488"/>
                    <a:pt x="-848" y="553140"/>
                    <a:pt x="40" y="477081"/>
                  </a:cubicBezTo>
                  <a:cubicBezTo>
                    <a:pt x="927" y="394810"/>
                    <a:pt x="49605" y="338210"/>
                    <a:pt x="105318" y="285158"/>
                  </a:cubicBezTo>
                  <a:cubicBezTo>
                    <a:pt x="173455" y="246242"/>
                    <a:pt x="246851" y="220571"/>
                    <a:pt x="318537" y="189641"/>
                  </a:cubicBezTo>
                  <a:cubicBezTo>
                    <a:pt x="454556" y="128540"/>
                    <a:pt x="517369" y="58375"/>
                    <a:pt x="655416" y="0"/>
                  </a:cubicBezTo>
                  <a:lnTo>
                    <a:pt x="655416" y="0"/>
                  </a:lnTo>
                  <a:close/>
                </a:path>
              </a:pathLst>
            </a:custGeom>
            <a:solidFill>
              <a:schemeClr val="accent1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67" name="자유형: 도형 1466">
              <a:extLst>
                <a:ext uri="{FF2B5EF4-FFF2-40B4-BE49-F238E27FC236}">
                  <a16:creationId xmlns:a16="http://schemas.microsoft.com/office/drawing/2014/main" id="{50782DA6-2D76-4164-8137-54413C05E6F6}"/>
                </a:ext>
              </a:extLst>
            </p:cNvPr>
            <p:cNvSpPr/>
            <p:nvPr/>
          </p:nvSpPr>
          <p:spPr>
            <a:xfrm>
              <a:off x="6841062" y="-13"/>
              <a:ext cx="1425961" cy="1418009"/>
            </a:xfrm>
            <a:custGeom>
              <a:avLst/>
              <a:gdLst>
                <a:gd name="connsiteX0" fmla="*/ 1270505 w 1425961"/>
                <a:gd name="connsiteY0" fmla="*/ 1232995 h 1418009"/>
                <a:gd name="connsiteX1" fmla="*/ 1243947 w 1425961"/>
                <a:gd name="connsiteY1" fmla="*/ 1056031 h 1418009"/>
                <a:gd name="connsiteX2" fmla="*/ 1179297 w 1425961"/>
                <a:gd name="connsiteY2" fmla="*/ 999367 h 1418009"/>
                <a:gd name="connsiteX3" fmla="*/ 889765 w 1425961"/>
                <a:gd name="connsiteY3" fmla="*/ 867531 h 1418009"/>
                <a:gd name="connsiteX4" fmla="*/ 628565 w 1425961"/>
                <a:gd name="connsiteY4" fmla="*/ 613557 h 1418009"/>
                <a:gd name="connsiteX5" fmla="*/ 480694 w 1425961"/>
                <a:gd name="connsiteY5" fmla="*/ 426832 h 1418009"/>
                <a:gd name="connsiteX6" fmla="*/ 437340 w 1425961"/>
                <a:gd name="connsiteY6" fmla="*/ 423282 h 1418009"/>
                <a:gd name="connsiteX7" fmla="*/ 142547 w 1425961"/>
                <a:gd name="connsiteY7" fmla="*/ 867531 h 1418009"/>
                <a:gd name="connsiteX8" fmla="*/ 96532 w 1425961"/>
                <a:gd name="connsiteY8" fmla="*/ 1044496 h 1418009"/>
                <a:gd name="connsiteX9" fmla="*/ 0 w 1425961"/>
                <a:gd name="connsiteY9" fmla="*/ 811755 h 1418009"/>
                <a:gd name="connsiteX10" fmla="*/ 9761 w 1425961"/>
                <a:gd name="connsiteY10" fmla="*/ 795845 h 1418009"/>
                <a:gd name="connsiteX11" fmla="*/ 25670 w 1425961"/>
                <a:gd name="connsiteY11" fmla="*/ 641002 h 1418009"/>
                <a:gd name="connsiteX12" fmla="*/ 106229 w 1425961"/>
                <a:gd name="connsiteY12" fmla="*/ 402937 h 1418009"/>
                <a:gd name="connsiteX13" fmla="*/ 224882 w 1425961"/>
                <a:gd name="connsiteY13" fmla="*/ 240994 h 1418009"/>
                <a:gd name="connsiteX14" fmla="*/ 494004 w 1425961"/>
                <a:gd name="connsiteY14" fmla="*/ 73727 h 1418009"/>
                <a:gd name="connsiteX15" fmla="*/ 597572 w 1425961"/>
                <a:gd name="connsiteY15" fmla="*/ 32148 h 1418009"/>
                <a:gd name="connsiteX16" fmla="*/ 813579 w 1425961"/>
                <a:gd name="connsiteY16" fmla="*/ 7366 h 1418009"/>
                <a:gd name="connsiteX17" fmla="*/ 1116358 w 1425961"/>
                <a:gd name="connsiteY17" fmla="*/ 151624 h 1418009"/>
                <a:gd name="connsiteX18" fmla="*/ 1351001 w 1425961"/>
                <a:gd name="connsiteY18" fmla="*/ 431269 h 1418009"/>
                <a:gd name="connsiteX19" fmla="*/ 1402341 w 1425961"/>
                <a:gd name="connsiteY19" fmla="*/ 588774 h 1418009"/>
                <a:gd name="connsiteX20" fmla="*/ 1423574 w 1425961"/>
                <a:gd name="connsiteY20" fmla="*/ 850735 h 1418009"/>
                <a:gd name="connsiteX21" fmla="*/ 1397904 w 1425961"/>
                <a:gd name="connsiteY21" fmla="*/ 1106484 h 1418009"/>
                <a:gd name="connsiteX22" fmla="*/ 1358924 w 1425961"/>
                <a:gd name="connsiteY22" fmla="*/ 1247193 h 1418009"/>
                <a:gd name="connsiteX23" fmla="*/ 1265941 w 1425961"/>
                <a:gd name="connsiteY23" fmla="*/ 1392339 h 1418009"/>
                <a:gd name="connsiteX24" fmla="*/ 1230510 w 1425961"/>
                <a:gd name="connsiteY24" fmla="*/ 1418009 h 1418009"/>
                <a:gd name="connsiteX25" fmla="*/ 1270505 w 1425961"/>
                <a:gd name="connsiteY25" fmla="*/ 1232995 h 1418009"/>
                <a:gd name="connsiteX26" fmla="*/ 1270505 w 1425961"/>
                <a:gd name="connsiteY26" fmla="*/ 1232995 h 1418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25961" h="1418009">
                  <a:moveTo>
                    <a:pt x="1270505" y="1232995"/>
                  </a:moveTo>
                  <a:cubicBezTo>
                    <a:pt x="1284702" y="1163084"/>
                    <a:pt x="1275829" y="1117956"/>
                    <a:pt x="1243947" y="1056031"/>
                  </a:cubicBezTo>
                  <a:cubicBezTo>
                    <a:pt x="1235074" y="1039235"/>
                    <a:pt x="1197044" y="1005579"/>
                    <a:pt x="1179297" y="999367"/>
                  </a:cubicBezTo>
                  <a:cubicBezTo>
                    <a:pt x="1071293" y="965711"/>
                    <a:pt x="985410" y="931231"/>
                    <a:pt x="889765" y="867531"/>
                  </a:cubicBezTo>
                  <a:cubicBezTo>
                    <a:pt x="787085" y="798508"/>
                    <a:pt x="706526" y="706476"/>
                    <a:pt x="628565" y="613557"/>
                  </a:cubicBezTo>
                  <a:cubicBezTo>
                    <a:pt x="577226" y="552520"/>
                    <a:pt x="528548" y="489644"/>
                    <a:pt x="480694" y="426832"/>
                  </a:cubicBezTo>
                  <a:cubicBezTo>
                    <a:pt x="464785" y="405599"/>
                    <a:pt x="455911" y="404711"/>
                    <a:pt x="437340" y="423282"/>
                  </a:cubicBezTo>
                  <a:cubicBezTo>
                    <a:pt x="308990" y="550682"/>
                    <a:pt x="216896" y="702927"/>
                    <a:pt x="142547" y="867531"/>
                  </a:cubicBezTo>
                  <a:cubicBezTo>
                    <a:pt x="117765" y="923308"/>
                    <a:pt x="98307" y="980796"/>
                    <a:pt x="96532" y="1044496"/>
                  </a:cubicBezTo>
                  <a:cubicBezTo>
                    <a:pt x="64650" y="966598"/>
                    <a:pt x="31882" y="888764"/>
                    <a:pt x="0" y="811755"/>
                  </a:cubicBezTo>
                  <a:cubicBezTo>
                    <a:pt x="6212" y="808205"/>
                    <a:pt x="10648" y="803768"/>
                    <a:pt x="9761" y="795845"/>
                  </a:cubicBezTo>
                  <a:cubicBezTo>
                    <a:pt x="4437" y="742731"/>
                    <a:pt x="16860" y="691454"/>
                    <a:pt x="25670" y="641002"/>
                  </a:cubicBezTo>
                  <a:cubicBezTo>
                    <a:pt x="39804" y="557844"/>
                    <a:pt x="65538" y="478172"/>
                    <a:pt x="106229" y="402937"/>
                  </a:cubicBezTo>
                  <a:cubicBezTo>
                    <a:pt x="138111" y="342787"/>
                    <a:pt x="177028" y="287010"/>
                    <a:pt x="224882" y="240994"/>
                  </a:cubicBezTo>
                  <a:cubicBezTo>
                    <a:pt x="301004" y="166646"/>
                    <a:pt x="378014" y="88812"/>
                    <a:pt x="494004" y="73727"/>
                  </a:cubicBezTo>
                  <a:cubicBezTo>
                    <a:pt x="529435" y="69290"/>
                    <a:pt x="563091" y="46283"/>
                    <a:pt x="597572" y="32148"/>
                  </a:cubicBezTo>
                  <a:cubicBezTo>
                    <a:pt x="667482" y="2041"/>
                    <a:pt x="736570" y="-8543"/>
                    <a:pt x="813579" y="7366"/>
                  </a:cubicBezTo>
                  <a:cubicBezTo>
                    <a:pt x="927795" y="30374"/>
                    <a:pt x="1024263" y="85263"/>
                    <a:pt x="1116358" y="151624"/>
                  </a:cubicBezTo>
                  <a:cubicBezTo>
                    <a:pt x="1218151" y="225085"/>
                    <a:pt x="1297823" y="317117"/>
                    <a:pt x="1351001" y="431269"/>
                  </a:cubicBezTo>
                  <a:cubicBezTo>
                    <a:pt x="1374009" y="481721"/>
                    <a:pt x="1391756" y="533948"/>
                    <a:pt x="1402341" y="588774"/>
                  </a:cubicBezTo>
                  <a:cubicBezTo>
                    <a:pt x="1418250" y="675482"/>
                    <a:pt x="1431560" y="763077"/>
                    <a:pt x="1423574" y="850735"/>
                  </a:cubicBezTo>
                  <a:cubicBezTo>
                    <a:pt x="1415588" y="935668"/>
                    <a:pt x="1416475" y="1022438"/>
                    <a:pt x="1397904" y="1106484"/>
                  </a:cubicBezTo>
                  <a:cubicBezTo>
                    <a:pt x="1387255" y="1153387"/>
                    <a:pt x="1377558" y="1202952"/>
                    <a:pt x="1358924" y="1247193"/>
                  </a:cubicBezTo>
                  <a:cubicBezTo>
                    <a:pt x="1335916" y="1302083"/>
                    <a:pt x="1313795" y="1337450"/>
                    <a:pt x="1265941" y="1392339"/>
                  </a:cubicBezTo>
                  <a:cubicBezTo>
                    <a:pt x="1262392" y="1397664"/>
                    <a:pt x="1235835" y="1418009"/>
                    <a:pt x="1230510" y="1418009"/>
                  </a:cubicBezTo>
                  <a:cubicBezTo>
                    <a:pt x="1243947" y="1361345"/>
                    <a:pt x="1263469" y="1286110"/>
                    <a:pt x="1270505" y="1232995"/>
                  </a:cubicBezTo>
                  <a:lnTo>
                    <a:pt x="1270505" y="1232995"/>
                  </a:lnTo>
                  <a:close/>
                </a:path>
              </a:pathLst>
            </a:custGeom>
            <a:solidFill>
              <a:srgbClr val="8D4E22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68" name="자유형: 도형 1467">
              <a:extLst>
                <a:ext uri="{FF2B5EF4-FFF2-40B4-BE49-F238E27FC236}">
                  <a16:creationId xmlns:a16="http://schemas.microsoft.com/office/drawing/2014/main" id="{859D41E4-6A78-48F9-8653-66D5953CE2B6}"/>
                </a:ext>
              </a:extLst>
            </p:cNvPr>
            <p:cNvSpPr/>
            <p:nvPr/>
          </p:nvSpPr>
          <p:spPr>
            <a:xfrm>
              <a:off x="4030158" y="4121519"/>
              <a:ext cx="749257" cy="738341"/>
            </a:xfrm>
            <a:custGeom>
              <a:avLst/>
              <a:gdLst>
                <a:gd name="connsiteX0" fmla="*/ 112643 w 749257"/>
                <a:gd name="connsiteY0" fmla="*/ 254417 h 738341"/>
                <a:gd name="connsiteX1" fmla="*/ 245619 w 749257"/>
                <a:gd name="connsiteY1" fmla="*/ 16289 h 738341"/>
                <a:gd name="connsiteX2" fmla="*/ 276677 w 749257"/>
                <a:gd name="connsiteY2" fmla="*/ 9190 h 738341"/>
                <a:gd name="connsiteX3" fmla="*/ 278452 w 749257"/>
                <a:gd name="connsiteY3" fmla="*/ 11852 h 738341"/>
                <a:gd name="connsiteX4" fmla="*/ 345827 w 749257"/>
                <a:gd name="connsiteY4" fmla="*/ 113644 h 738341"/>
                <a:gd name="connsiteX5" fmla="*/ 354701 w 749257"/>
                <a:gd name="connsiteY5" fmla="*/ 126891 h 738341"/>
                <a:gd name="connsiteX6" fmla="*/ 386646 w 749257"/>
                <a:gd name="connsiteY6" fmla="*/ 210112 h 738341"/>
                <a:gd name="connsiteX7" fmla="*/ 364462 w 749257"/>
                <a:gd name="connsiteY7" fmla="*/ 331363 h 738341"/>
                <a:gd name="connsiteX8" fmla="*/ 381322 w 749257"/>
                <a:gd name="connsiteY8" fmla="*/ 365907 h 738341"/>
                <a:gd name="connsiteX9" fmla="*/ 433612 w 749257"/>
                <a:gd name="connsiteY9" fmla="*/ 436705 h 738341"/>
                <a:gd name="connsiteX10" fmla="*/ 436274 w 749257"/>
                <a:gd name="connsiteY10" fmla="*/ 479172 h 738341"/>
                <a:gd name="connsiteX11" fmla="*/ 492114 w 749257"/>
                <a:gd name="connsiteY11" fmla="*/ 563281 h 738341"/>
                <a:gd name="connsiteX12" fmla="*/ 728848 w 749257"/>
                <a:gd name="connsiteY12" fmla="*/ 709314 h 738341"/>
                <a:gd name="connsiteX13" fmla="*/ 749258 w 749257"/>
                <a:gd name="connsiteY13" fmla="*/ 725223 h 738341"/>
                <a:gd name="connsiteX14" fmla="*/ 301523 w 749257"/>
                <a:gd name="connsiteY14" fmla="*/ 718124 h 738341"/>
                <a:gd name="connsiteX15" fmla="*/ 238584 w 749257"/>
                <a:gd name="connsiteY15" fmla="*/ 670334 h 738341"/>
                <a:gd name="connsiteX16" fmla="*/ 34682 w 749257"/>
                <a:gd name="connsiteY16" fmla="*/ 458763 h 738341"/>
                <a:gd name="connsiteX17" fmla="*/ 22259 w 749257"/>
                <a:gd name="connsiteY17" fmla="*/ 385302 h 738341"/>
                <a:gd name="connsiteX18" fmla="*/ 112643 w 749257"/>
                <a:gd name="connsiteY18" fmla="*/ 254417 h 738341"/>
                <a:gd name="connsiteX19" fmla="*/ 112643 w 749257"/>
                <a:gd name="connsiteY19" fmla="*/ 254417 h 738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49257" h="738341">
                  <a:moveTo>
                    <a:pt x="112643" y="254417"/>
                  </a:moveTo>
                  <a:cubicBezTo>
                    <a:pt x="164933" y="179182"/>
                    <a:pt x="221661" y="106545"/>
                    <a:pt x="245619" y="16289"/>
                  </a:cubicBezTo>
                  <a:cubicBezTo>
                    <a:pt x="250944" y="-4057"/>
                    <a:pt x="262479" y="-4057"/>
                    <a:pt x="276677" y="9190"/>
                  </a:cubicBezTo>
                  <a:cubicBezTo>
                    <a:pt x="277564" y="10077"/>
                    <a:pt x="278452" y="10964"/>
                    <a:pt x="278452" y="11852"/>
                  </a:cubicBezTo>
                  <a:cubicBezTo>
                    <a:pt x="285550" y="56093"/>
                    <a:pt x="330742" y="74727"/>
                    <a:pt x="345827" y="113644"/>
                  </a:cubicBezTo>
                  <a:cubicBezTo>
                    <a:pt x="347602" y="118968"/>
                    <a:pt x="350264" y="125180"/>
                    <a:pt x="354701" y="126891"/>
                  </a:cubicBezTo>
                  <a:cubicBezTo>
                    <a:pt x="395456" y="142800"/>
                    <a:pt x="391906" y="178231"/>
                    <a:pt x="386646" y="210112"/>
                  </a:cubicBezTo>
                  <a:cubicBezTo>
                    <a:pt x="379547" y="250804"/>
                    <a:pt x="378659" y="292447"/>
                    <a:pt x="364462" y="331363"/>
                  </a:cubicBezTo>
                  <a:cubicBezTo>
                    <a:pt x="359138" y="346385"/>
                    <a:pt x="360025" y="359696"/>
                    <a:pt x="381322" y="365907"/>
                  </a:cubicBezTo>
                  <a:cubicBezTo>
                    <a:pt x="416753" y="374781"/>
                    <a:pt x="430063" y="403112"/>
                    <a:pt x="433612" y="436705"/>
                  </a:cubicBezTo>
                  <a:cubicBezTo>
                    <a:pt x="435387" y="450903"/>
                    <a:pt x="438936" y="465037"/>
                    <a:pt x="436274" y="479172"/>
                  </a:cubicBezTo>
                  <a:cubicBezTo>
                    <a:pt x="429175" y="525188"/>
                    <a:pt x="459346" y="543822"/>
                    <a:pt x="492114" y="563281"/>
                  </a:cubicBezTo>
                  <a:cubicBezTo>
                    <a:pt x="571913" y="611071"/>
                    <a:pt x="649937" y="660636"/>
                    <a:pt x="728848" y="709314"/>
                  </a:cubicBezTo>
                  <a:cubicBezTo>
                    <a:pt x="735947" y="713751"/>
                    <a:pt x="744821" y="716413"/>
                    <a:pt x="749258" y="725223"/>
                  </a:cubicBezTo>
                  <a:cubicBezTo>
                    <a:pt x="730623" y="754442"/>
                    <a:pt x="327256" y="726998"/>
                    <a:pt x="301523" y="718124"/>
                  </a:cubicBezTo>
                  <a:cubicBezTo>
                    <a:pt x="275790" y="709251"/>
                    <a:pt x="251894" y="696004"/>
                    <a:pt x="238584" y="670334"/>
                  </a:cubicBezTo>
                  <a:cubicBezTo>
                    <a:pt x="191617" y="579126"/>
                    <a:pt x="118030" y="514539"/>
                    <a:pt x="34682" y="458763"/>
                  </a:cubicBezTo>
                  <a:cubicBezTo>
                    <a:pt x="-4298" y="432205"/>
                    <a:pt x="-13172" y="430430"/>
                    <a:pt x="22259" y="385302"/>
                  </a:cubicBezTo>
                  <a:cubicBezTo>
                    <a:pt x="53253" y="343786"/>
                    <a:pt x="81649" y="297771"/>
                    <a:pt x="112643" y="254417"/>
                  </a:cubicBezTo>
                  <a:lnTo>
                    <a:pt x="112643" y="254417"/>
                  </a:lnTo>
                  <a:close/>
                </a:path>
              </a:pathLst>
            </a:custGeom>
            <a:solidFill>
              <a:srgbClr val="FDC383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69" name="자유형: 도형 1468">
              <a:extLst>
                <a:ext uri="{FF2B5EF4-FFF2-40B4-BE49-F238E27FC236}">
                  <a16:creationId xmlns:a16="http://schemas.microsoft.com/office/drawing/2014/main" id="{214572A0-0D7A-4C53-9C18-F81906885AA1}"/>
                </a:ext>
              </a:extLst>
            </p:cNvPr>
            <p:cNvSpPr/>
            <p:nvPr/>
          </p:nvSpPr>
          <p:spPr>
            <a:xfrm>
              <a:off x="4709568" y="4846552"/>
              <a:ext cx="405588" cy="174531"/>
            </a:xfrm>
            <a:custGeom>
              <a:avLst/>
              <a:gdLst>
                <a:gd name="connsiteX0" fmla="*/ 0 w 405588"/>
                <a:gd name="connsiteY0" fmla="*/ 13310 h 174531"/>
                <a:gd name="connsiteX1" fmla="*/ 68453 w 405588"/>
                <a:gd name="connsiteY1" fmla="*/ 0 h 174531"/>
                <a:gd name="connsiteX2" fmla="*/ 136907 w 405588"/>
                <a:gd name="connsiteY2" fmla="*/ 47854 h 174531"/>
                <a:gd name="connsiteX3" fmla="*/ 247129 w 405588"/>
                <a:gd name="connsiteY3" fmla="*/ 83284 h 174531"/>
                <a:gd name="connsiteX4" fmla="*/ 405332 w 405588"/>
                <a:gd name="connsiteY4" fmla="*/ 69087 h 174531"/>
                <a:gd name="connsiteX5" fmla="*/ 405332 w 405588"/>
                <a:gd name="connsiteY5" fmla="*/ 100144 h 174531"/>
                <a:gd name="connsiteX6" fmla="*/ 404445 w 405588"/>
                <a:gd name="connsiteY6" fmla="*/ 119666 h 174531"/>
                <a:gd name="connsiteX7" fmla="*/ 304046 w 405588"/>
                <a:gd name="connsiteY7" fmla="*/ 173732 h 174531"/>
                <a:gd name="connsiteX8" fmla="*/ 83665 w 405588"/>
                <a:gd name="connsiteY8" fmla="*/ 128540 h 174531"/>
                <a:gd name="connsiteX9" fmla="*/ 0 w 405588"/>
                <a:gd name="connsiteY9" fmla="*/ 13310 h 174531"/>
                <a:gd name="connsiteX10" fmla="*/ 0 w 405588"/>
                <a:gd name="connsiteY10" fmla="*/ 13310 h 174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5588" h="174531">
                  <a:moveTo>
                    <a:pt x="0" y="13310"/>
                  </a:moveTo>
                  <a:cubicBezTo>
                    <a:pt x="22247" y="7099"/>
                    <a:pt x="41769" y="8873"/>
                    <a:pt x="68453" y="0"/>
                  </a:cubicBezTo>
                  <a:cubicBezTo>
                    <a:pt x="92475" y="9761"/>
                    <a:pt x="117321" y="30170"/>
                    <a:pt x="136907" y="47854"/>
                  </a:cubicBezTo>
                  <a:cubicBezTo>
                    <a:pt x="171577" y="78024"/>
                    <a:pt x="191986" y="87721"/>
                    <a:pt x="247129" y="83284"/>
                  </a:cubicBezTo>
                  <a:cubicBezTo>
                    <a:pt x="286236" y="78848"/>
                    <a:pt x="366225" y="73524"/>
                    <a:pt x="405332" y="69087"/>
                  </a:cubicBezTo>
                  <a:cubicBezTo>
                    <a:pt x="404445" y="107180"/>
                    <a:pt x="406219" y="76186"/>
                    <a:pt x="405332" y="100144"/>
                  </a:cubicBezTo>
                  <a:cubicBezTo>
                    <a:pt x="405332" y="106356"/>
                    <a:pt x="404445" y="113455"/>
                    <a:pt x="404445" y="119666"/>
                  </a:cubicBezTo>
                  <a:cubicBezTo>
                    <a:pt x="386697" y="165745"/>
                    <a:pt x="344041" y="171957"/>
                    <a:pt x="304046" y="173732"/>
                  </a:cubicBezTo>
                  <a:cubicBezTo>
                    <a:pt x="227607" y="177281"/>
                    <a:pt x="151168" y="170182"/>
                    <a:pt x="83665" y="128540"/>
                  </a:cubicBezTo>
                  <a:cubicBezTo>
                    <a:pt x="37269" y="101982"/>
                    <a:pt x="15972" y="61164"/>
                    <a:pt x="0" y="13310"/>
                  </a:cubicBezTo>
                  <a:lnTo>
                    <a:pt x="0" y="13310"/>
                  </a:lnTo>
                  <a:close/>
                </a:path>
              </a:pathLst>
            </a:custGeom>
            <a:solidFill>
              <a:schemeClr val="accent1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70" name="자유형: 도형 1469">
              <a:extLst>
                <a:ext uri="{FF2B5EF4-FFF2-40B4-BE49-F238E27FC236}">
                  <a16:creationId xmlns:a16="http://schemas.microsoft.com/office/drawing/2014/main" id="{8BE4AA29-6D01-4346-931B-39624FC5A788}"/>
                </a:ext>
              </a:extLst>
            </p:cNvPr>
            <p:cNvSpPr/>
            <p:nvPr/>
          </p:nvSpPr>
          <p:spPr>
            <a:xfrm>
              <a:off x="6006579" y="4752615"/>
              <a:ext cx="821793" cy="840597"/>
            </a:xfrm>
            <a:custGeom>
              <a:avLst/>
              <a:gdLst>
                <a:gd name="connsiteX0" fmla="*/ 276273 w 821793"/>
                <a:gd name="connsiteY0" fmla="*/ 46210 h 840597"/>
                <a:gd name="connsiteX1" fmla="*/ 453491 w 821793"/>
                <a:gd name="connsiteY1" fmla="*/ 16166 h 840597"/>
                <a:gd name="connsiteX2" fmla="*/ 793729 w 821793"/>
                <a:gd name="connsiteY2" fmla="*/ 257 h 840597"/>
                <a:gd name="connsiteX3" fmla="*/ 821173 w 821793"/>
                <a:gd name="connsiteY3" fmla="*/ 31188 h 840597"/>
                <a:gd name="connsiteX4" fmla="*/ 767995 w 821793"/>
                <a:gd name="connsiteY4" fmla="*/ 574060 h 840597"/>
                <a:gd name="connsiteX5" fmla="*/ 742325 w 821793"/>
                <a:gd name="connsiteY5" fmla="*/ 817196 h 840597"/>
                <a:gd name="connsiteX6" fmla="*/ 721916 w 821793"/>
                <a:gd name="connsiteY6" fmla="*/ 838429 h 840597"/>
                <a:gd name="connsiteX7" fmla="*/ 368368 w 821793"/>
                <a:gd name="connsiteY7" fmla="*/ 832218 h 840597"/>
                <a:gd name="connsiteX8" fmla="*/ 174290 w 821793"/>
                <a:gd name="connsiteY8" fmla="*/ 802174 h 840597"/>
                <a:gd name="connsiteX9" fmla="*/ 13045 w 821793"/>
                <a:gd name="connsiteY9" fmla="*/ 712868 h 840597"/>
                <a:gd name="connsiteX10" fmla="*/ 622 w 821793"/>
                <a:gd name="connsiteY10" fmla="*/ 677500 h 840597"/>
                <a:gd name="connsiteX11" fmla="*/ 276273 w 821793"/>
                <a:gd name="connsiteY11" fmla="*/ 46210 h 840597"/>
                <a:gd name="connsiteX12" fmla="*/ 276273 w 821793"/>
                <a:gd name="connsiteY12" fmla="*/ 46210 h 840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1793" h="840597">
                  <a:moveTo>
                    <a:pt x="276273" y="46210"/>
                  </a:moveTo>
                  <a:cubicBezTo>
                    <a:pt x="286034" y="31188"/>
                    <a:pt x="450828" y="37399"/>
                    <a:pt x="453491" y="16166"/>
                  </a:cubicBezTo>
                  <a:cubicBezTo>
                    <a:pt x="566882" y="10842"/>
                    <a:pt x="680337" y="6406"/>
                    <a:pt x="793729" y="257"/>
                  </a:cubicBezTo>
                  <a:cubicBezTo>
                    <a:pt x="818511" y="-1517"/>
                    <a:pt x="823835" y="5582"/>
                    <a:pt x="821173" y="31188"/>
                  </a:cubicBezTo>
                  <a:cubicBezTo>
                    <a:pt x="802539" y="212462"/>
                    <a:pt x="785742" y="392786"/>
                    <a:pt x="767995" y="574060"/>
                  </a:cubicBezTo>
                  <a:cubicBezTo>
                    <a:pt x="760009" y="655380"/>
                    <a:pt x="750248" y="735876"/>
                    <a:pt x="742325" y="817196"/>
                  </a:cubicBezTo>
                  <a:cubicBezTo>
                    <a:pt x="740550" y="832218"/>
                    <a:pt x="737888" y="838429"/>
                    <a:pt x="721916" y="838429"/>
                  </a:cubicBezTo>
                  <a:cubicBezTo>
                    <a:pt x="604088" y="841978"/>
                    <a:pt x="486196" y="841978"/>
                    <a:pt x="368368" y="832218"/>
                  </a:cubicBezTo>
                  <a:cubicBezTo>
                    <a:pt x="302767" y="826006"/>
                    <a:pt x="238116" y="819858"/>
                    <a:pt x="174290" y="802174"/>
                  </a:cubicBezTo>
                  <a:cubicBezTo>
                    <a:pt x="91893" y="779166"/>
                    <a:pt x="68822" y="777392"/>
                    <a:pt x="13045" y="712868"/>
                  </a:cubicBezTo>
                  <a:cubicBezTo>
                    <a:pt x="4171" y="702283"/>
                    <a:pt x="-2040" y="692522"/>
                    <a:pt x="622" y="677500"/>
                  </a:cubicBezTo>
                  <a:cubicBezTo>
                    <a:pt x="14820" y="597892"/>
                    <a:pt x="224869" y="140776"/>
                    <a:pt x="276273" y="46210"/>
                  </a:cubicBezTo>
                  <a:lnTo>
                    <a:pt x="276273" y="46210"/>
                  </a:lnTo>
                  <a:close/>
                </a:path>
              </a:pathLst>
            </a:custGeom>
            <a:solidFill>
              <a:schemeClr val="accent1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71" name="자유형: 도형 1470">
              <a:extLst>
                <a:ext uri="{FF2B5EF4-FFF2-40B4-BE49-F238E27FC236}">
                  <a16:creationId xmlns:a16="http://schemas.microsoft.com/office/drawing/2014/main" id="{0082AD97-DC34-4DEE-A58C-2D5CA781986A}"/>
                </a:ext>
              </a:extLst>
            </p:cNvPr>
            <p:cNvSpPr/>
            <p:nvPr/>
          </p:nvSpPr>
          <p:spPr>
            <a:xfrm>
              <a:off x="6006597" y="4065149"/>
              <a:ext cx="276630" cy="437714"/>
            </a:xfrm>
            <a:custGeom>
              <a:avLst/>
              <a:gdLst>
                <a:gd name="connsiteX0" fmla="*/ 1047 w 276630"/>
                <a:gd name="connsiteY0" fmla="*/ 387227 h 437714"/>
                <a:gd name="connsiteX1" fmla="*/ 33816 w 276630"/>
                <a:gd name="connsiteY1" fmla="*/ 245376 h 437714"/>
                <a:gd name="connsiteX2" fmla="*/ 79008 w 276630"/>
                <a:gd name="connsiteY2" fmla="*/ 31270 h 437714"/>
                <a:gd name="connsiteX3" fmla="*/ 160518 w 276630"/>
                <a:gd name="connsiteY3" fmla="*/ 12762 h 437714"/>
                <a:gd name="connsiteX4" fmla="*/ 253564 w 276630"/>
                <a:gd name="connsiteY4" fmla="*/ 1290 h 437714"/>
                <a:gd name="connsiteX5" fmla="*/ 274797 w 276630"/>
                <a:gd name="connsiteY5" fmla="*/ 25058 h 437714"/>
                <a:gd name="connsiteX6" fmla="*/ 210146 w 276630"/>
                <a:gd name="connsiteY6" fmla="*/ 413657 h 437714"/>
                <a:gd name="connsiteX7" fmla="*/ 172941 w 276630"/>
                <a:gd name="connsiteY7" fmla="*/ 434827 h 437714"/>
                <a:gd name="connsiteX8" fmla="*/ 1047 w 276630"/>
                <a:gd name="connsiteY8" fmla="*/ 387227 h 437714"/>
                <a:gd name="connsiteX9" fmla="*/ 1047 w 276630"/>
                <a:gd name="connsiteY9" fmla="*/ 387227 h 43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6630" h="437714">
                  <a:moveTo>
                    <a:pt x="1047" y="387227"/>
                  </a:moveTo>
                  <a:cubicBezTo>
                    <a:pt x="-6052" y="335253"/>
                    <a:pt x="24942" y="292913"/>
                    <a:pt x="33816" y="245376"/>
                  </a:cubicBezTo>
                  <a:cubicBezTo>
                    <a:pt x="47126" y="174007"/>
                    <a:pt x="79895" y="106124"/>
                    <a:pt x="79008" y="31270"/>
                  </a:cubicBezTo>
                  <a:cubicBezTo>
                    <a:pt x="101128" y="4839"/>
                    <a:pt x="133961" y="19797"/>
                    <a:pt x="160518" y="12762"/>
                  </a:cubicBezTo>
                  <a:cubicBezTo>
                    <a:pt x="190625" y="4839"/>
                    <a:pt x="223394" y="7501"/>
                    <a:pt x="253564" y="1290"/>
                  </a:cubicBezTo>
                  <a:cubicBezTo>
                    <a:pt x="279234" y="-3971"/>
                    <a:pt x="278346" y="7438"/>
                    <a:pt x="274797" y="25058"/>
                  </a:cubicBezTo>
                  <a:cubicBezTo>
                    <a:pt x="252676" y="154612"/>
                    <a:pt x="231380" y="284103"/>
                    <a:pt x="210146" y="413657"/>
                  </a:cubicBezTo>
                  <a:cubicBezTo>
                    <a:pt x="205710" y="433940"/>
                    <a:pt x="198611" y="442749"/>
                    <a:pt x="172941" y="434827"/>
                  </a:cubicBezTo>
                  <a:cubicBezTo>
                    <a:pt x="117101" y="416256"/>
                    <a:pt x="58662" y="403072"/>
                    <a:pt x="1047" y="387227"/>
                  </a:cubicBezTo>
                  <a:lnTo>
                    <a:pt x="1047" y="387227"/>
                  </a:lnTo>
                  <a:close/>
                </a:path>
              </a:pathLst>
            </a:custGeom>
            <a:solidFill>
              <a:schemeClr val="accent1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72" name="자유형: 도형 1471">
              <a:extLst>
                <a:ext uri="{FF2B5EF4-FFF2-40B4-BE49-F238E27FC236}">
                  <a16:creationId xmlns:a16="http://schemas.microsoft.com/office/drawing/2014/main" id="{3BC5D858-BF41-43C5-B767-56854FAA67C1}"/>
                </a:ext>
              </a:extLst>
            </p:cNvPr>
            <p:cNvSpPr/>
            <p:nvPr/>
          </p:nvSpPr>
          <p:spPr>
            <a:xfrm>
              <a:off x="5072104" y="4102693"/>
              <a:ext cx="1017800" cy="405490"/>
            </a:xfrm>
            <a:custGeom>
              <a:avLst/>
              <a:gdLst>
                <a:gd name="connsiteX0" fmla="*/ 1017367 w 1017800"/>
                <a:gd name="connsiteY0" fmla="*/ 0 h 405490"/>
                <a:gd name="connsiteX1" fmla="*/ 771569 w 1017800"/>
                <a:gd name="connsiteY1" fmla="*/ 8810 h 405490"/>
                <a:gd name="connsiteX2" fmla="*/ 497439 w 1017800"/>
                <a:gd name="connsiteY2" fmla="*/ 14135 h 405490"/>
                <a:gd name="connsiteX3" fmla="*/ 13766 w 1017800"/>
                <a:gd name="connsiteY3" fmla="*/ 261580 h 405490"/>
                <a:gd name="connsiteX4" fmla="*/ 3181 w 1017800"/>
                <a:gd name="connsiteY4" fmla="*/ 306645 h 405490"/>
                <a:gd name="connsiteX5" fmla="*/ 147314 w 1017800"/>
                <a:gd name="connsiteY5" fmla="*/ 361408 h 405490"/>
                <a:gd name="connsiteX6" fmla="*/ 367505 w 1017800"/>
                <a:gd name="connsiteY6" fmla="*/ 273052 h 405490"/>
                <a:gd name="connsiteX7" fmla="*/ 493953 w 1017800"/>
                <a:gd name="connsiteY7" fmla="*/ 258918 h 405490"/>
                <a:gd name="connsiteX8" fmla="*/ 368392 w 1017800"/>
                <a:gd name="connsiteY8" fmla="*/ 316343 h 405490"/>
                <a:gd name="connsiteX9" fmla="*/ 294108 w 1017800"/>
                <a:gd name="connsiteY9" fmla="*/ 340175 h 405490"/>
                <a:gd name="connsiteX10" fmla="*/ 264952 w 1017800"/>
                <a:gd name="connsiteY10" fmla="*/ 371106 h 405490"/>
                <a:gd name="connsiteX11" fmla="*/ 300319 w 1017800"/>
                <a:gd name="connsiteY11" fmla="*/ 403811 h 405490"/>
                <a:gd name="connsiteX12" fmla="*/ 329475 w 1017800"/>
                <a:gd name="connsiteY12" fmla="*/ 403811 h 405490"/>
                <a:gd name="connsiteX13" fmla="*/ 470945 w 1017800"/>
                <a:gd name="connsiteY13" fmla="*/ 380803 h 405490"/>
                <a:gd name="connsiteX14" fmla="*/ 944857 w 1017800"/>
                <a:gd name="connsiteY14" fmla="*/ 333963 h 405490"/>
                <a:gd name="connsiteX15" fmla="*/ 944857 w 1017800"/>
                <a:gd name="connsiteY15" fmla="*/ 333963 h 405490"/>
                <a:gd name="connsiteX16" fmla="*/ 1017367 w 1017800"/>
                <a:gd name="connsiteY16" fmla="*/ 0 h 405490"/>
                <a:gd name="connsiteX17" fmla="*/ 1017367 w 1017800"/>
                <a:gd name="connsiteY17" fmla="*/ 0 h 405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017800" h="405490">
                  <a:moveTo>
                    <a:pt x="1017367" y="0"/>
                  </a:moveTo>
                  <a:cubicBezTo>
                    <a:pt x="945744" y="0"/>
                    <a:pt x="844079" y="7986"/>
                    <a:pt x="771569" y="8810"/>
                  </a:cubicBezTo>
                  <a:cubicBezTo>
                    <a:pt x="680488" y="12360"/>
                    <a:pt x="588520" y="12360"/>
                    <a:pt x="497439" y="14135"/>
                  </a:cubicBezTo>
                  <a:cubicBezTo>
                    <a:pt x="294932" y="19459"/>
                    <a:pt x="149912" y="129871"/>
                    <a:pt x="13766" y="261580"/>
                  </a:cubicBezTo>
                  <a:cubicBezTo>
                    <a:pt x="1407" y="273940"/>
                    <a:pt x="-3917" y="288962"/>
                    <a:pt x="3181" y="306645"/>
                  </a:cubicBezTo>
                  <a:cubicBezTo>
                    <a:pt x="27077" y="367619"/>
                    <a:pt x="88051" y="390564"/>
                    <a:pt x="147314" y="361408"/>
                  </a:cubicBezTo>
                  <a:cubicBezTo>
                    <a:pt x="218936" y="326928"/>
                    <a:pt x="287009" y="284525"/>
                    <a:pt x="367505" y="273052"/>
                  </a:cubicBezTo>
                  <a:cubicBezTo>
                    <a:pt x="406422" y="267729"/>
                    <a:pt x="443564" y="252707"/>
                    <a:pt x="493953" y="258918"/>
                  </a:cubicBezTo>
                  <a:cubicBezTo>
                    <a:pt x="448888" y="287187"/>
                    <a:pt x="408196" y="301321"/>
                    <a:pt x="368392" y="316343"/>
                  </a:cubicBezTo>
                  <a:cubicBezTo>
                    <a:pt x="343610" y="325153"/>
                    <a:pt x="318003" y="331365"/>
                    <a:pt x="294108" y="340175"/>
                  </a:cubicBezTo>
                  <a:cubicBezTo>
                    <a:pt x="279973" y="345499"/>
                    <a:pt x="264064" y="353422"/>
                    <a:pt x="264952" y="371106"/>
                  </a:cubicBezTo>
                  <a:cubicBezTo>
                    <a:pt x="265839" y="392339"/>
                    <a:pt x="282635" y="399374"/>
                    <a:pt x="300319" y="403811"/>
                  </a:cubicBezTo>
                  <a:cubicBezTo>
                    <a:pt x="310017" y="406473"/>
                    <a:pt x="319778" y="405586"/>
                    <a:pt x="329475" y="403811"/>
                  </a:cubicBezTo>
                  <a:cubicBezTo>
                    <a:pt x="376315" y="395825"/>
                    <a:pt x="423218" y="386127"/>
                    <a:pt x="470945" y="380803"/>
                  </a:cubicBezTo>
                  <a:cubicBezTo>
                    <a:pt x="622176" y="365781"/>
                    <a:pt x="926286" y="312794"/>
                    <a:pt x="944857" y="333963"/>
                  </a:cubicBezTo>
                  <a:lnTo>
                    <a:pt x="944857" y="333963"/>
                  </a:lnTo>
                  <a:cubicBezTo>
                    <a:pt x="962541" y="225326"/>
                    <a:pt x="1023515" y="94567"/>
                    <a:pt x="1017367" y="0"/>
                  </a:cubicBezTo>
                  <a:lnTo>
                    <a:pt x="1017367" y="0"/>
                  </a:lnTo>
                  <a:close/>
                </a:path>
              </a:pathLst>
            </a:custGeom>
            <a:solidFill>
              <a:srgbClr val="FDC484"/>
            </a:solidFill>
            <a:ln w="63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9B984586-DCF8-4D7F-8F3D-B5BB9E54CE43}"/>
              </a:ext>
            </a:extLst>
          </p:cNvPr>
          <p:cNvGrpSpPr/>
          <p:nvPr/>
        </p:nvGrpSpPr>
        <p:grpSpPr>
          <a:xfrm>
            <a:off x="0" y="2215604"/>
            <a:ext cx="3002872" cy="4396644"/>
            <a:chOff x="0" y="2062533"/>
            <a:chExt cx="3107418" cy="4549715"/>
          </a:xfrm>
        </p:grpSpPr>
        <p:sp>
          <p:nvSpPr>
            <p:cNvPr id="1473" name="Freeform: Shape 292">
              <a:extLst>
                <a:ext uri="{FF2B5EF4-FFF2-40B4-BE49-F238E27FC236}">
                  <a16:creationId xmlns:a16="http://schemas.microsoft.com/office/drawing/2014/main" id="{43BC2C84-5444-45E2-A85C-28BF576CC31A}"/>
                </a:ext>
              </a:extLst>
            </p:cNvPr>
            <p:cNvSpPr/>
            <p:nvPr/>
          </p:nvSpPr>
          <p:spPr>
            <a:xfrm>
              <a:off x="842373" y="2488117"/>
              <a:ext cx="755511" cy="1319963"/>
            </a:xfrm>
            <a:custGeom>
              <a:avLst/>
              <a:gdLst>
                <a:gd name="connsiteX0" fmla="*/ 693217 w 725213"/>
                <a:gd name="connsiteY0" fmla="*/ 121584 h 1216487"/>
                <a:gd name="connsiteX1" fmla="*/ 697896 w 725213"/>
                <a:gd name="connsiteY1" fmla="*/ 166033 h 1216487"/>
                <a:gd name="connsiteX2" fmla="*/ 697896 w 725213"/>
                <a:gd name="connsiteY2" fmla="*/ 273645 h 1216487"/>
                <a:gd name="connsiteX3" fmla="*/ 655787 w 725213"/>
                <a:gd name="connsiteY3" fmla="*/ 456118 h 1216487"/>
                <a:gd name="connsiteX4" fmla="*/ 599641 w 725213"/>
                <a:gd name="connsiteY4" fmla="*/ 589464 h 1216487"/>
                <a:gd name="connsiteX5" fmla="*/ 543496 w 725213"/>
                <a:gd name="connsiteY5" fmla="*/ 666664 h 1216487"/>
                <a:gd name="connsiteX6" fmla="*/ 513084 w 725213"/>
                <a:gd name="connsiteY6" fmla="*/ 734507 h 1216487"/>
                <a:gd name="connsiteX7" fmla="*/ 452259 w 725213"/>
                <a:gd name="connsiteY7" fmla="*/ 750883 h 1216487"/>
                <a:gd name="connsiteX8" fmla="*/ 274465 w 725213"/>
                <a:gd name="connsiteY8" fmla="*/ 661986 h 1216487"/>
                <a:gd name="connsiteX9" fmla="*/ 501387 w 725213"/>
                <a:gd name="connsiteY9" fmla="*/ 764919 h 1216487"/>
                <a:gd name="connsiteX10" fmla="*/ 508405 w 725213"/>
                <a:gd name="connsiteY10" fmla="*/ 776616 h 1216487"/>
                <a:gd name="connsiteX11" fmla="*/ 475653 w 725213"/>
                <a:gd name="connsiteY11" fmla="*/ 1059684 h 1216487"/>
                <a:gd name="connsiteX12" fmla="*/ 456938 w 725213"/>
                <a:gd name="connsiteY12" fmla="*/ 1143902 h 1216487"/>
                <a:gd name="connsiteX13" fmla="*/ 438223 w 725213"/>
                <a:gd name="connsiteY13" fmla="*/ 1183672 h 1216487"/>
                <a:gd name="connsiteX14" fmla="*/ 253410 w 725213"/>
                <a:gd name="connsiteY14" fmla="*/ 926338 h 1216487"/>
                <a:gd name="connsiteX15" fmla="*/ 143459 w 725213"/>
                <a:gd name="connsiteY15" fmla="*/ 849138 h 1216487"/>
                <a:gd name="connsiteX16" fmla="*/ 59240 w 725213"/>
                <a:gd name="connsiteY16" fmla="*/ 605840 h 1216487"/>
                <a:gd name="connsiteX17" fmla="*/ 103689 w 725213"/>
                <a:gd name="connsiteY17" fmla="*/ 406991 h 1216487"/>
                <a:gd name="connsiteX18" fmla="*/ 192586 w 725213"/>
                <a:gd name="connsiteY18" fmla="*/ 411670 h 1216487"/>
                <a:gd name="connsiteX19" fmla="*/ 99010 w 725213"/>
                <a:gd name="connsiteY19" fmla="*/ 336809 h 1216487"/>
                <a:gd name="connsiteX20" fmla="*/ 66258 w 725213"/>
                <a:gd name="connsiteY20" fmla="*/ 261948 h 1216487"/>
                <a:gd name="connsiteX21" fmla="*/ 56901 w 725213"/>
                <a:gd name="connsiteY21" fmla="*/ 163694 h 1216487"/>
                <a:gd name="connsiteX22" fmla="*/ 204283 w 725213"/>
                <a:gd name="connsiteY22" fmla="*/ 297039 h 1216487"/>
                <a:gd name="connsiteX23" fmla="*/ 234695 w 725213"/>
                <a:gd name="connsiteY23" fmla="*/ 217500 h 1216487"/>
                <a:gd name="connsiteX24" fmla="*/ 279144 w 725213"/>
                <a:gd name="connsiteY24" fmla="*/ 170712 h 1216487"/>
                <a:gd name="connsiteX25" fmla="*/ 363362 w 725213"/>
                <a:gd name="connsiteY25" fmla="*/ 109887 h 1216487"/>
                <a:gd name="connsiteX26" fmla="*/ 506066 w 725213"/>
                <a:gd name="connsiteY26" fmla="*/ 63099 h 1216487"/>
                <a:gd name="connsiteX27" fmla="*/ 693217 w 725213"/>
                <a:gd name="connsiteY27" fmla="*/ 121584 h 1216487"/>
                <a:gd name="connsiteX0" fmla="*/ 650223 w 654902"/>
                <a:gd name="connsiteY0" fmla="*/ 78590 h 1140678"/>
                <a:gd name="connsiteX1" fmla="*/ 654902 w 654902"/>
                <a:gd name="connsiteY1" fmla="*/ 123039 h 1140678"/>
                <a:gd name="connsiteX2" fmla="*/ 654902 w 654902"/>
                <a:gd name="connsiteY2" fmla="*/ 230651 h 1140678"/>
                <a:gd name="connsiteX3" fmla="*/ 612793 w 654902"/>
                <a:gd name="connsiteY3" fmla="*/ 413124 h 1140678"/>
                <a:gd name="connsiteX4" fmla="*/ 556647 w 654902"/>
                <a:gd name="connsiteY4" fmla="*/ 546470 h 1140678"/>
                <a:gd name="connsiteX5" fmla="*/ 500502 w 654902"/>
                <a:gd name="connsiteY5" fmla="*/ 623670 h 1140678"/>
                <a:gd name="connsiteX6" fmla="*/ 470090 w 654902"/>
                <a:gd name="connsiteY6" fmla="*/ 691513 h 1140678"/>
                <a:gd name="connsiteX7" fmla="*/ 409265 w 654902"/>
                <a:gd name="connsiteY7" fmla="*/ 707889 h 1140678"/>
                <a:gd name="connsiteX8" fmla="*/ 231471 w 654902"/>
                <a:gd name="connsiteY8" fmla="*/ 618992 h 1140678"/>
                <a:gd name="connsiteX9" fmla="*/ 458393 w 654902"/>
                <a:gd name="connsiteY9" fmla="*/ 721925 h 1140678"/>
                <a:gd name="connsiteX10" fmla="*/ 465411 w 654902"/>
                <a:gd name="connsiteY10" fmla="*/ 733622 h 1140678"/>
                <a:gd name="connsiteX11" fmla="*/ 432659 w 654902"/>
                <a:gd name="connsiteY11" fmla="*/ 1016690 h 1140678"/>
                <a:gd name="connsiteX12" fmla="*/ 413944 w 654902"/>
                <a:gd name="connsiteY12" fmla="*/ 1100908 h 1140678"/>
                <a:gd name="connsiteX13" fmla="*/ 395229 w 654902"/>
                <a:gd name="connsiteY13" fmla="*/ 1140678 h 1140678"/>
                <a:gd name="connsiteX14" fmla="*/ 210416 w 654902"/>
                <a:gd name="connsiteY14" fmla="*/ 883344 h 1140678"/>
                <a:gd name="connsiteX15" fmla="*/ 100465 w 654902"/>
                <a:gd name="connsiteY15" fmla="*/ 806144 h 1140678"/>
                <a:gd name="connsiteX16" fmla="*/ 16246 w 654902"/>
                <a:gd name="connsiteY16" fmla="*/ 562846 h 1140678"/>
                <a:gd name="connsiteX17" fmla="*/ 57735 w 654902"/>
                <a:gd name="connsiteY17" fmla="*/ 346242 h 1140678"/>
                <a:gd name="connsiteX18" fmla="*/ 149592 w 654902"/>
                <a:gd name="connsiteY18" fmla="*/ 368676 h 1140678"/>
                <a:gd name="connsiteX19" fmla="*/ 56016 w 654902"/>
                <a:gd name="connsiteY19" fmla="*/ 293815 h 1140678"/>
                <a:gd name="connsiteX20" fmla="*/ 23264 w 654902"/>
                <a:gd name="connsiteY20" fmla="*/ 218954 h 1140678"/>
                <a:gd name="connsiteX21" fmla="*/ 13907 w 654902"/>
                <a:gd name="connsiteY21" fmla="*/ 120700 h 1140678"/>
                <a:gd name="connsiteX22" fmla="*/ 161289 w 654902"/>
                <a:gd name="connsiteY22" fmla="*/ 254045 h 1140678"/>
                <a:gd name="connsiteX23" fmla="*/ 191701 w 654902"/>
                <a:gd name="connsiteY23" fmla="*/ 174506 h 1140678"/>
                <a:gd name="connsiteX24" fmla="*/ 236150 w 654902"/>
                <a:gd name="connsiteY24" fmla="*/ 127718 h 1140678"/>
                <a:gd name="connsiteX25" fmla="*/ 320368 w 654902"/>
                <a:gd name="connsiteY25" fmla="*/ 66893 h 1140678"/>
                <a:gd name="connsiteX26" fmla="*/ 463072 w 654902"/>
                <a:gd name="connsiteY26" fmla="*/ 20105 h 1140678"/>
                <a:gd name="connsiteX27" fmla="*/ 650223 w 654902"/>
                <a:gd name="connsiteY27" fmla="*/ 78590 h 1140678"/>
                <a:gd name="connsiteX0" fmla="*/ 648214 w 652893"/>
                <a:gd name="connsiteY0" fmla="*/ 78590 h 1140678"/>
                <a:gd name="connsiteX1" fmla="*/ 652893 w 652893"/>
                <a:gd name="connsiteY1" fmla="*/ 123039 h 1140678"/>
                <a:gd name="connsiteX2" fmla="*/ 652893 w 652893"/>
                <a:gd name="connsiteY2" fmla="*/ 230651 h 1140678"/>
                <a:gd name="connsiteX3" fmla="*/ 610784 w 652893"/>
                <a:gd name="connsiteY3" fmla="*/ 413124 h 1140678"/>
                <a:gd name="connsiteX4" fmla="*/ 554638 w 652893"/>
                <a:gd name="connsiteY4" fmla="*/ 546470 h 1140678"/>
                <a:gd name="connsiteX5" fmla="*/ 498493 w 652893"/>
                <a:gd name="connsiteY5" fmla="*/ 623670 h 1140678"/>
                <a:gd name="connsiteX6" fmla="*/ 468081 w 652893"/>
                <a:gd name="connsiteY6" fmla="*/ 691513 h 1140678"/>
                <a:gd name="connsiteX7" fmla="*/ 407256 w 652893"/>
                <a:gd name="connsiteY7" fmla="*/ 707889 h 1140678"/>
                <a:gd name="connsiteX8" fmla="*/ 229462 w 652893"/>
                <a:gd name="connsiteY8" fmla="*/ 618992 h 1140678"/>
                <a:gd name="connsiteX9" fmla="*/ 456384 w 652893"/>
                <a:gd name="connsiteY9" fmla="*/ 721925 h 1140678"/>
                <a:gd name="connsiteX10" fmla="*/ 463402 w 652893"/>
                <a:gd name="connsiteY10" fmla="*/ 733622 h 1140678"/>
                <a:gd name="connsiteX11" fmla="*/ 430650 w 652893"/>
                <a:gd name="connsiteY11" fmla="*/ 1016690 h 1140678"/>
                <a:gd name="connsiteX12" fmla="*/ 411935 w 652893"/>
                <a:gd name="connsiteY12" fmla="*/ 1100908 h 1140678"/>
                <a:gd name="connsiteX13" fmla="*/ 393220 w 652893"/>
                <a:gd name="connsiteY13" fmla="*/ 1140678 h 1140678"/>
                <a:gd name="connsiteX14" fmla="*/ 208407 w 652893"/>
                <a:gd name="connsiteY14" fmla="*/ 883344 h 1140678"/>
                <a:gd name="connsiteX15" fmla="*/ 98456 w 652893"/>
                <a:gd name="connsiteY15" fmla="*/ 806144 h 1140678"/>
                <a:gd name="connsiteX16" fmla="*/ 14237 w 652893"/>
                <a:gd name="connsiteY16" fmla="*/ 562846 h 1140678"/>
                <a:gd name="connsiteX17" fmla="*/ 55726 w 652893"/>
                <a:gd name="connsiteY17" fmla="*/ 346242 h 1140678"/>
                <a:gd name="connsiteX18" fmla="*/ 147583 w 652893"/>
                <a:gd name="connsiteY18" fmla="*/ 368676 h 1140678"/>
                <a:gd name="connsiteX19" fmla="*/ 54007 w 652893"/>
                <a:gd name="connsiteY19" fmla="*/ 293815 h 1140678"/>
                <a:gd name="connsiteX20" fmla="*/ 21255 w 652893"/>
                <a:gd name="connsiteY20" fmla="*/ 218954 h 1140678"/>
                <a:gd name="connsiteX21" fmla="*/ 11898 w 652893"/>
                <a:gd name="connsiteY21" fmla="*/ 111822 h 1140678"/>
                <a:gd name="connsiteX22" fmla="*/ 159280 w 652893"/>
                <a:gd name="connsiteY22" fmla="*/ 254045 h 1140678"/>
                <a:gd name="connsiteX23" fmla="*/ 189692 w 652893"/>
                <a:gd name="connsiteY23" fmla="*/ 174506 h 1140678"/>
                <a:gd name="connsiteX24" fmla="*/ 234141 w 652893"/>
                <a:gd name="connsiteY24" fmla="*/ 127718 h 1140678"/>
                <a:gd name="connsiteX25" fmla="*/ 318359 w 652893"/>
                <a:gd name="connsiteY25" fmla="*/ 66893 h 1140678"/>
                <a:gd name="connsiteX26" fmla="*/ 461063 w 652893"/>
                <a:gd name="connsiteY26" fmla="*/ 20105 h 1140678"/>
                <a:gd name="connsiteX27" fmla="*/ 648214 w 652893"/>
                <a:gd name="connsiteY27" fmla="*/ 78590 h 1140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52893" h="1140678">
                  <a:moveTo>
                    <a:pt x="648214" y="78590"/>
                  </a:moveTo>
                  <a:cubicBezTo>
                    <a:pt x="650554" y="99645"/>
                    <a:pt x="652893" y="109003"/>
                    <a:pt x="652893" y="123039"/>
                  </a:cubicBezTo>
                  <a:lnTo>
                    <a:pt x="652893" y="230651"/>
                  </a:lnTo>
                  <a:cubicBezTo>
                    <a:pt x="615463" y="289136"/>
                    <a:pt x="608445" y="340603"/>
                    <a:pt x="610784" y="413124"/>
                  </a:cubicBezTo>
                  <a:cubicBezTo>
                    <a:pt x="613123" y="462252"/>
                    <a:pt x="589729" y="509040"/>
                    <a:pt x="554638" y="546470"/>
                  </a:cubicBezTo>
                  <a:cubicBezTo>
                    <a:pt x="533584" y="569864"/>
                    <a:pt x="517208" y="586240"/>
                    <a:pt x="498493" y="623670"/>
                  </a:cubicBezTo>
                  <a:cubicBezTo>
                    <a:pt x="486796" y="649404"/>
                    <a:pt x="479778" y="670458"/>
                    <a:pt x="468081" y="691513"/>
                  </a:cubicBezTo>
                  <a:cubicBezTo>
                    <a:pt x="456384" y="721925"/>
                    <a:pt x="430650" y="719586"/>
                    <a:pt x="407256" y="707889"/>
                  </a:cubicBezTo>
                  <a:cubicBezTo>
                    <a:pt x="344093" y="672798"/>
                    <a:pt x="271571" y="656422"/>
                    <a:pt x="229462" y="618992"/>
                  </a:cubicBezTo>
                  <a:cubicBezTo>
                    <a:pt x="290286" y="656422"/>
                    <a:pt x="369826" y="698531"/>
                    <a:pt x="456384" y="721925"/>
                  </a:cubicBezTo>
                  <a:cubicBezTo>
                    <a:pt x="461063" y="724265"/>
                    <a:pt x="463402" y="728943"/>
                    <a:pt x="463402" y="733622"/>
                  </a:cubicBezTo>
                  <a:cubicBezTo>
                    <a:pt x="482117" y="831877"/>
                    <a:pt x="442347" y="920774"/>
                    <a:pt x="430650" y="1016690"/>
                  </a:cubicBezTo>
                  <a:cubicBezTo>
                    <a:pt x="428311" y="1044762"/>
                    <a:pt x="418953" y="1072835"/>
                    <a:pt x="411935" y="1100908"/>
                  </a:cubicBezTo>
                  <a:cubicBezTo>
                    <a:pt x="397899" y="1110266"/>
                    <a:pt x="418953" y="1135999"/>
                    <a:pt x="393220" y="1140678"/>
                  </a:cubicBezTo>
                  <a:cubicBezTo>
                    <a:pt x="346432" y="1044762"/>
                    <a:pt x="273911" y="965223"/>
                    <a:pt x="208407" y="883344"/>
                  </a:cubicBezTo>
                  <a:cubicBezTo>
                    <a:pt x="180335" y="850592"/>
                    <a:pt x="135886" y="829538"/>
                    <a:pt x="98456" y="806144"/>
                  </a:cubicBezTo>
                  <a:cubicBezTo>
                    <a:pt x="9558" y="749998"/>
                    <a:pt x="-20854" y="658761"/>
                    <a:pt x="14237" y="562846"/>
                  </a:cubicBezTo>
                  <a:cubicBezTo>
                    <a:pt x="39971" y="499682"/>
                    <a:pt x="44029" y="414085"/>
                    <a:pt x="55726" y="346242"/>
                  </a:cubicBezTo>
                  <a:cubicBezTo>
                    <a:pt x="83799" y="360278"/>
                    <a:pt x="114831" y="406106"/>
                    <a:pt x="147583" y="368676"/>
                  </a:cubicBezTo>
                  <a:cubicBezTo>
                    <a:pt x="82080" y="368676"/>
                    <a:pt x="70383" y="354639"/>
                    <a:pt x="54007" y="293815"/>
                  </a:cubicBezTo>
                  <a:cubicBezTo>
                    <a:pt x="46989" y="268082"/>
                    <a:pt x="28273" y="249286"/>
                    <a:pt x="21255" y="218954"/>
                  </a:cubicBezTo>
                  <a:cubicBezTo>
                    <a:pt x="14237" y="188622"/>
                    <a:pt x="-13836" y="144573"/>
                    <a:pt x="11898" y="111822"/>
                  </a:cubicBezTo>
                  <a:cubicBezTo>
                    <a:pt x="86759" y="109482"/>
                    <a:pt x="154601" y="151112"/>
                    <a:pt x="159280" y="254045"/>
                  </a:cubicBezTo>
                  <a:cubicBezTo>
                    <a:pt x="192032" y="235330"/>
                    <a:pt x="192032" y="204918"/>
                    <a:pt x="189692" y="174506"/>
                  </a:cubicBezTo>
                  <a:cubicBezTo>
                    <a:pt x="187353" y="141754"/>
                    <a:pt x="194371" y="120700"/>
                    <a:pt x="234141" y="127718"/>
                  </a:cubicBezTo>
                  <a:cubicBezTo>
                    <a:pt x="283268" y="137075"/>
                    <a:pt x="304323" y="106663"/>
                    <a:pt x="318359" y="66893"/>
                  </a:cubicBezTo>
                  <a:cubicBezTo>
                    <a:pt x="337074" y="6069"/>
                    <a:pt x="411935" y="-22004"/>
                    <a:pt x="461063" y="20105"/>
                  </a:cubicBezTo>
                  <a:cubicBezTo>
                    <a:pt x="514869" y="57536"/>
                    <a:pt x="587390" y="66893"/>
                    <a:pt x="648214" y="78590"/>
                  </a:cubicBezTo>
                  <a:close/>
                </a:path>
              </a:pathLst>
            </a:custGeom>
            <a:solidFill>
              <a:srgbClr val="FDD3A2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4" name="Freeform: Shape 293">
              <a:extLst>
                <a:ext uri="{FF2B5EF4-FFF2-40B4-BE49-F238E27FC236}">
                  <a16:creationId xmlns:a16="http://schemas.microsoft.com/office/drawing/2014/main" id="{2311D386-2193-4152-A063-A3CCCF41FCE0}"/>
                </a:ext>
              </a:extLst>
            </p:cNvPr>
            <p:cNvSpPr/>
            <p:nvPr/>
          </p:nvSpPr>
          <p:spPr>
            <a:xfrm>
              <a:off x="0" y="3045387"/>
              <a:ext cx="2057391" cy="1813753"/>
            </a:xfrm>
            <a:custGeom>
              <a:avLst/>
              <a:gdLst>
                <a:gd name="connsiteX0" fmla="*/ 1731761 w 1777943"/>
                <a:gd name="connsiteY0" fmla="*/ 1163792 h 1567397"/>
                <a:gd name="connsiteX1" fmla="*/ 1729422 w 1777943"/>
                <a:gd name="connsiteY1" fmla="*/ 1009392 h 1567397"/>
                <a:gd name="connsiteX2" fmla="*/ 1717725 w 1777943"/>
                <a:gd name="connsiteY2" fmla="*/ 971961 h 1567397"/>
                <a:gd name="connsiteX3" fmla="*/ 1663918 w 1777943"/>
                <a:gd name="connsiteY3" fmla="*/ 567245 h 1567397"/>
                <a:gd name="connsiteX4" fmla="*/ 1633506 w 1777943"/>
                <a:gd name="connsiteY4" fmla="*/ 461972 h 1567397"/>
                <a:gd name="connsiteX5" fmla="*/ 1523554 w 1777943"/>
                <a:gd name="connsiteY5" fmla="*/ 314590 h 1567397"/>
                <a:gd name="connsiteX6" fmla="*/ 1296633 w 1777943"/>
                <a:gd name="connsiteY6" fmla="*/ 192941 h 1567397"/>
                <a:gd name="connsiteX7" fmla="*/ 1294293 w 1777943"/>
                <a:gd name="connsiteY7" fmla="*/ 249087 h 1567397"/>
                <a:gd name="connsiteX8" fmla="*/ 1298972 w 1777943"/>
                <a:gd name="connsiteY8" fmla="*/ 330966 h 1567397"/>
                <a:gd name="connsiteX9" fmla="*/ 1284936 w 1777943"/>
                <a:gd name="connsiteY9" fmla="*/ 354360 h 1567397"/>
                <a:gd name="connsiteX10" fmla="*/ 1270899 w 1777943"/>
                <a:gd name="connsiteY10" fmla="*/ 349681 h 1567397"/>
                <a:gd name="connsiteX11" fmla="*/ 1280257 w 1777943"/>
                <a:gd name="connsiteY11" fmla="*/ 328627 h 1567397"/>
                <a:gd name="connsiteX12" fmla="*/ 1277918 w 1777943"/>
                <a:gd name="connsiteY12" fmla="*/ 263123 h 1567397"/>
                <a:gd name="connsiteX13" fmla="*/ 1263881 w 1777943"/>
                <a:gd name="connsiteY13" fmla="*/ 148493 h 1567397"/>
                <a:gd name="connsiteX14" fmla="*/ 1247505 w 1777943"/>
                <a:gd name="connsiteY14" fmla="*/ 134456 h 1567397"/>
                <a:gd name="connsiteX15" fmla="*/ 1224111 w 1777943"/>
                <a:gd name="connsiteY15" fmla="*/ 132117 h 1567397"/>
                <a:gd name="connsiteX16" fmla="*/ 1196039 w 1777943"/>
                <a:gd name="connsiteY16" fmla="*/ 213996 h 1567397"/>
                <a:gd name="connsiteX17" fmla="*/ 1184342 w 1777943"/>
                <a:gd name="connsiteY17" fmla="*/ 253766 h 1567397"/>
                <a:gd name="connsiteX18" fmla="*/ 1172645 w 1777943"/>
                <a:gd name="connsiteY18" fmla="*/ 394130 h 1567397"/>
                <a:gd name="connsiteX19" fmla="*/ 1128196 w 1777943"/>
                <a:gd name="connsiteY19" fmla="*/ 635088 h 1567397"/>
                <a:gd name="connsiteX20" fmla="*/ 835771 w 1777943"/>
                <a:gd name="connsiteY20" fmla="*/ 307572 h 1567397"/>
                <a:gd name="connsiteX21" fmla="*/ 760910 w 1777943"/>
                <a:gd name="connsiteY21" fmla="*/ 221014 h 1567397"/>
                <a:gd name="connsiteX22" fmla="*/ 756232 w 1777943"/>
                <a:gd name="connsiteY22" fmla="*/ 68953 h 1567397"/>
                <a:gd name="connsiteX23" fmla="*/ 737516 w 1777943"/>
                <a:gd name="connsiteY23" fmla="*/ 43220 h 1567397"/>
                <a:gd name="connsiteX24" fmla="*/ 601831 w 1777943"/>
                <a:gd name="connsiteY24" fmla="*/ 192941 h 1567397"/>
                <a:gd name="connsiteX25" fmla="*/ 627565 w 1777943"/>
                <a:gd name="connsiteY25" fmla="*/ 359039 h 1567397"/>
                <a:gd name="connsiteX26" fmla="*/ 629904 w 1777943"/>
                <a:gd name="connsiteY26" fmla="*/ 361378 h 1567397"/>
                <a:gd name="connsiteX27" fmla="*/ 646280 w 1777943"/>
                <a:gd name="connsiteY27" fmla="*/ 267802 h 1567397"/>
                <a:gd name="connsiteX28" fmla="*/ 730498 w 1777943"/>
                <a:gd name="connsiteY28" fmla="*/ 230372 h 1567397"/>
                <a:gd name="connsiteX29" fmla="*/ 646280 w 1777943"/>
                <a:gd name="connsiteY29" fmla="*/ 370736 h 1567397"/>
                <a:gd name="connsiteX30" fmla="*/ 629904 w 1777943"/>
                <a:gd name="connsiteY30" fmla="*/ 394130 h 1567397"/>
                <a:gd name="connsiteX31" fmla="*/ 606510 w 1777943"/>
                <a:gd name="connsiteY31" fmla="*/ 373075 h 1567397"/>
                <a:gd name="connsiteX32" fmla="*/ 578437 w 1777943"/>
                <a:gd name="connsiteY32" fmla="*/ 204638 h 1567397"/>
                <a:gd name="connsiteX33" fmla="*/ 470825 w 1777943"/>
                <a:gd name="connsiteY33" fmla="*/ 242069 h 1567397"/>
                <a:gd name="connsiteX34" fmla="*/ 314085 w 1777943"/>
                <a:gd name="connsiteY34" fmla="*/ 326287 h 1567397"/>
                <a:gd name="connsiteX35" fmla="*/ 288352 w 1777943"/>
                <a:gd name="connsiteY35" fmla="*/ 340323 h 1567397"/>
                <a:gd name="connsiteX36" fmla="*/ 147988 w 1777943"/>
                <a:gd name="connsiteY36" fmla="*/ 585960 h 1567397"/>
                <a:gd name="connsiteX37" fmla="*/ 73127 w 1777943"/>
                <a:gd name="connsiteY37" fmla="*/ 810543 h 1567397"/>
                <a:gd name="connsiteX38" fmla="*/ 122254 w 1777943"/>
                <a:gd name="connsiteY38" fmla="*/ 918155 h 1567397"/>
                <a:gd name="connsiteX39" fmla="*/ 307067 w 1777943"/>
                <a:gd name="connsiteY39" fmla="*/ 1114665 h 1567397"/>
                <a:gd name="connsiteX40" fmla="*/ 311746 w 1777943"/>
                <a:gd name="connsiteY40" fmla="*/ 1124022 h 1567397"/>
                <a:gd name="connsiteX41" fmla="*/ 307067 w 1777943"/>
                <a:gd name="connsiteY41" fmla="*/ 1117004 h 1567397"/>
                <a:gd name="connsiteX42" fmla="*/ 318764 w 1777943"/>
                <a:gd name="connsiteY42" fmla="*/ 1147416 h 1567397"/>
                <a:gd name="connsiteX43" fmla="*/ 257940 w 1777943"/>
                <a:gd name="connsiteY43" fmla="*/ 1053840 h 1567397"/>
                <a:gd name="connsiteX44" fmla="*/ 157345 w 1777943"/>
                <a:gd name="connsiteY44" fmla="*/ 953246 h 1567397"/>
                <a:gd name="connsiteX45" fmla="*/ 119915 w 1777943"/>
                <a:gd name="connsiteY45" fmla="*/ 960264 h 1567397"/>
                <a:gd name="connsiteX46" fmla="*/ 56751 w 1777943"/>
                <a:gd name="connsiteY46" fmla="*/ 1283102 h 1567397"/>
                <a:gd name="connsiteX47" fmla="*/ 59091 w 1777943"/>
                <a:gd name="connsiteY47" fmla="*/ 1519381 h 1567397"/>
                <a:gd name="connsiteX48" fmla="*/ 110557 w 1777943"/>
                <a:gd name="connsiteY48" fmla="*/ 1517041 h 1567397"/>
                <a:gd name="connsiteX49" fmla="*/ 243903 w 1777943"/>
                <a:gd name="connsiteY49" fmla="*/ 1379017 h 1567397"/>
                <a:gd name="connsiteX50" fmla="*/ 501237 w 1777943"/>
                <a:gd name="connsiteY50" fmla="*/ 1290120 h 1567397"/>
                <a:gd name="connsiteX51" fmla="*/ 821735 w 1777943"/>
                <a:gd name="connsiteY51" fmla="*/ 1285441 h 1567397"/>
                <a:gd name="connsiteX52" fmla="*/ 1731761 w 1777943"/>
                <a:gd name="connsiteY52" fmla="*/ 1163792 h 1567397"/>
                <a:gd name="connsiteX53" fmla="*/ 59091 w 1777943"/>
                <a:gd name="connsiteY53" fmla="*/ 1404750 h 1567397"/>
                <a:gd name="connsiteX54" fmla="*/ 164364 w 1777943"/>
                <a:gd name="connsiteY54" fmla="*/ 1322871 h 1567397"/>
                <a:gd name="connsiteX55" fmla="*/ 59091 w 1777943"/>
                <a:gd name="connsiteY55" fmla="*/ 1404750 h 1567397"/>
                <a:gd name="connsiteX56" fmla="*/ 131612 w 1777943"/>
                <a:gd name="connsiteY56" fmla="*/ 1285441 h 1567397"/>
                <a:gd name="connsiteX57" fmla="*/ 316424 w 1777943"/>
                <a:gd name="connsiteY57" fmla="*/ 1264386 h 1567397"/>
                <a:gd name="connsiteX58" fmla="*/ 131612 w 1777943"/>
                <a:gd name="connsiteY58" fmla="*/ 1285441 h 1567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777943" h="1567397">
                  <a:moveTo>
                    <a:pt x="1731761" y="1163792"/>
                  </a:moveTo>
                  <a:cubicBezTo>
                    <a:pt x="1755155" y="1124022"/>
                    <a:pt x="1759834" y="1049162"/>
                    <a:pt x="1729422" y="1009392"/>
                  </a:cubicBezTo>
                  <a:cubicBezTo>
                    <a:pt x="1722403" y="1000034"/>
                    <a:pt x="1717725" y="983658"/>
                    <a:pt x="1717725" y="971961"/>
                  </a:cubicBezTo>
                  <a:cubicBezTo>
                    <a:pt x="1724743" y="833937"/>
                    <a:pt x="1659240" y="705270"/>
                    <a:pt x="1663918" y="567245"/>
                  </a:cubicBezTo>
                  <a:cubicBezTo>
                    <a:pt x="1666258" y="529815"/>
                    <a:pt x="1654561" y="492384"/>
                    <a:pt x="1633506" y="461972"/>
                  </a:cubicBezTo>
                  <a:cubicBezTo>
                    <a:pt x="1598415" y="410505"/>
                    <a:pt x="1582039" y="342663"/>
                    <a:pt x="1523554" y="314590"/>
                  </a:cubicBezTo>
                  <a:cubicBezTo>
                    <a:pt x="1444015" y="279499"/>
                    <a:pt x="1378512" y="223354"/>
                    <a:pt x="1296633" y="192941"/>
                  </a:cubicBezTo>
                  <a:cubicBezTo>
                    <a:pt x="1275578" y="211657"/>
                    <a:pt x="1294293" y="230372"/>
                    <a:pt x="1294293" y="249087"/>
                  </a:cubicBezTo>
                  <a:cubicBezTo>
                    <a:pt x="1296633" y="277160"/>
                    <a:pt x="1296633" y="302893"/>
                    <a:pt x="1298972" y="330966"/>
                  </a:cubicBezTo>
                  <a:cubicBezTo>
                    <a:pt x="1298972" y="340323"/>
                    <a:pt x="1298972" y="352020"/>
                    <a:pt x="1284936" y="354360"/>
                  </a:cubicBezTo>
                  <a:cubicBezTo>
                    <a:pt x="1280257" y="354360"/>
                    <a:pt x="1275578" y="352020"/>
                    <a:pt x="1270899" y="349681"/>
                  </a:cubicBezTo>
                  <a:cubicBezTo>
                    <a:pt x="1259202" y="335645"/>
                    <a:pt x="1277918" y="335645"/>
                    <a:pt x="1280257" y="328627"/>
                  </a:cubicBezTo>
                  <a:cubicBezTo>
                    <a:pt x="1287275" y="307572"/>
                    <a:pt x="1280257" y="286517"/>
                    <a:pt x="1277918" y="263123"/>
                  </a:cubicBezTo>
                  <a:cubicBezTo>
                    <a:pt x="1273239" y="225693"/>
                    <a:pt x="1268560" y="185923"/>
                    <a:pt x="1263881" y="148493"/>
                  </a:cubicBezTo>
                  <a:cubicBezTo>
                    <a:pt x="1259202" y="143814"/>
                    <a:pt x="1252184" y="139135"/>
                    <a:pt x="1247505" y="134456"/>
                  </a:cubicBezTo>
                  <a:cubicBezTo>
                    <a:pt x="1240487" y="129778"/>
                    <a:pt x="1233469" y="129778"/>
                    <a:pt x="1224111" y="132117"/>
                  </a:cubicBezTo>
                  <a:cubicBezTo>
                    <a:pt x="1207736" y="155511"/>
                    <a:pt x="1212414" y="188263"/>
                    <a:pt x="1196039" y="213996"/>
                  </a:cubicBezTo>
                  <a:cubicBezTo>
                    <a:pt x="1191360" y="225693"/>
                    <a:pt x="1184342" y="239729"/>
                    <a:pt x="1184342" y="253766"/>
                  </a:cubicBezTo>
                  <a:cubicBezTo>
                    <a:pt x="1186681" y="300554"/>
                    <a:pt x="1179663" y="347342"/>
                    <a:pt x="1172645" y="394130"/>
                  </a:cubicBezTo>
                  <a:cubicBezTo>
                    <a:pt x="1160948" y="468990"/>
                    <a:pt x="1144572" y="602336"/>
                    <a:pt x="1128196" y="635088"/>
                  </a:cubicBezTo>
                  <a:cubicBezTo>
                    <a:pt x="1043978" y="511100"/>
                    <a:pt x="971456" y="382433"/>
                    <a:pt x="835771" y="307572"/>
                  </a:cubicBezTo>
                  <a:cubicBezTo>
                    <a:pt x="800680" y="288857"/>
                    <a:pt x="777286" y="258445"/>
                    <a:pt x="760910" y="221014"/>
                  </a:cubicBezTo>
                  <a:cubicBezTo>
                    <a:pt x="737516" y="169547"/>
                    <a:pt x="735177" y="120420"/>
                    <a:pt x="756232" y="68953"/>
                  </a:cubicBezTo>
                  <a:cubicBezTo>
                    <a:pt x="753892" y="57256"/>
                    <a:pt x="758571" y="40880"/>
                    <a:pt x="737516" y="43220"/>
                  </a:cubicBezTo>
                  <a:cubicBezTo>
                    <a:pt x="653298" y="57256"/>
                    <a:pt x="627565" y="125099"/>
                    <a:pt x="601831" y="192941"/>
                  </a:cubicBezTo>
                  <a:cubicBezTo>
                    <a:pt x="606510" y="244408"/>
                    <a:pt x="597152" y="300554"/>
                    <a:pt x="627565" y="359039"/>
                  </a:cubicBezTo>
                  <a:cubicBezTo>
                    <a:pt x="627565" y="359039"/>
                    <a:pt x="629904" y="361378"/>
                    <a:pt x="629904" y="361378"/>
                  </a:cubicBezTo>
                  <a:cubicBezTo>
                    <a:pt x="629904" y="321608"/>
                    <a:pt x="629904" y="291196"/>
                    <a:pt x="646280" y="267802"/>
                  </a:cubicBezTo>
                  <a:cubicBezTo>
                    <a:pt x="664995" y="239729"/>
                    <a:pt x="690728" y="223354"/>
                    <a:pt x="730498" y="230372"/>
                  </a:cubicBezTo>
                  <a:cubicBezTo>
                    <a:pt x="657977" y="251426"/>
                    <a:pt x="634583" y="300554"/>
                    <a:pt x="646280" y="370736"/>
                  </a:cubicBezTo>
                  <a:cubicBezTo>
                    <a:pt x="648619" y="380093"/>
                    <a:pt x="643940" y="391790"/>
                    <a:pt x="629904" y="394130"/>
                  </a:cubicBezTo>
                  <a:cubicBezTo>
                    <a:pt x="615868" y="396469"/>
                    <a:pt x="611189" y="384772"/>
                    <a:pt x="606510" y="373075"/>
                  </a:cubicBezTo>
                  <a:cubicBezTo>
                    <a:pt x="585455" y="319269"/>
                    <a:pt x="583116" y="260784"/>
                    <a:pt x="578437" y="204638"/>
                  </a:cubicBezTo>
                  <a:cubicBezTo>
                    <a:pt x="541007" y="211657"/>
                    <a:pt x="501237" y="218675"/>
                    <a:pt x="470825" y="242069"/>
                  </a:cubicBezTo>
                  <a:cubicBezTo>
                    <a:pt x="421697" y="277160"/>
                    <a:pt x="370231" y="305233"/>
                    <a:pt x="314085" y="326287"/>
                  </a:cubicBezTo>
                  <a:cubicBezTo>
                    <a:pt x="304727" y="330966"/>
                    <a:pt x="295370" y="333305"/>
                    <a:pt x="288352" y="340323"/>
                  </a:cubicBezTo>
                  <a:cubicBezTo>
                    <a:pt x="211152" y="405827"/>
                    <a:pt x="187758" y="504081"/>
                    <a:pt x="147988" y="585960"/>
                  </a:cubicBezTo>
                  <a:cubicBezTo>
                    <a:pt x="115236" y="653803"/>
                    <a:pt x="84824" y="731003"/>
                    <a:pt x="73127" y="810543"/>
                  </a:cubicBezTo>
                  <a:cubicBezTo>
                    <a:pt x="63769" y="876046"/>
                    <a:pt x="63769" y="892422"/>
                    <a:pt x="122254" y="918155"/>
                  </a:cubicBezTo>
                  <a:cubicBezTo>
                    <a:pt x="213491" y="955586"/>
                    <a:pt x="269637" y="1028107"/>
                    <a:pt x="307067" y="1114665"/>
                  </a:cubicBezTo>
                  <a:cubicBezTo>
                    <a:pt x="309406" y="1117004"/>
                    <a:pt x="309406" y="1121683"/>
                    <a:pt x="311746" y="1124022"/>
                  </a:cubicBezTo>
                  <a:cubicBezTo>
                    <a:pt x="309406" y="1121683"/>
                    <a:pt x="309406" y="1119344"/>
                    <a:pt x="307067" y="1117004"/>
                  </a:cubicBezTo>
                  <a:cubicBezTo>
                    <a:pt x="311746" y="1126362"/>
                    <a:pt x="316424" y="1138059"/>
                    <a:pt x="318764" y="1147416"/>
                  </a:cubicBezTo>
                  <a:cubicBezTo>
                    <a:pt x="297709" y="1117004"/>
                    <a:pt x="278994" y="1084253"/>
                    <a:pt x="257940" y="1053840"/>
                  </a:cubicBezTo>
                  <a:cubicBezTo>
                    <a:pt x="229867" y="1014071"/>
                    <a:pt x="197115" y="981319"/>
                    <a:pt x="157345" y="953246"/>
                  </a:cubicBezTo>
                  <a:cubicBezTo>
                    <a:pt x="138630" y="939210"/>
                    <a:pt x="129273" y="939210"/>
                    <a:pt x="119915" y="960264"/>
                  </a:cubicBezTo>
                  <a:cubicBezTo>
                    <a:pt x="87163" y="1065537"/>
                    <a:pt x="80145" y="1175489"/>
                    <a:pt x="56751" y="1283102"/>
                  </a:cubicBezTo>
                  <a:cubicBezTo>
                    <a:pt x="40375" y="1362641"/>
                    <a:pt x="35697" y="1439841"/>
                    <a:pt x="59091" y="1519381"/>
                  </a:cubicBezTo>
                  <a:cubicBezTo>
                    <a:pt x="75466" y="1528738"/>
                    <a:pt x="91842" y="1526399"/>
                    <a:pt x="110557" y="1517041"/>
                  </a:cubicBezTo>
                  <a:cubicBezTo>
                    <a:pt x="152667" y="1467914"/>
                    <a:pt x="187758" y="1407090"/>
                    <a:pt x="243903" y="1379017"/>
                  </a:cubicBezTo>
                  <a:cubicBezTo>
                    <a:pt x="342158" y="1329890"/>
                    <a:pt x="442752" y="1287780"/>
                    <a:pt x="501237" y="1290120"/>
                  </a:cubicBezTo>
                  <a:cubicBezTo>
                    <a:pt x="590134" y="1294799"/>
                    <a:pt x="737516" y="1313514"/>
                    <a:pt x="821735" y="1285441"/>
                  </a:cubicBezTo>
                  <a:lnTo>
                    <a:pt x="1731761" y="1163792"/>
                  </a:lnTo>
                  <a:close/>
                  <a:moveTo>
                    <a:pt x="59091" y="1404750"/>
                  </a:moveTo>
                  <a:cubicBezTo>
                    <a:pt x="80145" y="1360302"/>
                    <a:pt x="115236" y="1334568"/>
                    <a:pt x="164364" y="1322871"/>
                  </a:cubicBezTo>
                  <a:cubicBezTo>
                    <a:pt x="129273" y="1350944"/>
                    <a:pt x="94182" y="1376678"/>
                    <a:pt x="59091" y="1404750"/>
                  </a:cubicBezTo>
                  <a:close/>
                  <a:moveTo>
                    <a:pt x="131612" y="1285441"/>
                  </a:moveTo>
                  <a:cubicBezTo>
                    <a:pt x="187758" y="1243332"/>
                    <a:pt x="250921" y="1240992"/>
                    <a:pt x="316424" y="1264386"/>
                  </a:cubicBezTo>
                  <a:cubicBezTo>
                    <a:pt x="253261" y="1257368"/>
                    <a:pt x="192436" y="1266726"/>
                    <a:pt x="131612" y="1285441"/>
                  </a:cubicBezTo>
                  <a:close/>
                </a:path>
              </a:pathLst>
            </a:custGeom>
            <a:solidFill>
              <a:schemeClr val="accent4"/>
            </a:solidFill>
            <a:ln w="23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5" name="자유형: 도형 1474">
              <a:extLst>
                <a:ext uri="{FF2B5EF4-FFF2-40B4-BE49-F238E27FC236}">
                  <a16:creationId xmlns:a16="http://schemas.microsoft.com/office/drawing/2014/main" id="{9D6488A9-F6F0-40CA-A073-004C1E30D473}"/>
                </a:ext>
              </a:extLst>
            </p:cNvPr>
            <p:cNvSpPr/>
            <p:nvPr/>
          </p:nvSpPr>
          <p:spPr>
            <a:xfrm>
              <a:off x="483768" y="4460035"/>
              <a:ext cx="1563494" cy="2152213"/>
            </a:xfrm>
            <a:custGeom>
              <a:avLst/>
              <a:gdLst>
                <a:gd name="connsiteX0" fmla="*/ 1510029 w 1563494"/>
                <a:gd name="connsiteY0" fmla="*/ 78 h 2152213"/>
                <a:gd name="connsiteX1" fmla="*/ 1563494 w 1563494"/>
                <a:gd name="connsiteY1" fmla="*/ 24104 h 2152213"/>
                <a:gd name="connsiteX2" fmla="*/ 1549958 w 1563494"/>
                <a:gd name="connsiteY2" fmla="*/ 34931 h 2152213"/>
                <a:gd name="connsiteX3" fmla="*/ 1517473 w 1563494"/>
                <a:gd name="connsiteY3" fmla="*/ 40346 h 2152213"/>
                <a:gd name="connsiteX4" fmla="*/ 1471452 w 1563494"/>
                <a:gd name="connsiteY4" fmla="*/ 124266 h 2152213"/>
                <a:gd name="connsiteX5" fmla="*/ 1311735 w 1563494"/>
                <a:gd name="connsiteY5" fmla="*/ 224428 h 2152213"/>
                <a:gd name="connsiteX6" fmla="*/ 1303614 w 1563494"/>
                <a:gd name="connsiteY6" fmla="*/ 313762 h 2152213"/>
                <a:gd name="connsiteX7" fmla="*/ 1314441 w 1563494"/>
                <a:gd name="connsiteY7" fmla="*/ 376026 h 2152213"/>
                <a:gd name="connsiteX8" fmla="*/ 1422725 w 1563494"/>
                <a:gd name="connsiteY8" fmla="*/ 454531 h 2152213"/>
                <a:gd name="connsiteX9" fmla="*/ 1447089 w 1563494"/>
                <a:gd name="connsiteY9" fmla="*/ 454531 h 2152213"/>
                <a:gd name="connsiteX10" fmla="*/ 1457917 w 1563494"/>
                <a:gd name="connsiteY10" fmla="*/ 473481 h 2152213"/>
                <a:gd name="connsiteX11" fmla="*/ 1327977 w 1563494"/>
                <a:gd name="connsiteY11" fmla="*/ 500552 h 2152213"/>
                <a:gd name="connsiteX12" fmla="*/ 1341512 w 1563494"/>
                <a:gd name="connsiteY12" fmla="*/ 776675 h 2152213"/>
                <a:gd name="connsiteX13" fmla="*/ 1317149 w 1563494"/>
                <a:gd name="connsiteY13" fmla="*/ 990535 h 2152213"/>
                <a:gd name="connsiteX14" fmla="*/ 1471452 w 1563494"/>
                <a:gd name="connsiteY14" fmla="*/ 1859511 h 2152213"/>
                <a:gd name="connsiteX15" fmla="*/ 1470860 w 1563494"/>
                <a:gd name="connsiteY15" fmla="*/ 2017412 h 2152213"/>
                <a:gd name="connsiteX16" fmla="*/ 1465563 w 1563494"/>
                <a:gd name="connsiteY16" fmla="*/ 2152213 h 2152213"/>
                <a:gd name="connsiteX17" fmla="*/ 822089 w 1563494"/>
                <a:gd name="connsiteY17" fmla="*/ 2152213 h 2152213"/>
                <a:gd name="connsiteX18" fmla="*/ 825473 w 1563494"/>
                <a:gd name="connsiteY18" fmla="*/ 2117701 h 2152213"/>
                <a:gd name="connsiteX19" fmla="*/ 843408 w 1563494"/>
                <a:gd name="connsiteY19" fmla="*/ 1994866 h 2152213"/>
                <a:gd name="connsiteX20" fmla="*/ 870479 w 1563494"/>
                <a:gd name="connsiteY20" fmla="*/ 1729571 h 2152213"/>
                <a:gd name="connsiteX21" fmla="*/ 770739 w 1563494"/>
                <a:gd name="connsiteY21" fmla="*/ 2146421 h 2152213"/>
                <a:gd name="connsiteX22" fmla="*/ 769979 w 1563494"/>
                <a:gd name="connsiteY22" fmla="*/ 2152213 h 2152213"/>
                <a:gd name="connsiteX23" fmla="*/ 132408 w 1563494"/>
                <a:gd name="connsiteY23" fmla="*/ 2152213 h 2152213"/>
                <a:gd name="connsiteX24" fmla="*/ 130850 w 1563494"/>
                <a:gd name="connsiteY24" fmla="*/ 2142615 h 2152213"/>
                <a:gd name="connsiteX25" fmla="*/ 131443 w 1563494"/>
                <a:gd name="connsiteY25" fmla="*/ 2092322 h 2152213"/>
                <a:gd name="connsiteX26" fmla="*/ 104372 w 1563494"/>
                <a:gd name="connsiteY26" fmla="*/ 1932603 h 2152213"/>
                <a:gd name="connsiteX27" fmla="*/ 77301 w 1563494"/>
                <a:gd name="connsiteY27" fmla="*/ 1691673 h 2152213"/>
                <a:gd name="connsiteX28" fmla="*/ 82716 w 1563494"/>
                <a:gd name="connsiteY28" fmla="*/ 1523833 h 2152213"/>
                <a:gd name="connsiteX29" fmla="*/ 82716 w 1563494"/>
                <a:gd name="connsiteY29" fmla="*/ 1223345 h 2152213"/>
                <a:gd name="connsiteX30" fmla="*/ 85422 w 1563494"/>
                <a:gd name="connsiteY30" fmla="*/ 1207102 h 2152213"/>
                <a:gd name="connsiteX31" fmla="*/ 93543 w 1563494"/>
                <a:gd name="connsiteY31" fmla="*/ 882251 h 2152213"/>
                <a:gd name="connsiteX32" fmla="*/ 61058 w 1563494"/>
                <a:gd name="connsiteY32" fmla="*/ 806453 h 2152213"/>
                <a:gd name="connsiteX33" fmla="*/ 15038 w 1563494"/>
                <a:gd name="connsiteY33" fmla="*/ 752311 h 2152213"/>
                <a:gd name="connsiteX34" fmla="*/ 36695 w 1563494"/>
                <a:gd name="connsiteY34" fmla="*/ 625077 h 2152213"/>
                <a:gd name="connsiteX35" fmla="*/ 55645 w 1563494"/>
                <a:gd name="connsiteY35" fmla="*/ 557400 h 2152213"/>
                <a:gd name="connsiteX36" fmla="*/ 55645 w 1563494"/>
                <a:gd name="connsiteY36" fmla="*/ 476187 h 2152213"/>
                <a:gd name="connsiteX37" fmla="*/ 77301 w 1563494"/>
                <a:gd name="connsiteY37" fmla="*/ 422045 h 2152213"/>
                <a:gd name="connsiteX38" fmla="*/ 689103 w 1563494"/>
                <a:gd name="connsiteY38" fmla="*/ 116144 h 2152213"/>
                <a:gd name="connsiteX39" fmla="*/ 729710 w 1563494"/>
                <a:gd name="connsiteY39" fmla="*/ 91781 h 2152213"/>
                <a:gd name="connsiteX40" fmla="*/ 1430846 w 1563494"/>
                <a:gd name="connsiteY40" fmla="*/ 51175 h 2152213"/>
                <a:gd name="connsiteX41" fmla="*/ 1460625 w 1563494"/>
                <a:gd name="connsiteY41" fmla="*/ 34931 h 2152213"/>
                <a:gd name="connsiteX42" fmla="*/ 1510029 w 1563494"/>
                <a:gd name="connsiteY42" fmla="*/ 78 h 2152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563494" h="2152213">
                  <a:moveTo>
                    <a:pt x="1510029" y="78"/>
                  </a:moveTo>
                  <a:cubicBezTo>
                    <a:pt x="1527625" y="1093"/>
                    <a:pt x="1545898" y="11922"/>
                    <a:pt x="1563494" y="24104"/>
                  </a:cubicBezTo>
                  <a:cubicBezTo>
                    <a:pt x="1560787" y="29518"/>
                    <a:pt x="1555373" y="32225"/>
                    <a:pt x="1549958" y="34931"/>
                  </a:cubicBezTo>
                  <a:cubicBezTo>
                    <a:pt x="1539130" y="37639"/>
                    <a:pt x="1528302" y="32225"/>
                    <a:pt x="1517473" y="40346"/>
                  </a:cubicBezTo>
                  <a:cubicBezTo>
                    <a:pt x="1552665" y="108023"/>
                    <a:pt x="1547252" y="113438"/>
                    <a:pt x="1471452" y="124266"/>
                  </a:cubicBezTo>
                  <a:cubicBezTo>
                    <a:pt x="1403775" y="135094"/>
                    <a:pt x="1355048" y="172994"/>
                    <a:pt x="1311735" y="224428"/>
                  </a:cubicBezTo>
                  <a:cubicBezTo>
                    <a:pt x="1290078" y="251499"/>
                    <a:pt x="1300906" y="283984"/>
                    <a:pt x="1303614" y="313762"/>
                  </a:cubicBezTo>
                  <a:cubicBezTo>
                    <a:pt x="1306320" y="335419"/>
                    <a:pt x="1309027" y="354368"/>
                    <a:pt x="1314441" y="376026"/>
                  </a:cubicBezTo>
                  <a:cubicBezTo>
                    <a:pt x="1333391" y="454531"/>
                    <a:pt x="1344220" y="462652"/>
                    <a:pt x="1422725" y="454531"/>
                  </a:cubicBezTo>
                  <a:cubicBezTo>
                    <a:pt x="1430846" y="451824"/>
                    <a:pt x="1438968" y="451824"/>
                    <a:pt x="1447089" y="454531"/>
                  </a:cubicBezTo>
                  <a:cubicBezTo>
                    <a:pt x="1455210" y="457239"/>
                    <a:pt x="1460625" y="462652"/>
                    <a:pt x="1457917" y="473481"/>
                  </a:cubicBezTo>
                  <a:cubicBezTo>
                    <a:pt x="1422725" y="514087"/>
                    <a:pt x="1373998" y="495137"/>
                    <a:pt x="1327977" y="500552"/>
                  </a:cubicBezTo>
                  <a:cubicBezTo>
                    <a:pt x="1357755" y="592592"/>
                    <a:pt x="1357755" y="690048"/>
                    <a:pt x="1341512" y="776675"/>
                  </a:cubicBezTo>
                  <a:cubicBezTo>
                    <a:pt x="1327977" y="841645"/>
                    <a:pt x="1300906" y="982414"/>
                    <a:pt x="1317149" y="990535"/>
                  </a:cubicBezTo>
                  <a:cubicBezTo>
                    <a:pt x="1406483" y="1272073"/>
                    <a:pt x="1463331" y="1561731"/>
                    <a:pt x="1471452" y="1859511"/>
                  </a:cubicBezTo>
                  <a:cubicBezTo>
                    <a:pt x="1472806" y="1912300"/>
                    <a:pt x="1472299" y="1964919"/>
                    <a:pt x="1470860" y="2017412"/>
                  </a:cubicBezTo>
                  <a:lnTo>
                    <a:pt x="1465563" y="2152213"/>
                  </a:lnTo>
                  <a:lnTo>
                    <a:pt x="822089" y="2152213"/>
                  </a:lnTo>
                  <a:lnTo>
                    <a:pt x="825473" y="2117701"/>
                  </a:lnTo>
                  <a:cubicBezTo>
                    <a:pt x="830549" y="2079463"/>
                    <a:pt x="836640" y="2040887"/>
                    <a:pt x="843408" y="1994866"/>
                  </a:cubicBezTo>
                  <a:cubicBezTo>
                    <a:pt x="856943" y="1916361"/>
                    <a:pt x="865065" y="1732279"/>
                    <a:pt x="870479" y="1729571"/>
                  </a:cubicBezTo>
                  <a:cubicBezTo>
                    <a:pt x="831902" y="1820936"/>
                    <a:pt x="791804" y="2003664"/>
                    <a:pt x="770739" y="2146421"/>
                  </a:cubicBezTo>
                  <a:lnTo>
                    <a:pt x="769979" y="2152213"/>
                  </a:lnTo>
                  <a:lnTo>
                    <a:pt x="132408" y="2152213"/>
                  </a:lnTo>
                  <a:lnTo>
                    <a:pt x="130850" y="2142615"/>
                  </a:lnTo>
                  <a:cubicBezTo>
                    <a:pt x="129412" y="2125992"/>
                    <a:pt x="129412" y="2109242"/>
                    <a:pt x="131443" y="2092322"/>
                  </a:cubicBezTo>
                  <a:cubicBezTo>
                    <a:pt x="139564" y="2032766"/>
                    <a:pt x="128735" y="1981331"/>
                    <a:pt x="104372" y="1932603"/>
                  </a:cubicBezTo>
                  <a:cubicBezTo>
                    <a:pt x="66472" y="1854098"/>
                    <a:pt x="58351" y="1775592"/>
                    <a:pt x="77301" y="1691673"/>
                  </a:cubicBezTo>
                  <a:cubicBezTo>
                    <a:pt x="88129" y="1637531"/>
                    <a:pt x="98958" y="1580681"/>
                    <a:pt x="82716" y="1523833"/>
                  </a:cubicBezTo>
                  <a:cubicBezTo>
                    <a:pt x="52937" y="1423670"/>
                    <a:pt x="55645" y="1323508"/>
                    <a:pt x="82716" y="1223345"/>
                  </a:cubicBezTo>
                  <a:cubicBezTo>
                    <a:pt x="85422" y="1217931"/>
                    <a:pt x="88129" y="1212517"/>
                    <a:pt x="85422" y="1207102"/>
                  </a:cubicBezTo>
                  <a:cubicBezTo>
                    <a:pt x="47522" y="1098819"/>
                    <a:pt x="96251" y="990535"/>
                    <a:pt x="93543" y="882251"/>
                  </a:cubicBezTo>
                  <a:cubicBezTo>
                    <a:pt x="90837" y="849766"/>
                    <a:pt x="88129" y="828109"/>
                    <a:pt x="61058" y="806453"/>
                  </a:cubicBezTo>
                  <a:cubicBezTo>
                    <a:pt x="44816" y="792917"/>
                    <a:pt x="28574" y="771261"/>
                    <a:pt x="15038" y="752311"/>
                  </a:cubicBezTo>
                  <a:cubicBezTo>
                    <a:pt x="-12033" y="711705"/>
                    <a:pt x="-1205" y="654856"/>
                    <a:pt x="36695" y="625077"/>
                  </a:cubicBezTo>
                  <a:cubicBezTo>
                    <a:pt x="61058" y="606128"/>
                    <a:pt x="80008" y="592592"/>
                    <a:pt x="55645" y="557400"/>
                  </a:cubicBezTo>
                  <a:cubicBezTo>
                    <a:pt x="42109" y="533037"/>
                    <a:pt x="47522" y="503258"/>
                    <a:pt x="55645" y="476187"/>
                  </a:cubicBezTo>
                  <a:cubicBezTo>
                    <a:pt x="63766" y="459945"/>
                    <a:pt x="52937" y="432874"/>
                    <a:pt x="77301" y="422045"/>
                  </a:cubicBezTo>
                  <a:cubicBezTo>
                    <a:pt x="304696" y="365197"/>
                    <a:pt x="494193" y="235257"/>
                    <a:pt x="689103" y="116144"/>
                  </a:cubicBezTo>
                  <a:cubicBezTo>
                    <a:pt x="705346" y="108023"/>
                    <a:pt x="721589" y="97195"/>
                    <a:pt x="729710" y="91781"/>
                  </a:cubicBezTo>
                  <a:cubicBezTo>
                    <a:pt x="737831" y="126973"/>
                    <a:pt x="1311735" y="62002"/>
                    <a:pt x="1430846" y="51175"/>
                  </a:cubicBezTo>
                  <a:cubicBezTo>
                    <a:pt x="1444382" y="48467"/>
                    <a:pt x="1455210" y="45760"/>
                    <a:pt x="1460625" y="34931"/>
                  </a:cubicBezTo>
                  <a:cubicBezTo>
                    <a:pt x="1475513" y="7861"/>
                    <a:pt x="1492433" y="-937"/>
                    <a:pt x="1510029" y="78"/>
                  </a:cubicBezTo>
                  <a:close/>
                </a:path>
              </a:pathLst>
            </a:custGeom>
            <a:solidFill>
              <a:srgbClr val="403D3D"/>
            </a:solidFill>
            <a:ln w="2334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476" name="Freeform: Shape 296">
              <a:extLst>
                <a:ext uri="{FF2B5EF4-FFF2-40B4-BE49-F238E27FC236}">
                  <a16:creationId xmlns:a16="http://schemas.microsoft.com/office/drawing/2014/main" id="{156873CB-A2C3-4C3E-BDAC-54EB02A6DC42}"/>
                </a:ext>
              </a:extLst>
            </p:cNvPr>
            <p:cNvSpPr/>
            <p:nvPr/>
          </p:nvSpPr>
          <p:spPr>
            <a:xfrm>
              <a:off x="796666" y="2062533"/>
              <a:ext cx="893340" cy="757987"/>
            </a:xfrm>
            <a:custGeom>
              <a:avLst/>
              <a:gdLst>
                <a:gd name="connsiteX0" fmla="*/ 49058 w 772001"/>
                <a:gd name="connsiteY0" fmla="*/ 434054 h 655031"/>
                <a:gd name="connsiteX1" fmla="*/ 105204 w 772001"/>
                <a:gd name="connsiteY1" fmla="*/ 160344 h 655031"/>
                <a:gd name="connsiteX2" fmla="*/ 233871 w 772001"/>
                <a:gd name="connsiteY2" fmla="*/ 85484 h 655031"/>
                <a:gd name="connsiteX3" fmla="*/ 285338 w 772001"/>
                <a:gd name="connsiteY3" fmla="*/ 69108 h 655031"/>
                <a:gd name="connsiteX4" fmla="*/ 399968 w 772001"/>
                <a:gd name="connsiteY4" fmla="*/ 57411 h 655031"/>
                <a:gd name="connsiteX5" fmla="*/ 552029 w 772001"/>
                <a:gd name="connsiteY5" fmla="*/ 104199 h 655031"/>
                <a:gd name="connsiteX6" fmla="*/ 736842 w 772001"/>
                <a:gd name="connsiteY6" fmla="*/ 314745 h 655031"/>
                <a:gd name="connsiteX7" fmla="*/ 701751 w 772001"/>
                <a:gd name="connsiteY7" fmla="*/ 424697 h 655031"/>
                <a:gd name="connsiteX8" fmla="*/ 666660 w 772001"/>
                <a:gd name="connsiteY8" fmla="*/ 452769 h 655031"/>
                <a:gd name="connsiteX9" fmla="*/ 495883 w 772001"/>
                <a:gd name="connsiteY9" fmla="*/ 396624 h 655031"/>
                <a:gd name="connsiteX10" fmla="*/ 360198 w 772001"/>
                <a:gd name="connsiteY10" fmla="*/ 431715 h 655031"/>
                <a:gd name="connsiteX11" fmla="*/ 275980 w 772001"/>
                <a:gd name="connsiteY11" fmla="*/ 499557 h 655031"/>
                <a:gd name="connsiteX12" fmla="*/ 236210 w 772001"/>
                <a:gd name="connsiteY12" fmla="*/ 541667 h 655031"/>
                <a:gd name="connsiteX13" fmla="*/ 231531 w 772001"/>
                <a:gd name="connsiteY13" fmla="*/ 576758 h 655031"/>
                <a:gd name="connsiteX14" fmla="*/ 198780 w 772001"/>
                <a:gd name="connsiteY14" fmla="*/ 616527 h 655031"/>
                <a:gd name="connsiteX15" fmla="*/ 175386 w 772001"/>
                <a:gd name="connsiteY15" fmla="*/ 576758 h 655031"/>
                <a:gd name="connsiteX16" fmla="*/ 53737 w 772001"/>
                <a:gd name="connsiteY16" fmla="*/ 478503 h 655031"/>
                <a:gd name="connsiteX17" fmla="*/ 49058 w 772001"/>
                <a:gd name="connsiteY17" fmla="*/ 434054 h 65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2001" h="655031">
                  <a:moveTo>
                    <a:pt x="49058" y="434054"/>
                  </a:moveTo>
                  <a:cubicBezTo>
                    <a:pt x="28004" y="335799"/>
                    <a:pt x="65434" y="244563"/>
                    <a:pt x="105204" y="160344"/>
                  </a:cubicBezTo>
                  <a:cubicBezTo>
                    <a:pt x="123919" y="118235"/>
                    <a:pt x="173046" y="80805"/>
                    <a:pt x="233871" y="85484"/>
                  </a:cubicBezTo>
                  <a:cubicBezTo>
                    <a:pt x="254925" y="87823"/>
                    <a:pt x="268962" y="83144"/>
                    <a:pt x="285338" y="69108"/>
                  </a:cubicBezTo>
                  <a:cubicBezTo>
                    <a:pt x="318089" y="43375"/>
                    <a:pt x="353180" y="31678"/>
                    <a:pt x="399968" y="57411"/>
                  </a:cubicBezTo>
                  <a:cubicBezTo>
                    <a:pt x="446756" y="80805"/>
                    <a:pt x="502902" y="83144"/>
                    <a:pt x="552029" y="104199"/>
                  </a:cubicBezTo>
                  <a:cubicBezTo>
                    <a:pt x="650284" y="143969"/>
                    <a:pt x="708769" y="216490"/>
                    <a:pt x="736842" y="314745"/>
                  </a:cubicBezTo>
                  <a:cubicBezTo>
                    <a:pt x="748539" y="356854"/>
                    <a:pt x="736842" y="396624"/>
                    <a:pt x="701751" y="424697"/>
                  </a:cubicBezTo>
                  <a:cubicBezTo>
                    <a:pt x="692393" y="438733"/>
                    <a:pt x="683035" y="450430"/>
                    <a:pt x="666660" y="452769"/>
                  </a:cubicBezTo>
                  <a:cubicBezTo>
                    <a:pt x="605835" y="448091"/>
                    <a:pt x="547350" y="434054"/>
                    <a:pt x="495883" y="396624"/>
                  </a:cubicBezTo>
                  <a:cubicBezTo>
                    <a:pt x="442077" y="356854"/>
                    <a:pt x="385932" y="373230"/>
                    <a:pt x="360198" y="431715"/>
                  </a:cubicBezTo>
                  <a:cubicBezTo>
                    <a:pt x="343823" y="469145"/>
                    <a:pt x="322768" y="499557"/>
                    <a:pt x="275980" y="499557"/>
                  </a:cubicBezTo>
                  <a:cubicBezTo>
                    <a:pt x="247907" y="499557"/>
                    <a:pt x="236210" y="515933"/>
                    <a:pt x="236210" y="541667"/>
                  </a:cubicBezTo>
                  <a:cubicBezTo>
                    <a:pt x="236210" y="553364"/>
                    <a:pt x="236210" y="565061"/>
                    <a:pt x="231531" y="576758"/>
                  </a:cubicBezTo>
                  <a:cubicBezTo>
                    <a:pt x="226853" y="595473"/>
                    <a:pt x="217495" y="616527"/>
                    <a:pt x="198780" y="616527"/>
                  </a:cubicBezTo>
                  <a:cubicBezTo>
                    <a:pt x="177725" y="616527"/>
                    <a:pt x="177725" y="593133"/>
                    <a:pt x="175386" y="576758"/>
                  </a:cubicBezTo>
                  <a:cubicBezTo>
                    <a:pt x="161349" y="511254"/>
                    <a:pt x="109883" y="492539"/>
                    <a:pt x="53737" y="478503"/>
                  </a:cubicBezTo>
                  <a:cubicBezTo>
                    <a:pt x="39701" y="466806"/>
                    <a:pt x="46719" y="450430"/>
                    <a:pt x="49058" y="434054"/>
                  </a:cubicBezTo>
                  <a:close/>
                </a:path>
              </a:pathLst>
            </a:custGeom>
            <a:solidFill>
              <a:srgbClr val="0D0402"/>
            </a:solidFill>
            <a:ln w="23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7" name="Freeform: Shape 298">
              <a:extLst>
                <a:ext uri="{FF2B5EF4-FFF2-40B4-BE49-F238E27FC236}">
                  <a16:creationId xmlns:a16="http://schemas.microsoft.com/office/drawing/2014/main" id="{7E24A0EF-32CA-49D4-ACE3-A79BA1D332C4}"/>
                </a:ext>
              </a:extLst>
            </p:cNvPr>
            <p:cNvSpPr/>
            <p:nvPr/>
          </p:nvSpPr>
          <p:spPr>
            <a:xfrm>
              <a:off x="67355" y="4225759"/>
              <a:ext cx="1922035" cy="757987"/>
            </a:xfrm>
            <a:custGeom>
              <a:avLst/>
              <a:gdLst>
                <a:gd name="connsiteX0" fmla="*/ 421977 w 1660973"/>
                <a:gd name="connsiteY0" fmla="*/ 569515 h 655031"/>
                <a:gd name="connsiteX1" fmla="*/ 216110 w 1660973"/>
                <a:gd name="connsiteY1" fmla="*/ 620982 h 655031"/>
                <a:gd name="connsiteX2" fmla="*/ 106158 w 1660973"/>
                <a:gd name="connsiteY2" fmla="*/ 611624 h 655031"/>
                <a:gd name="connsiteX3" fmla="*/ 42994 w 1660973"/>
                <a:gd name="connsiteY3" fmla="*/ 501672 h 655031"/>
                <a:gd name="connsiteX4" fmla="*/ 166983 w 1660973"/>
                <a:gd name="connsiteY4" fmla="*/ 370666 h 655031"/>
                <a:gd name="connsiteX5" fmla="*/ 503856 w 1660973"/>
                <a:gd name="connsiteY5" fmla="*/ 267732 h 655031"/>
                <a:gd name="connsiteX6" fmla="*/ 716741 w 1660973"/>
                <a:gd name="connsiteY6" fmla="*/ 232641 h 655031"/>
                <a:gd name="connsiteX7" fmla="*/ 969396 w 1660973"/>
                <a:gd name="connsiteY7" fmla="*/ 171817 h 655031"/>
                <a:gd name="connsiteX8" fmla="*/ 1203336 w 1660973"/>
                <a:gd name="connsiteY8" fmla="*/ 61865 h 655031"/>
                <a:gd name="connsiteX9" fmla="*/ 1626768 w 1660973"/>
                <a:gd name="connsiteY9" fmla="*/ 82920 h 655031"/>
                <a:gd name="connsiteX10" fmla="*/ 1640804 w 1660973"/>
                <a:gd name="connsiteY10" fmla="*/ 94617 h 655031"/>
                <a:gd name="connsiteX11" fmla="*/ 1624428 w 1660973"/>
                <a:gd name="connsiteY11" fmla="*/ 110993 h 655031"/>
                <a:gd name="connsiteX12" fmla="*/ 1551907 w 1660973"/>
                <a:gd name="connsiteY12" fmla="*/ 118011 h 655031"/>
                <a:gd name="connsiteX13" fmla="*/ 1467688 w 1660973"/>
                <a:gd name="connsiteY13" fmla="*/ 103975 h 655031"/>
                <a:gd name="connsiteX14" fmla="*/ 1369434 w 1660973"/>
                <a:gd name="connsiteY14" fmla="*/ 99296 h 655031"/>
                <a:gd name="connsiteX15" fmla="*/ 1467688 w 1660973"/>
                <a:gd name="connsiteY15" fmla="*/ 122690 h 655031"/>
                <a:gd name="connsiteX16" fmla="*/ 1416222 w 1660973"/>
                <a:gd name="connsiteY16" fmla="*/ 155441 h 655031"/>
                <a:gd name="connsiteX17" fmla="*/ 1313288 w 1660973"/>
                <a:gd name="connsiteY17" fmla="*/ 143744 h 655031"/>
                <a:gd name="connsiteX18" fmla="*/ 1271179 w 1660973"/>
                <a:gd name="connsiteY18" fmla="*/ 153102 h 655031"/>
                <a:gd name="connsiteX19" fmla="*/ 1313288 w 1660973"/>
                <a:gd name="connsiteY19" fmla="*/ 155441 h 655031"/>
                <a:gd name="connsiteX20" fmla="*/ 1383470 w 1660973"/>
                <a:gd name="connsiteY20" fmla="*/ 174157 h 655031"/>
                <a:gd name="connsiteX21" fmla="*/ 1231409 w 1660973"/>
                <a:gd name="connsiteY21" fmla="*/ 216266 h 655031"/>
                <a:gd name="connsiteX22" fmla="*/ 1037239 w 1660973"/>
                <a:gd name="connsiteY22" fmla="*/ 249017 h 655031"/>
                <a:gd name="connsiteX23" fmla="*/ 997469 w 1660973"/>
                <a:gd name="connsiteY23" fmla="*/ 277090 h 655031"/>
                <a:gd name="connsiteX24" fmla="*/ 943663 w 1660973"/>
                <a:gd name="connsiteY24" fmla="*/ 312181 h 655031"/>
                <a:gd name="connsiteX25" fmla="*/ 793941 w 1660973"/>
                <a:gd name="connsiteY25" fmla="*/ 403418 h 655031"/>
                <a:gd name="connsiteX26" fmla="*/ 421977 w 1660973"/>
                <a:gd name="connsiteY26" fmla="*/ 569515 h 65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660973" h="655031">
                  <a:moveTo>
                    <a:pt x="421977" y="569515"/>
                  </a:moveTo>
                  <a:cubicBezTo>
                    <a:pt x="412619" y="571854"/>
                    <a:pt x="295649" y="588230"/>
                    <a:pt x="216110" y="620982"/>
                  </a:cubicBezTo>
                  <a:cubicBezTo>
                    <a:pt x="174001" y="639697"/>
                    <a:pt x="136570" y="642036"/>
                    <a:pt x="106158" y="611624"/>
                  </a:cubicBezTo>
                  <a:cubicBezTo>
                    <a:pt x="75746" y="578873"/>
                    <a:pt x="59370" y="548460"/>
                    <a:pt x="42994" y="501672"/>
                  </a:cubicBezTo>
                  <a:cubicBezTo>
                    <a:pt x="120195" y="436169"/>
                    <a:pt x="106158" y="415115"/>
                    <a:pt x="166983" y="370666"/>
                  </a:cubicBezTo>
                  <a:cubicBezTo>
                    <a:pt x="368171" y="246678"/>
                    <a:pt x="452389" y="270072"/>
                    <a:pt x="503856" y="267732"/>
                  </a:cubicBezTo>
                  <a:cubicBezTo>
                    <a:pt x="562341" y="260714"/>
                    <a:pt x="630184" y="260714"/>
                    <a:pt x="716741" y="232641"/>
                  </a:cubicBezTo>
                  <a:cubicBezTo>
                    <a:pt x="831372" y="197550"/>
                    <a:pt x="887517" y="195211"/>
                    <a:pt x="969396" y="171817"/>
                  </a:cubicBezTo>
                  <a:cubicBezTo>
                    <a:pt x="1077009" y="143744"/>
                    <a:pt x="1130815" y="92278"/>
                    <a:pt x="1203336" y="61865"/>
                  </a:cubicBezTo>
                  <a:cubicBezTo>
                    <a:pt x="1367094" y="29114"/>
                    <a:pt x="1477046" y="40811"/>
                    <a:pt x="1626768" y="82920"/>
                  </a:cubicBezTo>
                  <a:cubicBezTo>
                    <a:pt x="1633786" y="85259"/>
                    <a:pt x="1640804" y="85259"/>
                    <a:pt x="1640804" y="94617"/>
                  </a:cubicBezTo>
                  <a:cubicBezTo>
                    <a:pt x="1643143" y="106314"/>
                    <a:pt x="1633786" y="108653"/>
                    <a:pt x="1624428" y="110993"/>
                  </a:cubicBezTo>
                  <a:cubicBezTo>
                    <a:pt x="1601034" y="120350"/>
                    <a:pt x="1579980" y="129708"/>
                    <a:pt x="1551907" y="118011"/>
                  </a:cubicBezTo>
                  <a:cubicBezTo>
                    <a:pt x="1526173" y="106314"/>
                    <a:pt x="1495761" y="108653"/>
                    <a:pt x="1467688" y="103975"/>
                  </a:cubicBezTo>
                  <a:cubicBezTo>
                    <a:pt x="1439616" y="92278"/>
                    <a:pt x="1402185" y="89938"/>
                    <a:pt x="1369434" y="99296"/>
                  </a:cubicBezTo>
                  <a:cubicBezTo>
                    <a:pt x="1402185" y="103975"/>
                    <a:pt x="1446634" y="108653"/>
                    <a:pt x="1467688" y="122690"/>
                  </a:cubicBezTo>
                  <a:cubicBezTo>
                    <a:pt x="1470028" y="169478"/>
                    <a:pt x="1434937" y="150763"/>
                    <a:pt x="1416222" y="155441"/>
                  </a:cubicBezTo>
                  <a:cubicBezTo>
                    <a:pt x="1385809" y="148423"/>
                    <a:pt x="1339021" y="139066"/>
                    <a:pt x="1313288" y="143744"/>
                  </a:cubicBezTo>
                  <a:cubicBezTo>
                    <a:pt x="1299252" y="148423"/>
                    <a:pt x="1278197" y="150763"/>
                    <a:pt x="1271179" y="153102"/>
                  </a:cubicBezTo>
                  <a:cubicBezTo>
                    <a:pt x="1278197" y="155441"/>
                    <a:pt x="1296912" y="157781"/>
                    <a:pt x="1313288" y="155441"/>
                  </a:cubicBezTo>
                  <a:cubicBezTo>
                    <a:pt x="1350718" y="150763"/>
                    <a:pt x="1374112" y="153102"/>
                    <a:pt x="1383470" y="174157"/>
                  </a:cubicBezTo>
                  <a:cubicBezTo>
                    <a:pt x="1334343" y="192872"/>
                    <a:pt x="1278197" y="185854"/>
                    <a:pt x="1231409" y="216266"/>
                  </a:cubicBezTo>
                  <a:cubicBezTo>
                    <a:pt x="1165906" y="227963"/>
                    <a:pt x="1102742" y="239660"/>
                    <a:pt x="1037239" y="249017"/>
                  </a:cubicBezTo>
                  <a:cubicBezTo>
                    <a:pt x="1018524" y="251357"/>
                    <a:pt x="1006827" y="260714"/>
                    <a:pt x="997469" y="277090"/>
                  </a:cubicBezTo>
                  <a:cubicBezTo>
                    <a:pt x="992790" y="284108"/>
                    <a:pt x="964718" y="298145"/>
                    <a:pt x="943663" y="312181"/>
                  </a:cubicBezTo>
                  <a:cubicBezTo>
                    <a:pt x="889857" y="344933"/>
                    <a:pt x="843069" y="373005"/>
                    <a:pt x="793941" y="403418"/>
                  </a:cubicBezTo>
                  <a:cubicBezTo>
                    <a:pt x="676972" y="478278"/>
                    <a:pt x="560002" y="534424"/>
                    <a:pt x="421977" y="569515"/>
                  </a:cubicBezTo>
                  <a:close/>
                </a:path>
              </a:pathLst>
            </a:custGeom>
            <a:solidFill>
              <a:srgbClr val="FDD3A2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8" name="Freeform: Shape 299">
              <a:extLst>
                <a:ext uri="{FF2B5EF4-FFF2-40B4-BE49-F238E27FC236}">
                  <a16:creationId xmlns:a16="http://schemas.microsoft.com/office/drawing/2014/main" id="{AAD9AEC9-E82E-4B12-99D4-7DB1130C7CF4}"/>
                </a:ext>
              </a:extLst>
            </p:cNvPr>
            <p:cNvSpPr/>
            <p:nvPr/>
          </p:nvSpPr>
          <p:spPr>
            <a:xfrm>
              <a:off x="1721982" y="4329555"/>
              <a:ext cx="893340" cy="649703"/>
            </a:xfrm>
            <a:custGeom>
              <a:avLst/>
              <a:gdLst>
                <a:gd name="connsiteX0" fmla="*/ 688156 w 772001"/>
                <a:gd name="connsiteY0" fmla="*/ 44691 h 561455"/>
                <a:gd name="connsiteX1" fmla="*/ 730265 w 772001"/>
                <a:gd name="connsiteY1" fmla="*/ 54048 h 561455"/>
                <a:gd name="connsiteX2" fmla="*/ 709211 w 772001"/>
                <a:gd name="connsiteY2" fmla="*/ 89139 h 561455"/>
                <a:gd name="connsiteX3" fmla="*/ 381695 w 772001"/>
                <a:gd name="connsiteY3" fmla="*/ 376885 h 561455"/>
                <a:gd name="connsiteX4" fmla="*/ 180506 w 772001"/>
                <a:gd name="connsiteY4" fmla="*/ 514910 h 561455"/>
                <a:gd name="connsiteX5" fmla="*/ 51839 w 772001"/>
                <a:gd name="connsiteY5" fmla="*/ 437710 h 561455"/>
                <a:gd name="connsiteX6" fmla="*/ 222615 w 772001"/>
                <a:gd name="connsiteY6" fmla="*/ 210788 h 561455"/>
                <a:gd name="connsiteX7" fmla="*/ 253028 w 772001"/>
                <a:gd name="connsiteY7" fmla="*/ 199091 h 561455"/>
                <a:gd name="connsiteX8" fmla="*/ 243670 w 772001"/>
                <a:gd name="connsiteY8" fmla="*/ 178036 h 561455"/>
                <a:gd name="connsiteX9" fmla="*/ 208579 w 772001"/>
                <a:gd name="connsiteY9" fmla="*/ 140606 h 561455"/>
                <a:gd name="connsiteX10" fmla="*/ 269403 w 772001"/>
                <a:gd name="connsiteY10" fmla="*/ 135927 h 561455"/>
                <a:gd name="connsiteX11" fmla="*/ 332567 w 772001"/>
                <a:gd name="connsiteY11" fmla="*/ 161661 h 561455"/>
                <a:gd name="connsiteX12" fmla="*/ 332567 w 772001"/>
                <a:gd name="connsiteY12" fmla="*/ 114873 h 561455"/>
                <a:gd name="connsiteX13" fmla="*/ 391052 w 772001"/>
                <a:gd name="connsiteY13" fmla="*/ 114873 h 561455"/>
                <a:gd name="connsiteX14" fmla="*/ 503343 w 772001"/>
                <a:gd name="connsiteY14" fmla="*/ 112533 h 561455"/>
                <a:gd name="connsiteX15" fmla="*/ 622653 w 772001"/>
                <a:gd name="connsiteY15" fmla="*/ 86800 h 561455"/>
                <a:gd name="connsiteX16" fmla="*/ 688156 w 772001"/>
                <a:gd name="connsiteY16" fmla="*/ 44691 h 56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72001" h="561455">
                  <a:moveTo>
                    <a:pt x="688156" y="44691"/>
                  </a:moveTo>
                  <a:cubicBezTo>
                    <a:pt x="702192" y="49369"/>
                    <a:pt x="720908" y="32994"/>
                    <a:pt x="730265" y="54048"/>
                  </a:cubicBezTo>
                  <a:cubicBezTo>
                    <a:pt x="739623" y="72763"/>
                    <a:pt x="718568" y="77442"/>
                    <a:pt x="709211" y="89139"/>
                  </a:cubicBezTo>
                  <a:cubicBezTo>
                    <a:pt x="608616" y="194412"/>
                    <a:pt x="491646" y="280970"/>
                    <a:pt x="381695" y="376885"/>
                  </a:cubicBezTo>
                  <a:cubicBezTo>
                    <a:pt x="320870" y="430692"/>
                    <a:pt x="250688" y="472801"/>
                    <a:pt x="180506" y="514910"/>
                  </a:cubicBezTo>
                  <a:cubicBezTo>
                    <a:pt x="91609" y="535965"/>
                    <a:pt x="72894" y="524268"/>
                    <a:pt x="51839" y="437710"/>
                  </a:cubicBezTo>
                  <a:cubicBezTo>
                    <a:pt x="19088" y="302025"/>
                    <a:pt x="77573" y="222485"/>
                    <a:pt x="222615" y="210788"/>
                  </a:cubicBezTo>
                  <a:cubicBezTo>
                    <a:pt x="234312" y="210788"/>
                    <a:pt x="246009" y="210788"/>
                    <a:pt x="253028" y="199091"/>
                  </a:cubicBezTo>
                  <a:cubicBezTo>
                    <a:pt x="257706" y="189733"/>
                    <a:pt x="250688" y="185055"/>
                    <a:pt x="243670" y="178036"/>
                  </a:cubicBezTo>
                  <a:cubicBezTo>
                    <a:pt x="231973" y="164000"/>
                    <a:pt x="199221" y="161661"/>
                    <a:pt x="208579" y="140606"/>
                  </a:cubicBezTo>
                  <a:cubicBezTo>
                    <a:pt x="220276" y="117212"/>
                    <a:pt x="248349" y="131248"/>
                    <a:pt x="269403" y="135927"/>
                  </a:cubicBezTo>
                  <a:cubicBezTo>
                    <a:pt x="290458" y="145285"/>
                    <a:pt x="313852" y="147624"/>
                    <a:pt x="332567" y="161661"/>
                  </a:cubicBezTo>
                  <a:cubicBezTo>
                    <a:pt x="344264" y="142945"/>
                    <a:pt x="313852" y="131248"/>
                    <a:pt x="332567" y="114873"/>
                  </a:cubicBezTo>
                  <a:cubicBezTo>
                    <a:pt x="353622" y="91479"/>
                    <a:pt x="372337" y="98497"/>
                    <a:pt x="391052" y="114873"/>
                  </a:cubicBezTo>
                  <a:cubicBezTo>
                    <a:pt x="430822" y="168679"/>
                    <a:pt x="465913" y="121891"/>
                    <a:pt x="503343" y="112533"/>
                  </a:cubicBezTo>
                  <a:cubicBezTo>
                    <a:pt x="540774" y="100836"/>
                    <a:pt x="566507" y="42351"/>
                    <a:pt x="622653" y="86800"/>
                  </a:cubicBezTo>
                  <a:cubicBezTo>
                    <a:pt x="632010" y="100836"/>
                    <a:pt x="667101" y="63406"/>
                    <a:pt x="688156" y="44691"/>
                  </a:cubicBezTo>
                  <a:close/>
                </a:path>
              </a:pathLst>
            </a:custGeom>
            <a:solidFill>
              <a:srgbClr val="FDD3A2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479" name="Group 300">
              <a:extLst>
                <a:ext uri="{FF2B5EF4-FFF2-40B4-BE49-F238E27FC236}">
                  <a16:creationId xmlns:a16="http://schemas.microsoft.com/office/drawing/2014/main" id="{5B92BC27-3A78-416B-8EB9-85C84D227277}"/>
                </a:ext>
              </a:extLst>
            </p:cNvPr>
            <p:cNvGrpSpPr/>
            <p:nvPr/>
          </p:nvGrpSpPr>
          <p:grpSpPr>
            <a:xfrm>
              <a:off x="534521" y="5254218"/>
              <a:ext cx="1298159" cy="365198"/>
              <a:chOff x="8963351" y="2835327"/>
              <a:chExt cx="1121835" cy="315595"/>
            </a:xfrm>
          </p:grpSpPr>
          <p:sp>
            <p:nvSpPr>
              <p:cNvPr id="1480" name="Freeform: Shape 309">
                <a:extLst>
                  <a:ext uri="{FF2B5EF4-FFF2-40B4-BE49-F238E27FC236}">
                    <a16:creationId xmlns:a16="http://schemas.microsoft.com/office/drawing/2014/main" id="{4FAF312A-7A47-474A-97F3-854067DBED6D}"/>
                  </a:ext>
                </a:extLst>
              </p:cNvPr>
              <p:cNvSpPr/>
              <p:nvPr/>
            </p:nvSpPr>
            <p:spPr>
              <a:xfrm>
                <a:off x="9991610" y="2901191"/>
                <a:ext cx="93576" cy="163758"/>
              </a:xfrm>
              <a:custGeom>
                <a:avLst/>
                <a:gdLst>
                  <a:gd name="connsiteX0" fmla="*/ 66128 w 93575"/>
                  <a:gd name="connsiteY0" fmla="*/ 106158 h 163757"/>
                  <a:gd name="connsiteX1" fmla="*/ 45074 w 93575"/>
                  <a:gd name="connsiteY1" fmla="*/ 108498 h 163757"/>
                  <a:gd name="connsiteX2" fmla="*/ 45074 w 93575"/>
                  <a:gd name="connsiteY2" fmla="*/ 42994 h 163757"/>
                  <a:gd name="connsiteX3" fmla="*/ 66128 w 93575"/>
                  <a:gd name="connsiteY3" fmla="*/ 87443 h 163757"/>
                  <a:gd name="connsiteX4" fmla="*/ 66128 w 93575"/>
                  <a:gd name="connsiteY4" fmla="*/ 106158 h 163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3575" h="163757">
                    <a:moveTo>
                      <a:pt x="66128" y="106158"/>
                    </a:moveTo>
                    <a:cubicBezTo>
                      <a:pt x="59110" y="110837"/>
                      <a:pt x="52092" y="141249"/>
                      <a:pt x="45074" y="108498"/>
                    </a:cubicBezTo>
                    <a:cubicBezTo>
                      <a:pt x="40395" y="89782"/>
                      <a:pt x="45074" y="68728"/>
                      <a:pt x="45074" y="42994"/>
                    </a:cubicBezTo>
                    <a:cubicBezTo>
                      <a:pt x="63789" y="57031"/>
                      <a:pt x="49753" y="80425"/>
                      <a:pt x="66128" y="87443"/>
                    </a:cubicBezTo>
                    <a:cubicBezTo>
                      <a:pt x="66128" y="94461"/>
                      <a:pt x="66128" y="101479"/>
                      <a:pt x="66128" y="106158"/>
                    </a:cubicBezTo>
                    <a:close/>
                  </a:path>
                </a:pathLst>
              </a:custGeom>
              <a:solidFill>
                <a:srgbClr val="050505"/>
              </a:solidFill>
              <a:ln w="23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1" name="Freeform: Shape 310">
                <a:extLst>
                  <a:ext uri="{FF2B5EF4-FFF2-40B4-BE49-F238E27FC236}">
                    <a16:creationId xmlns:a16="http://schemas.microsoft.com/office/drawing/2014/main" id="{F56F37FF-1E42-4555-A5C7-5C53EF472159}"/>
                  </a:ext>
                </a:extLst>
              </p:cNvPr>
              <p:cNvSpPr/>
              <p:nvPr/>
            </p:nvSpPr>
            <p:spPr>
              <a:xfrm>
                <a:off x="9071658" y="2854204"/>
                <a:ext cx="444486" cy="257334"/>
              </a:xfrm>
              <a:custGeom>
                <a:avLst/>
                <a:gdLst>
                  <a:gd name="connsiteX0" fmla="*/ 422284 w 444485"/>
                  <a:gd name="connsiteY0" fmla="*/ 183557 h 257333"/>
                  <a:gd name="connsiteX1" fmla="*/ 375496 w 444485"/>
                  <a:gd name="connsiteY1" fmla="*/ 223327 h 257333"/>
                  <a:gd name="connsiteX2" fmla="*/ 66696 w 444485"/>
                  <a:gd name="connsiteY2" fmla="*/ 150805 h 257333"/>
                  <a:gd name="connsiteX3" fmla="*/ 45641 w 444485"/>
                  <a:gd name="connsiteY3" fmla="*/ 94660 h 257333"/>
                  <a:gd name="connsiteX4" fmla="*/ 104126 w 444485"/>
                  <a:gd name="connsiteY4" fmla="*/ 47872 h 257333"/>
                  <a:gd name="connsiteX5" fmla="*/ 377836 w 444485"/>
                  <a:gd name="connsiteY5" fmla="*/ 120393 h 257333"/>
                  <a:gd name="connsiteX6" fmla="*/ 422284 w 444485"/>
                  <a:gd name="connsiteY6" fmla="*/ 183557 h 257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485" h="257333">
                    <a:moveTo>
                      <a:pt x="422284" y="183557"/>
                    </a:moveTo>
                    <a:cubicBezTo>
                      <a:pt x="429303" y="223327"/>
                      <a:pt x="408248" y="232684"/>
                      <a:pt x="375496" y="223327"/>
                    </a:cubicBezTo>
                    <a:cubicBezTo>
                      <a:pt x="272563" y="199933"/>
                      <a:pt x="169629" y="174199"/>
                      <a:pt x="66696" y="150805"/>
                    </a:cubicBezTo>
                    <a:cubicBezTo>
                      <a:pt x="29265" y="141448"/>
                      <a:pt x="47981" y="115714"/>
                      <a:pt x="45641" y="94660"/>
                    </a:cubicBezTo>
                    <a:cubicBezTo>
                      <a:pt x="38623" y="43193"/>
                      <a:pt x="54999" y="36175"/>
                      <a:pt x="104126" y="47872"/>
                    </a:cubicBezTo>
                    <a:cubicBezTo>
                      <a:pt x="197702" y="66587"/>
                      <a:pt x="286599" y="94660"/>
                      <a:pt x="377836" y="120393"/>
                    </a:cubicBezTo>
                    <a:cubicBezTo>
                      <a:pt x="415266" y="132090"/>
                      <a:pt x="431642" y="146127"/>
                      <a:pt x="422284" y="183557"/>
                    </a:cubicBezTo>
                    <a:close/>
                  </a:path>
                </a:pathLst>
              </a:custGeom>
              <a:solidFill>
                <a:srgbClr val="000000"/>
              </a:solidFill>
              <a:ln w="23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2" name="Freeform: Shape 311">
                <a:extLst>
                  <a:ext uri="{FF2B5EF4-FFF2-40B4-BE49-F238E27FC236}">
                    <a16:creationId xmlns:a16="http://schemas.microsoft.com/office/drawing/2014/main" id="{3F436576-808C-4494-8D26-0A121941616F}"/>
                  </a:ext>
                </a:extLst>
              </p:cNvPr>
              <p:cNvSpPr/>
              <p:nvPr/>
            </p:nvSpPr>
            <p:spPr>
              <a:xfrm>
                <a:off x="9480134" y="2950191"/>
                <a:ext cx="257334" cy="187152"/>
              </a:xfrm>
              <a:custGeom>
                <a:avLst/>
                <a:gdLst>
                  <a:gd name="connsiteX0" fmla="*/ 229034 w 257333"/>
                  <a:gd name="connsiteY0" fmla="*/ 80552 h 187151"/>
                  <a:gd name="connsiteX1" fmla="*/ 219676 w 257333"/>
                  <a:gd name="connsiteY1" fmla="*/ 122661 h 187151"/>
                  <a:gd name="connsiteX2" fmla="*/ 189264 w 257333"/>
                  <a:gd name="connsiteY2" fmla="*/ 153074 h 187151"/>
                  <a:gd name="connsiteX3" fmla="*/ 67615 w 257333"/>
                  <a:gd name="connsiteY3" fmla="*/ 141377 h 187151"/>
                  <a:gd name="connsiteX4" fmla="*/ 46561 w 257333"/>
                  <a:gd name="connsiteY4" fmla="*/ 89910 h 187151"/>
                  <a:gd name="connsiteX5" fmla="*/ 69955 w 257333"/>
                  <a:gd name="connsiteY5" fmla="*/ 43122 h 187151"/>
                  <a:gd name="connsiteX6" fmla="*/ 224355 w 257333"/>
                  <a:gd name="connsiteY6" fmla="*/ 66516 h 187151"/>
                  <a:gd name="connsiteX7" fmla="*/ 229034 w 257333"/>
                  <a:gd name="connsiteY7" fmla="*/ 80552 h 1871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57333" h="187151">
                    <a:moveTo>
                      <a:pt x="229034" y="80552"/>
                    </a:moveTo>
                    <a:cubicBezTo>
                      <a:pt x="214997" y="92249"/>
                      <a:pt x="219676" y="108625"/>
                      <a:pt x="219676" y="122661"/>
                    </a:cubicBezTo>
                    <a:cubicBezTo>
                      <a:pt x="222016" y="143716"/>
                      <a:pt x="212658" y="155413"/>
                      <a:pt x="189264" y="153074"/>
                    </a:cubicBezTo>
                    <a:cubicBezTo>
                      <a:pt x="149494" y="148395"/>
                      <a:pt x="107385" y="146055"/>
                      <a:pt x="67615" y="141377"/>
                    </a:cubicBezTo>
                    <a:cubicBezTo>
                      <a:pt x="30185" y="136698"/>
                      <a:pt x="46561" y="108625"/>
                      <a:pt x="46561" y="89910"/>
                    </a:cubicBezTo>
                    <a:cubicBezTo>
                      <a:pt x="44221" y="71195"/>
                      <a:pt x="41882" y="40782"/>
                      <a:pt x="69955" y="43122"/>
                    </a:cubicBezTo>
                    <a:cubicBezTo>
                      <a:pt x="121421" y="47801"/>
                      <a:pt x="172888" y="57158"/>
                      <a:pt x="224355" y="66516"/>
                    </a:cubicBezTo>
                    <a:cubicBezTo>
                      <a:pt x="229034" y="66516"/>
                      <a:pt x="229034" y="75873"/>
                      <a:pt x="229034" y="80552"/>
                    </a:cubicBezTo>
                    <a:close/>
                  </a:path>
                </a:pathLst>
              </a:custGeom>
              <a:solidFill>
                <a:srgbClr val="020202"/>
              </a:solidFill>
              <a:ln w="23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3" name="Freeform: Shape 312">
                <a:extLst>
                  <a:ext uri="{FF2B5EF4-FFF2-40B4-BE49-F238E27FC236}">
                    <a16:creationId xmlns:a16="http://schemas.microsoft.com/office/drawing/2014/main" id="{C9555056-9866-451A-8C57-4FB84A6FD92B}"/>
                  </a:ext>
                </a:extLst>
              </p:cNvPr>
              <p:cNvSpPr/>
              <p:nvPr/>
            </p:nvSpPr>
            <p:spPr>
              <a:xfrm>
                <a:off x="9682317" y="2963770"/>
                <a:ext cx="280728" cy="187152"/>
              </a:xfrm>
              <a:custGeom>
                <a:avLst/>
                <a:gdLst>
                  <a:gd name="connsiteX0" fmla="*/ 239736 w 280727"/>
                  <a:gd name="connsiteY0" fmla="*/ 57616 h 187151"/>
                  <a:gd name="connsiteX1" fmla="*/ 237397 w 280727"/>
                  <a:gd name="connsiteY1" fmla="*/ 104404 h 187151"/>
                  <a:gd name="connsiteX2" fmla="*/ 211663 w 280727"/>
                  <a:gd name="connsiteY2" fmla="*/ 141834 h 187151"/>
                  <a:gd name="connsiteX3" fmla="*/ 80657 w 280727"/>
                  <a:gd name="connsiteY3" fmla="*/ 151192 h 187151"/>
                  <a:gd name="connsiteX4" fmla="*/ 47906 w 280727"/>
                  <a:gd name="connsiteY4" fmla="*/ 99725 h 187151"/>
                  <a:gd name="connsiteX5" fmla="*/ 66621 w 280727"/>
                  <a:gd name="connsiteY5" fmla="*/ 45919 h 187151"/>
                  <a:gd name="connsiteX6" fmla="*/ 235057 w 280727"/>
                  <a:gd name="connsiteY6" fmla="*/ 43579 h 187151"/>
                  <a:gd name="connsiteX7" fmla="*/ 239736 w 280727"/>
                  <a:gd name="connsiteY7" fmla="*/ 57616 h 1871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0727" h="187151">
                    <a:moveTo>
                      <a:pt x="239736" y="57616"/>
                    </a:moveTo>
                    <a:cubicBezTo>
                      <a:pt x="225700" y="71652"/>
                      <a:pt x="235057" y="88028"/>
                      <a:pt x="237397" y="104404"/>
                    </a:cubicBezTo>
                    <a:cubicBezTo>
                      <a:pt x="244415" y="127798"/>
                      <a:pt x="235057" y="139495"/>
                      <a:pt x="211663" y="141834"/>
                    </a:cubicBezTo>
                    <a:cubicBezTo>
                      <a:pt x="167215" y="144173"/>
                      <a:pt x="125106" y="148852"/>
                      <a:pt x="80657" y="151192"/>
                    </a:cubicBezTo>
                    <a:cubicBezTo>
                      <a:pt x="40887" y="153531"/>
                      <a:pt x="52584" y="120779"/>
                      <a:pt x="47906" y="99725"/>
                    </a:cubicBezTo>
                    <a:cubicBezTo>
                      <a:pt x="43227" y="78670"/>
                      <a:pt x="33869" y="48258"/>
                      <a:pt x="66621" y="45919"/>
                    </a:cubicBezTo>
                    <a:cubicBezTo>
                      <a:pt x="122766" y="41240"/>
                      <a:pt x="178912" y="43579"/>
                      <a:pt x="235057" y="43579"/>
                    </a:cubicBezTo>
                    <a:cubicBezTo>
                      <a:pt x="235057" y="43579"/>
                      <a:pt x="237397" y="52937"/>
                      <a:pt x="239736" y="57616"/>
                    </a:cubicBezTo>
                    <a:close/>
                  </a:path>
                </a:pathLst>
              </a:custGeom>
              <a:solidFill>
                <a:srgbClr val="020202"/>
              </a:solidFill>
              <a:ln w="23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4" name="Freeform: Shape 313">
                <a:extLst>
                  <a:ext uri="{FF2B5EF4-FFF2-40B4-BE49-F238E27FC236}">
                    <a16:creationId xmlns:a16="http://schemas.microsoft.com/office/drawing/2014/main" id="{BFAA7F6D-A6CD-4F36-94F7-05D097FA38D6}"/>
                  </a:ext>
                </a:extLst>
              </p:cNvPr>
              <p:cNvSpPr/>
              <p:nvPr/>
            </p:nvSpPr>
            <p:spPr>
              <a:xfrm>
                <a:off x="8963351" y="2835327"/>
                <a:ext cx="140364" cy="187152"/>
              </a:xfrm>
              <a:custGeom>
                <a:avLst/>
                <a:gdLst>
                  <a:gd name="connsiteX0" fmla="*/ 43997 w 140363"/>
                  <a:gd name="connsiteY0" fmla="*/ 99500 h 187151"/>
                  <a:gd name="connsiteX1" fmla="*/ 76749 w 140363"/>
                  <a:gd name="connsiteY1" fmla="*/ 43355 h 187151"/>
                  <a:gd name="connsiteX2" fmla="*/ 104821 w 140363"/>
                  <a:gd name="connsiteY2" fmla="*/ 113537 h 187151"/>
                  <a:gd name="connsiteX3" fmla="*/ 72070 w 140363"/>
                  <a:gd name="connsiteY3" fmla="*/ 155646 h 187151"/>
                  <a:gd name="connsiteX4" fmla="*/ 43997 w 140363"/>
                  <a:gd name="connsiteY4" fmla="*/ 99500 h 1871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363" h="187151">
                    <a:moveTo>
                      <a:pt x="43997" y="99500"/>
                    </a:moveTo>
                    <a:cubicBezTo>
                      <a:pt x="53355" y="80785"/>
                      <a:pt x="27621" y="38676"/>
                      <a:pt x="76749" y="43355"/>
                    </a:cubicBezTo>
                    <a:cubicBezTo>
                      <a:pt x="130555" y="48033"/>
                      <a:pt x="100143" y="90143"/>
                      <a:pt x="104821" y="113537"/>
                    </a:cubicBezTo>
                    <a:cubicBezTo>
                      <a:pt x="109500" y="134591"/>
                      <a:pt x="107161" y="157985"/>
                      <a:pt x="72070" y="155646"/>
                    </a:cubicBezTo>
                    <a:cubicBezTo>
                      <a:pt x="27621" y="153306"/>
                      <a:pt x="48676" y="120555"/>
                      <a:pt x="43997" y="99500"/>
                    </a:cubicBezTo>
                    <a:close/>
                  </a:path>
                </a:pathLst>
              </a:custGeom>
              <a:solidFill>
                <a:srgbClr val="000000"/>
              </a:solidFill>
              <a:ln w="23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5" name="Freeform: Shape 314">
                <a:extLst>
                  <a:ext uri="{FF2B5EF4-FFF2-40B4-BE49-F238E27FC236}">
                    <a16:creationId xmlns:a16="http://schemas.microsoft.com/office/drawing/2014/main" id="{0CEC6826-5154-42DB-AE27-DE197F16E7FD}"/>
                  </a:ext>
                </a:extLst>
              </p:cNvPr>
              <p:cNvSpPr/>
              <p:nvPr/>
            </p:nvSpPr>
            <p:spPr>
              <a:xfrm>
                <a:off x="9892135" y="2926594"/>
                <a:ext cx="163758" cy="187152"/>
              </a:xfrm>
              <a:custGeom>
                <a:avLst/>
                <a:gdLst>
                  <a:gd name="connsiteX0" fmla="*/ 46294 w 163757"/>
                  <a:gd name="connsiteY0" fmla="*/ 155616 h 187151"/>
                  <a:gd name="connsiteX1" fmla="*/ 43954 w 163757"/>
                  <a:gd name="connsiteY1" fmla="*/ 111167 h 187151"/>
                  <a:gd name="connsiteX2" fmla="*/ 100100 w 163757"/>
                  <a:gd name="connsiteY2" fmla="*/ 45664 h 187151"/>
                  <a:gd name="connsiteX3" fmla="*/ 123494 w 163757"/>
                  <a:gd name="connsiteY3" fmla="*/ 64379 h 187151"/>
                  <a:gd name="connsiteX4" fmla="*/ 46294 w 163757"/>
                  <a:gd name="connsiteY4" fmla="*/ 155616 h 1871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3757" h="187151">
                    <a:moveTo>
                      <a:pt x="46294" y="155616"/>
                    </a:moveTo>
                    <a:cubicBezTo>
                      <a:pt x="46294" y="141579"/>
                      <a:pt x="46294" y="125204"/>
                      <a:pt x="43954" y="111167"/>
                    </a:cubicBezTo>
                    <a:cubicBezTo>
                      <a:pt x="36936" y="66719"/>
                      <a:pt x="69688" y="57361"/>
                      <a:pt x="100100" y="45664"/>
                    </a:cubicBezTo>
                    <a:cubicBezTo>
                      <a:pt x="116476" y="38646"/>
                      <a:pt x="123494" y="45664"/>
                      <a:pt x="123494" y="64379"/>
                    </a:cubicBezTo>
                    <a:cubicBezTo>
                      <a:pt x="121155" y="115846"/>
                      <a:pt x="102439" y="153276"/>
                      <a:pt x="46294" y="155616"/>
                    </a:cubicBezTo>
                    <a:close/>
                  </a:path>
                </a:pathLst>
              </a:custGeom>
              <a:solidFill>
                <a:srgbClr val="020202"/>
              </a:solidFill>
              <a:ln w="23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486" name="Freeform: Shape 301">
              <a:extLst>
                <a:ext uri="{FF2B5EF4-FFF2-40B4-BE49-F238E27FC236}">
                  <a16:creationId xmlns:a16="http://schemas.microsoft.com/office/drawing/2014/main" id="{2B589115-F993-4617-9081-753275AFF5A0}"/>
                </a:ext>
              </a:extLst>
            </p:cNvPr>
            <p:cNvSpPr/>
            <p:nvPr/>
          </p:nvSpPr>
          <p:spPr>
            <a:xfrm>
              <a:off x="1460841" y="4913543"/>
              <a:ext cx="135355" cy="135355"/>
            </a:xfrm>
            <a:custGeom>
              <a:avLst/>
              <a:gdLst>
                <a:gd name="connsiteX0" fmla="*/ 66963 w 116969"/>
                <a:gd name="connsiteY0" fmla="*/ 42994 h 116969"/>
                <a:gd name="connsiteX1" fmla="*/ 85678 w 116969"/>
                <a:gd name="connsiteY1" fmla="*/ 66388 h 116969"/>
                <a:gd name="connsiteX2" fmla="*/ 59945 w 116969"/>
                <a:gd name="connsiteY2" fmla="*/ 87443 h 116969"/>
                <a:gd name="connsiteX3" fmla="*/ 43569 w 116969"/>
                <a:gd name="connsiteY3" fmla="*/ 61709 h 116969"/>
                <a:gd name="connsiteX4" fmla="*/ 66963 w 116969"/>
                <a:gd name="connsiteY4" fmla="*/ 42994 h 116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969" h="116969">
                  <a:moveTo>
                    <a:pt x="66963" y="42994"/>
                  </a:moveTo>
                  <a:cubicBezTo>
                    <a:pt x="78660" y="45334"/>
                    <a:pt x="88017" y="54691"/>
                    <a:pt x="85678" y="66388"/>
                  </a:cubicBezTo>
                  <a:cubicBezTo>
                    <a:pt x="85678" y="80425"/>
                    <a:pt x="76320" y="92122"/>
                    <a:pt x="59945" y="87443"/>
                  </a:cubicBezTo>
                  <a:cubicBezTo>
                    <a:pt x="45908" y="85103"/>
                    <a:pt x="41229" y="73406"/>
                    <a:pt x="43569" y="61709"/>
                  </a:cubicBezTo>
                  <a:cubicBezTo>
                    <a:pt x="45908" y="50012"/>
                    <a:pt x="52926" y="42994"/>
                    <a:pt x="66963" y="42994"/>
                  </a:cubicBezTo>
                  <a:close/>
                </a:path>
              </a:pathLst>
            </a:custGeom>
            <a:solidFill>
              <a:srgbClr val="D6D6D6"/>
            </a:solidFill>
            <a:ln w="23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7" name="Freeform: Shape 302">
              <a:extLst>
                <a:ext uri="{FF2B5EF4-FFF2-40B4-BE49-F238E27FC236}">
                  <a16:creationId xmlns:a16="http://schemas.microsoft.com/office/drawing/2014/main" id="{CCDA4F09-E676-4426-A34A-1923FF43759F}"/>
                </a:ext>
              </a:extLst>
            </p:cNvPr>
            <p:cNvSpPr/>
            <p:nvPr/>
          </p:nvSpPr>
          <p:spPr>
            <a:xfrm>
              <a:off x="1483163" y="5281186"/>
              <a:ext cx="135355" cy="135355"/>
            </a:xfrm>
            <a:custGeom>
              <a:avLst/>
              <a:gdLst>
                <a:gd name="connsiteX0" fmla="*/ 80425 w 116969"/>
                <a:gd name="connsiteY0" fmla="*/ 59818 h 116969"/>
                <a:gd name="connsiteX1" fmla="*/ 64049 w 116969"/>
                <a:gd name="connsiteY1" fmla="*/ 80873 h 116969"/>
                <a:gd name="connsiteX2" fmla="*/ 42994 w 116969"/>
                <a:gd name="connsiteY2" fmla="*/ 64497 h 116969"/>
                <a:gd name="connsiteX3" fmla="*/ 61710 w 116969"/>
                <a:gd name="connsiteY3" fmla="*/ 43443 h 116969"/>
                <a:gd name="connsiteX4" fmla="*/ 80425 w 116969"/>
                <a:gd name="connsiteY4" fmla="*/ 59818 h 116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969" h="116969">
                  <a:moveTo>
                    <a:pt x="80425" y="59818"/>
                  </a:moveTo>
                  <a:cubicBezTo>
                    <a:pt x="80425" y="71515"/>
                    <a:pt x="75746" y="78534"/>
                    <a:pt x="64049" y="80873"/>
                  </a:cubicBezTo>
                  <a:cubicBezTo>
                    <a:pt x="52352" y="80873"/>
                    <a:pt x="45334" y="73855"/>
                    <a:pt x="42994" y="64497"/>
                  </a:cubicBezTo>
                  <a:cubicBezTo>
                    <a:pt x="42994" y="52800"/>
                    <a:pt x="50013" y="45782"/>
                    <a:pt x="61710" y="43443"/>
                  </a:cubicBezTo>
                  <a:cubicBezTo>
                    <a:pt x="71067" y="41103"/>
                    <a:pt x="78085" y="48121"/>
                    <a:pt x="80425" y="59818"/>
                  </a:cubicBezTo>
                  <a:close/>
                </a:path>
              </a:pathLst>
            </a:custGeom>
            <a:solidFill>
              <a:srgbClr val="CFCFCF"/>
            </a:solidFill>
            <a:ln w="23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8" name="Freeform: Shape 303">
              <a:extLst>
                <a:ext uri="{FF2B5EF4-FFF2-40B4-BE49-F238E27FC236}">
                  <a16:creationId xmlns:a16="http://schemas.microsoft.com/office/drawing/2014/main" id="{93DA7094-2732-4098-A569-E7C286A14C20}"/>
                </a:ext>
              </a:extLst>
            </p:cNvPr>
            <p:cNvSpPr/>
            <p:nvPr/>
          </p:nvSpPr>
          <p:spPr>
            <a:xfrm>
              <a:off x="1387896" y="4563810"/>
              <a:ext cx="135355" cy="135355"/>
            </a:xfrm>
            <a:custGeom>
              <a:avLst/>
              <a:gdLst>
                <a:gd name="connsiteX0" fmla="*/ 59818 w 116969"/>
                <a:gd name="connsiteY0" fmla="*/ 80873 h 116969"/>
                <a:gd name="connsiteX1" fmla="*/ 43443 w 116969"/>
                <a:gd name="connsiteY1" fmla="*/ 59818 h 116969"/>
                <a:gd name="connsiteX2" fmla="*/ 64497 w 116969"/>
                <a:gd name="connsiteY2" fmla="*/ 43443 h 116969"/>
                <a:gd name="connsiteX3" fmla="*/ 78534 w 116969"/>
                <a:gd name="connsiteY3" fmla="*/ 62158 h 116969"/>
                <a:gd name="connsiteX4" fmla="*/ 59818 w 116969"/>
                <a:gd name="connsiteY4" fmla="*/ 80873 h 116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969" h="116969">
                  <a:moveTo>
                    <a:pt x="59818" y="80873"/>
                  </a:moveTo>
                  <a:cubicBezTo>
                    <a:pt x="48121" y="78534"/>
                    <a:pt x="41103" y="73855"/>
                    <a:pt x="43443" y="59818"/>
                  </a:cubicBezTo>
                  <a:cubicBezTo>
                    <a:pt x="45782" y="48121"/>
                    <a:pt x="52800" y="41103"/>
                    <a:pt x="64497" y="43443"/>
                  </a:cubicBezTo>
                  <a:cubicBezTo>
                    <a:pt x="73855" y="45782"/>
                    <a:pt x="80873" y="52800"/>
                    <a:pt x="78534" y="62158"/>
                  </a:cubicBezTo>
                  <a:cubicBezTo>
                    <a:pt x="78534" y="73855"/>
                    <a:pt x="71515" y="80873"/>
                    <a:pt x="59818" y="80873"/>
                  </a:cubicBezTo>
                  <a:close/>
                </a:path>
              </a:pathLst>
            </a:custGeom>
            <a:solidFill>
              <a:srgbClr val="D6D5D5"/>
            </a:solidFill>
            <a:ln w="23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9" name="Freeform: Shape 304">
              <a:extLst>
                <a:ext uri="{FF2B5EF4-FFF2-40B4-BE49-F238E27FC236}">
                  <a16:creationId xmlns:a16="http://schemas.microsoft.com/office/drawing/2014/main" id="{3F94DD87-ED99-4B59-B7FB-CB478F483C5E}"/>
                </a:ext>
              </a:extLst>
            </p:cNvPr>
            <p:cNvSpPr/>
            <p:nvPr/>
          </p:nvSpPr>
          <p:spPr>
            <a:xfrm>
              <a:off x="95447" y="2564805"/>
              <a:ext cx="2520307" cy="2412317"/>
            </a:xfrm>
            <a:custGeom>
              <a:avLst/>
              <a:gdLst>
                <a:gd name="connsiteX0" fmla="*/ 7608 w 885397"/>
                <a:gd name="connsiteY0" fmla="*/ 787442 h 847460"/>
                <a:gd name="connsiteX1" fmla="*/ 26629 w 885397"/>
                <a:gd name="connsiteY1" fmla="*/ 824532 h 847460"/>
                <a:gd name="connsiteX2" fmla="*/ 77983 w 885397"/>
                <a:gd name="connsiteY2" fmla="*/ 835944 h 847460"/>
                <a:gd name="connsiteX3" fmla="*/ 145505 w 885397"/>
                <a:gd name="connsiteY3" fmla="*/ 817875 h 847460"/>
                <a:gd name="connsiteX4" fmla="*/ 161673 w 885397"/>
                <a:gd name="connsiteY4" fmla="*/ 815022 h 847460"/>
                <a:gd name="connsiteX5" fmla="*/ 155967 w 885397"/>
                <a:gd name="connsiteY5" fmla="*/ 833091 h 847460"/>
                <a:gd name="connsiteX6" fmla="*/ 147408 w 885397"/>
                <a:gd name="connsiteY6" fmla="*/ 821679 h 847460"/>
                <a:gd name="connsiteX7" fmla="*/ 79886 w 885397"/>
                <a:gd name="connsiteY7" fmla="*/ 842601 h 847460"/>
                <a:gd name="connsiteX8" fmla="*/ 22825 w 885397"/>
                <a:gd name="connsiteY8" fmla="*/ 829287 h 847460"/>
                <a:gd name="connsiteX9" fmla="*/ 5706 w 885397"/>
                <a:gd name="connsiteY9" fmla="*/ 800756 h 847460"/>
                <a:gd name="connsiteX10" fmla="*/ 0 w 885397"/>
                <a:gd name="connsiteY10" fmla="*/ 788393 h 847460"/>
                <a:gd name="connsiteX11" fmla="*/ 7608 w 885397"/>
                <a:gd name="connsiteY11" fmla="*/ 787442 h 847460"/>
                <a:gd name="connsiteX12" fmla="*/ 707556 w 885397"/>
                <a:gd name="connsiteY12" fmla="*/ 669515 h 847460"/>
                <a:gd name="connsiteX13" fmla="*/ 714213 w 885397"/>
                <a:gd name="connsiteY13" fmla="*/ 691389 h 847460"/>
                <a:gd name="connsiteX14" fmla="*/ 689487 w 885397"/>
                <a:gd name="connsiteY14" fmla="*/ 680928 h 847460"/>
                <a:gd name="connsiteX15" fmla="*/ 681878 w 885397"/>
                <a:gd name="connsiteY15" fmla="*/ 675222 h 847460"/>
                <a:gd name="connsiteX16" fmla="*/ 689487 w 885397"/>
                <a:gd name="connsiteY16" fmla="*/ 676172 h 847460"/>
                <a:gd name="connsiteX17" fmla="*/ 711360 w 885397"/>
                <a:gd name="connsiteY17" fmla="*/ 688536 h 847460"/>
                <a:gd name="connsiteX18" fmla="*/ 707556 w 885397"/>
                <a:gd name="connsiteY18" fmla="*/ 669515 h 847460"/>
                <a:gd name="connsiteX19" fmla="*/ 763785 w 885397"/>
                <a:gd name="connsiteY19" fmla="*/ 667614 h 847460"/>
                <a:gd name="connsiteX20" fmla="*/ 769372 w 885397"/>
                <a:gd name="connsiteY20" fmla="*/ 669516 h 847460"/>
                <a:gd name="connsiteX21" fmla="*/ 757009 w 885397"/>
                <a:gd name="connsiteY21" fmla="*/ 679978 h 847460"/>
                <a:gd name="connsiteX22" fmla="*/ 731331 w 885397"/>
                <a:gd name="connsiteY22" fmla="*/ 670468 h 847460"/>
                <a:gd name="connsiteX23" fmla="*/ 740841 w 885397"/>
                <a:gd name="connsiteY23" fmla="*/ 669516 h 847460"/>
                <a:gd name="connsiteX24" fmla="*/ 739890 w 885397"/>
                <a:gd name="connsiteY24" fmla="*/ 679027 h 847460"/>
                <a:gd name="connsiteX25" fmla="*/ 750352 w 885397"/>
                <a:gd name="connsiteY25" fmla="*/ 679027 h 847460"/>
                <a:gd name="connsiteX26" fmla="*/ 758911 w 885397"/>
                <a:gd name="connsiteY26" fmla="*/ 668565 h 847460"/>
                <a:gd name="connsiteX27" fmla="*/ 763785 w 885397"/>
                <a:gd name="connsiteY27" fmla="*/ 667614 h 847460"/>
                <a:gd name="connsiteX28" fmla="*/ 810266 w 885397"/>
                <a:gd name="connsiteY28" fmla="*/ 657034 h 847460"/>
                <a:gd name="connsiteX29" fmla="*/ 814070 w 885397"/>
                <a:gd name="connsiteY29" fmla="*/ 658104 h 847460"/>
                <a:gd name="connsiteX30" fmla="*/ 804560 w 885397"/>
                <a:gd name="connsiteY30" fmla="*/ 668565 h 847460"/>
                <a:gd name="connsiteX31" fmla="*/ 785539 w 885397"/>
                <a:gd name="connsiteY31" fmla="*/ 659055 h 847460"/>
                <a:gd name="connsiteX32" fmla="*/ 793148 w 885397"/>
                <a:gd name="connsiteY32" fmla="*/ 659055 h 847460"/>
                <a:gd name="connsiteX33" fmla="*/ 792196 w 885397"/>
                <a:gd name="connsiteY33" fmla="*/ 668565 h 847460"/>
                <a:gd name="connsiteX34" fmla="*/ 799805 w 885397"/>
                <a:gd name="connsiteY34" fmla="*/ 668565 h 847460"/>
                <a:gd name="connsiteX35" fmla="*/ 806462 w 885397"/>
                <a:gd name="connsiteY35" fmla="*/ 658104 h 847460"/>
                <a:gd name="connsiteX36" fmla="*/ 810266 w 885397"/>
                <a:gd name="connsiteY36" fmla="*/ 657034 h 847460"/>
                <a:gd name="connsiteX37" fmla="*/ 534233 w 885397"/>
                <a:gd name="connsiteY37" fmla="*/ 642649 h 847460"/>
                <a:gd name="connsiteX38" fmla="*/ 564903 w 885397"/>
                <a:gd name="connsiteY38" fmla="*/ 647642 h 847460"/>
                <a:gd name="connsiteX39" fmla="*/ 552540 w 885397"/>
                <a:gd name="connsiteY39" fmla="*/ 655250 h 847460"/>
                <a:gd name="connsiteX40" fmla="*/ 504989 w 885397"/>
                <a:gd name="connsiteY40" fmla="*/ 647642 h 847460"/>
                <a:gd name="connsiteX41" fmla="*/ 534233 w 885397"/>
                <a:gd name="connsiteY41" fmla="*/ 642649 h 847460"/>
                <a:gd name="connsiteX42" fmla="*/ 865545 w 885397"/>
                <a:gd name="connsiteY42" fmla="*/ 633259 h 847460"/>
                <a:gd name="connsiteX43" fmla="*/ 873985 w 885397"/>
                <a:gd name="connsiteY43" fmla="*/ 643839 h 847460"/>
                <a:gd name="connsiteX44" fmla="*/ 885397 w 885397"/>
                <a:gd name="connsiteY44" fmla="*/ 651447 h 847460"/>
                <a:gd name="connsiteX45" fmla="*/ 840700 w 885397"/>
                <a:gd name="connsiteY45" fmla="*/ 682831 h 847460"/>
                <a:gd name="connsiteX46" fmla="*/ 695194 w 885397"/>
                <a:gd name="connsiteY46" fmla="*/ 806463 h 847460"/>
                <a:gd name="connsiteX47" fmla="*/ 648594 w 885397"/>
                <a:gd name="connsiteY47" fmla="*/ 833092 h 847460"/>
                <a:gd name="connsiteX48" fmla="*/ 644790 w 885397"/>
                <a:gd name="connsiteY48" fmla="*/ 829288 h 847460"/>
                <a:gd name="connsiteX49" fmla="*/ 644790 w 885397"/>
                <a:gd name="connsiteY49" fmla="*/ 829287 h 847460"/>
                <a:gd name="connsiteX50" fmla="*/ 644791 w 885397"/>
                <a:gd name="connsiteY50" fmla="*/ 829287 h 847460"/>
                <a:gd name="connsiteX51" fmla="*/ 726578 w 885397"/>
                <a:gd name="connsiteY51" fmla="*/ 773177 h 847460"/>
                <a:gd name="connsiteX52" fmla="*/ 859721 w 885397"/>
                <a:gd name="connsiteY52" fmla="*/ 656202 h 847460"/>
                <a:gd name="connsiteX53" fmla="*/ 868279 w 885397"/>
                <a:gd name="connsiteY53" fmla="*/ 641937 h 847460"/>
                <a:gd name="connsiteX54" fmla="*/ 860434 w 885397"/>
                <a:gd name="connsiteY54" fmla="*/ 637538 h 847460"/>
                <a:gd name="connsiteX55" fmla="*/ 854851 w 885397"/>
                <a:gd name="connsiteY55" fmla="*/ 637896 h 847460"/>
                <a:gd name="connsiteX56" fmla="*/ 567876 w 885397"/>
                <a:gd name="connsiteY56" fmla="*/ 622203 h 847460"/>
                <a:gd name="connsiteX57" fmla="*/ 585826 w 885397"/>
                <a:gd name="connsiteY57" fmla="*/ 626720 h 847460"/>
                <a:gd name="connsiteX58" fmla="*/ 585826 w 885397"/>
                <a:gd name="connsiteY58" fmla="*/ 634329 h 847460"/>
                <a:gd name="connsiteX59" fmla="*/ 544932 w 885397"/>
                <a:gd name="connsiteY59" fmla="*/ 624818 h 847460"/>
                <a:gd name="connsiteX60" fmla="*/ 567876 w 885397"/>
                <a:gd name="connsiteY60" fmla="*/ 622203 h 847460"/>
                <a:gd name="connsiteX61" fmla="*/ 295768 w 885397"/>
                <a:gd name="connsiteY61" fmla="*/ 58013 h 847460"/>
                <a:gd name="connsiteX62" fmla="*/ 296719 w 885397"/>
                <a:gd name="connsiteY62" fmla="*/ 66572 h 847460"/>
                <a:gd name="connsiteX63" fmla="*/ 298621 w 885397"/>
                <a:gd name="connsiteY63" fmla="*/ 88445 h 847460"/>
                <a:gd name="connsiteX64" fmla="*/ 286258 w 885397"/>
                <a:gd name="connsiteY64" fmla="*/ 68474 h 847460"/>
                <a:gd name="connsiteX65" fmla="*/ 288160 w 885397"/>
                <a:gd name="connsiteY65" fmla="*/ 59915 h 847460"/>
                <a:gd name="connsiteX66" fmla="*/ 295768 w 885397"/>
                <a:gd name="connsiteY66" fmla="*/ 58013 h 847460"/>
                <a:gd name="connsiteX67" fmla="*/ 265336 w 885397"/>
                <a:gd name="connsiteY67" fmla="*/ 14266 h 847460"/>
                <a:gd name="connsiteX68" fmla="*/ 269140 w 885397"/>
                <a:gd name="connsiteY68" fmla="*/ 19021 h 847460"/>
                <a:gd name="connsiteX69" fmla="*/ 289111 w 885397"/>
                <a:gd name="connsiteY69" fmla="*/ 100809 h 847460"/>
                <a:gd name="connsiteX70" fmla="*/ 305279 w 885397"/>
                <a:gd name="connsiteY70" fmla="*/ 117927 h 847460"/>
                <a:gd name="connsiteX71" fmla="*/ 319544 w 885397"/>
                <a:gd name="connsiteY71" fmla="*/ 119830 h 847460"/>
                <a:gd name="connsiteX72" fmla="*/ 307180 w 885397"/>
                <a:gd name="connsiteY72" fmla="*/ 127438 h 847460"/>
                <a:gd name="connsiteX73" fmla="*/ 289111 w 885397"/>
                <a:gd name="connsiteY73" fmla="*/ 118878 h 847460"/>
                <a:gd name="connsiteX74" fmla="*/ 283405 w 885397"/>
                <a:gd name="connsiteY74" fmla="*/ 153115 h 847460"/>
                <a:gd name="connsiteX75" fmla="*/ 272944 w 885397"/>
                <a:gd name="connsiteY75" fmla="*/ 189254 h 847460"/>
                <a:gd name="connsiteX76" fmla="*/ 269140 w 885397"/>
                <a:gd name="connsiteY76" fmla="*/ 186401 h 847460"/>
                <a:gd name="connsiteX77" fmla="*/ 282454 w 885397"/>
                <a:gd name="connsiteY77" fmla="*/ 107466 h 847460"/>
                <a:gd name="connsiteX78" fmla="*/ 274846 w 885397"/>
                <a:gd name="connsiteY78" fmla="*/ 71327 h 847460"/>
                <a:gd name="connsiteX79" fmla="*/ 265336 w 885397"/>
                <a:gd name="connsiteY79" fmla="*/ 14266 h 847460"/>
                <a:gd name="connsiteX80" fmla="*/ 529717 w 885397"/>
                <a:gd name="connsiteY80" fmla="*/ 0 h 847460"/>
                <a:gd name="connsiteX81" fmla="*/ 529717 w 885397"/>
                <a:gd name="connsiteY81" fmla="*/ 66571 h 847460"/>
                <a:gd name="connsiteX82" fmla="*/ 510696 w 885397"/>
                <a:gd name="connsiteY82" fmla="*/ 150261 h 847460"/>
                <a:gd name="connsiteX83" fmla="*/ 482166 w 885397"/>
                <a:gd name="connsiteY83" fmla="*/ 203518 h 847460"/>
                <a:gd name="connsiteX84" fmla="*/ 467901 w 885397"/>
                <a:gd name="connsiteY84" fmla="*/ 224440 h 847460"/>
                <a:gd name="connsiteX85" fmla="*/ 452685 w 885397"/>
                <a:gd name="connsiteY85" fmla="*/ 259628 h 847460"/>
                <a:gd name="connsiteX86" fmla="*/ 435566 w 885397"/>
                <a:gd name="connsiteY86" fmla="*/ 267236 h 847460"/>
                <a:gd name="connsiteX87" fmla="*/ 337611 w 885397"/>
                <a:gd name="connsiteY87" fmla="*/ 212077 h 847460"/>
                <a:gd name="connsiteX88" fmla="*/ 439370 w 885397"/>
                <a:gd name="connsiteY88" fmla="*/ 263432 h 847460"/>
                <a:gd name="connsiteX89" fmla="*/ 463146 w 885397"/>
                <a:gd name="connsiteY89" fmla="*/ 225391 h 847460"/>
                <a:gd name="connsiteX90" fmla="*/ 481215 w 885397"/>
                <a:gd name="connsiteY90" fmla="*/ 199714 h 847460"/>
                <a:gd name="connsiteX91" fmla="*/ 525913 w 885397"/>
                <a:gd name="connsiteY91" fmla="*/ 65620 h 847460"/>
                <a:gd name="connsiteX92" fmla="*/ 524011 w 885397"/>
                <a:gd name="connsiteY92" fmla="*/ 5706 h 847460"/>
                <a:gd name="connsiteX93" fmla="*/ 529717 w 885397"/>
                <a:gd name="connsiteY93" fmla="*/ 0 h 847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</a:cxnLst>
              <a:rect l="l" t="t" r="r" b="b"/>
              <a:pathLst>
                <a:path w="885397" h="847460">
                  <a:moveTo>
                    <a:pt x="7608" y="787442"/>
                  </a:moveTo>
                  <a:cubicBezTo>
                    <a:pt x="14265" y="804561"/>
                    <a:pt x="18069" y="814071"/>
                    <a:pt x="26629" y="824532"/>
                  </a:cubicBezTo>
                  <a:cubicBezTo>
                    <a:pt x="43747" y="846405"/>
                    <a:pt x="59914" y="843552"/>
                    <a:pt x="77983" y="835944"/>
                  </a:cubicBezTo>
                  <a:cubicBezTo>
                    <a:pt x="100808" y="827385"/>
                    <a:pt x="121730" y="820728"/>
                    <a:pt x="145505" y="817875"/>
                  </a:cubicBezTo>
                  <a:cubicBezTo>
                    <a:pt x="152163" y="816924"/>
                    <a:pt x="157869" y="815973"/>
                    <a:pt x="161673" y="815022"/>
                  </a:cubicBezTo>
                  <a:cubicBezTo>
                    <a:pt x="155016" y="822630"/>
                    <a:pt x="157869" y="827385"/>
                    <a:pt x="155967" y="833091"/>
                  </a:cubicBezTo>
                  <a:cubicBezTo>
                    <a:pt x="156918" y="823581"/>
                    <a:pt x="155967" y="819777"/>
                    <a:pt x="147408" y="821679"/>
                  </a:cubicBezTo>
                  <a:cubicBezTo>
                    <a:pt x="121730" y="827385"/>
                    <a:pt x="102710" y="833091"/>
                    <a:pt x="79886" y="842601"/>
                  </a:cubicBezTo>
                  <a:cubicBezTo>
                    <a:pt x="65620" y="847356"/>
                    <a:pt x="41845" y="854964"/>
                    <a:pt x="22825" y="829287"/>
                  </a:cubicBezTo>
                  <a:cubicBezTo>
                    <a:pt x="14265" y="816924"/>
                    <a:pt x="12364" y="812169"/>
                    <a:pt x="5706" y="800756"/>
                  </a:cubicBezTo>
                  <a:cubicBezTo>
                    <a:pt x="3804" y="796001"/>
                    <a:pt x="4755" y="793148"/>
                    <a:pt x="0" y="788393"/>
                  </a:cubicBezTo>
                  <a:cubicBezTo>
                    <a:pt x="5706" y="788393"/>
                    <a:pt x="5706" y="788393"/>
                    <a:pt x="7608" y="787442"/>
                  </a:cubicBezTo>
                  <a:close/>
                  <a:moveTo>
                    <a:pt x="707556" y="669515"/>
                  </a:moveTo>
                  <a:cubicBezTo>
                    <a:pt x="709458" y="679025"/>
                    <a:pt x="722772" y="687585"/>
                    <a:pt x="714213" y="691389"/>
                  </a:cubicBezTo>
                  <a:cubicBezTo>
                    <a:pt x="703752" y="697095"/>
                    <a:pt x="701850" y="686634"/>
                    <a:pt x="689487" y="680928"/>
                  </a:cubicBezTo>
                  <a:cubicBezTo>
                    <a:pt x="686633" y="679977"/>
                    <a:pt x="683780" y="677124"/>
                    <a:pt x="681878" y="675222"/>
                  </a:cubicBezTo>
                  <a:cubicBezTo>
                    <a:pt x="683780" y="675222"/>
                    <a:pt x="688535" y="676172"/>
                    <a:pt x="689487" y="676172"/>
                  </a:cubicBezTo>
                  <a:cubicBezTo>
                    <a:pt x="693290" y="677124"/>
                    <a:pt x="702801" y="690438"/>
                    <a:pt x="711360" y="688536"/>
                  </a:cubicBezTo>
                  <a:cubicBezTo>
                    <a:pt x="717066" y="687585"/>
                    <a:pt x="700898" y="672369"/>
                    <a:pt x="707556" y="669515"/>
                  </a:cubicBezTo>
                  <a:close/>
                  <a:moveTo>
                    <a:pt x="763785" y="667614"/>
                  </a:moveTo>
                  <a:cubicBezTo>
                    <a:pt x="765092" y="668328"/>
                    <a:pt x="766519" y="669516"/>
                    <a:pt x="769372" y="669516"/>
                  </a:cubicBezTo>
                  <a:cubicBezTo>
                    <a:pt x="764617" y="673321"/>
                    <a:pt x="762715" y="676174"/>
                    <a:pt x="757009" y="679978"/>
                  </a:cubicBezTo>
                  <a:cubicBezTo>
                    <a:pt x="737988" y="693292"/>
                    <a:pt x="739890" y="694243"/>
                    <a:pt x="731331" y="670468"/>
                  </a:cubicBezTo>
                  <a:cubicBezTo>
                    <a:pt x="737988" y="670468"/>
                    <a:pt x="735135" y="669516"/>
                    <a:pt x="740841" y="669516"/>
                  </a:cubicBezTo>
                  <a:cubicBezTo>
                    <a:pt x="738939" y="673321"/>
                    <a:pt x="736086" y="672369"/>
                    <a:pt x="739890" y="679027"/>
                  </a:cubicBezTo>
                  <a:cubicBezTo>
                    <a:pt x="741793" y="682831"/>
                    <a:pt x="746548" y="681880"/>
                    <a:pt x="750352" y="679027"/>
                  </a:cubicBezTo>
                  <a:cubicBezTo>
                    <a:pt x="753204" y="676174"/>
                    <a:pt x="757960" y="673321"/>
                    <a:pt x="758911" y="668565"/>
                  </a:cubicBezTo>
                  <a:cubicBezTo>
                    <a:pt x="761288" y="666663"/>
                    <a:pt x="762477" y="666901"/>
                    <a:pt x="763785" y="667614"/>
                  </a:cubicBezTo>
                  <a:close/>
                  <a:moveTo>
                    <a:pt x="810266" y="657034"/>
                  </a:moveTo>
                  <a:cubicBezTo>
                    <a:pt x="811217" y="657628"/>
                    <a:pt x="812168" y="658579"/>
                    <a:pt x="814070" y="658104"/>
                  </a:cubicBezTo>
                  <a:cubicBezTo>
                    <a:pt x="810266" y="661908"/>
                    <a:pt x="808364" y="664761"/>
                    <a:pt x="804560" y="668565"/>
                  </a:cubicBezTo>
                  <a:cubicBezTo>
                    <a:pt x="790294" y="681879"/>
                    <a:pt x="792196" y="682830"/>
                    <a:pt x="785539" y="659055"/>
                  </a:cubicBezTo>
                  <a:cubicBezTo>
                    <a:pt x="790294" y="659055"/>
                    <a:pt x="788393" y="659055"/>
                    <a:pt x="793148" y="659055"/>
                  </a:cubicBezTo>
                  <a:cubicBezTo>
                    <a:pt x="791246" y="662859"/>
                    <a:pt x="789343" y="661908"/>
                    <a:pt x="792196" y="668565"/>
                  </a:cubicBezTo>
                  <a:cubicBezTo>
                    <a:pt x="794099" y="672369"/>
                    <a:pt x="796952" y="671418"/>
                    <a:pt x="799805" y="668565"/>
                  </a:cubicBezTo>
                  <a:cubicBezTo>
                    <a:pt x="802658" y="665712"/>
                    <a:pt x="805511" y="662859"/>
                    <a:pt x="806462" y="658104"/>
                  </a:cubicBezTo>
                  <a:cubicBezTo>
                    <a:pt x="808364" y="656202"/>
                    <a:pt x="809315" y="656439"/>
                    <a:pt x="810266" y="657034"/>
                  </a:cubicBezTo>
                  <a:close/>
                  <a:moveTo>
                    <a:pt x="534233" y="642649"/>
                  </a:moveTo>
                  <a:cubicBezTo>
                    <a:pt x="543981" y="642649"/>
                    <a:pt x="553966" y="644314"/>
                    <a:pt x="564903" y="647642"/>
                  </a:cubicBezTo>
                  <a:cubicBezTo>
                    <a:pt x="561099" y="649544"/>
                    <a:pt x="557295" y="652397"/>
                    <a:pt x="552540" y="655250"/>
                  </a:cubicBezTo>
                  <a:cubicBezTo>
                    <a:pt x="539226" y="639083"/>
                    <a:pt x="521156" y="653349"/>
                    <a:pt x="504989" y="647642"/>
                  </a:cubicBezTo>
                  <a:cubicBezTo>
                    <a:pt x="514975" y="644314"/>
                    <a:pt x="524485" y="642649"/>
                    <a:pt x="534233" y="642649"/>
                  </a:cubicBezTo>
                  <a:close/>
                  <a:moveTo>
                    <a:pt x="865545" y="633259"/>
                  </a:moveTo>
                  <a:cubicBezTo>
                    <a:pt x="869468" y="633378"/>
                    <a:pt x="872559" y="636231"/>
                    <a:pt x="873985" y="643839"/>
                  </a:cubicBezTo>
                  <a:cubicBezTo>
                    <a:pt x="875887" y="651447"/>
                    <a:pt x="881593" y="649545"/>
                    <a:pt x="885397" y="651447"/>
                  </a:cubicBezTo>
                  <a:cubicBezTo>
                    <a:pt x="866377" y="657153"/>
                    <a:pt x="853063" y="669517"/>
                    <a:pt x="840700" y="682831"/>
                  </a:cubicBezTo>
                  <a:cubicBezTo>
                    <a:pt x="796953" y="729431"/>
                    <a:pt x="743696" y="764618"/>
                    <a:pt x="695194" y="806463"/>
                  </a:cubicBezTo>
                  <a:cubicBezTo>
                    <a:pt x="680929" y="818826"/>
                    <a:pt x="664762" y="825484"/>
                    <a:pt x="648594" y="833092"/>
                  </a:cubicBezTo>
                  <a:cubicBezTo>
                    <a:pt x="647644" y="832141"/>
                    <a:pt x="645742" y="830239"/>
                    <a:pt x="644790" y="829288"/>
                  </a:cubicBezTo>
                  <a:lnTo>
                    <a:pt x="644790" y="829287"/>
                  </a:lnTo>
                  <a:lnTo>
                    <a:pt x="644791" y="829287"/>
                  </a:lnTo>
                  <a:cubicBezTo>
                    <a:pt x="673321" y="812169"/>
                    <a:pt x="701852" y="795051"/>
                    <a:pt x="726578" y="773177"/>
                  </a:cubicBezTo>
                  <a:cubicBezTo>
                    <a:pt x="771276" y="734186"/>
                    <a:pt x="818827" y="698998"/>
                    <a:pt x="859721" y="656202"/>
                  </a:cubicBezTo>
                  <a:cubicBezTo>
                    <a:pt x="863524" y="651447"/>
                    <a:pt x="872084" y="649545"/>
                    <a:pt x="868279" y="641937"/>
                  </a:cubicBezTo>
                  <a:cubicBezTo>
                    <a:pt x="866378" y="637657"/>
                    <a:pt x="863525" y="637182"/>
                    <a:pt x="860434" y="637538"/>
                  </a:cubicBezTo>
                  <a:lnTo>
                    <a:pt x="854851" y="637896"/>
                  </a:lnTo>
                  <a:close/>
                  <a:moveTo>
                    <a:pt x="567876" y="622203"/>
                  </a:moveTo>
                  <a:cubicBezTo>
                    <a:pt x="574414" y="622916"/>
                    <a:pt x="580120" y="624818"/>
                    <a:pt x="585826" y="626720"/>
                  </a:cubicBezTo>
                  <a:cubicBezTo>
                    <a:pt x="586777" y="629574"/>
                    <a:pt x="585826" y="631476"/>
                    <a:pt x="585826" y="634329"/>
                  </a:cubicBezTo>
                  <a:cubicBezTo>
                    <a:pt x="575365" y="627671"/>
                    <a:pt x="563002" y="625769"/>
                    <a:pt x="544932" y="624818"/>
                  </a:cubicBezTo>
                  <a:cubicBezTo>
                    <a:pt x="553967" y="621965"/>
                    <a:pt x="561337" y="621490"/>
                    <a:pt x="567876" y="622203"/>
                  </a:cubicBezTo>
                  <a:close/>
                  <a:moveTo>
                    <a:pt x="295768" y="58013"/>
                  </a:moveTo>
                  <a:cubicBezTo>
                    <a:pt x="302425" y="59915"/>
                    <a:pt x="297670" y="63719"/>
                    <a:pt x="296719" y="66572"/>
                  </a:cubicBezTo>
                  <a:cubicBezTo>
                    <a:pt x="294817" y="74180"/>
                    <a:pt x="308131" y="79886"/>
                    <a:pt x="298621" y="88445"/>
                  </a:cubicBezTo>
                  <a:cubicBezTo>
                    <a:pt x="291013" y="83690"/>
                    <a:pt x="291964" y="74180"/>
                    <a:pt x="286258" y="68474"/>
                  </a:cubicBezTo>
                  <a:cubicBezTo>
                    <a:pt x="283405" y="65621"/>
                    <a:pt x="285307" y="61817"/>
                    <a:pt x="288160" y="59915"/>
                  </a:cubicBezTo>
                  <a:cubicBezTo>
                    <a:pt x="290062" y="58963"/>
                    <a:pt x="293866" y="57062"/>
                    <a:pt x="295768" y="58013"/>
                  </a:cubicBezTo>
                  <a:close/>
                  <a:moveTo>
                    <a:pt x="265336" y="14266"/>
                  </a:moveTo>
                  <a:cubicBezTo>
                    <a:pt x="268188" y="17120"/>
                    <a:pt x="268188" y="17120"/>
                    <a:pt x="269140" y="19021"/>
                  </a:cubicBezTo>
                  <a:cubicBezTo>
                    <a:pt x="252021" y="50405"/>
                    <a:pt x="281503" y="52307"/>
                    <a:pt x="289111" y="100809"/>
                  </a:cubicBezTo>
                  <a:cubicBezTo>
                    <a:pt x="290062" y="108417"/>
                    <a:pt x="297670" y="116976"/>
                    <a:pt x="305279" y="117927"/>
                  </a:cubicBezTo>
                  <a:cubicBezTo>
                    <a:pt x="310034" y="118878"/>
                    <a:pt x="314789" y="119830"/>
                    <a:pt x="319544" y="119830"/>
                  </a:cubicBezTo>
                  <a:cubicBezTo>
                    <a:pt x="329054" y="119830"/>
                    <a:pt x="311935" y="129340"/>
                    <a:pt x="307180" y="127438"/>
                  </a:cubicBezTo>
                  <a:cubicBezTo>
                    <a:pt x="298621" y="124585"/>
                    <a:pt x="291964" y="120780"/>
                    <a:pt x="289111" y="118878"/>
                  </a:cubicBezTo>
                  <a:cubicBezTo>
                    <a:pt x="285307" y="116976"/>
                    <a:pt x="285307" y="142654"/>
                    <a:pt x="283405" y="153115"/>
                  </a:cubicBezTo>
                  <a:cubicBezTo>
                    <a:pt x="280552" y="168331"/>
                    <a:pt x="277699" y="175940"/>
                    <a:pt x="272944" y="189254"/>
                  </a:cubicBezTo>
                  <a:cubicBezTo>
                    <a:pt x="271041" y="185450"/>
                    <a:pt x="273895" y="189254"/>
                    <a:pt x="269140" y="186401"/>
                  </a:cubicBezTo>
                  <a:cubicBezTo>
                    <a:pt x="278650" y="158821"/>
                    <a:pt x="282454" y="135046"/>
                    <a:pt x="282454" y="107466"/>
                  </a:cubicBezTo>
                  <a:cubicBezTo>
                    <a:pt x="282454" y="96054"/>
                    <a:pt x="280552" y="79887"/>
                    <a:pt x="274846" y="71327"/>
                  </a:cubicBezTo>
                  <a:cubicBezTo>
                    <a:pt x="256776" y="46601"/>
                    <a:pt x="255825" y="36140"/>
                    <a:pt x="265336" y="14266"/>
                  </a:cubicBezTo>
                  <a:close/>
                  <a:moveTo>
                    <a:pt x="529717" y="0"/>
                  </a:moveTo>
                  <a:cubicBezTo>
                    <a:pt x="529717" y="23776"/>
                    <a:pt x="534472" y="42796"/>
                    <a:pt x="529717" y="66571"/>
                  </a:cubicBezTo>
                  <a:cubicBezTo>
                    <a:pt x="512599" y="92249"/>
                    <a:pt x="513549" y="121730"/>
                    <a:pt x="510696" y="150261"/>
                  </a:cubicBezTo>
                  <a:cubicBezTo>
                    <a:pt x="507844" y="171183"/>
                    <a:pt x="495480" y="187351"/>
                    <a:pt x="482166" y="203518"/>
                  </a:cubicBezTo>
                  <a:cubicBezTo>
                    <a:pt x="477411" y="210175"/>
                    <a:pt x="467901" y="224440"/>
                    <a:pt x="467901" y="224440"/>
                  </a:cubicBezTo>
                  <a:cubicBezTo>
                    <a:pt x="465048" y="231097"/>
                    <a:pt x="457440" y="248216"/>
                    <a:pt x="452685" y="259628"/>
                  </a:cubicBezTo>
                  <a:cubicBezTo>
                    <a:pt x="449831" y="266285"/>
                    <a:pt x="442223" y="269138"/>
                    <a:pt x="435566" y="267236"/>
                  </a:cubicBezTo>
                  <a:cubicBezTo>
                    <a:pt x="400379" y="254873"/>
                    <a:pt x="365191" y="239657"/>
                    <a:pt x="337611" y="212077"/>
                  </a:cubicBezTo>
                  <a:cubicBezTo>
                    <a:pt x="363289" y="232048"/>
                    <a:pt x="409889" y="252971"/>
                    <a:pt x="439370" y="263432"/>
                  </a:cubicBezTo>
                  <a:cubicBezTo>
                    <a:pt x="446027" y="265334"/>
                    <a:pt x="454586" y="239657"/>
                    <a:pt x="463146" y="225391"/>
                  </a:cubicBezTo>
                  <a:cubicBezTo>
                    <a:pt x="463146" y="225391"/>
                    <a:pt x="476460" y="205420"/>
                    <a:pt x="481215" y="199714"/>
                  </a:cubicBezTo>
                  <a:cubicBezTo>
                    <a:pt x="530668" y="143604"/>
                    <a:pt x="492627" y="126485"/>
                    <a:pt x="525913" y="65620"/>
                  </a:cubicBezTo>
                  <a:cubicBezTo>
                    <a:pt x="527815" y="40894"/>
                    <a:pt x="525913" y="25678"/>
                    <a:pt x="524011" y="5706"/>
                  </a:cubicBezTo>
                  <a:cubicBezTo>
                    <a:pt x="528766" y="2853"/>
                    <a:pt x="524962" y="2853"/>
                    <a:pt x="529717" y="0"/>
                  </a:cubicBezTo>
                  <a:close/>
                </a:path>
              </a:pathLst>
            </a:custGeom>
            <a:solidFill>
              <a:srgbClr val="F6BB9B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0" name="Freeform: Shape 305">
              <a:extLst>
                <a:ext uri="{FF2B5EF4-FFF2-40B4-BE49-F238E27FC236}">
                  <a16:creationId xmlns:a16="http://schemas.microsoft.com/office/drawing/2014/main" id="{5E8AFE43-6B86-49D7-960F-C5FF372D95C4}"/>
                </a:ext>
              </a:extLst>
            </p:cNvPr>
            <p:cNvSpPr/>
            <p:nvPr/>
          </p:nvSpPr>
          <p:spPr>
            <a:xfrm>
              <a:off x="1366427" y="4550466"/>
              <a:ext cx="189496" cy="893340"/>
            </a:xfrm>
            <a:custGeom>
              <a:avLst/>
              <a:gdLst>
                <a:gd name="connsiteX0" fmla="*/ 122818 w 163757"/>
                <a:gd name="connsiteY0" fmla="*/ 412904 h 772001"/>
                <a:gd name="connsiteX1" fmla="*/ 73691 w 163757"/>
                <a:gd name="connsiteY1" fmla="*/ 244467 h 772001"/>
                <a:gd name="connsiteX2" fmla="*/ 38600 w 163757"/>
                <a:gd name="connsiteY2" fmla="*/ 45618 h 772001"/>
                <a:gd name="connsiteX3" fmla="*/ 17545 w 163757"/>
                <a:gd name="connsiteY3" fmla="*/ 17545 h 772001"/>
                <a:gd name="connsiteX4" fmla="*/ 17545 w 163757"/>
                <a:gd name="connsiteY4" fmla="*/ 17545 h 772001"/>
                <a:gd name="connsiteX5" fmla="*/ 57315 w 163757"/>
                <a:gd name="connsiteY5" fmla="*/ 214055 h 772001"/>
                <a:gd name="connsiteX6" fmla="*/ 106443 w 163757"/>
                <a:gd name="connsiteY6" fmla="*/ 412904 h 772001"/>
                <a:gd name="connsiteX7" fmla="*/ 115800 w 163757"/>
                <a:gd name="connsiteY7" fmla="*/ 674917 h 772001"/>
                <a:gd name="connsiteX8" fmla="*/ 92406 w 163757"/>
                <a:gd name="connsiteY8" fmla="*/ 754456 h 772001"/>
                <a:gd name="connsiteX9" fmla="*/ 104103 w 163757"/>
                <a:gd name="connsiteY9" fmla="*/ 756796 h 772001"/>
                <a:gd name="connsiteX10" fmla="*/ 132176 w 163757"/>
                <a:gd name="connsiteY10" fmla="*/ 677256 h 772001"/>
                <a:gd name="connsiteX11" fmla="*/ 122818 w 163757"/>
                <a:gd name="connsiteY11" fmla="*/ 412904 h 772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3757" h="772001">
                  <a:moveTo>
                    <a:pt x="122818" y="412904"/>
                  </a:moveTo>
                  <a:cubicBezTo>
                    <a:pt x="94746" y="359098"/>
                    <a:pt x="71352" y="300613"/>
                    <a:pt x="73691" y="244467"/>
                  </a:cubicBezTo>
                  <a:cubicBezTo>
                    <a:pt x="76030" y="174285"/>
                    <a:pt x="54976" y="111121"/>
                    <a:pt x="38600" y="45618"/>
                  </a:cubicBezTo>
                  <a:cubicBezTo>
                    <a:pt x="36261" y="31582"/>
                    <a:pt x="36261" y="17545"/>
                    <a:pt x="17545" y="17545"/>
                  </a:cubicBezTo>
                  <a:lnTo>
                    <a:pt x="17545" y="17545"/>
                  </a:lnTo>
                  <a:cubicBezTo>
                    <a:pt x="22224" y="85388"/>
                    <a:pt x="61994" y="146212"/>
                    <a:pt x="57315" y="214055"/>
                  </a:cubicBezTo>
                  <a:cubicBezTo>
                    <a:pt x="52636" y="284237"/>
                    <a:pt x="76030" y="349740"/>
                    <a:pt x="106443" y="412904"/>
                  </a:cubicBezTo>
                  <a:cubicBezTo>
                    <a:pt x="148552" y="497122"/>
                    <a:pt x="169606" y="583680"/>
                    <a:pt x="115800" y="674917"/>
                  </a:cubicBezTo>
                  <a:cubicBezTo>
                    <a:pt x="101764" y="698311"/>
                    <a:pt x="99424" y="728723"/>
                    <a:pt x="92406" y="754456"/>
                  </a:cubicBezTo>
                  <a:cubicBezTo>
                    <a:pt x="97085" y="754456"/>
                    <a:pt x="99424" y="756796"/>
                    <a:pt x="104103" y="756796"/>
                  </a:cubicBezTo>
                  <a:cubicBezTo>
                    <a:pt x="113461" y="731062"/>
                    <a:pt x="118140" y="700650"/>
                    <a:pt x="132176" y="677256"/>
                  </a:cubicBezTo>
                  <a:cubicBezTo>
                    <a:pt x="188322" y="586019"/>
                    <a:pt x="167267" y="499462"/>
                    <a:pt x="122818" y="412904"/>
                  </a:cubicBezTo>
                  <a:close/>
                </a:path>
              </a:pathLst>
            </a:custGeom>
            <a:solidFill>
              <a:srgbClr val="AEAD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1" name="Freeform: Shape 306">
              <a:extLst>
                <a:ext uri="{FF2B5EF4-FFF2-40B4-BE49-F238E27FC236}">
                  <a16:creationId xmlns:a16="http://schemas.microsoft.com/office/drawing/2014/main" id="{603C681C-3577-4920-A163-1DC4DEC8DB36}"/>
                </a:ext>
              </a:extLst>
            </p:cNvPr>
            <p:cNvSpPr/>
            <p:nvPr/>
          </p:nvSpPr>
          <p:spPr>
            <a:xfrm>
              <a:off x="1277095" y="3751870"/>
              <a:ext cx="81211" cy="622632"/>
            </a:xfrm>
            <a:custGeom>
              <a:avLst/>
              <a:gdLst>
                <a:gd name="connsiteX0" fmla="*/ 43279 w 70181"/>
                <a:gd name="connsiteY0" fmla="*/ 267861 h 538061"/>
                <a:gd name="connsiteX1" fmla="*/ 29242 w 70181"/>
                <a:gd name="connsiteY1" fmla="*/ 127497 h 538061"/>
                <a:gd name="connsiteX2" fmla="*/ 26903 w 70181"/>
                <a:gd name="connsiteY2" fmla="*/ 17545 h 538061"/>
                <a:gd name="connsiteX3" fmla="*/ 17545 w 70181"/>
                <a:gd name="connsiteY3" fmla="*/ 50297 h 538061"/>
                <a:gd name="connsiteX4" fmla="*/ 19885 w 70181"/>
                <a:gd name="connsiteY4" fmla="*/ 139194 h 538061"/>
                <a:gd name="connsiteX5" fmla="*/ 19885 w 70181"/>
                <a:gd name="connsiteY5" fmla="*/ 139194 h 538061"/>
                <a:gd name="connsiteX6" fmla="*/ 19885 w 70181"/>
                <a:gd name="connsiteY6" fmla="*/ 139194 h 538061"/>
                <a:gd name="connsiteX7" fmla="*/ 45618 w 70181"/>
                <a:gd name="connsiteY7" fmla="*/ 536892 h 538061"/>
                <a:gd name="connsiteX8" fmla="*/ 64333 w 70181"/>
                <a:gd name="connsiteY8" fmla="*/ 527535 h 538061"/>
                <a:gd name="connsiteX9" fmla="*/ 43279 w 70181"/>
                <a:gd name="connsiteY9" fmla="*/ 267861 h 538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0181" h="538061">
                  <a:moveTo>
                    <a:pt x="43279" y="267861"/>
                  </a:moveTo>
                  <a:cubicBezTo>
                    <a:pt x="40939" y="228092"/>
                    <a:pt x="31582" y="171946"/>
                    <a:pt x="29242" y="127497"/>
                  </a:cubicBezTo>
                  <a:cubicBezTo>
                    <a:pt x="29242" y="87728"/>
                    <a:pt x="26903" y="57315"/>
                    <a:pt x="26903" y="17545"/>
                  </a:cubicBezTo>
                  <a:cubicBezTo>
                    <a:pt x="22224" y="33921"/>
                    <a:pt x="22224" y="29242"/>
                    <a:pt x="17545" y="50297"/>
                  </a:cubicBezTo>
                  <a:cubicBezTo>
                    <a:pt x="19885" y="78370"/>
                    <a:pt x="15206" y="106443"/>
                    <a:pt x="19885" y="139194"/>
                  </a:cubicBezTo>
                  <a:cubicBezTo>
                    <a:pt x="19885" y="139194"/>
                    <a:pt x="19885" y="139194"/>
                    <a:pt x="19885" y="139194"/>
                  </a:cubicBezTo>
                  <a:lnTo>
                    <a:pt x="19885" y="139194"/>
                  </a:lnTo>
                  <a:cubicBezTo>
                    <a:pt x="29242" y="263183"/>
                    <a:pt x="24564" y="405886"/>
                    <a:pt x="45618" y="536892"/>
                  </a:cubicBezTo>
                  <a:cubicBezTo>
                    <a:pt x="54976" y="532213"/>
                    <a:pt x="54976" y="529874"/>
                    <a:pt x="64333" y="527535"/>
                  </a:cubicBezTo>
                  <a:cubicBezTo>
                    <a:pt x="64333" y="525195"/>
                    <a:pt x="47958" y="340383"/>
                    <a:pt x="43279" y="267861"/>
                  </a:cubicBez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2" name="Freeform: Shape 307">
              <a:extLst>
                <a:ext uri="{FF2B5EF4-FFF2-40B4-BE49-F238E27FC236}">
                  <a16:creationId xmlns:a16="http://schemas.microsoft.com/office/drawing/2014/main" id="{309BDF06-7AEC-42DC-976E-D621E24D2DED}"/>
                </a:ext>
              </a:extLst>
            </p:cNvPr>
            <p:cNvSpPr/>
            <p:nvPr/>
          </p:nvSpPr>
          <p:spPr>
            <a:xfrm>
              <a:off x="1290960" y="3876724"/>
              <a:ext cx="135355" cy="135355"/>
            </a:xfrm>
            <a:custGeom>
              <a:avLst/>
              <a:gdLst>
                <a:gd name="connsiteX0" fmla="*/ 61710 w 116969"/>
                <a:gd name="connsiteY0" fmla="*/ 42994 h 116969"/>
                <a:gd name="connsiteX1" fmla="*/ 80425 w 116969"/>
                <a:gd name="connsiteY1" fmla="*/ 61710 h 116969"/>
                <a:gd name="connsiteX2" fmla="*/ 64049 w 116969"/>
                <a:gd name="connsiteY2" fmla="*/ 80425 h 116969"/>
                <a:gd name="connsiteX3" fmla="*/ 42994 w 116969"/>
                <a:gd name="connsiteY3" fmla="*/ 64049 h 116969"/>
                <a:gd name="connsiteX4" fmla="*/ 61710 w 116969"/>
                <a:gd name="connsiteY4" fmla="*/ 42994 h 116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969" h="116969">
                  <a:moveTo>
                    <a:pt x="61710" y="42994"/>
                  </a:moveTo>
                  <a:cubicBezTo>
                    <a:pt x="73407" y="42994"/>
                    <a:pt x="80425" y="50013"/>
                    <a:pt x="80425" y="61710"/>
                  </a:cubicBezTo>
                  <a:cubicBezTo>
                    <a:pt x="80425" y="73407"/>
                    <a:pt x="75746" y="80425"/>
                    <a:pt x="64049" y="80425"/>
                  </a:cubicBezTo>
                  <a:cubicBezTo>
                    <a:pt x="52352" y="80425"/>
                    <a:pt x="45334" y="75746"/>
                    <a:pt x="42994" y="64049"/>
                  </a:cubicBezTo>
                  <a:cubicBezTo>
                    <a:pt x="42994" y="52352"/>
                    <a:pt x="50013" y="47673"/>
                    <a:pt x="61710" y="42994"/>
                  </a:cubicBezTo>
                  <a:close/>
                </a:path>
              </a:pathLst>
            </a:custGeom>
            <a:solidFill>
              <a:srgbClr val="CAC9C9"/>
            </a:solidFill>
            <a:ln w="23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3" name="Freeform: Shape 308">
              <a:extLst>
                <a:ext uri="{FF2B5EF4-FFF2-40B4-BE49-F238E27FC236}">
                  <a16:creationId xmlns:a16="http://schemas.microsoft.com/office/drawing/2014/main" id="{7441B2C7-F7A3-4F3B-811A-32D0A2B0167E}"/>
                </a:ext>
              </a:extLst>
            </p:cNvPr>
            <p:cNvSpPr/>
            <p:nvPr/>
          </p:nvSpPr>
          <p:spPr>
            <a:xfrm>
              <a:off x="1158312" y="3161884"/>
              <a:ext cx="1949106" cy="1461831"/>
            </a:xfrm>
            <a:custGeom>
              <a:avLst/>
              <a:gdLst>
                <a:gd name="connsiteX0" fmla="*/ 747153 w 1684367"/>
                <a:gd name="connsiteY0" fmla="*/ 1056101 h 1263275"/>
                <a:gd name="connsiteX1" fmla="*/ 814996 w 1684367"/>
                <a:gd name="connsiteY1" fmla="*/ 971882 h 1263275"/>
                <a:gd name="connsiteX2" fmla="*/ 836051 w 1684367"/>
                <a:gd name="connsiteY2" fmla="*/ 108644 h 1263275"/>
                <a:gd name="connsiteX3" fmla="*/ 901554 w 1684367"/>
                <a:gd name="connsiteY3" fmla="*/ 43141 h 1263275"/>
                <a:gd name="connsiteX4" fmla="*/ 1594016 w 1684367"/>
                <a:gd name="connsiteY4" fmla="*/ 43141 h 1263275"/>
                <a:gd name="connsiteX5" fmla="*/ 1652501 w 1684367"/>
                <a:gd name="connsiteY5" fmla="*/ 54838 h 1263275"/>
                <a:gd name="connsiteX6" fmla="*/ 1652501 w 1684367"/>
                <a:gd name="connsiteY6" fmla="*/ 237311 h 1263275"/>
                <a:gd name="connsiteX7" fmla="*/ 1603374 w 1684367"/>
                <a:gd name="connsiteY7" fmla="*/ 967203 h 1263275"/>
                <a:gd name="connsiteX8" fmla="*/ 1563604 w 1684367"/>
                <a:gd name="connsiteY8" fmla="*/ 1018670 h 1263275"/>
                <a:gd name="connsiteX9" fmla="*/ 1254803 w 1684367"/>
                <a:gd name="connsiteY9" fmla="*/ 1084173 h 1263275"/>
                <a:gd name="connsiteX10" fmla="*/ 1212694 w 1684367"/>
                <a:gd name="connsiteY10" fmla="*/ 1070137 h 1263275"/>
                <a:gd name="connsiteX11" fmla="*/ 1179942 w 1684367"/>
                <a:gd name="connsiteY11" fmla="*/ 1060779 h 1263275"/>
                <a:gd name="connsiteX12" fmla="*/ 1069991 w 1684367"/>
                <a:gd name="connsiteY12" fmla="*/ 1098210 h 1263275"/>
                <a:gd name="connsiteX13" fmla="*/ 992790 w 1684367"/>
                <a:gd name="connsiteY13" fmla="*/ 1128622 h 1263275"/>
                <a:gd name="connsiteX14" fmla="*/ 943663 w 1684367"/>
                <a:gd name="connsiteY14" fmla="*/ 1130961 h 1263275"/>
                <a:gd name="connsiteX15" fmla="*/ 915590 w 1684367"/>
                <a:gd name="connsiteY15" fmla="*/ 1133301 h 1263275"/>
                <a:gd name="connsiteX16" fmla="*/ 880499 w 1684367"/>
                <a:gd name="connsiteY16" fmla="*/ 1130961 h 1263275"/>
                <a:gd name="connsiteX17" fmla="*/ 819675 w 1684367"/>
                <a:gd name="connsiteY17" fmla="*/ 1133301 h 1263275"/>
                <a:gd name="connsiteX18" fmla="*/ 758850 w 1684367"/>
                <a:gd name="connsiteY18" fmla="*/ 1144998 h 1263275"/>
                <a:gd name="connsiteX19" fmla="*/ 681650 w 1684367"/>
                <a:gd name="connsiteY19" fmla="*/ 1156695 h 1263275"/>
                <a:gd name="connsiteX20" fmla="*/ 634862 w 1684367"/>
                <a:gd name="connsiteY20" fmla="*/ 1173071 h 1263275"/>
                <a:gd name="connsiteX21" fmla="*/ 216110 w 1684367"/>
                <a:gd name="connsiteY21" fmla="*/ 1217519 h 1263275"/>
                <a:gd name="connsiteX22" fmla="*/ 106158 w 1684367"/>
                <a:gd name="connsiteY22" fmla="*/ 1229216 h 1263275"/>
                <a:gd name="connsiteX23" fmla="*/ 42994 w 1684367"/>
                <a:gd name="connsiteY23" fmla="*/ 1189446 h 1263275"/>
                <a:gd name="connsiteX24" fmla="*/ 94461 w 1684367"/>
                <a:gd name="connsiteY24" fmla="*/ 1147337 h 1263275"/>
                <a:gd name="connsiteX25" fmla="*/ 283952 w 1684367"/>
                <a:gd name="connsiteY25" fmla="*/ 1116925 h 1263275"/>
                <a:gd name="connsiteX26" fmla="*/ 747153 w 1684367"/>
                <a:gd name="connsiteY26" fmla="*/ 1056101 h 1263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684367" h="1263275">
                  <a:moveTo>
                    <a:pt x="747153" y="1056101"/>
                  </a:moveTo>
                  <a:cubicBezTo>
                    <a:pt x="803299" y="1056101"/>
                    <a:pt x="814996" y="1025688"/>
                    <a:pt x="814996" y="971882"/>
                  </a:cubicBezTo>
                  <a:cubicBezTo>
                    <a:pt x="819675" y="684136"/>
                    <a:pt x="829032" y="396390"/>
                    <a:pt x="836051" y="108644"/>
                  </a:cubicBezTo>
                  <a:cubicBezTo>
                    <a:pt x="836051" y="59516"/>
                    <a:pt x="854766" y="43141"/>
                    <a:pt x="901554" y="43141"/>
                  </a:cubicBezTo>
                  <a:cubicBezTo>
                    <a:pt x="1133154" y="45480"/>
                    <a:pt x="1362416" y="43141"/>
                    <a:pt x="1594016" y="43141"/>
                  </a:cubicBezTo>
                  <a:cubicBezTo>
                    <a:pt x="1615071" y="43141"/>
                    <a:pt x="1636125" y="40801"/>
                    <a:pt x="1652501" y="54838"/>
                  </a:cubicBezTo>
                  <a:cubicBezTo>
                    <a:pt x="1652501" y="115662"/>
                    <a:pt x="1652501" y="176486"/>
                    <a:pt x="1652501" y="237311"/>
                  </a:cubicBezTo>
                  <a:cubicBezTo>
                    <a:pt x="1643143" y="279420"/>
                    <a:pt x="1615071" y="735603"/>
                    <a:pt x="1603374" y="967203"/>
                  </a:cubicBezTo>
                  <a:cubicBezTo>
                    <a:pt x="1601034" y="997616"/>
                    <a:pt x="1594016" y="1011652"/>
                    <a:pt x="1563604" y="1018670"/>
                  </a:cubicBezTo>
                  <a:cubicBezTo>
                    <a:pt x="1460670" y="1039725"/>
                    <a:pt x="1362416" y="1077155"/>
                    <a:pt x="1254803" y="1084173"/>
                  </a:cubicBezTo>
                  <a:cubicBezTo>
                    <a:pt x="1236088" y="1091192"/>
                    <a:pt x="1222052" y="1088852"/>
                    <a:pt x="1212694" y="1070137"/>
                  </a:cubicBezTo>
                  <a:cubicBezTo>
                    <a:pt x="1203336" y="1056101"/>
                    <a:pt x="1193979" y="1053761"/>
                    <a:pt x="1179942" y="1060779"/>
                  </a:cubicBezTo>
                  <a:cubicBezTo>
                    <a:pt x="1147191" y="1086513"/>
                    <a:pt x="1119118" y="1114586"/>
                    <a:pt x="1069991" y="1098210"/>
                  </a:cubicBezTo>
                  <a:cubicBezTo>
                    <a:pt x="1044257" y="1088852"/>
                    <a:pt x="1020863" y="1121604"/>
                    <a:pt x="992790" y="1128622"/>
                  </a:cubicBezTo>
                  <a:cubicBezTo>
                    <a:pt x="976415" y="1133301"/>
                    <a:pt x="960039" y="1126283"/>
                    <a:pt x="943663" y="1130961"/>
                  </a:cubicBezTo>
                  <a:cubicBezTo>
                    <a:pt x="934305" y="1133301"/>
                    <a:pt x="924948" y="1133301"/>
                    <a:pt x="915590" y="1133301"/>
                  </a:cubicBezTo>
                  <a:cubicBezTo>
                    <a:pt x="906233" y="1133301"/>
                    <a:pt x="899214" y="1133301"/>
                    <a:pt x="880499" y="1130961"/>
                  </a:cubicBezTo>
                  <a:cubicBezTo>
                    <a:pt x="859445" y="1126283"/>
                    <a:pt x="838390" y="1121604"/>
                    <a:pt x="819675" y="1133301"/>
                  </a:cubicBezTo>
                  <a:cubicBezTo>
                    <a:pt x="800960" y="1140319"/>
                    <a:pt x="782244" y="1152016"/>
                    <a:pt x="758850" y="1144998"/>
                  </a:cubicBezTo>
                  <a:cubicBezTo>
                    <a:pt x="730778" y="1130961"/>
                    <a:pt x="705044" y="1128622"/>
                    <a:pt x="681650" y="1156695"/>
                  </a:cubicBezTo>
                  <a:cubicBezTo>
                    <a:pt x="669953" y="1170731"/>
                    <a:pt x="653578" y="1173071"/>
                    <a:pt x="634862" y="1173071"/>
                  </a:cubicBezTo>
                  <a:cubicBezTo>
                    <a:pt x="489820" y="1187107"/>
                    <a:pt x="368171" y="1203483"/>
                    <a:pt x="216110" y="1217519"/>
                  </a:cubicBezTo>
                  <a:cubicBezTo>
                    <a:pt x="211431" y="1219859"/>
                    <a:pt x="131892" y="1229216"/>
                    <a:pt x="106158" y="1229216"/>
                  </a:cubicBezTo>
                  <a:cubicBezTo>
                    <a:pt x="78085" y="1229216"/>
                    <a:pt x="47673" y="1229216"/>
                    <a:pt x="42994" y="1189446"/>
                  </a:cubicBezTo>
                  <a:cubicBezTo>
                    <a:pt x="50013" y="1161374"/>
                    <a:pt x="68728" y="1152016"/>
                    <a:pt x="94461" y="1147337"/>
                  </a:cubicBezTo>
                  <a:cubicBezTo>
                    <a:pt x="157625" y="1133301"/>
                    <a:pt x="220789" y="1119264"/>
                    <a:pt x="283952" y="1116925"/>
                  </a:cubicBezTo>
                  <a:cubicBezTo>
                    <a:pt x="365831" y="1114586"/>
                    <a:pt x="658256" y="1063119"/>
                    <a:pt x="747153" y="1056101"/>
                  </a:cubicBezTo>
                  <a:close/>
                </a:path>
              </a:pathLst>
            </a:custGeom>
            <a:solidFill>
              <a:srgbClr val="000000"/>
            </a:solidFill>
            <a:ln w="23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4" name="자유형: 도형 1493">
              <a:extLst>
                <a:ext uri="{FF2B5EF4-FFF2-40B4-BE49-F238E27FC236}">
                  <a16:creationId xmlns:a16="http://schemas.microsoft.com/office/drawing/2014/main" id="{059F7838-80BC-4B06-92BD-22C0F307C9F3}"/>
                </a:ext>
              </a:extLst>
            </p:cNvPr>
            <p:cNvSpPr/>
            <p:nvPr/>
          </p:nvSpPr>
          <p:spPr>
            <a:xfrm>
              <a:off x="483768" y="4460034"/>
              <a:ext cx="1563494" cy="999790"/>
            </a:xfrm>
            <a:custGeom>
              <a:avLst/>
              <a:gdLst>
                <a:gd name="connsiteX0" fmla="*/ 1510029 w 1563494"/>
                <a:gd name="connsiteY0" fmla="*/ 78 h 1035418"/>
                <a:gd name="connsiteX1" fmla="*/ 1563494 w 1563494"/>
                <a:gd name="connsiteY1" fmla="*/ 24104 h 1035418"/>
                <a:gd name="connsiteX2" fmla="*/ 1549958 w 1563494"/>
                <a:gd name="connsiteY2" fmla="*/ 34931 h 1035418"/>
                <a:gd name="connsiteX3" fmla="*/ 1517473 w 1563494"/>
                <a:gd name="connsiteY3" fmla="*/ 40346 h 1035418"/>
                <a:gd name="connsiteX4" fmla="*/ 1471452 w 1563494"/>
                <a:gd name="connsiteY4" fmla="*/ 124266 h 1035418"/>
                <a:gd name="connsiteX5" fmla="*/ 1311735 w 1563494"/>
                <a:gd name="connsiteY5" fmla="*/ 224428 h 1035418"/>
                <a:gd name="connsiteX6" fmla="*/ 1303614 w 1563494"/>
                <a:gd name="connsiteY6" fmla="*/ 313762 h 1035418"/>
                <a:gd name="connsiteX7" fmla="*/ 1314441 w 1563494"/>
                <a:gd name="connsiteY7" fmla="*/ 376026 h 1035418"/>
                <a:gd name="connsiteX8" fmla="*/ 1422725 w 1563494"/>
                <a:gd name="connsiteY8" fmla="*/ 454531 h 1035418"/>
                <a:gd name="connsiteX9" fmla="*/ 1447089 w 1563494"/>
                <a:gd name="connsiteY9" fmla="*/ 454531 h 1035418"/>
                <a:gd name="connsiteX10" fmla="*/ 1457917 w 1563494"/>
                <a:gd name="connsiteY10" fmla="*/ 473481 h 1035418"/>
                <a:gd name="connsiteX11" fmla="*/ 1327977 w 1563494"/>
                <a:gd name="connsiteY11" fmla="*/ 500552 h 1035418"/>
                <a:gd name="connsiteX12" fmla="*/ 1341512 w 1563494"/>
                <a:gd name="connsiteY12" fmla="*/ 776675 h 1035418"/>
                <a:gd name="connsiteX13" fmla="*/ 1318164 w 1563494"/>
                <a:gd name="connsiteY13" fmla="*/ 904924 h 1035418"/>
                <a:gd name="connsiteX14" fmla="*/ 1313148 w 1563494"/>
                <a:gd name="connsiteY14" fmla="*/ 953629 h 1035418"/>
                <a:gd name="connsiteX15" fmla="*/ 1145856 w 1563494"/>
                <a:gd name="connsiteY15" fmla="*/ 1026365 h 1035418"/>
                <a:gd name="connsiteX16" fmla="*/ 1001000 w 1563494"/>
                <a:gd name="connsiteY16" fmla="*/ 1035418 h 1035418"/>
                <a:gd name="connsiteX17" fmla="*/ 675076 w 1563494"/>
                <a:gd name="connsiteY17" fmla="*/ 1008258 h 1035418"/>
                <a:gd name="connsiteX18" fmla="*/ 267670 w 1563494"/>
                <a:gd name="connsiteY18" fmla="*/ 863403 h 1035418"/>
                <a:gd name="connsiteX19" fmla="*/ 85255 w 1563494"/>
                <a:gd name="connsiteY19" fmla="*/ 838068 h 1035418"/>
                <a:gd name="connsiteX20" fmla="*/ 77174 w 1563494"/>
                <a:gd name="connsiteY20" fmla="*/ 822865 h 1035418"/>
                <a:gd name="connsiteX21" fmla="*/ 61058 w 1563494"/>
                <a:gd name="connsiteY21" fmla="*/ 806453 h 1035418"/>
                <a:gd name="connsiteX22" fmla="*/ 15038 w 1563494"/>
                <a:gd name="connsiteY22" fmla="*/ 752311 h 1035418"/>
                <a:gd name="connsiteX23" fmla="*/ 36695 w 1563494"/>
                <a:gd name="connsiteY23" fmla="*/ 625077 h 1035418"/>
                <a:gd name="connsiteX24" fmla="*/ 55645 w 1563494"/>
                <a:gd name="connsiteY24" fmla="*/ 557400 h 1035418"/>
                <a:gd name="connsiteX25" fmla="*/ 55645 w 1563494"/>
                <a:gd name="connsiteY25" fmla="*/ 476187 h 1035418"/>
                <a:gd name="connsiteX26" fmla="*/ 77301 w 1563494"/>
                <a:gd name="connsiteY26" fmla="*/ 422045 h 1035418"/>
                <a:gd name="connsiteX27" fmla="*/ 689103 w 1563494"/>
                <a:gd name="connsiteY27" fmla="*/ 116144 h 1035418"/>
                <a:gd name="connsiteX28" fmla="*/ 729710 w 1563494"/>
                <a:gd name="connsiteY28" fmla="*/ 91781 h 1035418"/>
                <a:gd name="connsiteX29" fmla="*/ 1430846 w 1563494"/>
                <a:gd name="connsiteY29" fmla="*/ 51175 h 1035418"/>
                <a:gd name="connsiteX30" fmla="*/ 1460625 w 1563494"/>
                <a:gd name="connsiteY30" fmla="*/ 34931 h 1035418"/>
                <a:gd name="connsiteX31" fmla="*/ 1510029 w 1563494"/>
                <a:gd name="connsiteY31" fmla="*/ 78 h 1035418"/>
                <a:gd name="connsiteX0" fmla="*/ 1510029 w 1563494"/>
                <a:gd name="connsiteY0" fmla="*/ 78 h 1035418"/>
                <a:gd name="connsiteX1" fmla="*/ 1563494 w 1563494"/>
                <a:gd name="connsiteY1" fmla="*/ 24104 h 1035418"/>
                <a:gd name="connsiteX2" fmla="*/ 1549958 w 1563494"/>
                <a:gd name="connsiteY2" fmla="*/ 34931 h 1035418"/>
                <a:gd name="connsiteX3" fmla="*/ 1517473 w 1563494"/>
                <a:gd name="connsiteY3" fmla="*/ 40346 h 1035418"/>
                <a:gd name="connsiteX4" fmla="*/ 1471452 w 1563494"/>
                <a:gd name="connsiteY4" fmla="*/ 124266 h 1035418"/>
                <a:gd name="connsiteX5" fmla="*/ 1311735 w 1563494"/>
                <a:gd name="connsiteY5" fmla="*/ 224428 h 1035418"/>
                <a:gd name="connsiteX6" fmla="*/ 1303614 w 1563494"/>
                <a:gd name="connsiteY6" fmla="*/ 313762 h 1035418"/>
                <a:gd name="connsiteX7" fmla="*/ 1314441 w 1563494"/>
                <a:gd name="connsiteY7" fmla="*/ 376026 h 1035418"/>
                <a:gd name="connsiteX8" fmla="*/ 1422725 w 1563494"/>
                <a:gd name="connsiteY8" fmla="*/ 454531 h 1035418"/>
                <a:gd name="connsiteX9" fmla="*/ 1447089 w 1563494"/>
                <a:gd name="connsiteY9" fmla="*/ 454531 h 1035418"/>
                <a:gd name="connsiteX10" fmla="*/ 1457917 w 1563494"/>
                <a:gd name="connsiteY10" fmla="*/ 473481 h 1035418"/>
                <a:gd name="connsiteX11" fmla="*/ 1327977 w 1563494"/>
                <a:gd name="connsiteY11" fmla="*/ 500552 h 1035418"/>
                <a:gd name="connsiteX12" fmla="*/ 1341512 w 1563494"/>
                <a:gd name="connsiteY12" fmla="*/ 776675 h 1035418"/>
                <a:gd name="connsiteX13" fmla="*/ 1318164 w 1563494"/>
                <a:gd name="connsiteY13" fmla="*/ 904924 h 1035418"/>
                <a:gd name="connsiteX14" fmla="*/ 1313148 w 1563494"/>
                <a:gd name="connsiteY14" fmla="*/ 953629 h 1035418"/>
                <a:gd name="connsiteX15" fmla="*/ 1145856 w 1563494"/>
                <a:gd name="connsiteY15" fmla="*/ 1026365 h 1035418"/>
                <a:gd name="connsiteX16" fmla="*/ 1001000 w 1563494"/>
                <a:gd name="connsiteY16" fmla="*/ 1035418 h 1035418"/>
                <a:gd name="connsiteX17" fmla="*/ 680408 w 1563494"/>
                <a:gd name="connsiteY17" fmla="*/ 949608 h 1035418"/>
                <a:gd name="connsiteX18" fmla="*/ 267670 w 1563494"/>
                <a:gd name="connsiteY18" fmla="*/ 863403 h 1035418"/>
                <a:gd name="connsiteX19" fmla="*/ 85255 w 1563494"/>
                <a:gd name="connsiteY19" fmla="*/ 838068 h 1035418"/>
                <a:gd name="connsiteX20" fmla="*/ 77174 w 1563494"/>
                <a:gd name="connsiteY20" fmla="*/ 822865 h 1035418"/>
                <a:gd name="connsiteX21" fmla="*/ 61058 w 1563494"/>
                <a:gd name="connsiteY21" fmla="*/ 806453 h 1035418"/>
                <a:gd name="connsiteX22" fmla="*/ 15038 w 1563494"/>
                <a:gd name="connsiteY22" fmla="*/ 752311 h 1035418"/>
                <a:gd name="connsiteX23" fmla="*/ 36695 w 1563494"/>
                <a:gd name="connsiteY23" fmla="*/ 625077 h 1035418"/>
                <a:gd name="connsiteX24" fmla="*/ 55645 w 1563494"/>
                <a:gd name="connsiteY24" fmla="*/ 557400 h 1035418"/>
                <a:gd name="connsiteX25" fmla="*/ 55645 w 1563494"/>
                <a:gd name="connsiteY25" fmla="*/ 476187 h 1035418"/>
                <a:gd name="connsiteX26" fmla="*/ 77301 w 1563494"/>
                <a:gd name="connsiteY26" fmla="*/ 422045 h 1035418"/>
                <a:gd name="connsiteX27" fmla="*/ 689103 w 1563494"/>
                <a:gd name="connsiteY27" fmla="*/ 116144 h 1035418"/>
                <a:gd name="connsiteX28" fmla="*/ 729710 w 1563494"/>
                <a:gd name="connsiteY28" fmla="*/ 91781 h 1035418"/>
                <a:gd name="connsiteX29" fmla="*/ 1430846 w 1563494"/>
                <a:gd name="connsiteY29" fmla="*/ 51175 h 1035418"/>
                <a:gd name="connsiteX30" fmla="*/ 1460625 w 1563494"/>
                <a:gd name="connsiteY30" fmla="*/ 34931 h 1035418"/>
                <a:gd name="connsiteX31" fmla="*/ 1510029 w 1563494"/>
                <a:gd name="connsiteY31" fmla="*/ 78 h 1035418"/>
                <a:gd name="connsiteX0" fmla="*/ 1510029 w 1563494"/>
                <a:gd name="connsiteY0" fmla="*/ 78 h 1035418"/>
                <a:gd name="connsiteX1" fmla="*/ 1563494 w 1563494"/>
                <a:gd name="connsiteY1" fmla="*/ 24104 h 1035418"/>
                <a:gd name="connsiteX2" fmla="*/ 1549958 w 1563494"/>
                <a:gd name="connsiteY2" fmla="*/ 34931 h 1035418"/>
                <a:gd name="connsiteX3" fmla="*/ 1517473 w 1563494"/>
                <a:gd name="connsiteY3" fmla="*/ 40346 h 1035418"/>
                <a:gd name="connsiteX4" fmla="*/ 1471452 w 1563494"/>
                <a:gd name="connsiteY4" fmla="*/ 124266 h 1035418"/>
                <a:gd name="connsiteX5" fmla="*/ 1311735 w 1563494"/>
                <a:gd name="connsiteY5" fmla="*/ 224428 h 1035418"/>
                <a:gd name="connsiteX6" fmla="*/ 1303614 w 1563494"/>
                <a:gd name="connsiteY6" fmla="*/ 313762 h 1035418"/>
                <a:gd name="connsiteX7" fmla="*/ 1314441 w 1563494"/>
                <a:gd name="connsiteY7" fmla="*/ 376026 h 1035418"/>
                <a:gd name="connsiteX8" fmla="*/ 1422725 w 1563494"/>
                <a:gd name="connsiteY8" fmla="*/ 454531 h 1035418"/>
                <a:gd name="connsiteX9" fmla="*/ 1447089 w 1563494"/>
                <a:gd name="connsiteY9" fmla="*/ 454531 h 1035418"/>
                <a:gd name="connsiteX10" fmla="*/ 1457917 w 1563494"/>
                <a:gd name="connsiteY10" fmla="*/ 473481 h 1035418"/>
                <a:gd name="connsiteX11" fmla="*/ 1327977 w 1563494"/>
                <a:gd name="connsiteY11" fmla="*/ 500552 h 1035418"/>
                <a:gd name="connsiteX12" fmla="*/ 1341512 w 1563494"/>
                <a:gd name="connsiteY12" fmla="*/ 776675 h 1035418"/>
                <a:gd name="connsiteX13" fmla="*/ 1318164 w 1563494"/>
                <a:gd name="connsiteY13" fmla="*/ 904924 h 1035418"/>
                <a:gd name="connsiteX14" fmla="*/ 1313148 w 1563494"/>
                <a:gd name="connsiteY14" fmla="*/ 953629 h 1035418"/>
                <a:gd name="connsiteX15" fmla="*/ 1145856 w 1563494"/>
                <a:gd name="connsiteY15" fmla="*/ 1026365 h 1035418"/>
                <a:gd name="connsiteX16" fmla="*/ 1001000 w 1563494"/>
                <a:gd name="connsiteY16" fmla="*/ 1035418 h 1035418"/>
                <a:gd name="connsiteX17" fmla="*/ 675077 w 1563494"/>
                <a:gd name="connsiteY17" fmla="*/ 976266 h 1035418"/>
                <a:gd name="connsiteX18" fmla="*/ 267670 w 1563494"/>
                <a:gd name="connsiteY18" fmla="*/ 863403 h 1035418"/>
                <a:gd name="connsiteX19" fmla="*/ 85255 w 1563494"/>
                <a:gd name="connsiteY19" fmla="*/ 838068 h 1035418"/>
                <a:gd name="connsiteX20" fmla="*/ 77174 w 1563494"/>
                <a:gd name="connsiteY20" fmla="*/ 822865 h 1035418"/>
                <a:gd name="connsiteX21" fmla="*/ 61058 w 1563494"/>
                <a:gd name="connsiteY21" fmla="*/ 806453 h 1035418"/>
                <a:gd name="connsiteX22" fmla="*/ 15038 w 1563494"/>
                <a:gd name="connsiteY22" fmla="*/ 752311 h 1035418"/>
                <a:gd name="connsiteX23" fmla="*/ 36695 w 1563494"/>
                <a:gd name="connsiteY23" fmla="*/ 625077 h 1035418"/>
                <a:gd name="connsiteX24" fmla="*/ 55645 w 1563494"/>
                <a:gd name="connsiteY24" fmla="*/ 557400 h 1035418"/>
                <a:gd name="connsiteX25" fmla="*/ 55645 w 1563494"/>
                <a:gd name="connsiteY25" fmla="*/ 476187 h 1035418"/>
                <a:gd name="connsiteX26" fmla="*/ 77301 w 1563494"/>
                <a:gd name="connsiteY26" fmla="*/ 422045 h 1035418"/>
                <a:gd name="connsiteX27" fmla="*/ 689103 w 1563494"/>
                <a:gd name="connsiteY27" fmla="*/ 116144 h 1035418"/>
                <a:gd name="connsiteX28" fmla="*/ 729710 w 1563494"/>
                <a:gd name="connsiteY28" fmla="*/ 91781 h 1035418"/>
                <a:gd name="connsiteX29" fmla="*/ 1430846 w 1563494"/>
                <a:gd name="connsiteY29" fmla="*/ 51175 h 1035418"/>
                <a:gd name="connsiteX30" fmla="*/ 1460625 w 1563494"/>
                <a:gd name="connsiteY30" fmla="*/ 34931 h 1035418"/>
                <a:gd name="connsiteX31" fmla="*/ 1510029 w 1563494"/>
                <a:gd name="connsiteY31" fmla="*/ 78 h 1035418"/>
                <a:gd name="connsiteX0" fmla="*/ 1510029 w 1563494"/>
                <a:gd name="connsiteY0" fmla="*/ 78 h 1026365"/>
                <a:gd name="connsiteX1" fmla="*/ 1563494 w 1563494"/>
                <a:gd name="connsiteY1" fmla="*/ 24104 h 1026365"/>
                <a:gd name="connsiteX2" fmla="*/ 1549958 w 1563494"/>
                <a:gd name="connsiteY2" fmla="*/ 34931 h 1026365"/>
                <a:gd name="connsiteX3" fmla="*/ 1517473 w 1563494"/>
                <a:gd name="connsiteY3" fmla="*/ 40346 h 1026365"/>
                <a:gd name="connsiteX4" fmla="*/ 1471452 w 1563494"/>
                <a:gd name="connsiteY4" fmla="*/ 124266 h 1026365"/>
                <a:gd name="connsiteX5" fmla="*/ 1311735 w 1563494"/>
                <a:gd name="connsiteY5" fmla="*/ 224428 h 1026365"/>
                <a:gd name="connsiteX6" fmla="*/ 1303614 w 1563494"/>
                <a:gd name="connsiteY6" fmla="*/ 313762 h 1026365"/>
                <a:gd name="connsiteX7" fmla="*/ 1314441 w 1563494"/>
                <a:gd name="connsiteY7" fmla="*/ 376026 h 1026365"/>
                <a:gd name="connsiteX8" fmla="*/ 1422725 w 1563494"/>
                <a:gd name="connsiteY8" fmla="*/ 454531 h 1026365"/>
                <a:gd name="connsiteX9" fmla="*/ 1447089 w 1563494"/>
                <a:gd name="connsiteY9" fmla="*/ 454531 h 1026365"/>
                <a:gd name="connsiteX10" fmla="*/ 1457917 w 1563494"/>
                <a:gd name="connsiteY10" fmla="*/ 473481 h 1026365"/>
                <a:gd name="connsiteX11" fmla="*/ 1327977 w 1563494"/>
                <a:gd name="connsiteY11" fmla="*/ 500552 h 1026365"/>
                <a:gd name="connsiteX12" fmla="*/ 1341512 w 1563494"/>
                <a:gd name="connsiteY12" fmla="*/ 776675 h 1026365"/>
                <a:gd name="connsiteX13" fmla="*/ 1318164 w 1563494"/>
                <a:gd name="connsiteY13" fmla="*/ 904924 h 1026365"/>
                <a:gd name="connsiteX14" fmla="*/ 1313148 w 1563494"/>
                <a:gd name="connsiteY14" fmla="*/ 953629 h 1026365"/>
                <a:gd name="connsiteX15" fmla="*/ 1145856 w 1563494"/>
                <a:gd name="connsiteY15" fmla="*/ 1026365 h 1026365"/>
                <a:gd name="connsiteX16" fmla="*/ 1003666 w 1563494"/>
                <a:gd name="connsiteY16" fmla="*/ 971436 h 1026365"/>
                <a:gd name="connsiteX17" fmla="*/ 675077 w 1563494"/>
                <a:gd name="connsiteY17" fmla="*/ 976266 h 1026365"/>
                <a:gd name="connsiteX18" fmla="*/ 267670 w 1563494"/>
                <a:gd name="connsiteY18" fmla="*/ 863403 h 1026365"/>
                <a:gd name="connsiteX19" fmla="*/ 85255 w 1563494"/>
                <a:gd name="connsiteY19" fmla="*/ 838068 h 1026365"/>
                <a:gd name="connsiteX20" fmla="*/ 77174 w 1563494"/>
                <a:gd name="connsiteY20" fmla="*/ 822865 h 1026365"/>
                <a:gd name="connsiteX21" fmla="*/ 61058 w 1563494"/>
                <a:gd name="connsiteY21" fmla="*/ 806453 h 1026365"/>
                <a:gd name="connsiteX22" fmla="*/ 15038 w 1563494"/>
                <a:gd name="connsiteY22" fmla="*/ 752311 h 1026365"/>
                <a:gd name="connsiteX23" fmla="*/ 36695 w 1563494"/>
                <a:gd name="connsiteY23" fmla="*/ 625077 h 1026365"/>
                <a:gd name="connsiteX24" fmla="*/ 55645 w 1563494"/>
                <a:gd name="connsiteY24" fmla="*/ 557400 h 1026365"/>
                <a:gd name="connsiteX25" fmla="*/ 55645 w 1563494"/>
                <a:gd name="connsiteY25" fmla="*/ 476187 h 1026365"/>
                <a:gd name="connsiteX26" fmla="*/ 77301 w 1563494"/>
                <a:gd name="connsiteY26" fmla="*/ 422045 h 1026365"/>
                <a:gd name="connsiteX27" fmla="*/ 689103 w 1563494"/>
                <a:gd name="connsiteY27" fmla="*/ 116144 h 1026365"/>
                <a:gd name="connsiteX28" fmla="*/ 729710 w 1563494"/>
                <a:gd name="connsiteY28" fmla="*/ 91781 h 1026365"/>
                <a:gd name="connsiteX29" fmla="*/ 1430846 w 1563494"/>
                <a:gd name="connsiteY29" fmla="*/ 51175 h 1026365"/>
                <a:gd name="connsiteX30" fmla="*/ 1460625 w 1563494"/>
                <a:gd name="connsiteY30" fmla="*/ 34931 h 1026365"/>
                <a:gd name="connsiteX31" fmla="*/ 1510029 w 1563494"/>
                <a:gd name="connsiteY31" fmla="*/ 78 h 1026365"/>
                <a:gd name="connsiteX0" fmla="*/ 1510029 w 1563494"/>
                <a:gd name="connsiteY0" fmla="*/ 78 h 1026365"/>
                <a:gd name="connsiteX1" fmla="*/ 1563494 w 1563494"/>
                <a:gd name="connsiteY1" fmla="*/ 24104 h 1026365"/>
                <a:gd name="connsiteX2" fmla="*/ 1549958 w 1563494"/>
                <a:gd name="connsiteY2" fmla="*/ 34931 h 1026365"/>
                <a:gd name="connsiteX3" fmla="*/ 1517473 w 1563494"/>
                <a:gd name="connsiteY3" fmla="*/ 40346 h 1026365"/>
                <a:gd name="connsiteX4" fmla="*/ 1471452 w 1563494"/>
                <a:gd name="connsiteY4" fmla="*/ 124266 h 1026365"/>
                <a:gd name="connsiteX5" fmla="*/ 1311735 w 1563494"/>
                <a:gd name="connsiteY5" fmla="*/ 224428 h 1026365"/>
                <a:gd name="connsiteX6" fmla="*/ 1303614 w 1563494"/>
                <a:gd name="connsiteY6" fmla="*/ 313762 h 1026365"/>
                <a:gd name="connsiteX7" fmla="*/ 1314441 w 1563494"/>
                <a:gd name="connsiteY7" fmla="*/ 376026 h 1026365"/>
                <a:gd name="connsiteX8" fmla="*/ 1422725 w 1563494"/>
                <a:gd name="connsiteY8" fmla="*/ 454531 h 1026365"/>
                <a:gd name="connsiteX9" fmla="*/ 1447089 w 1563494"/>
                <a:gd name="connsiteY9" fmla="*/ 454531 h 1026365"/>
                <a:gd name="connsiteX10" fmla="*/ 1457917 w 1563494"/>
                <a:gd name="connsiteY10" fmla="*/ 473481 h 1026365"/>
                <a:gd name="connsiteX11" fmla="*/ 1327977 w 1563494"/>
                <a:gd name="connsiteY11" fmla="*/ 500552 h 1026365"/>
                <a:gd name="connsiteX12" fmla="*/ 1341512 w 1563494"/>
                <a:gd name="connsiteY12" fmla="*/ 776675 h 1026365"/>
                <a:gd name="connsiteX13" fmla="*/ 1318164 w 1563494"/>
                <a:gd name="connsiteY13" fmla="*/ 904924 h 1026365"/>
                <a:gd name="connsiteX14" fmla="*/ 1313148 w 1563494"/>
                <a:gd name="connsiteY14" fmla="*/ 953629 h 1026365"/>
                <a:gd name="connsiteX15" fmla="*/ 1145856 w 1563494"/>
                <a:gd name="connsiteY15" fmla="*/ 1026365 h 1026365"/>
                <a:gd name="connsiteX16" fmla="*/ 1003666 w 1563494"/>
                <a:gd name="connsiteY16" fmla="*/ 995429 h 1026365"/>
                <a:gd name="connsiteX17" fmla="*/ 675077 w 1563494"/>
                <a:gd name="connsiteY17" fmla="*/ 976266 h 1026365"/>
                <a:gd name="connsiteX18" fmla="*/ 267670 w 1563494"/>
                <a:gd name="connsiteY18" fmla="*/ 863403 h 1026365"/>
                <a:gd name="connsiteX19" fmla="*/ 85255 w 1563494"/>
                <a:gd name="connsiteY19" fmla="*/ 838068 h 1026365"/>
                <a:gd name="connsiteX20" fmla="*/ 77174 w 1563494"/>
                <a:gd name="connsiteY20" fmla="*/ 822865 h 1026365"/>
                <a:gd name="connsiteX21" fmla="*/ 61058 w 1563494"/>
                <a:gd name="connsiteY21" fmla="*/ 806453 h 1026365"/>
                <a:gd name="connsiteX22" fmla="*/ 15038 w 1563494"/>
                <a:gd name="connsiteY22" fmla="*/ 752311 h 1026365"/>
                <a:gd name="connsiteX23" fmla="*/ 36695 w 1563494"/>
                <a:gd name="connsiteY23" fmla="*/ 625077 h 1026365"/>
                <a:gd name="connsiteX24" fmla="*/ 55645 w 1563494"/>
                <a:gd name="connsiteY24" fmla="*/ 557400 h 1026365"/>
                <a:gd name="connsiteX25" fmla="*/ 55645 w 1563494"/>
                <a:gd name="connsiteY25" fmla="*/ 476187 h 1026365"/>
                <a:gd name="connsiteX26" fmla="*/ 77301 w 1563494"/>
                <a:gd name="connsiteY26" fmla="*/ 422045 h 1026365"/>
                <a:gd name="connsiteX27" fmla="*/ 689103 w 1563494"/>
                <a:gd name="connsiteY27" fmla="*/ 116144 h 1026365"/>
                <a:gd name="connsiteX28" fmla="*/ 729710 w 1563494"/>
                <a:gd name="connsiteY28" fmla="*/ 91781 h 1026365"/>
                <a:gd name="connsiteX29" fmla="*/ 1430846 w 1563494"/>
                <a:gd name="connsiteY29" fmla="*/ 51175 h 1026365"/>
                <a:gd name="connsiteX30" fmla="*/ 1460625 w 1563494"/>
                <a:gd name="connsiteY30" fmla="*/ 34931 h 1026365"/>
                <a:gd name="connsiteX31" fmla="*/ 1510029 w 1563494"/>
                <a:gd name="connsiteY31" fmla="*/ 78 h 1026365"/>
                <a:gd name="connsiteX0" fmla="*/ 1510029 w 1563494"/>
                <a:gd name="connsiteY0" fmla="*/ 78 h 1026365"/>
                <a:gd name="connsiteX1" fmla="*/ 1563494 w 1563494"/>
                <a:gd name="connsiteY1" fmla="*/ 24104 h 1026365"/>
                <a:gd name="connsiteX2" fmla="*/ 1549958 w 1563494"/>
                <a:gd name="connsiteY2" fmla="*/ 34931 h 1026365"/>
                <a:gd name="connsiteX3" fmla="*/ 1517473 w 1563494"/>
                <a:gd name="connsiteY3" fmla="*/ 40346 h 1026365"/>
                <a:gd name="connsiteX4" fmla="*/ 1471452 w 1563494"/>
                <a:gd name="connsiteY4" fmla="*/ 124266 h 1026365"/>
                <a:gd name="connsiteX5" fmla="*/ 1311735 w 1563494"/>
                <a:gd name="connsiteY5" fmla="*/ 224428 h 1026365"/>
                <a:gd name="connsiteX6" fmla="*/ 1303614 w 1563494"/>
                <a:gd name="connsiteY6" fmla="*/ 313762 h 1026365"/>
                <a:gd name="connsiteX7" fmla="*/ 1314441 w 1563494"/>
                <a:gd name="connsiteY7" fmla="*/ 376026 h 1026365"/>
                <a:gd name="connsiteX8" fmla="*/ 1422725 w 1563494"/>
                <a:gd name="connsiteY8" fmla="*/ 454531 h 1026365"/>
                <a:gd name="connsiteX9" fmla="*/ 1447089 w 1563494"/>
                <a:gd name="connsiteY9" fmla="*/ 454531 h 1026365"/>
                <a:gd name="connsiteX10" fmla="*/ 1457917 w 1563494"/>
                <a:gd name="connsiteY10" fmla="*/ 473481 h 1026365"/>
                <a:gd name="connsiteX11" fmla="*/ 1327977 w 1563494"/>
                <a:gd name="connsiteY11" fmla="*/ 500552 h 1026365"/>
                <a:gd name="connsiteX12" fmla="*/ 1341512 w 1563494"/>
                <a:gd name="connsiteY12" fmla="*/ 776675 h 1026365"/>
                <a:gd name="connsiteX13" fmla="*/ 1318164 w 1563494"/>
                <a:gd name="connsiteY13" fmla="*/ 904924 h 1026365"/>
                <a:gd name="connsiteX14" fmla="*/ 1313148 w 1563494"/>
                <a:gd name="connsiteY14" fmla="*/ 953629 h 1026365"/>
                <a:gd name="connsiteX15" fmla="*/ 1145856 w 1563494"/>
                <a:gd name="connsiteY15" fmla="*/ 1026365 h 1026365"/>
                <a:gd name="connsiteX16" fmla="*/ 1003666 w 1563494"/>
                <a:gd name="connsiteY16" fmla="*/ 995429 h 1026365"/>
                <a:gd name="connsiteX17" fmla="*/ 675077 w 1563494"/>
                <a:gd name="connsiteY17" fmla="*/ 976266 h 1026365"/>
                <a:gd name="connsiteX18" fmla="*/ 267670 w 1563494"/>
                <a:gd name="connsiteY18" fmla="*/ 863403 h 1026365"/>
                <a:gd name="connsiteX19" fmla="*/ 85255 w 1563494"/>
                <a:gd name="connsiteY19" fmla="*/ 838068 h 1026365"/>
                <a:gd name="connsiteX20" fmla="*/ 77174 w 1563494"/>
                <a:gd name="connsiteY20" fmla="*/ 822865 h 1026365"/>
                <a:gd name="connsiteX21" fmla="*/ 61058 w 1563494"/>
                <a:gd name="connsiteY21" fmla="*/ 806453 h 1026365"/>
                <a:gd name="connsiteX22" fmla="*/ 15038 w 1563494"/>
                <a:gd name="connsiteY22" fmla="*/ 752311 h 1026365"/>
                <a:gd name="connsiteX23" fmla="*/ 36695 w 1563494"/>
                <a:gd name="connsiteY23" fmla="*/ 625077 h 1026365"/>
                <a:gd name="connsiteX24" fmla="*/ 55645 w 1563494"/>
                <a:gd name="connsiteY24" fmla="*/ 557400 h 1026365"/>
                <a:gd name="connsiteX25" fmla="*/ 55645 w 1563494"/>
                <a:gd name="connsiteY25" fmla="*/ 476187 h 1026365"/>
                <a:gd name="connsiteX26" fmla="*/ 77301 w 1563494"/>
                <a:gd name="connsiteY26" fmla="*/ 422045 h 1026365"/>
                <a:gd name="connsiteX27" fmla="*/ 689103 w 1563494"/>
                <a:gd name="connsiteY27" fmla="*/ 116144 h 1026365"/>
                <a:gd name="connsiteX28" fmla="*/ 729710 w 1563494"/>
                <a:gd name="connsiteY28" fmla="*/ 91781 h 1026365"/>
                <a:gd name="connsiteX29" fmla="*/ 1430846 w 1563494"/>
                <a:gd name="connsiteY29" fmla="*/ 51175 h 1026365"/>
                <a:gd name="connsiteX30" fmla="*/ 1460625 w 1563494"/>
                <a:gd name="connsiteY30" fmla="*/ 34931 h 1026365"/>
                <a:gd name="connsiteX31" fmla="*/ 1510029 w 1563494"/>
                <a:gd name="connsiteY31" fmla="*/ 78 h 1026365"/>
                <a:gd name="connsiteX0" fmla="*/ 1510029 w 1563494"/>
                <a:gd name="connsiteY0" fmla="*/ 78 h 999790"/>
                <a:gd name="connsiteX1" fmla="*/ 1563494 w 1563494"/>
                <a:gd name="connsiteY1" fmla="*/ 24104 h 999790"/>
                <a:gd name="connsiteX2" fmla="*/ 1549958 w 1563494"/>
                <a:gd name="connsiteY2" fmla="*/ 34931 h 999790"/>
                <a:gd name="connsiteX3" fmla="*/ 1517473 w 1563494"/>
                <a:gd name="connsiteY3" fmla="*/ 40346 h 999790"/>
                <a:gd name="connsiteX4" fmla="*/ 1471452 w 1563494"/>
                <a:gd name="connsiteY4" fmla="*/ 124266 h 999790"/>
                <a:gd name="connsiteX5" fmla="*/ 1311735 w 1563494"/>
                <a:gd name="connsiteY5" fmla="*/ 224428 h 999790"/>
                <a:gd name="connsiteX6" fmla="*/ 1303614 w 1563494"/>
                <a:gd name="connsiteY6" fmla="*/ 313762 h 999790"/>
                <a:gd name="connsiteX7" fmla="*/ 1314441 w 1563494"/>
                <a:gd name="connsiteY7" fmla="*/ 376026 h 999790"/>
                <a:gd name="connsiteX8" fmla="*/ 1422725 w 1563494"/>
                <a:gd name="connsiteY8" fmla="*/ 454531 h 999790"/>
                <a:gd name="connsiteX9" fmla="*/ 1447089 w 1563494"/>
                <a:gd name="connsiteY9" fmla="*/ 454531 h 999790"/>
                <a:gd name="connsiteX10" fmla="*/ 1457917 w 1563494"/>
                <a:gd name="connsiteY10" fmla="*/ 473481 h 999790"/>
                <a:gd name="connsiteX11" fmla="*/ 1327977 w 1563494"/>
                <a:gd name="connsiteY11" fmla="*/ 500552 h 999790"/>
                <a:gd name="connsiteX12" fmla="*/ 1341512 w 1563494"/>
                <a:gd name="connsiteY12" fmla="*/ 776675 h 999790"/>
                <a:gd name="connsiteX13" fmla="*/ 1318164 w 1563494"/>
                <a:gd name="connsiteY13" fmla="*/ 904924 h 999790"/>
                <a:gd name="connsiteX14" fmla="*/ 1313148 w 1563494"/>
                <a:gd name="connsiteY14" fmla="*/ 953629 h 999790"/>
                <a:gd name="connsiteX15" fmla="*/ 1180512 w 1563494"/>
                <a:gd name="connsiteY15" fmla="*/ 957052 h 999790"/>
                <a:gd name="connsiteX16" fmla="*/ 1003666 w 1563494"/>
                <a:gd name="connsiteY16" fmla="*/ 995429 h 999790"/>
                <a:gd name="connsiteX17" fmla="*/ 675077 w 1563494"/>
                <a:gd name="connsiteY17" fmla="*/ 976266 h 999790"/>
                <a:gd name="connsiteX18" fmla="*/ 267670 w 1563494"/>
                <a:gd name="connsiteY18" fmla="*/ 863403 h 999790"/>
                <a:gd name="connsiteX19" fmla="*/ 85255 w 1563494"/>
                <a:gd name="connsiteY19" fmla="*/ 838068 h 999790"/>
                <a:gd name="connsiteX20" fmla="*/ 77174 w 1563494"/>
                <a:gd name="connsiteY20" fmla="*/ 822865 h 999790"/>
                <a:gd name="connsiteX21" fmla="*/ 61058 w 1563494"/>
                <a:gd name="connsiteY21" fmla="*/ 806453 h 999790"/>
                <a:gd name="connsiteX22" fmla="*/ 15038 w 1563494"/>
                <a:gd name="connsiteY22" fmla="*/ 752311 h 999790"/>
                <a:gd name="connsiteX23" fmla="*/ 36695 w 1563494"/>
                <a:gd name="connsiteY23" fmla="*/ 625077 h 999790"/>
                <a:gd name="connsiteX24" fmla="*/ 55645 w 1563494"/>
                <a:gd name="connsiteY24" fmla="*/ 557400 h 999790"/>
                <a:gd name="connsiteX25" fmla="*/ 55645 w 1563494"/>
                <a:gd name="connsiteY25" fmla="*/ 476187 h 999790"/>
                <a:gd name="connsiteX26" fmla="*/ 77301 w 1563494"/>
                <a:gd name="connsiteY26" fmla="*/ 422045 h 999790"/>
                <a:gd name="connsiteX27" fmla="*/ 689103 w 1563494"/>
                <a:gd name="connsiteY27" fmla="*/ 116144 h 999790"/>
                <a:gd name="connsiteX28" fmla="*/ 729710 w 1563494"/>
                <a:gd name="connsiteY28" fmla="*/ 91781 h 999790"/>
                <a:gd name="connsiteX29" fmla="*/ 1430846 w 1563494"/>
                <a:gd name="connsiteY29" fmla="*/ 51175 h 999790"/>
                <a:gd name="connsiteX30" fmla="*/ 1460625 w 1563494"/>
                <a:gd name="connsiteY30" fmla="*/ 34931 h 999790"/>
                <a:gd name="connsiteX31" fmla="*/ 1510029 w 1563494"/>
                <a:gd name="connsiteY31" fmla="*/ 78 h 999790"/>
                <a:gd name="connsiteX0" fmla="*/ 1510029 w 1563494"/>
                <a:gd name="connsiteY0" fmla="*/ 78 h 999790"/>
                <a:gd name="connsiteX1" fmla="*/ 1563494 w 1563494"/>
                <a:gd name="connsiteY1" fmla="*/ 24104 h 999790"/>
                <a:gd name="connsiteX2" fmla="*/ 1549958 w 1563494"/>
                <a:gd name="connsiteY2" fmla="*/ 34931 h 999790"/>
                <a:gd name="connsiteX3" fmla="*/ 1517473 w 1563494"/>
                <a:gd name="connsiteY3" fmla="*/ 40346 h 999790"/>
                <a:gd name="connsiteX4" fmla="*/ 1471452 w 1563494"/>
                <a:gd name="connsiteY4" fmla="*/ 124266 h 999790"/>
                <a:gd name="connsiteX5" fmla="*/ 1311735 w 1563494"/>
                <a:gd name="connsiteY5" fmla="*/ 224428 h 999790"/>
                <a:gd name="connsiteX6" fmla="*/ 1303614 w 1563494"/>
                <a:gd name="connsiteY6" fmla="*/ 313762 h 999790"/>
                <a:gd name="connsiteX7" fmla="*/ 1314441 w 1563494"/>
                <a:gd name="connsiteY7" fmla="*/ 376026 h 999790"/>
                <a:gd name="connsiteX8" fmla="*/ 1422725 w 1563494"/>
                <a:gd name="connsiteY8" fmla="*/ 454531 h 999790"/>
                <a:gd name="connsiteX9" fmla="*/ 1447089 w 1563494"/>
                <a:gd name="connsiteY9" fmla="*/ 454531 h 999790"/>
                <a:gd name="connsiteX10" fmla="*/ 1457917 w 1563494"/>
                <a:gd name="connsiteY10" fmla="*/ 473481 h 999790"/>
                <a:gd name="connsiteX11" fmla="*/ 1327977 w 1563494"/>
                <a:gd name="connsiteY11" fmla="*/ 500552 h 999790"/>
                <a:gd name="connsiteX12" fmla="*/ 1341512 w 1563494"/>
                <a:gd name="connsiteY12" fmla="*/ 776675 h 999790"/>
                <a:gd name="connsiteX13" fmla="*/ 1318164 w 1563494"/>
                <a:gd name="connsiteY13" fmla="*/ 904924 h 999790"/>
                <a:gd name="connsiteX14" fmla="*/ 1313148 w 1563494"/>
                <a:gd name="connsiteY14" fmla="*/ 953629 h 999790"/>
                <a:gd name="connsiteX15" fmla="*/ 1180512 w 1563494"/>
                <a:gd name="connsiteY15" fmla="*/ 997041 h 999790"/>
                <a:gd name="connsiteX16" fmla="*/ 1003666 w 1563494"/>
                <a:gd name="connsiteY16" fmla="*/ 995429 h 999790"/>
                <a:gd name="connsiteX17" fmla="*/ 675077 w 1563494"/>
                <a:gd name="connsiteY17" fmla="*/ 976266 h 999790"/>
                <a:gd name="connsiteX18" fmla="*/ 267670 w 1563494"/>
                <a:gd name="connsiteY18" fmla="*/ 863403 h 999790"/>
                <a:gd name="connsiteX19" fmla="*/ 85255 w 1563494"/>
                <a:gd name="connsiteY19" fmla="*/ 838068 h 999790"/>
                <a:gd name="connsiteX20" fmla="*/ 77174 w 1563494"/>
                <a:gd name="connsiteY20" fmla="*/ 822865 h 999790"/>
                <a:gd name="connsiteX21" fmla="*/ 61058 w 1563494"/>
                <a:gd name="connsiteY21" fmla="*/ 806453 h 999790"/>
                <a:gd name="connsiteX22" fmla="*/ 15038 w 1563494"/>
                <a:gd name="connsiteY22" fmla="*/ 752311 h 999790"/>
                <a:gd name="connsiteX23" fmla="*/ 36695 w 1563494"/>
                <a:gd name="connsiteY23" fmla="*/ 625077 h 999790"/>
                <a:gd name="connsiteX24" fmla="*/ 55645 w 1563494"/>
                <a:gd name="connsiteY24" fmla="*/ 557400 h 999790"/>
                <a:gd name="connsiteX25" fmla="*/ 55645 w 1563494"/>
                <a:gd name="connsiteY25" fmla="*/ 476187 h 999790"/>
                <a:gd name="connsiteX26" fmla="*/ 77301 w 1563494"/>
                <a:gd name="connsiteY26" fmla="*/ 422045 h 999790"/>
                <a:gd name="connsiteX27" fmla="*/ 689103 w 1563494"/>
                <a:gd name="connsiteY27" fmla="*/ 116144 h 999790"/>
                <a:gd name="connsiteX28" fmla="*/ 729710 w 1563494"/>
                <a:gd name="connsiteY28" fmla="*/ 91781 h 999790"/>
                <a:gd name="connsiteX29" fmla="*/ 1430846 w 1563494"/>
                <a:gd name="connsiteY29" fmla="*/ 51175 h 999790"/>
                <a:gd name="connsiteX30" fmla="*/ 1460625 w 1563494"/>
                <a:gd name="connsiteY30" fmla="*/ 34931 h 999790"/>
                <a:gd name="connsiteX31" fmla="*/ 1510029 w 1563494"/>
                <a:gd name="connsiteY31" fmla="*/ 78 h 999790"/>
                <a:gd name="connsiteX0" fmla="*/ 1510029 w 1563494"/>
                <a:gd name="connsiteY0" fmla="*/ 78 h 999790"/>
                <a:gd name="connsiteX1" fmla="*/ 1563494 w 1563494"/>
                <a:gd name="connsiteY1" fmla="*/ 24104 h 999790"/>
                <a:gd name="connsiteX2" fmla="*/ 1549958 w 1563494"/>
                <a:gd name="connsiteY2" fmla="*/ 34931 h 999790"/>
                <a:gd name="connsiteX3" fmla="*/ 1517473 w 1563494"/>
                <a:gd name="connsiteY3" fmla="*/ 40346 h 999790"/>
                <a:gd name="connsiteX4" fmla="*/ 1471452 w 1563494"/>
                <a:gd name="connsiteY4" fmla="*/ 124266 h 999790"/>
                <a:gd name="connsiteX5" fmla="*/ 1311735 w 1563494"/>
                <a:gd name="connsiteY5" fmla="*/ 224428 h 999790"/>
                <a:gd name="connsiteX6" fmla="*/ 1303614 w 1563494"/>
                <a:gd name="connsiteY6" fmla="*/ 313762 h 999790"/>
                <a:gd name="connsiteX7" fmla="*/ 1314441 w 1563494"/>
                <a:gd name="connsiteY7" fmla="*/ 376026 h 999790"/>
                <a:gd name="connsiteX8" fmla="*/ 1422725 w 1563494"/>
                <a:gd name="connsiteY8" fmla="*/ 454531 h 999790"/>
                <a:gd name="connsiteX9" fmla="*/ 1447089 w 1563494"/>
                <a:gd name="connsiteY9" fmla="*/ 454531 h 999790"/>
                <a:gd name="connsiteX10" fmla="*/ 1457917 w 1563494"/>
                <a:gd name="connsiteY10" fmla="*/ 473481 h 999790"/>
                <a:gd name="connsiteX11" fmla="*/ 1327977 w 1563494"/>
                <a:gd name="connsiteY11" fmla="*/ 500552 h 999790"/>
                <a:gd name="connsiteX12" fmla="*/ 1341512 w 1563494"/>
                <a:gd name="connsiteY12" fmla="*/ 776675 h 999790"/>
                <a:gd name="connsiteX13" fmla="*/ 1318164 w 1563494"/>
                <a:gd name="connsiteY13" fmla="*/ 904924 h 999790"/>
                <a:gd name="connsiteX14" fmla="*/ 1313148 w 1563494"/>
                <a:gd name="connsiteY14" fmla="*/ 953629 h 999790"/>
                <a:gd name="connsiteX15" fmla="*/ 1180512 w 1563494"/>
                <a:gd name="connsiteY15" fmla="*/ 997041 h 999790"/>
                <a:gd name="connsiteX16" fmla="*/ 1003666 w 1563494"/>
                <a:gd name="connsiteY16" fmla="*/ 995429 h 999790"/>
                <a:gd name="connsiteX17" fmla="*/ 675077 w 1563494"/>
                <a:gd name="connsiteY17" fmla="*/ 976266 h 999790"/>
                <a:gd name="connsiteX18" fmla="*/ 267670 w 1563494"/>
                <a:gd name="connsiteY18" fmla="*/ 863403 h 999790"/>
                <a:gd name="connsiteX19" fmla="*/ 85255 w 1563494"/>
                <a:gd name="connsiteY19" fmla="*/ 838068 h 999790"/>
                <a:gd name="connsiteX20" fmla="*/ 77174 w 1563494"/>
                <a:gd name="connsiteY20" fmla="*/ 822865 h 999790"/>
                <a:gd name="connsiteX21" fmla="*/ 61058 w 1563494"/>
                <a:gd name="connsiteY21" fmla="*/ 806453 h 999790"/>
                <a:gd name="connsiteX22" fmla="*/ 15038 w 1563494"/>
                <a:gd name="connsiteY22" fmla="*/ 752311 h 999790"/>
                <a:gd name="connsiteX23" fmla="*/ 36695 w 1563494"/>
                <a:gd name="connsiteY23" fmla="*/ 625077 h 999790"/>
                <a:gd name="connsiteX24" fmla="*/ 55645 w 1563494"/>
                <a:gd name="connsiteY24" fmla="*/ 557400 h 999790"/>
                <a:gd name="connsiteX25" fmla="*/ 55645 w 1563494"/>
                <a:gd name="connsiteY25" fmla="*/ 476187 h 999790"/>
                <a:gd name="connsiteX26" fmla="*/ 77301 w 1563494"/>
                <a:gd name="connsiteY26" fmla="*/ 422045 h 999790"/>
                <a:gd name="connsiteX27" fmla="*/ 689103 w 1563494"/>
                <a:gd name="connsiteY27" fmla="*/ 116144 h 999790"/>
                <a:gd name="connsiteX28" fmla="*/ 729710 w 1563494"/>
                <a:gd name="connsiteY28" fmla="*/ 91781 h 999790"/>
                <a:gd name="connsiteX29" fmla="*/ 1430846 w 1563494"/>
                <a:gd name="connsiteY29" fmla="*/ 51175 h 999790"/>
                <a:gd name="connsiteX30" fmla="*/ 1460625 w 1563494"/>
                <a:gd name="connsiteY30" fmla="*/ 34931 h 999790"/>
                <a:gd name="connsiteX31" fmla="*/ 1510029 w 1563494"/>
                <a:gd name="connsiteY31" fmla="*/ 78 h 999790"/>
                <a:gd name="connsiteX0" fmla="*/ 1510029 w 1563494"/>
                <a:gd name="connsiteY0" fmla="*/ 78 h 999790"/>
                <a:gd name="connsiteX1" fmla="*/ 1563494 w 1563494"/>
                <a:gd name="connsiteY1" fmla="*/ 24104 h 999790"/>
                <a:gd name="connsiteX2" fmla="*/ 1549958 w 1563494"/>
                <a:gd name="connsiteY2" fmla="*/ 34931 h 999790"/>
                <a:gd name="connsiteX3" fmla="*/ 1517473 w 1563494"/>
                <a:gd name="connsiteY3" fmla="*/ 40346 h 999790"/>
                <a:gd name="connsiteX4" fmla="*/ 1471452 w 1563494"/>
                <a:gd name="connsiteY4" fmla="*/ 124266 h 999790"/>
                <a:gd name="connsiteX5" fmla="*/ 1311735 w 1563494"/>
                <a:gd name="connsiteY5" fmla="*/ 224428 h 999790"/>
                <a:gd name="connsiteX6" fmla="*/ 1303614 w 1563494"/>
                <a:gd name="connsiteY6" fmla="*/ 313762 h 999790"/>
                <a:gd name="connsiteX7" fmla="*/ 1314441 w 1563494"/>
                <a:gd name="connsiteY7" fmla="*/ 376026 h 999790"/>
                <a:gd name="connsiteX8" fmla="*/ 1422725 w 1563494"/>
                <a:gd name="connsiteY8" fmla="*/ 454531 h 999790"/>
                <a:gd name="connsiteX9" fmla="*/ 1447089 w 1563494"/>
                <a:gd name="connsiteY9" fmla="*/ 454531 h 999790"/>
                <a:gd name="connsiteX10" fmla="*/ 1457917 w 1563494"/>
                <a:gd name="connsiteY10" fmla="*/ 473481 h 999790"/>
                <a:gd name="connsiteX11" fmla="*/ 1327977 w 1563494"/>
                <a:gd name="connsiteY11" fmla="*/ 500552 h 999790"/>
                <a:gd name="connsiteX12" fmla="*/ 1341512 w 1563494"/>
                <a:gd name="connsiteY12" fmla="*/ 776675 h 999790"/>
                <a:gd name="connsiteX13" fmla="*/ 1318164 w 1563494"/>
                <a:gd name="connsiteY13" fmla="*/ 904924 h 999790"/>
                <a:gd name="connsiteX14" fmla="*/ 1307817 w 1563494"/>
                <a:gd name="connsiteY14" fmla="*/ 924304 h 999790"/>
                <a:gd name="connsiteX15" fmla="*/ 1180512 w 1563494"/>
                <a:gd name="connsiteY15" fmla="*/ 997041 h 999790"/>
                <a:gd name="connsiteX16" fmla="*/ 1003666 w 1563494"/>
                <a:gd name="connsiteY16" fmla="*/ 995429 h 999790"/>
                <a:gd name="connsiteX17" fmla="*/ 675077 w 1563494"/>
                <a:gd name="connsiteY17" fmla="*/ 976266 h 999790"/>
                <a:gd name="connsiteX18" fmla="*/ 267670 w 1563494"/>
                <a:gd name="connsiteY18" fmla="*/ 863403 h 999790"/>
                <a:gd name="connsiteX19" fmla="*/ 85255 w 1563494"/>
                <a:gd name="connsiteY19" fmla="*/ 838068 h 999790"/>
                <a:gd name="connsiteX20" fmla="*/ 77174 w 1563494"/>
                <a:gd name="connsiteY20" fmla="*/ 822865 h 999790"/>
                <a:gd name="connsiteX21" fmla="*/ 61058 w 1563494"/>
                <a:gd name="connsiteY21" fmla="*/ 806453 h 999790"/>
                <a:gd name="connsiteX22" fmla="*/ 15038 w 1563494"/>
                <a:gd name="connsiteY22" fmla="*/ 752311 h 999790"/>
                <a:gd name="connsiteX23" fmla="*/ 36695 w 1563494"/>
                <a:gd name="connsiteY23" fmla="*/ 625077 h 999790"/>
                <a:gd name="connsiteX24" fmla="*/ 55645 w 1563494"/>
                <a:gd name="connsiteY24" fmla="*/ 557400 h 999790"/>
                <a:gd name="connsiteX25" fmla="*/ 55645 w 1563494"/>
                <a:gd name="connsiteY25" fmla="*/ 476187 h 999790"/>
                <a:gd name="connsiteX26" fmla="*/ 77301 w 1563494"/>
                <a:gd name="connsiteY26" fmla="*/ 422045 h 999790"/>
                <a:gd name="connsiteX27" fmla="*/ 689103 w 1563494"/>
                <a:gd name="connsiteY27" fmla="*/ 116144 h 999790"/>
                <a:gd name="connsiteX28" fmla="*/ 729710 w 1563494"/>
                <a:gd name="connsiteY28" fmla="*/ 91781 h 999790"/>
                <a:gd name="connsiteX29" fmla="*/ 1430846 w 1563494"/>
                <a:gd name="connsiteY29" fmla="*/ 51175 h 999790"/>
                <a:gd name="connsiteX30" fmla="*/ 1460625 w 1563494"/>
                <a:gd name="connsiteY30" fmla="*/ 34931 h 999790"/>
                <a:gd name="connsiteX31" fmla="*/ 1510029 w 1563494"/>
                <a:gd name="connsiteY31" fmla="*/ 78 h 999790"/>
                <a:gd name="connsiteX0" fmla="*/ 1510029 w 1563494"/>
                <a:gd name="connsiteY0" fmla="*/ 78 h 999790"/>
                <a:gd name="connsiteX1" fmla="*/ 1563494 w 1563494"/>
                <a:gd name="connsiteY1" fmla="*/ 24104 h 999790"/>
                <a:gd name="connsiteX2" fmla="*/ 1549958 w 1563494"/>
                <a:gd name="connsiteY2" fmla="*/ 34931 h 999790"/>
                <a:gd name="connsiteX3" fmla="*/ 1517473 w 1563494"/>
                <a:gd name="connsiteY3" fmla="*/ 40346 h 999790"/>
                <a:gd name="connsiteX4" fmla="*/ 1471452 w 1563494"/>
                <a:gd name="connsiteY4" fmla="*/ 124266 h 999790"/>
                <a:gd name="connsiteX5" fmla="*/ 1311735 w 1563494"/>
                <a:gd name="connsiteY5" fmla="*/ 224428 h 999790"/>
                <a:gd name="connsiteX6" fmla="*/ 1303614 w 1563494"/>
                <a:gd name="connsiteY6" fmla="*/ 313762 h 999790"/>
                <a:gd name="connsiteX7" fmla="*/ 1314441 w 1563494"/>
                <a:gd name="connsiteY7" fmla="*/ 376026 h 999790"/>
                <a:gd name="connsiteX8" fmla="*/ 1422725 w 1563494"/>
                <a:gd name="connsiteY8" fmla="*/ 454531 h 999790"/>
                <a:gd name="connsiteX9" fmla="*/ 1447089 w 1563494"/>
                <a:gd name="connsiteY9" fmla="*/ 454531 h 999790"/>
                <a:gd name="connsiteX10" fmla="*/ 1457917 w 1563494"/>
                <a:gd name="connsiteY10" fmla="*/ 473481 h 999790"/>
                <a:gd name="connsiteX11" fmla="*/ 1327977 w 1563494"/>
                <a:gd name="connsiteY11" fmla="*/ 500552 h 999790"/>
                <a:gd name="connsiteX12" fmla="*/ 1341512 w 1563494"/>
                <a:gd name="connsiteY12" fmla="*/ 776675 h 999790"/>
                <a:gd name="connsiteX13" fmla="*/ 1318164 w 1563494"/>
                <a:gd name="connsiteY13" fmla="*/ 904924 h 999790"/>
                <a:gd name="connsiteX14" fmla="*/ 1299819 w 1563494"/>
                <a:gd name="connsiteY14" fmla="*/ 924304 h 999790"/>
                <a:gd name="connsiteX15" fmla="*/ 1180512 w 1563494"/>
                <a:gd name="connsiteY15" fmla="*/ 997041 h 999790"/>
                <a:gd name="connsiteX16" fmla="*/ 1003666 w 1563494"/>
                <a:gd name="connsiteY16" fmla="*/ 995429 h 999790"/>
                <a:gd name="connsiteX17" fmla="*/ 675077 w 1563494"/>
                <a:gd name="connsiteY17" fmla="*/ 976266 h 999790"/>
                <a:gd name="connsiteX18" fmla="*/ 267670 w 1563494"/>
                <a:gd name="connsiteY18" fmla="*/ 863403 h 999790"/>
                <a:gd name="connsiteX19" fmla="*/ 85255 w 1563494"/>
                <a:gd name="connsiteY19" fmla="*/ 838068 h 999790"/>
                <a:gd name="connsiteX20" fmla="*/ 77174 w 1563494"/>
                <a:gd name="connsiteY20" fmla="*/ 822865 h 999790"/>
                <a:gd name="connsiteX21" fmla="*/ 61058 w 1563494"/>
                <a:gd name="connsiteY21" fmla="*/ 806453 h 999790"/>
                <a:gd name="connsiteX22" fmla="*/ 15038 w 1563494"/>
                <a:gd name="connsiteY22" fmla="*/ 752311 h 999790"/>
                <a:gd name="connsiteX23" fmla="*/ 36695 w 1563494"/>
                <a:gd name="connsiteY23" fmla="*/ 625077 h 999790"/>
                <a:gd name="connsiteX24" fmla="*/ 55645 w 1563494"/>
                <a:gd name="connsiteY24" fmla="*/ 557400 h 999790"/>
                <a:gd name="connsiteX25" fmla="*/ 55645 w 1563494"/>
                <a:gd name="connsiteY25" fmla="*/ 476187 h 999790"/>
                <a:gd name="connsiteX26" fmla="*/ 77301 w 1563494"/>
                <a:gd name="connsiteY26" fmla="*/ 422045 h 999790"/>
                <a:gd name="connsiteX27" fmla="*/ 689103 w 1563494"/>
                <a:gd name="connsiteY27" fmla="*/ 116144 h 999790"/>
                <a:gd name="connsiteX28" fmla="*/ 729710 w 1563494"/>
                <a:gd name="connsiteY28" fmla="*/ 91781 h 999790"/>
                <a:gd name="connsiteX29" fmla="*/ 1430846 w 1563494"/>
                <a:gd name="connsiteY29" fmla="*/ 51175 h 999790"/>
                <a:gd name="connsiteX30" fmla="*/ 1460625 w 1563494"/>
                <a:gd name="connsiteY30" fmla="*/ 34931 h 999790"/>
                <a:gd name="connsiteX31" fmla="*/ 1510029 w 1563494"/>
                <a:gd name="connsiteY31" fmla="*/ 78 h 999790"/>
                <a:gd name="connsiteX0" fmla="*/ 1510029 w 1563494"/>
                <a:gd name="connsiteY0" fmla="*/ 78 h 999790"/>
                <a:gd name="connsiteX1" fmla="*/ 1563494 w 1563494"/>
                <a:gd name="connsiteY1" fmla="*/ 24104 h 999790"/>
                <a:gd name="connsiteX2" fmla="*/ 1549958 w 1563494"/>
                <a:gd name="connsiteY2" fmla="*/ 34931 h 999790"/>
                <a:gd name="connsiteX3" fmla="*/ 1517473 w 1563494"/>
                <a:gd name="connsiteY3" fmla="*/ 40346 h 999790"/>
                <a:gd name="connsiteX4" fmla="*/ 1471452 w 1563494"/>
                <a:gd name="connsiteY4" fmla="*/ 124266 h 999790"/>
                <a:gd name="connsiteX5" fmla="*/ 1311735 w 1563494"/>
                <a:gd name="connsiteY5" fmla="*/ 224428 h 999790"/>
                <a:gd name="connsiteX6" fmla="*/ 1303614 w 1563494"/>
                <a:gd name="connsiteY6" fmla="*/ 313762 h 999790"/>
                <a:gd name="connsiteX7" fmla="*/ 1314441 w 1563494"/>
                <a:gd name="connsiteY7" fmla="*/ 376026 h 999790"/>
                <a:gd name="connsiteX8" fmla="*/ 1422725 w 1563494"/>
                <a:gd name="connsiteY8" fmla="*/ 454531 h 999790"/>
                <a:gd name="connsiteX9" fmla="*/ 1447089 w 1563494"/>
                <a:gd name="connsiteY9" fmla="*/ 454531 h 999790"/>
                <a:gd name="connsiteX10" fmla="*/ 1457917 w 1563494"/>
                <a:gd name="connsiteY10" fmla="*/ 473481 h 999790"/>
                <a:gd name="connsiteX11" fmla="*/ 1327977 w 1563494"/>
                <a:gd name="connsiteY11" fmla="*/ 500552 h 999790"/>
                <a:gd name="connsiteX12" fmla="*/ 1341512 w 1563494"/>
                <a:gd name="connsiteY12" fmla="*/ 776675 h 999790"/>
                <a:gd name="connsiteX13" fmla="*/ 1318164 w 1563494"/>
                <a:gd name="connsiteY13" fmla="*/ 904924 h 999790"/>
                <a:gd name="connsiteX14" fmla="*/ 1299819 w 1563494"/>
                <a:gd name="connsiteY14" fmla="*/ 924304 h 999790"/>
                <a:gd name="connsiteX15" fmla="*/ 1167182 w 1563494"/>
                <a:gd name="connsiteY15" fmla="*/ 983712 h 999790"/>
                <a:gd name="connsiteX16" fmla="*/ 1003666 w 1563494"/>
                <a:gd name="connsiteY16" fmla="*/ 995429 h 999790"/>
                <a:gd name="connsiteX17" fmla="*/ 675077 w 1563494"/>
                <a:gd name="connsiteY17" fmla="*/ 976266 h 999790"/>
                <a:gd name="connsiteX18" fmla="*/ 267670 w 1563494"/>
                <a:gd name="connsiteY18" fmla="*/ 863403 h 999790"/>
                <a:gd name="connsiteX19" fmla="*/ 85255 w 1563494"/>
                <a:gd name="connsiteY19" fmla="*/ 838068 h 999790"/>
                <a:gd name="connsiteX20" fmla="*/ 77174 w 1563494"/>
                <a:gd name="connsiteY20" fmla="*/ 822865 h 999790"/>
                <a:gd name="connsiteX21" fmla="*/ 61058 w 1563494"/>
                <a:gd name="connsiteY21" fmla="*/ 806453 h 999790"/>
                <a:gd name="connsiteX22" fmla="*/ 15038 w 1563494"/>
                <a:gd name="connsiteY22" fmla="*/ 752311 h 999790"/>
                <a:gd name="connsiteX23" fmla="*/ 36695 w 1563494"/>
                <a:gd name="connsiteY23" fmla="*/ 625077 h 999790"/>
                <a:gd name="connsiteX24" fmla="*/ 55645 w 1563494"/>
                <a:gd name="connsiteY24" fmla="*/ 557400 h 999790"/>
                <a:gd name="connsiteX25" fmla="*/ 55645 w 1563494"/>
                <a:gd name="connsiteY25" fmla="*/ 476187 h 999790"/>
                <a:gd name="connsiteX26" fmla="*/ 77301 w 1563494"/>
                <a:gd name="connsiteY26" fmla="*/ 422045 h 999790"/>
                <a:gd name="connsiteX27" fmla="*/ 689103 w 1563494"/>
                <a:gd name="connsiteY27" fmla="*/ 116144 h 999790"/>
                <a:gd name="connsiteX28" fmla="*/ 729710 w 1563494"/>
                <a:gd name="connsiteY28" fmla="*/ 91781 h 999790"/>
                <a:gd name="connsiteX29" fmla="*/ 1430846 w 1563494"/>
                <a:gd name="connsiteY29" fmla="*/ 51175 h 999790"/>
                <a:gd name="connsiteX30" fmla="*/ 1460625 w 1563494"/>
                <a:gd name="connsiteY30" fmla="*/ 34931 h 999790"/>
                <a:gd name="connsiteX31" fmla="*/ 1510029 w 1563494"/>
                <a:gd name="connsiteY31" fmla="*/ 78 h 999790"/>
                <a:gd name="connsiteX0" fmla="*/ 1510029 w 1563494"/>
                <a:gd name="connsiteY0" fmla="*/ 78 h 999790"/>
                <a:gd name="connsiteX1" fmla="*/ 1563494 w 1563494"/>
                <a:gd name="connsiteY1" fmla="*/ 24104 h 999790"/>
                <a:gd name="connsiteX2" fmla="*/ 1549958 w 1563494"/>
                <a:gd name="connsiteY2" fmla="*/ 34931 h 999790"/>
                <a:gd name="connsiteX3" fmla="*/ 1517473 w 1563494"/>
                <a:gd name="connsiteY3" fmla="*/ 40346 h 999790"/>
                <a:gd name="connsiteX4" fmla="*/ 1471452 w 1563494"/>
                <a:gd name="connsiteY4" fmla="*/ 124266 h 999790"/>
                <a:gd name="connsiteX5" fmla="*/ 1311735 w 1563494"/>
                <a:gd name="connsiteY5" fmla="*/ 224428 h 999790"/>
                <a:gd name="connsiteX6" fmla="*/ 1303614 w 1563494"/>
                <a:gd name="connsiteY6" fmla="*/ 313762 h 999790"/>
                <a:gd name="connsiteX7" fmla="*/ 1314441 w 1563494"/>
                <a:gd name="connsiteY7" fmla="*/ 376026 h 999790"/>
                <a:gd name="connsiteX8" fmla="*/ 1422725 w 1563494"/>
                <a:gd name="connsiteY8" fmla="*/ 454531 h 999790"/>
                <a:gd name="connsiteX9" fmla="*/ 1447089 w 1563494"/>
                <a:gd name="connsiteY9" fmla="*/ 454531 h 999790"/>
                <a:gd name="connsiteX10" fmla="*/ 1457917 w 1563494"/>
                <a:gd name="connsiteY10" fmla="*/ 473481 h 999790"/>
                <a:gd name="connsiteX11" fmla="*/ 1327977 w 1563494"/>
                <a:gd name="connsiteY11" fmla="*/ 500552 h 999790"/>
                <a:gd name="connsiteX12" fmla="*/ 1341512 w 1563494"/>
                <a:gd name="connsiteY12" fmla="*/ 776675 h 999790"/>
                <a:gd name="connsiteX13" fmla="*/ 1318164 w 1563494"/>
                <a:gd name="connsiteY13" fmla="*/ 904924 h 999790"/>
                <a:gd name="connsiteX14" fmla="*/ 1299819 w 1563494"/>
                <a:gd name="connsiteY14" fmla="*/ 924304 h 999790"/>
                <a:gd name="connsiteX15" fmla="*/ 1167182 w 1563494"/>
                <a:gd name="connsiteY15" fmla="*/ 983712 h 999790"/>
                <a:gd name="connsiteX16" fmla="*/ 1003666 w 1563494"/>
                <a:gd name="connsiteY16" fmla="*/ 995429 h 999790"/>
                <a:gd name="connsiteX17" fmla="*/ 675077 w 1563494"/>
                <a:gd name="connsiteY17" fmla="*/ 976266 h 999790"/>
                <a:gd name="connsiteX18" fmla="*/ 257006 w 1563494"/>
                <a:gd name="connsiteY18" fmla="*/ 847407 h 999790"/>
                <a:gd name="connsiteX19" fmla="*/ 85255 w 1563494"/>
                <a:gd name="connsiteY19" fmla="*/ 838068 h 999790"/>
                <a:gd name="connsiteX20" fmla="*/ 77174 w 1563494"/>
                <a:gd name="connsiteY20" fmla="*/ 822865 h 999790"/>
                <a:gd name="connsiteX21" fmla="*/ 61058 w 1563494"/>
                <a:gd name="connsiteY21" fmla="*/ 806453 h 999790"/>
                <a:gd name="connsiteX22" fmla="*/ 15038 w 1563494"/>
                <a:gd name="connsiteY22" fmla="*/ 752311 h 999790"/>
                <a:gd name="connsiteX23" fmla="*/ 36695 w 1563494"/>
                <a:gd name="connsiteY23" fmla="*/ 625077 h 999790"/>
                <a:gd name="connsiteX24" fmla="*/ 55645 w 1563494"/>
                <a:gd name="connsiteY24" fmla="*/ 557400 h 999790"/>
                <a:gd name="connsiteX25" fmla="*/ 55645 w 1563494"/>
                <a:gd name="connsiteY25" fmla="*/ 476187 h 999790"/>
                <a:gd name="connsiteX26" fmla="*/ 77301 w 1563494"/>
                <a:gd name="connsiteY26" fmla="*/ 422045 h 999790"/>
                <a:gd name="connsiteX27" fmla="*/ 689103 w 1563494"/>
                <a:gd name="connsiteY27" fmla="*/ 116144 h 999790"/>
                <a:gd name="connsiteX28" fmla="*/ 729710 w 1563494"/>
                <a:gd name="connsiteY28" fmla="*/ 91781 h 999790"/>
                <a:gd name="connsiteX29" fmla="*/ 1430846 w 1563494"/>
                <a:gd name="connsiteY29" fmla="*/ 51175 h 999790"/>
                <a:gd name="connsiteX30" fmla="*/ 1460625 w 1563494"/>
                <a:gd name="connsiteY30" fmla="*/ 34931 h 999790"/>
                <a:gd name="connsiteX31" fmla="*/ 1510029 w 1563494"/>
                <a:gd name="connsiteY31" fmla="*/ 78 h 999790"/>
                <a:gd name="connsiteX0" fmla="*/ 1510029 w 1563494"/>
                <a:gd name="connsiteY0" fmla="*/ 78 h 999790"/>
                <a:gd name="connsiteX1" fmla="*/ 1563494 w 1563494"/>
                <a:gd name="connsiteY1" fmla="*/ 24104 h 999790"/>
                <a:gd name="connsiteX2" fmla="*/ 1549958 w 1563494"/>
                <a:gd name="connsiteY2" fmla="*/ 34931 h 999790"/>
                <a:gd name="connsiteX3" fmla="*/ 1517473 w 1563494"/>
                <a:gd name="connsiteY3" fmla="*/ 40346 h 999790"/>
                <a:gd name="connsiteX4" fmla="*/ 1471452 w 1563494"/>
                <a:gd name="connsiteY4" fmla="*/ 124266 h 999790"/>
                <a:gd name="connsiteX5" fmla="*/ 1311735 w 1563494"/>
                <a:gd name="connsiteY5" fmla="*/ 224428 h 999790"/>
                <a:gd name="connsiteX6" fmla="*/ 1303614 w 1563494"/>
                <a:gd name="connsiteY6" fmla="*/ 313762 h 999790"/>
                <a:gd name="connsiteX7" fmla="*/ 1314441 w 1563494"/>
                <a:gd name="connsiteY7" fmla="*/ 376026 h 999790"/>
                <a:gd name="connsiteX8" fmla="*/ 1422725 w 1563494"/>
                <a:gd name="connsiteY8" fmla="*/ 454531 h 999790"/>
                <a:gd name="connsiteX9" fmla="*/ 1447089 w 1563494"/>
                <a:gd name="connsiteY9" fmla="*/ 454531 h 999790"/>
                <a:gd name="connsiteX10" fmla="*/ 1457917 w 1563494"/>
                <a:gd name="connsiteY10" fmla="*/ 473481 h 999790"/>
                <a:gd name="connsiteX11" fmla="*/ 1327977 w 1563494"/>
                <a:gd name="connsiteY11" fmla="*/ 500552 h 999790"/>
                <a:gd name="connsiteX12" fmla="*/ 1341512 w 1563494"/>
                <a:gd name="connsiteY12" fmla="*/ 776675 h 999790"/>
                <a:gd name="connsiteX13" fmla="*/ 1318164 w 1563494"/>
                <a:gd name="connsiteY13" fmla="*/ 904924 h 999790"/>
                <a:gd name="connsiteX14" fmla="*/ 1299819 w 1563494"/>
                <a:gd name="connsiteY14" fmla="*/ 924304 h 999790"/>
                <a:gd name="connsiteX15" fmla="*/ 1167182 w 1563494"/>
                <a:gd name="connsiteY15" fmla="*/ 983712 h 999790"/>
                <a:gd name="connsiteX16" fmla="*/ 1003666 w 1563494"/>
                <a:gd name="connsiteY16" fmla="*/ 995429 h 999790"/>
                <a:gd name="connsiteX17" fmla="*/ 675077 w 1563494"/>
                <a:gd name="connsiteY17" fmla="*/ 976266 h 999790"/>
                <a:gd name="connsiteX18" fmla="*/ 270335 w 1563494"/>
                <a:gd name="connsiteY18" fmla="*/ 794090 h 999790"/>
                <a:gd name="connsiteX19" fmla="*/ 85255 w 1563494"/>
                <a:gd name="connsiteY19" fmla="*/ 838068 h 999790"/>
                <a:gd name="connsiteX20" fmla="*/ 77174 w 1563494"/>
                <a:gd name="connsiteY20" fmla="*/ 822865 h 999790"/>
                <a:gd name="connsiteX21" fmla="*/ 61058 w 1563494"/>
                <a:gd name="connsiteY21" fmla="*/ 806453 h 999790"/>
                <a:gd name="connsiteX22" fmla="*/ 15038 w 1563494"/>
                <a:gd name="connsiteY22" fmla="*/ 752311 h 999790"/>
                <a:gd name="connsiteX23" fmla="*/ 36695 w 1563494"/>
                <a:gd name="connsiteY23" fmla="*/ 625077 h 999790"/>
                <a:gd name="connsiteX24" fmla="*/ 55645 w 1563494"/>
                <a:gd name="connsiteY24" fmla="*/ 557400 h 999790"/>
                <a:gd name="connsiteX25" fmla="*/ 55645 w 1563494"/>
                <a:gd name="connsiteY25" fmla="*/ 476187 h 999790"/>
                <a:gd name="connsiteX26" fmla="*/ 77301 w 1563494"/>
                <a:gd name="connsiteY26" fmla="*/ 422045 h 999790"/>
                <a:gd name="connsiteX27" fmla="*/ 689103 w 1563494"/>
                <a:gd name="connsiteY27" fmla="*/ 116144 h 999790"/>
                <a:gd name="connsiteX28" fmla="*/ 729710 w 1563494"/>
                <a:gd name="connsiteY28" fmla="*/ 91781 h 999790"/>
                <a:gd name="connsiteX29" fmla="*/ 1430846 w 1563494"/>
                <a:gd name="connsiteY29" fmla="*/ 51175 h 999790"/>
                <a:gd name="connsiteX30" fmla="*/ 1460625 w 1563494"/>
                <a:gd name="connsiteY30" fmla="*/ 34931 h 999790"/>
                <a:gd name="connsiteX31" fmla="*/ 1510029 w 1563494"/>
                <a:gd name="connsiteY31" fmla="*/ 78 h 999790"/>
                <a:gd name="connsiteX0" fmla="*/ 1510029 w 1563494"/>
                <a:gd name="connsiteY0" fmla="*/ 78 h 999790"/>
                <a:gd name="connsiteX1" fmla="*/ 1563494 w 1563494"/>
                <a:gd name="connsiteY1" fmla="*/ 24104 h 999790"/>
                <a:gd name="connsiteX2" fmla="*/ 1549958 w 1563494"/>
                <a:gd name="connsiteY2" fmla="*/ 34931 h 999790"/>
                <a:gd name="connsiteX3" fmla="*/ 1517473 w 1563494"/>
                <a:gd name="connsiteY3" fmla="*/ 40346 h 999790"/>
                <a:gd name="connsiteX4" fmla="*/ 1471452 w 1563494"/>
                <a:gd name="connsiteY4" fmla="*/ 124266 h 999790"/>
                <a:gd name="connsiteX5" fmla="*/ 1311735 w 1563494"/>
                <a:gd name="connsiteY5" fmla="*/ 224428 h 999790"/>
                <a:gd name="connsiteX6" fmla="*/ 1303614 w 1563494"/>
                <a:gd name="connsiteY6" fmla="*/ 313762 h 999790"/>
                <a:gd name="connsiteX7" fmla="*/ 1314441 w 1563494"/>
                <a:gd name="connsiteY7" fmla="*/ 376026 h 999790"/>
                <a:gd name="connsiteX8" fmla="*/ 1422725 w 1563494"/>
                <a:gd name="connsiteY8" fmla="*/ 454531 h 999790"/>
                <a:gd name="connsiteX9" fmla="*/ 1447089 w 1563494"/>
                <a:gd name="connsiteY9" fmla="*/ 454531 h 999790"/>
                <a:gd name="connsiteX10" fmla="*/ 1457917 w 1563494"/>
                <a:gd name="connsiteY10" fmla="*/ 473481 h 999790"/>
                <a:gd name="connsiteX11" fmla="*/ 1327977 w 1563494"/>
                <a:gd name="connsiteY11" fmla="*/ 500552 h 999790"/>
                <a:gd name="connsiteX12" fmla="*/ 1341512 w 1563494"/>
                <a:gd name="connsiteY12" fmla="*/ 776675 h 999790"/>
                <a:gd name="connsiteX13" fmla="*/ 1318164 w 1563494"/>
                <a:gd name="connsiteY13" fmla="*/ 904924 h 999790"/>
                <a:gd name="connsiteX14" fmla="*/ 1299819 w 1563494"/>
                <a:gd name="connsiteY14" fmla="*/ 924304 h 999790"/>
                <a:gd name="connsiteX15" fmla="*/ 1167182 w 1563494"/>
                <a:gd name="connsiteY15" fmla="*/ 983712 h 999790"/>
                <a:gd name="connsiteX16" fmla="*/ 1003666 w 1563494"/>
                <a:gd name="connsiteY16" fmla="*/ 995429 h 999790"/>
                <a:gd name="connsiteX17" fmla="*/ 675077 w 1563494"/>
                <a:gd name="connsiteY17" fmla="*/ 976266 h 999790"/>
                <a:gd name="connsiteX18" fmla="*/ 222349 w 1563494"/>
                <a:gd name="connsiteY18" fmla="*/ 871400 h 999790"/>
                <a:gd name="connsiteX19" fmla="*/ 85255 w 1563494"/>
                <a:gd name="connsiteY19" fmla="*/ 838068 h 999790"/>
                <a:gd name="connsiteX20" fmla="*/ 77174 w 1563494"/>
                <a:gd name="connsiteY20" fmla="*/ 822865 h 999790"/>
                <a:gd name="connsiteX21" fmla="*/ 61058 w 1563494"/>
                <a:gd name="connsiteY21" fmla="*/ 806453 h 999790"/>
                <a:gd name="connsiteX22" fmla="*/ 15038 w 1563494"/>
                <a:gd name="connsiteY22" fmla="*/ 752311 h 999790"/>
                <a:gd name="connsiteX23" fmla="*/ 36695 w 1563494"/>
                <a:gd name="connsiteY23" fmla="*/ 625077 h 999790"/>
                <a:gd name="connsiteX24" fmla="*/ 55645 w 1563494"/>
                <a:gd name="connsiteY24" fmla="*/ 557400 h 999790"/>
                <a:gd name="connsiteX25" fmla="*/ 55645 w 1563494"/>
                <a:gd name="connsiteY25" fmla="*/ 476187 h 999790"/>
                <a:gd name="connsiteX26" fmla="*/ 77301 w 1563494"/>
                <a:gd name="connsiteY26" fmla="*/ 422045 h 999790"/>
                <a:gd name="connsiteX27" fmla="*/ 689103 w 1563494"/>
                <a:gd name="connsiteY27" fmla="*/ 116144 h 999790"/>
                <a:gd name="connsiteX28" fmla="*/ 729710 w 1563494"/>
                <a:gd name="connsiteY28" fmla="*/ 91781 h 999790"/>
                <a:gd name="connsiteX29" fmla="*/ 1430846 w 1563494"/>
                <a:gd name="connsiteY29" fmla="*/ 51175 h 999790"/>
                <a:gd name="connsiteX30" fmla="*/ 1460625 w 1563494"/>
                <a:gd name="connsiteY30" fmla="*/ 34931 h 999790"/>
                <a:gd name="connsiteX31" fmla="*/ 1510029 w 1563494"/>
                <a:gd name="connsiteY31" fmla="*/ 78 h 99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563494" h="999790">
                  <a:moveTo>
                    <a:pt x="1510029" y="78"/>
                  </a:moveTo>
                  <a:cubicBezTo>
                    <a:pt x="1527625" y="1093"/>
                    <a:pt x="1545898" y="11922"/>
                    <a:pt x="1563494" y="24104"/>
                  </a:cubicBezTo>
                  <a:cubicBezTo>
                    <a:pt x="1560787" y="29518"/>
                    <a:pt x="1555373" y="32225"/>
                    <a:pt x="1549958" y="34931"/>
                  </a:cubicBezTo>
                  <a:cubicBezTo>
                    <a:pt x="1539130" y="37639"/>
                    <a:pt x="1528302" y="32225"/>
                    <a:pt x="1517473" y="40346"/>
                  </a:cubicBezTo>
                  <a:cubicBezTo>
                    <a:pt x="1552665" y="108023"/>
                    <a:pt x="1547252" y="113438"/>
                    <a:pt x="1471452" y="124266"/>
                  </a:cubicBezTo>
                  <a:cubicBezTo>
                    <a:pt x="1403775" y="135094"/>
                    <a:pt x="1355048" y="172994"/>
                    <a:pt x="1311735" y="224428"/>
                  </a:cubicBezTo>
                  <a:cubicBezTo>
                    <a:pt x="1290078" y="251499"/>
                    <a:pt x="1300906" y="283984"/>
                    <a:pt x="1303614" y="313762"/>
                  </a:cubicBezTo>
                  <a:cubicBezTo>
                    <a:pt x="1306320" y="335419"/>
                    <a:pt x="1309027" y="354368"/>
                    <a:pt x="1314441" y="376026"/>
                  </a:cubicBezTo>
                  <a:cubicBezTo>
                    <a:pt x="1333391" y="454531"/>
                    <a:pt x="1344220" y="462652"/>
                    <a:pt x="1422725" y="454531"/>
                  </a:cubicBezTo>
                  <a:cubicBezTo>
                    <a:pt x="1430846" y="451824"/>
                    <a:pt x="1438968" y="451824"/>
                    <a:pt x="1447089" y="454531"/>
                  </a:cubicBezTo>
                  <a:cubicBezTo>
                    <a:pt x="1455210" y="457239"/>
                    <a:pt x="1460625" y="462652"/>
                    <a:pt x="1457917" y="473481"/>
                  </a:cubicBezTo>
                  <a:cubicBezTo>
                    <a:pt x="1422725" y="514087"/>
                    <a:pt x="1373998" y="495137"/>
                    <a:pt x="1327977" y="500552"/>
                  </a:cubicBezTo>
                  <a:cubicBezTo>
                    <a:pt x="1357755" y="592592"/>
                    <a:pt x="1357755" y="690048"/>
                    <a:pt x="1341512" y="776675"/>
                  </a:cubicBezTo>
                  <a:cubicBezTo>
                    <a:pt x="1334745" y="809160"/>
                    <a:pt x="1324593" y="860595"/>
                    <a:pt x="1318164" y="904924"/>
                  </a:cubicBezTo>
                  <a:lnTo>
                    <a:pt x="1299819" y="924304"/>
                  </a:lnTo>
                  <a:cubicBezTo>
                    <a:pt x="1255607" y="938775"/>
                    <a:pt x="1238053" y="985236"/>
                    <a:pt x="1167182" y="983712"/>
                  </a:cubicBezTo>
                  <a:lnTo>
                    <a:pt x="1003666" y="995429"/>
                  </a:lnTo>
                  <a:cubicBezTo>
                    <a:pt x="899467" y="1010368"/>
                    <a:pt x="784607" y="982654"/>
                    <a:pt x="675077" y="976266"/>
                  </a:cubicBezTo>
                  <a:lnTo>
                    <a:pt x="222349" y="871400"/>
                  </a:lnTo>
                  <a:lnTo>
                    <a:pt x="85255" y="838068"/>
                  </a:lnTo>
                  <a:lnTo>
                    <a:pt x="77174" y="822865"/>
                  </a:lnTo>
                  <a:cubicBezTo>
                    <a:pt x="73071" y="817281"/>
                    <a:pt x="67826" y="811867"/>
                    <a:pt x="61058" y="806453"/>
                  </a:cubicBezTo>
                  <a:cubicBezTo>
                    <a:pt x="44816" y="792917"/>
                    <a:pt x="28574" y="771261"/>
                    <a:pt x="15038" y="752311"/>
                  </a:cubicBezTo>
                  <a:cubicBezTo>
                    <a:pt x="-12033" y="711705"/>
                    <a:pt x="-1205" y="654856"/>
                    <a:pt x="36695" y="625077"/>
                  </a:cubicBezTo>
                  <a:cubicBezTo>
                    <a:pt x="61058" y="606128"/>
                    <a:pt x="80008" y="592592"/>
                    <a:pt x="55645" y="557400"/>
                  </a:cubicBezTo>
                  <a:cubicBezTo>
                    <a:pt x="42109" y="533037"/>
                    <a:pt x="47522" y="503258"/>
                    <a:pt x="55645" y="476187"/>
                  </a:cubicBezTo>
                  <a:cubicBezTo>
                    <a:pt x="63766" y="459945"/>
                    <a:pt x="52937" y="432874"/>
                    <a:pt x="77301" y="422045"/>
                  </a:cubicBezTo>
                  <a:cubicBezTo>
                    <a:pt x="304696" y="365197"/>
                    <a:pt x="494193" y="235257"/>
                    <a:pt x="689103" y="116144"/>
                  </a:cubicBezTo>
                  <a:cubicBezTo>
                    <a:pt x="705346" y="108023"/>
                    <a:pt x="721589" y="97195"/>
                    <a:pt x="729710" y="91781"/>
                  </a:cubicBezTo>
                  <a:cubicBezTo>
                    <a:pt x="737831" y="126973"/>
                    <a:pt x="1311735" y="62002"/>
                    <a:pt x="1430846" y="51175"/>
                  </a:cubicBezTo>
                  <a:cubicBezTo>
                    <a:pt x="1444382" y="48467"/>
                    <a:pt x="1455210" y="45760"/>
                    <a:pt x="1460625" y="34931"/>
                  </a:cubicBezTo>
                  <a:cubicBezTo>
                    <a:pt x="1475513" y="7861"/>
                    <a:pt x="1492433" y="-937"/>
                    <a:pt x="1510029" y="78"/>
                  </a:cubicBezTo>
                  <a:close/>
                </a:path>
              </a:pathLst>
            </a:custGeom>
            <a:solidFill>
              <a:schemeClr val="accent4"/>
            </a:solidFill>
            <a:ln w="2334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95" name="TextBox 1494">
            <a:extLst>
              <a:ext uri="{FF2B5EF4-FFF2-40B4-BE49-F238E27FC236}">
                <a16:creationId xmlns:a16="http://schemas.microsoft.com/office/drawing/2014/main" id="{F2AAFC69-CE13-47EA-B478-FDB9EB6257A0}"/>
              </a:ext>
            </a:extLst>
          </p:cNvPr>
          <p:cNvSpPr txBox="1"/>
          <p:nvPr/>
        </p:nvSpPr>
        <p:spPr>
          <a:xfrm>
            <a:off x="2778675" y="1760786"/>
            <a:ext cx="25752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</a:rPr>
              <a:t>Main Contents</a:t>
            </a:r>
            <a:endParaRPr lang="ko-KR" altLang="en-US" sz="2400" b="1" dirty="0">
              <a:solidFill>
                <a:schemeClr val="accent4"/>
              </a:solidFill>
            </a:endParaRPr>
          </a:p>
        </p:txBody>
      </p:sp>
      <p:sp>
        <p:nvSpPr>
          <p:cNvPr id="1496" name="TextBox 1495">
            <a:extLst>
              <a:ext uri="{FF2B5EF4-FFF2-40B4-BE49-F238E27FC236}">
                <a16:creationId xmlns:a16="http://schemas.microsoft.com/office/drawing/2014/main" id="{EA3A38C9-6404-4792-BC1E-140EDCAD0305}"/>
              </a:ext>
            </a:extLst>
          </p:cNvPr>
          <p:cNvSpPr txBox="1"/>
          <p:nvPr/>
        </p:nvSpPr>
        <p:spPr>
          <a:xfrm>
            <a:off x="6838043" y="1760786"/>
            <a:ext cx="25752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</a:rPr>
              <a:t>Main Contents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sp>
        <p:nvSpPr>
          <p:cNvPr id="1497" name="TextBox 1496">
            <a:extLst>
              <a:ext uri="{FF2B5EF4-FFF2-40B4-BE49-F238E27FC236}">
                <a16:creationId xmlns:a16="http://schemas.microsoft.com/office/drawing/2014/main" id="{9821BD3B-02FC-4CE2-9AD8-9F13229EB13C}"/>
              </a:ext>
            </a:extLst>
          </p:cNvPr>
          <p:cNvSpPr txBox="1"/>
          <p:nvPr/>
        </p:nvSpPr>
        <p:spPr>
          <a:xfrm>
            <a:off x="4002966" y="5536141"/>
            <a:ext cx="4186068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altLang="ko-KR" sz="1867" dirty="0">
                <a:solidFill>
                  <a:schemeClr val="accent3"/>
                </a:solidFill>
                <a:cs typeface="Arial" pitchFamily="34" charset="0"/>
              </a:rPr>
              <a:t>L</a:t>
            </a:r>
            <a:r>
              <a:rPr lang="en-US" altLang="ko-KR" sz="1867" dirty="0">
                <a:solidFill>
                  <a:schemeClr val="accent3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867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0B0637A-FAA8-48F7-84F9-3CB1694225FF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11310</TotalTime>
  <Words>73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58</cp:revision>
  <dcterms:created xsi:type="dcterms:W3CDTF">2018-02-18T19:39:47Z</dcterms:created>
  <dcterms:modified xsi:type="dcterms:W3CDTF">2022-10-24T04:49:03Z</dcterms:modified>
</cp:coreProperties>
</file>