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1705" name="Graphic 3">
            <a:extLst>
              <a:ext uri="{FF2B5EF4-FFF2-40B4-BE49-F238E27FC236}">
                <a16:creationId xmlns:a16="http://schemas.microsoft.com/office/drawing/2014/main" id="{03E40A61-D69C-4485-A3B1-FFCB9AFE07A5}"/>
              </a:ext>
            </a:extLst>
          </p:cNvPr>
          <p:cNvSpPr/>
          <p:nvPr/>
        </p:nvSpPr>
        <p:spPr>
          <a:xfrm>
            <a:off x="4536038" y="1731891"/>
            <a:ext cx="2270334" cy="2638227"/>
          </a:xfrm>
          <a:custGeom>
            <a:avLst/>
            <a:gdLst>
              <a:gd name="connsiteX0" fmla="*/ 3052899 w 5154106"/>
              <a:gd name="connsiteY0" fmla="*/ 25248 h 5989298"/>
              <a:gd name="connsiteX1" fmla="*/ 3006144 w 5154106"/>
              <a:gd name="connsiteY1" fmla="*/ 11978 h 5989298"/>
              <a:gd name="connsiteX2" fmla="*/ 2878079 w 5154106"/>
              <a:gd name="connsiteY2" fmla="*/ 19993 h 5989298"/>
              <a:gd name="connsiteX3" fmla="*/ 2588463 w 5154106"/>
              <a:gd name="connsiteY3" fmla="*/ 51341 h 5989298"/>
              <a:gd name="connsiteX4" fmla="*/ 2462090 w 5154106"/>
              <a:gd name="connsiteY4" fmla="*/ 76634 h 5989298"/>
              <a:gd name="connsiteX5" fmla="*/ 2306596 w 5154106"/>
              <a:gd name="connsiteY5" fmla="*/ 95069 h 5989298"/>
              <a:gd name="connsiteX6" fmla="*/ 2149943 w 5154106"/>
              <a:gd name="connsiteY6" fmla="*/ 63899 h 5989298"/>
              <a:gd name="connsiteX7" fmla="*/ 2069613 w 5154106"/>
              <a:gd name="connsiteY7" fmla="*/ 91061 h 5989298"/>
              <a:gd name="connsiteX8" fmla="*/ 1986166 w 5154106"/>
              <a:gd name="connsiteY8" fmla="*/ 127041 h 5989298"/>
              <a:gd name="connsiteX9" fmla="*/ 1748916 w 5154106"/>
              <a:gd name="connsiteY9" fmla="*/ 150997 h 5989298"/>
              <a:gd name="connsiteX10" fmla="*/ 1691207 w 5154106"/>
              <a:gd name="connsiteY10" fmla="*/ 188312 h 5989298"/>
              <a:gd name="connsiteX11" fmla="*/ 1577302 w 5154106"/>
              <a:gd name="connsiteY11" fmla="*/ 235780 h 5989298"/>
              <a:gd name="connsiteX12" fmla="*/ 1469453 w 5154106"/>
              <a:gd name="connsiteY12" fmla="*/ 253859 h 5989298"/>
              <a:gd name="connsiteX13" fmla="*/ 1346731 w 5154106"/>
              <a:gd name="connsiteY13" fmla="*/ 240678 h 5989298"/>
              <a:gd name="connsiteX14" fmla="*/ 1233450 w 5154106"/>
              <a:gd name="connsiteY14" fmla="*/ 281378 h 5989298"/>
              <a:gd name="connsiteX15" fmla="*/ 1147420 w 5154106"/>
              <a:gd name="connsiteY15" fmla="*/ 351644 h 5989298"/>
              <a:gd name="connsiteX16" fmla="*/ 999050 w 5154106"/>
              <a:gd name="connsiteY16" fmla="*/ 407572 h 5989298"/>
              <a:gd name="connsiteX17" fmla="*/ 879980 w 5154106"/>
              <a:gd name="connsiteY17" fmla="*/ 410778 h 5989298"/>
              <a:gd name="connsiteX18" fmla="*/ 815680 w 5154106"/>
              <a:gd name="connsiteY18" fmla="*/ 426720 h 5989298"/>
              <a:gd name="connsiteX19" fmla="*/ 828594 w 5154106"/>
              <a:gd name="connsiteY19" fmla="*/ 491554 h 5989298"/>
              <a:gd name="connsiteX20" fmla="*/ 1019444 w 5154106"/>
              <a:gd name="connsiteY20" fmla="*/ 759261 h 5989298"/>
              <a:gd name="connsiteX21" fmla="*/ 1033872 w 5154106"/>
              <a:gd name="connsiteY21" fmla="*/ 953852 h 5989298"/>
              <a:gd name="connsiteX22" fmla="*/ 930832 w 5154106"/>
              <a:gd name="connsiteY22" fmla="*/ 1208825 h 5989298"/>
              <a:gd name="connsiteX23" fmla="*/ 787271 w 5154106"/>
              <a:gd name="connsiteY23" fmla="*/ 1518567 h 5989298"/>
              <a:gd name="connsiteX24" fmla="*/ 733569 w 5154106"/>
              <a:gd name="connsiteY24" fmla="*/ 1923335 h 5989298"/>
              <a:gd name="connsiteX25" fmla="*/ 652616 w 5154106"/>
              <a:gd name="connsiteY25" fmla="*/ 2143307 h 5989298"/>
              <a:gd name="connsiteX26" fmla="*/ 220240 w 5154106"/>
              <a:gd name="connsiteY26" fmla="*/ 2546917 h 5989298"/>
              <a:gd name="connsiteX27" fmla="*/ 77125 w 5154106"/>
              <a:gd name="connsiteY27" fmla="*/ 2652183 h 5989298"/>
              <a:gd name="connsiteX28" fmla="*/ 357 w 5154106"/>
              <a:gd name="connsiteY28" fmla="*/ 2763327 h 5989298"/>
              <a:gd name="connsiteX29" fmla="*/ 95114 w 5154106"/>
              <a:gd name="connsiteY29" fmla="*/ 2852919 h 5989298"/>
              <a:gd name="connsiteX30" fmla="*/ 260584 w 5154106"/>
              <a:gd name="connsiteY30" fmla="*/ 2927905 h 5989298"/>
              <a:gd name="connsiteX31" fmla="*/ 296474 w 5154106"/>
              <a:gd name="connsiteY31" fmla="*/ 3147611 h 5989298"/>
              <a:gd name="connsiteX32" fmla="*/ 254082 w 5154106"/>
              <a:gd name="connsiteY32" fmla="*/ 3209951 h 5989298"/>
              <a:gd name="connsiteX33" fmla="*/ 450544 w 5154106"/>
              <a:gd name="connsiteY33" fmla="*/ 3307113 h 5989298"/>
              <a:gd name="connsiteX34" fmla="*/ 534792 w 5154106"/>
              <a:gd name="connsiteY34" fmla="*/ 3416209 h 5989298"/>
              <a:gd name="connsiteX35" fmla="*/ 424272 w 5154106"/>
              <a:gd name="connsiteY35" fmla="*/ 3541513 h 5989298"/>
              <a:gd name="connsiteX36" fmla="*/ 257467 w 5154106"/>
              <a:gd name="connsiteY36" fmla="*/ 3653103 h 5989298"/>
              <a:gd name="connsiteX37" fmla="*/ 370748 w 5154106"/>
              <a:gd name="connsiteY37" fmla="*/ 3714196 h 5989298"/>
              <a:gd name="connsiteX38" fmla="*/ 426498 w 5154106"/>
              <a:gd name="connsiteY38" fmla="*/ 3854818 h 5989298"/>
              <a:gd name="connsiteX39" fmla="*/ 343496 w 5154106"/>
              <a:gd name="connsiteY39" fmla="*/ 4135617 h 5989298"/>
              <a:gd name="connsiteX40" fmla="*/ 705872 w 5154106"/>
              <a:gd name="connsiteY40" fmla="*/ 4481606 h 5989298"/>
              <a:gd name="connsiteX41" fmla="*/ 1578014 w 5154106"/>
              <a:gd name="connsiteY41" fmla="*/ 4424164 h 5989298"/>
              <a:gd name="connsiteX42" fmla="*/ 1718814 w 5154106"/>
              <a:gd name="connsiteY42" fmla="*/ 4512688 h 5989298"/>
              <a:gd name="connsiteX43" fmla="*/ 1835747 w 5154106"/>
              <a:gd name="connsiteY43" fmla="*/ 5149717 h 5989298"/>
              <a:gd name="connsiteX44" fmla="*/ 1938253 w 5154106"/>
              <a:gd name="connsiteY44" fmla="*/ 5913832 h 5989298"/>
              <a:gd name="connsiteX45" fmla="*/ 2030606 w 5154106"/>
              <a:gd name="connsiteY45" fmla="*/ 5989086 h 5989298"/>
              <a:gd name="connsiteX46" fmla="*/ 5004599 w 5154106"/>
              <a:gd name="connsiteY46" fmla="*/ 5988908 h 5989298"/>
              <a:gd name="connsiteX47" fmla="*/ 4874040 w 5154106"/>
              <a:gd name="connsiteY47" fmla="*/ 5660018 h 5989298"/>
              <a:gd name="connsiteX48" fmla="*/ 4299974 w 5154106"/>
              <a:gd name="connsiteY48" fmla="*/ 4629442 h 5989298"/>
              <a:gd name="connsiteX49" fmla="*/ 4239771 w 5154106"/>
              <a:gd name="connsiteY49" fmla="*/ 3909054 h 5989298"/>
              <a:gd name="connsiteX50" fmla="*/ 4452797 w 5154106"/>
              <a:gd name="connsiteY50" fmla="*/ 3260803 h 5989298"/>
              <a:gd name="connsiteX51" fmla="*/ 5073262 w 5154106"/>
              <a:gd name="connsiteY51" fmla="*/ 2123536 h 5989298"/>
              <a:gd name="connsiteX52" fmla="*/ 5153771 w 5154106"/>
              <a:gd name="connsiteY52" fmla="*/ 1622052 h 5989298"/>
              <a:gd name="connsiteX53" fmla="*/ 5052512 w 5154106"/>
              <a:gd name="connsiteY53" fmla="*/ 1171064 h 5989298"/>
              <a:gd name="connsiteX54" fmla="*/ 4615238 w 5154106"/>
              <a:gd name="connsiteY54" fmla="*/ 689262 h 5989298"/>
              <a:gd name="connsiteX55" fmla="*/ 4400520 w 5154106"/>
              <a:gd name="connsiteY55" fmla="*/ 506070 h 5989298"/>
              <a:gd name="connsiteX56" fmla="*/ 4202901 w 5154106"/>
              <a:gd name="connsiteY56" fmla="*/ 300792 h 5989298"/>
              <a:gd name="connsiteX57" fmla="*/ 4058093 w 5154106"/>
              <a:gd name="connsiteY57" fmla="*/ 184839 h 5989298"/>
              <a:gd name="connsiteX58" fmla="*/ 3882561 w 5154106"/>
              <a:gd name="connsiteY58" fmla="*/ 140577 h 5989298"/>
              <a:gd name="connsiteX59" fmla="*/ 3717626 w 5154106"/>
              <a:gd name="connsiteY59" fmla="*/ 91952 h 5989298"/>
              <a:gd name="connsiteX60" fmla="*/ 3527220 w 5154106"/>
              <a:gd name="connsiteY60" fmla="*/ 34688 h 5989298"/>
              <a:gd name="connsiteX61" fmla="*/ 3272337 w 5154106"/>
              <a:gd name="connsiteY61" fmla="*/ 95603 h 5989298"/>
              <a:gd name="connsiteX62" fmla="*/ 3140443 w 5154106"/>
              <a:gd name="connsiteY62" fmla="*/ 67995 h 5989298"/>
              <a:gd name="connsiteX63" fmla="*/ 3052899 w 5154106"/>
              <a:gd name="connsiteY63" fmla="*/ 25248 h 5989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5154106" h="5989298">
                <a:moveTo>
                  <a:pt x="3052899" y="25248"/>
                </a:moveTo>
                <a:cubicBezTo>
                  <a:pt x="3037225" y="20884"/>
                  <a:pt x="3021016" y="18034"/>
                  <a:pt x="3006144" y="11978"/>
                </a:cubicBezTo>
                <a:cubicBezTo>
                  <a:pt x="2961882" y="-6012"/>
                  <a:pt x="2919580" y="-4052"/>
                  <a:pt x="2878079" y="19993"/>
                </a:cubicBezTo>
                <a:cubicBezTo>
                  <a:pt x="2786260" y="73250"/>
                  <a:pt x="2690523" y="91328"/>
                  <a:pt x="2588463" y="51341"/>
                </a:cubicBezTo>
                <a:cubicBezTo>
                  <a:pt x="2541084" y="32817"/>
                  <a:pt x="2500029" y="40387"/>
                  <a:pt x="2462090" y="76634"/>
                </a:cubicBezTo>
                <a:cubicBezTo>
                  <a:pt x="2416136" y="120628"/>
                  <a:pt x="2360119" y="110387"/>
                  <a:pt x="2306596" y="95069"/>
                </a:cubicBezTo>
                <a:cubicBezTo>
                  <a:pt x="2255031" y="80285"/>
                  <a:pt x="2203556" y="68441"/>
                  <a:pt x="2149943" y="63899"/>
                </a:cubicBezTo>
                <a:cubicBezTo>
                  <a:pt x="2117971" y="61138"/>
                  <a:pt x="2091610" y="66748"/>
                  <a:pt x="2069613" y="91061"/>
                </a:cubicBezTo>
                <a:cubicBezTo>
                  <a:pt x="2047438" y="115552"/>
                  <a:pt x="2018316" y="122410"/>
                  <a:pt x="1986166" y="127041"/>
                </a:cubicBezTo>
                <a:cubicBezTo>
                  <a:pt x="1907350" y="138440"/>
                  <a:pt x="1830404" y="162129"/>
                  <a:pt x="1748916" y="150997"/>
                </a:cubicBezTo>
                <a:cubicBezTo>
                  <a:pt x="1723713" y="147613"/>
                  <a:pt x="1706525" y="170234"/>
                  <a:pt x="1691207" y="188312"/>
                </a:cubicBezTo>
                <a:cubicBezTo>
                  <a:pt x="1661105" y="223668"/>
                  <a:pt x="1623701" y="241034"/>
                  <a:pt x="1577302" y="235780"/>
                </a:cubicBezTo>
                <a:cubicBezTo>
                  <a:pt x="1539363" y="231416"/>
                  <a:pt x="1504364" y="237828"/>
                  <a:pt x="1469453" y="253859"/>
                </a:cubicBezTo>
                <a:cubicBezTo>
                  <a:pt x="1427062" y="273362"/>
                  <a:pt x="1386451" y="264278"/>
                  <a:pt x="1346731" y="240678"/>
                </a:cubicBezTo>
                <a:cubicBezTo>
                  <a:pt x="1291248" y="207727"/>
                  <a:pt x="1254646" y="220373"/>
                  <a:pt x="1233450" y="281378"/>
                </a:cubicBezTo>
                <a:cubicBezTo>
                  <a:pt x="1218577" y="324214"/>
                  <a:pt x="1193730" y="346835"/>
                  <a:pt x="1147420" y="351644"/>
                </a:cubicBezTo>
                <a:cubicBezTo>
                  <a:pt x="1093986" y="357166"/>
                  <a:pt x="1054355" y="401071"/>
                  <a:pt x="999050" y="407572"/>
                </a:cubicBezTo>
                <a:cubicBezTo>
                  <a:pt x="958974" y="412292"/>
                  <a:pt x="919878" y="419061"/>
                  <a:pt x="879980" y="410778"/>
                </a:cubicBezTo>
                <a:cubicBezTo>
                  <a:pt x="855489" y="405702"/>
                  <a:pt x="831800" y="403298"/>
                  <a:pt x="815680" y="426720"/>
                </a:cubicBezTo>
                <a:cubicBezTo>
                  <a:pt x="798492" y="451656"/>
                  <a:pt x="815235" y="472941"/>
                  <a:pt x="828594" y="491554"/>
                </a:cubicBezTo>
                <a:cubicBezTo>
                  <a:pt x="892359" y="580700"/>
                  <a:pt x="957995" y="668333"/>
                  <a:pt x="1019444" y="759261"/>
                </a:cubicBezTo>
                <a:cubicBezTo>
                  <a:pt x="1063617" y="824630"/>
                  <a:pt x="1070474" y="884209"/>
                  <a:pt x="1033872" y="953852"/>
                </a:cubicBezTo>
                <a:cubicBezTo>
                  <a:pt x="991124" y="1035162"/>
                  <a:pt x="955145" y="1120390"/>
                  <a:pt x="930832" y="1208825"/>
                </a:cubicBezTo>
                <a:cubicBezTo>
                  <a:pt x="900107" y="1320503"/>
                  <a:pt x="833759" y="1414726"/>
                  <a:pt x="787271" y="1518567"/>
                </a:cubicBezTo>
                <a:cubicBezTo>
                  <a:pt x="728671" y="1649660"/>
                  <a:pt x="722882" y="1785295"/>
                  <a:pt x="733569" y="1923335"/>
                </a:cubicBezTo>
                <a:cubicBezTo>
                  <a:pt x="740337" y="2010878"/>
                  <a:pt x="719320" y="2086043"/>
                  <a:pt x="652616" y="2143307"/>
                </a:cubicBezTo>
                <a:cubicBezTo>
                  <a:pt x="502821" y="2271906"/>
                  <a:pt x="359527" y="2407185"/>
                  <a:pt x="220240" y="2546917"/>
                </a:cubicBezTo>
                <a:cubicBezTo>
                  <a:pt x="178205" y="2589041"/>
                  <a:pt x="126552" y="2619321"/>
                  <a:pt x="77125" y="2652183"/>
                </a:cubicBezTo>
                <a:cubicBezTo>
                  <a:pt x="36960" y="2678900"/>
                  <a:pt x="-4274" y="2709091"/>
                  <a:pt x="357" y="2763327"/>
                </a:cubicBezTo>
                <a:cubicBezTo>
                  <a:pt x="4899" y="2817118"/>
                  <a:pt x="52545" y="2834840"/>
                  <a:pt x="95114" y="2852919"/>
                </a:cubicBezTo>
                <a:cubicBezTo>
                  <a:pt x="150865" y="2876608"/>
                  <a:pt x="210088" y="2892015"/>
                  <a:pt x="260584" y="2927905"/>
                </a:cubicBezTo>
                <a:cubicBezTo>
                  <a:pt x="348751" y="2990602"/>
                  <a:pt x="360684" y="3059889"/>
                  <a:pt x="296474" y="3147611"/>
                </a:cubicBezTo>
                <a:cubicBezTo>
                  <a:pt x="281601" y="3167916"/>
                  <a:pt x="265838" y="3187954"/>
                  <a:pt x="254082" y="3209951"/>
                </a:cubicBezTo>
                <a:cubicBezTo>
                  <a:pt x="204121" y="3303373"/>
                  <a:pt x="405837" y="3288233"/>
                  <a:pt x="450544" y="3307113"/>
                </a:cubicBezTo>
                <a:cubicBezTo>
                  <a:pt x="495340" y="3325993"/>
                  <a:pt x="534169" y="3367584"/>
                  <a:pt x="534792" y="3416209"/>
                </a:cubicBezTo>
                <a:cubicBezTo>
                  <a:pt x="535505" y="3475789"/>
                  <a:pt x="480556" y="3522010"/>
                  <a:pt x="424272" y="3541513"/>
                </a:cubicBezTo>
                <a:cubicBezTo>
                  <a:pt x="387847" y="3554159"/>
                  <a:pt x="155941" y="3578027"/>
                  <a:pt x="257467" y="3653103"/>
                </a:cubicBezTo>
                <a:cubicBezTo>
                  <a:pt x="292199" y="3678751"/>
                  <a:pt x="332186" y="3695316"/>
                  <a:pt x="370748" y="3714196"/>
                </a:cubicBezTo>
                <a:cubicBezTo>
                  <a:pt x="438432" y="3747325"/>
                  <a:pt x="454284" y="3784195"/>
                  <a:pt x="426498" y="3854818"/>
                </a:cubicBezTo>
                <a:cubicBezTo>
                  <a:pt x="388203" y="3952247"/>
                  <a:pt x="328089" y="4023048"/>
                  <a:pt x="343496" y="4135617"/>
                </a:cubicBezTo>
                <a:cubicBezTo>
                  <a:pt x="370036" y="4329941"/>
                  <a:pt x="520187" y="4458451"/>
                  <a:pt x="705872" y="4481606"/>
                </a:cubicBezTo>
                <a:cubicBezTo>
                  <a:pt x="999228" y="4518209"/>
                  <a:pt x="1287508" y="4454355"/>
                  <a:pt x="1578014" y="4424164"/>
                </a:cubicBezTo>
                <a:cubicBezTo>
                  <a:pt x="1664578" y="4415169"/>
                  <a:pt x="1687199" y="4431556"/>
                  <a:pt x="1718814" y="4512688"/>
                </a:cubicBezTo>
                <a:cubicBezTo>
                  <a:pt x="1797720" y="4715294"/>
                  <a:pt x="1809475" y="4934287"/>
                  <a:pt x="1835747" y="5149717"/>
                </a:cubicBezTo>
                <a:cubicBezTo>
                  <a:pt x="1866918" y="5405224"/>
                  <a:pt x="1890518" y="5662244"/>
                  <a:pt x="1938253" y="5913832"/>
                </a:cubicBezTo>
                <a:cubicBezTo>
                  <a:pt x="1950543" y="5978399"/>
                  <a:pt x="1963100" y="5989086"/>
                  <a:pt x="2030606" y="5989086"/>
                </a:cubicBezTo>
                <a:cubicBezTo>
                  <a:pt x="2463960" y="5989354"/>
                  <a:pt x="4446563" y="5989442"/>
                  <a:pt x="5004599" y="5988908"/>
                </a:cubicBezTo>
                <a:cubicBezTo>
                  <a:pt x="5177281" y="5988730"/>
                  <a:pt x="4905567" y="5697600"/>
                  <a:pt x="4874040" y="5660018"/>
                </a:cubicBezTo>
                <a:cubicBezTo>
                  <a:pt x="4610073" y="5344754"/>
                  <a:pt x="4379057" y="5041512"/>
                  <a:pt x="4299974" y="4629442"/>
                </a:cubicBezTo>
                <a:cubicBezTo>
                  <a:pt x="4254377" y="4391836"/>
                  <a:pt x="4234873" y="4151559"/>
                  <a:pt x="4239771" y="3909054"/>
                </a:cubicBezTo>
                <a:cubicBezTo>
                  <a:pt x="4244313" y="3685876"/>
                  <a:pt x="4354656" y="3458957"/>
                  <a:pt x="4452797" y="3260803"/>
                </a:cubicBezTo>
                <a:cubicBezTo>
                  <a:pt x="4645963" y="2870909"/>
                  <a:pt x="4987054" y="2561700"/>
                  <a:pt x="5073262" y="2123536"/>
                </a:cubicBezTo>
                <a:cubicBezTo>
                  <a:pt x="5105768" y="1958423"/>
                  <a:pt x="5149585" y="1789214"/>
                  <a:pt x="5153771" y="1622052"/>
                </a:cubicBezTo>
                <a:cubicBezTo>
                  <a:pt x="5158580" y="1431825"/>
                  <a:pt x="5111201" y="1309460"/>
                  <a:pt x="5052512" y="1171064"/>
                </a:cubicBezTo>
                <a:cubicBezTo>
                  <a:pt x="4962207" y="958216"/>
                  <a:pt x="4793532" y="827301"/>
                  <a:pt x="4615238" y="689262"/>
                </a:cubicBezTo>
                <a:cubicBezTo>
                  <a:pt x="4543903" y="634046"/>
                  <a:pt x="4440062" y="592189"/>
                  <a:pt x="4400520" y="506070"/>
                </a:cubicBezTo>
                <a:cubicBezTo>
                  <a:pt x="4358485" y="414608"/>
                  <a:pt x="4286259" y="350308"/>
                  <a:pt x="4202901" y="300792"/>
                </a:cubicBezTo>
                <a:cubicBezTo>
                  <a:pt x="4148309" y="268375"/>
                  <a:pt x="4100485" y="230526"/>
                  <a:pt x="4058093" y="184839"/>
                </a:cubicBezTo>
                <a:cubicBezTo>
                  <a:pt x="4008756" y="131582"/>
                  <a:pt x="3955944" y="115997"/>
                  <a:pt x="3882561" y="140577"/>
                </a:cubicBezTo>
                <a:cubicBezTo>
                  <a:pt x="3797511" y="168987"/>
                  <a:pt x="3756188" y="155183"/>
                  <a:pt x="3717626" y="91952"/>
                </a:cubicBezTo>
                <a:cubicBezTo>
                  <a:pt x="3673987" y="20349"/>
                  <a:pt x="3606215" y="2716"/>
                  <a:pt x="3527220" y="34688"/>
                </a:cubicBezTo>
                <a:cubicBezTo>
                  <a:pt x="3444931" y="67995"/>
                  <a:pt x="3358100" y="78860"/>
                  <a:pt x="3272337" y="95603"/>
                </a:cubicBezTo>
                <a:cubicBezTo>
                  <a:pt x="3224959" y="104776"/>
                  <a:pt x="3181320" y="93110"/>
                  <a:pt x="3140443" y="67995"/>
                </a:cubicBezTo>
                <a:cubicBezTo>
                  <a:pt x="3112479" y="50896"/>
                  <a:pt x="3086563" y="30057"/>
                  <a:pt x="3052899" y="25248"/>
                </a:cubicBezTo>
                <a:close/>
              </a:path>
            </a:pathLst>
          </a:custGeom>
          <a:solidFill>
            <a:schemeClr val="accent1">
              <a:alpha val="94000"/>
            </a:schemeClr>
          </a:solidFill>
          <a:ln w="89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06" name="Graphic 3">
            <a:extLst>
              <a:ext uri="{FF2B5EF4-FFF2-40B4-BE49-F238E27FC236}">
                <a16:creationId xmlns:a16="http://schemas.microsoft.com/office/drawing/2014/main" id="{A210C989-01C9-4958-827A-3331D0D7F076}"/>
              </a:ext>
            </a:extLst>
          </p:cNvPr>
          <p:cNvSpPr/>
          <p:nvPr/>
        </p:nvSpPr>
        <p:spPr>
          <a:xfrm>
            <a:off x="5469463" y="1846165"/>
            <a:ext cx="2270334" cy="2638188"/>
          </a:xfrm>
          <a:custGeom>
            <a:avLst/>
            <a:gdLst>
              <a:gd name="connsiteX0" fmla="*/ 2101208 w 5154106"/>
              <a:gd name="connsiteY0" fmla="*/ 25248 h 5989209"/>
              <a:gd name="connsiteX1" fmla="*/ 2147963 w 5154106"/>
              <a:gd name="connsiteY1" fmla="*/ 11978 h 5989209"/>
              <a:gd name="connsiteX2" fmla="*/ 2276028 w 5154106"/>
              <a:gd name="connsiteY2" fmla="*/ 19993 h 5989209"/>
              <a:gd name="connsiteX3" fmla="*/ 2565644 w 5154106"/>
              <a:gd name="connsiteY3" fmla="*/ 51341 h 5989209"/>
              <a:gd name="connsiteX4" fmla="*/ 2692017 w 5154106"/>
              <a:gd name="connsiteY4" fmla="*/ 76634 h 5989209"/>
              <a:gd name="connsiteX5" fmla="*/ 2847511 w 5154106"/>
              <a:gd name="connsiteY5" fmla="*/ 95069 h 5989209"/>
              <a:gd name="connsiteX6" fmla="*/ 3004164 w 5154106"/>
              <a:gd name="connsiteY6" fmla="*/ 63899 h 5989209"/>
              <a:gd name="connsiteX7" fmla="*/ 3084494 w 5154106"/>
              <a:gd name="connsiteY7" fmla="*/ 91061 h 5989209"/>
              <a:gd name="connsiteX8" fmla="*/ 3167941 w 5154106"/>
              <a:gd name="connsiteY8" fmla="*/ 127041 h 5989209"/>
              <a:gd name="connsiteX9" fmla="*/ 3405191 w 5154106"/>
              <a:gd name="connsiteY9" fmla="*/ 150997 h 5989209"/>
              <a:gd name="connsiteX10" fmla="*/ 3462900 w 5154106"/>
              <a:gd name="connsiteY10" fmla="*/ 188312 h 5989209"/>
              <a:gd name="connsiteX11" fmla="*/ 3576805 w 5154106"/>
              <a:gd name="connsiteY11" fmla="*/ 235780 h 5989209"/>
              <a:gd name="connsiteX12" fmla="*/ 3684654 w 5154106"/>
              <a:gd name="connsiteY12" fmla="*/ 253859 h 5989209"/>
              <a:gd name="connsiteX13" fmla="*/ 3807375 w 5154106"/>
              <a:gd name="connsiteY13" fmla="*/ 240678 h 5989209"/>
              <a:gd name="connsiteX14" fmla="*/ 3920657 w 5154106"/>
              <a:gd name="connsiteY14" fmla="*/ 281378 h 5989209"/>
              <a:gd name="connsiteX15" fmla="*/ 4006686 w 5154106"/>
              <a:gd name="connsiteY15" fmla="*/ 351644 h 5989209"/>
              <a:gd name="connsiteX16" fmla="*/ 4155057 w 5154106"/>
              <a:gd name="connsiteY16" fmla="*/ 407572 h 5989209"/>
              <a:gd name="connsiteX17" fmla="*/ 4274127 w 5154106"/>
              <a:gd name="connsiteY17" fmla="*/ 410778 h 5989209"/>
              <a:gd name="connsiteX18" fmla="*/ 4338426 w 5154106"/>
              <a:gd name="connsiteY18" fmla="*/ 426720 h 5989209"/>
              <a:gd name="connsiteX19" fmla="*/ 4325513 w 5154106"/>
              <a:gd name="connsiteY19" fmla="*/ 491554 h 5989209"/>
              <a:gd name="connsiteX20" fmla="*/ 4134662 w 5154106"/>
              <a:gd name="connsiteY20" fmla="*/ 759261 h 5989209"/>
              <a:gd name="connsiteX21" fmla="*/ 4120235 w 5154106"/>
              <a:gd name="connsiteY21" fmla="*/ 953852 h 5989209"/>
              <a:gd name="connsiteX22" fmla="*/ 4223275 w 5154106"/>
              <a:gd name="connsiteY22" fmla="*/ 1208824 h 5989209"/>
              <a:gd name="connsiteX23" fmla="*/ 4366836 w 5154106"/>
              <a:gd name="connsiteY23" fmla="*/ 1518567 h 5989209"/>
              <a:gd name="connsiteX24" fmla="*/ 4420538 w 5154106"/>
              <a:gd name="connsiteY24" fmla="*/ 1923335 h 5989209"/>
              <a:gd name="connsiteX25" fmla="*/ 4501491 w 5154106"/>
              <a:gd name="connsiteY25" fmla="*/ 2143307 h 5989209"/>
              <a:gd name="connsiteX26" fmla="*/ 4933867 w 5154106"/>
              <a:gd name="connsiteY26" fmla="*/ 2546917 h 5989209"/>
              <a:gd name="connsiteX27" fmla="*/ 5076982 w 5154106"/>
              <a:gd name="connsiteY27" fmla="*/ 2652183 h 5989209"/>
              <a:gd name="connsiteX28" fmla="*/ 5153750 w 5154106"/>
              <a:gd name="connsiteY28" fmla="*/ 2763327 h 5989209"/>
              <a:gd name="connsiteX29" fmla="*/ 5058993 w 5154106"/>
              <a:gd name="connsiteY29" fmla="*/ 2852919 h 5989209"/>
              <a:gd name="connsiteX30" fmla="*/ 4893523 w 5154106"/>
              <a:gd name="connsiteY30" fmla="*/ 2927905 h 5989209"/>
              <a:gd name="connsiteX31" fmla="*/ 4857633 w 5154106"/>
              <a:gd name="connsiteY31" fmla="*/ 3147611 h 5989209"/>
              <a:gd name="connsiteX32" fmla="*/ 4900024 w 5154106"/>
              <a:gd name="connsiteY32" fmla="*/ 3209951 h 5989209"/>
              <a:gd name="connsiteX33" fmla="*/ 4703563 w 5154106"/>
              <a:gd name="connsiteY33" fmla="*/ 3307113 h 5989209"/>
              <a:gd name="connsiteX34" fmla="*/ 4619315 w 5154106"/>
              <a:gd name="connsiteY34" fmla="*/ 3416209 h 5989209"/>
              <a:gd name="connsiteX35" fmla="*/ 4729835 w 5154106"/>
              <a:gd name="connsiteY35" fmla="*/ 3541513 h 5989209"/>
              <a:gd name="connsiteX36" fmla="*/ 4896641 w 5154106"/>
              <a:gd name="connsiteY36" fmla="*/ 3653102 h 5989209"/>
              <a:gd name="connsiteX37" fmla="*/ 4783359 w 5154106"/>
              <a:gd name="connsiteY37" fmla="*/ 3714196 h 5989209"/>
              <a:gd name="connsiteX38" fmla="*/ 4727609 w 5154106"/>
              <a:gd name="connsiteY38" fmla="*/ 3854818 h 5989209"/>
              <a:gd name="connsiteX39" fmla="*/ 4810611 w 5154106"/>
              <a:gd name="connsiteY39" fmla="*/ 4135617 h 5989209"/>
              <a:gd name="connsiteX40" fmla="*/ 4448235 w 5154106"/>
              <a:gd name="connsiteY40" fmla="*/ 4481606 h 5989209"/>
              <a:gd name="connsiteX41" fmla="*/ 3576093 w 5154106"/>
              <a:gd name="connsiteY41" fmla="*/ 4424075 h 5989209"/>
              <a:gd name="connsiteX42" fmla="*/ 3435292 w 5154106"/>
              <a:gd name="connsiteY42" fmla="*/ 4512599 h 5989209"/>
              <a:gd name="connsiteX43" fmla="*/ 3318360 w 5154106"/>
              <a:gd name="connsiteY43" fmla="*/ 5149628 h 5989209"/>
              <a:gd name="connsiteX44" fmla="*/ 3215854 w 5154106"/>
              <a:gd name="connsiteY44" fmla="*/ 5913743 h 5989209"/>
              <a:gd name="connsiteX45" fmla="*/ 3123501 w 5154106"/>
              <a:gd name="connsiteY45" fmla="*/ 5988997 h 5989209"/>
              <a:gd name="connsiteX46" fmla="*/ 149508 w 5154106"/>
              <a:gd name="connsiteY46" fmla="*/ 5988819 h 5989209"/>
              <a:gd name="connsiteX47" fmla="*/ 280067 w 5154106"/>
              <a:gd name="connsiteY47" fmla="*/ 5659929 h 5989209"/>
              <a:gd name="connsiteX48" fmla="*/ 854133 w 5154106"/>
              <a:gd name="connsiteY48" fmla="*/ 4629353 h 5989209"/>
              <a:gd name="connsiteX49" fmla="*/ 914336 w 5154106"/>
              <a:gd name="connsiteY49" fmla="*/ 3908965 h 5989209"/>
              <a:gd name="connsiteX50" fmla="*/ 701310 w 5154106"/>
              <a:gd name="connsiteY50" fmla="*/ 3260714 h 5989209"/>
              <a:gd name="connsiteX51" fmla="*/ 80845 w 5154106"/>
              <a:gd name="connsiteY51" fmla="*/ 2123447 h 5989209"/>
              <a:gd name="connsiteX52" fmla="*/ 336 w 5154106"/>
              <a:gd name="connsiteY52" fmla="*/ 1621963 h 5989209"/>
              <a:gd name="connsiteX53" fmla="*/ 101595 w 5154106"/>
              <a:gd name="connsiteY53" fmla="*/ 1170975 h 5989209"/>
              <a:gd name="connsiteX54" fmla="*/ 538868 w 5154106"/>
              <a:gd name="connsiteY54" fmla="*/ 689173 h 5989209"/>
              <a:gd name="connsiteX55" fmla="*/ 753587 w 5154106"/>
              <a:gd name="connsiteY55" fmla="*/ 505981 h 5989209"/>
              <a:gd name="connsiteX56" fmla="*/ 951206 w 5154106"/>
              <a:gd name="connsiteY56" fmla="*/ 300703 h 5989209"/>
              <a:gd name="connsiteX57" fmla="*/ 1096013 w 5154106"/>
              <a:gd name="connsiteY57" fmla="*/ 184750 h 5989209"/>
              <a:gd name="connsiteX58" fmla="*/ 1271546 w 5154106"/>
              <a:gd name="connsiteY58" fmla="*/ 140488 h 5989209"/>
              <a:gd name="connsiteX59" fmla="*/ 1436481 w 5154106"/>
              <a:gd name="connsiteY59" fmla="*/ 91863 h 5989209"/>
              <a:gd name="connsiteX60" fmla="*/ 1626886 w 5154106"/>
              <a:gd name="connsiteY60" fmla="*/ 34599 h 5989209"/>
              <a:gd name="connsiteX61" fmla="*/ 1881770 w 5154106"/>
              <a:gd name="connsiteY61" fmla="*/ 95514 h 5989209"/>
              <a:gd name="connsiteX62" fmla="*/ 2013664 w 5154106"/>
              <a:gd name="connsiteY62" fmla="*/ 67906 h 5989209"/>
              <a:gd name="connsiteX63" fmla="*/ 2101208 w 5154106"/>
              <a:gd name="connsiteY63" fmla="*/ 25248 h 5989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5154106" h="5989209">
                <a:moveTo>
                  <a:pt x="2101208" y="25248"/>
                </a:moveTo>
                <a:cubicBezTo>
                  <a:pt x="2116882" y="20884"/>
                  <a:pt x="2133091" y="18034"/>
                  <a:pt x="2147963" y="11978"/>
                </a:cubicBezTo>
                <a:cubicBezTo>
                  <a:pt x="2192225" y="-6012"/>
                  <a:pt x="2234527" y="-4052"/>
                  <a:pt x="2276028" y="19993"/>
                </a:cubicBezTo>
                <a:cubicBezTo>
                  <a:pt x="2367847" y="73250"/>
                  <a:pt x="2463584" y="91328"/>
                  <a:pt x="2565644" y="51341"/>
                </a:cubicBezTo>
                <a:cubicBezTo>
                  <a:pt x="2613022" y="32817"/>
                  <a:pt x="2654078" y="40387"/>
                  <a:pt x="2692017" y="76634"/>
                </a:cubicBezTo>
                <a:cubicBezTo>
                  <a:pt x="2737971" y="120628"/>
                  <a:pt x="2793988" y="110387"/>
                  <a:pt x="2847511" y="95069"/>
                </a:cubicBezTo>
                <a:cubicBezTo>
                  <a:pt x="2899076" y="80285"/>
                  <a:pt x="2950551" y="68441"/>
                  <a:pt x="3004164" y="63899"/>
                </a:cubicBezTo>
                <a:cubicBezTo>
                  <a:pt x="3036136" y="61138"/>
                  <a:pt x="3062497" y="66748"/>
                  <a:pt x="3084494" y="91061"/>
                </a:cubicBezTo>
                <a:cubicBezTo>
                  <a:pt x="3106669" y="115552"/>
                  <a:pt x="3135791" y="122410"/>
                  <a:pt x="3167941" y="127041"/>
                </a:cubicBezTo>
                <a:cubicBezTo>
                  <a:pt x="3246757" y="138440"/>
                  <a:pt x="3323703" y="162129"/>
                  <a:pt x="3405191" y="150997"/>
                </a:cubicBezTo>
                <a:cubicBezTo>
                  <a:pt x="3430394" y="147613"/>
                  <a:pt x="3447582" y="170234"/>
                  <a:pt x="3462900" y="188312"/>
                </a:cubicBezTo>
                <a:cubicBezTo>
                  <a:pt x="3493002" y="223668"/>
                  <a:pt x="3530406" y="241034"/>
                  <a:pt x="3576805" y="235780"/>
                </a:cubicBezTo>
                <a:cubicBezTo>
                  <a:pt x="3614744" y="231416"/>
                  <a:pt x="3649743" y="237828"/>
                  <a:pt x="3684654" y="253859"/>
                </a:cubicBezTo>
                <a:cubicBezTo>
                  <a:pt x="3727045" y="273362"/>
                  <a:pt x="3767656" y="264278"/>
                  <a:pt x="3807375" y="240678"/>
                </a:cubicBezTo>
                <a:cubicBezTo>
                  <a:pt x="3862858" y="207727"/>
                  <a:pt x="3899461" y="220373"/>
                  <a:pt x="3920657" y="281378"/>
                </a:cubicBezTo>
                <a:cubicBezTo>
                  <a:pt x="3935529" y="324214"/>
                  <a:pt x="3960377" y="346835"/>
                  <a:pt x="4006686" y="351644"/>
                </a:cubicBezTo>
                <a:cubicBezTo>
                  <a:pt x="4060121" y="357166"/>
                  <a:pt x="4099752" y="401071"/>
                  <a:pt x="4155057" y="407572"/>
                </a:cubicBezTo>
                <a:cubicBezTo>
                  <a:pt x="4195133" y="412292"/>
                  <a:pt x="4234229" y="419061"/>
                  <a:pt x="4274127" y="410778"/>
                </a:cubicBezTo>
                <a:cubicBezTo>
                  <a:pt x="4298618" y="405702"/>
                  <a:pt x="4322307" y="403298"/>
                  <a:pt x="4338426" y="426720"/>
                </a:cubicBezTo>
                <a:cubicBezTo>
                  <a:pt x="4355615" y="451656"/>
                  <a:pt x="4338872" y="472941"/>
                  <a:pt x="4325513" y="491554"/>
                </a:cubicBezTo>
                <a:cubicBezTo>
                  <a:pt x="4261748" y="580700"/>
                  <a:pt x="4196112" y="668333"/>
                  <a:pt x="4134662" y="759261"/>
                </a:cubicBezTo>
                <a:cubicBezTo>
                  <a:pt x="4090490" y="824630"/>
                  <a:pt x="4083632" y="884209"/>
                  <a:pt x="4120235" y="953852"/>
                </a:cubicBezTo>
                <a:cubicBezTo>
                  <a:pt x="4162983" y="1035162"/>
                  <a:pt x="4198962" y="1120390"/>
                  <a:pt x="4223275" y="1208824"/>
                </a:cubicBezTo>
                <a:cubicBezTo>
                  <a:pt x="4254000" y="1320503"/>
                  <a:pt x="4320348" y="1414726"/>
                  <a:pt x="4366836" y="1518567"/>
                </a:cubicBezTo>
                <a:cubicBezTo>
                  <a:pt x="4425436" y="1649660"/>
                  <a:pt x="4431225" y="1785295"/>
                  <a:pt x="4420538" y="1923335"/>
                </a:cubicBezTo>
                <a:cubicBezTo>
                  <a:pt x="4413769" y="2010878"/>
                  <a:pt x="4434787" y="2086043"/>
                  <a:pt x="4501491" y="2143307"/>
                </a:cubicBezTo>
                <a:cubicBezTo>
                  <a:pt x="4651286" y="2271906"/>
                  <a:pt x="4794580" y="2407185"/>
                  <a:pt x="4933867" y="2546917"/>
                </a:cubicBezTo>
                <a:cubicBezTo>
                  <a:pt x="4975902" y="2589041"/>
                  <a:pt x="5027555" y="2619321"/>
                  <a:pt x="5076982" y="2652183"/>
                </a:cubicBezTo>
                <a:cubicBezTo>
                  <a:pt x="5117147" y="2678900"/>
                  <a:pt x="5158381" y="2709091"/>
                  <a:pt x="5153750" y="2763327"/>
                </a:cubicBezTo>
                <a:cubicBezTo>
                  <a:pt x="5149208" y="2817118"/>
                  <a:pt x="5101562" y="2834840"/>
                  <a:pt x="5058993" y="2852919"/>
                </a:cubicBezTo>
                <a:cubicBezTo>
                  <a:pt x="5003242" y="2876608"/>
                  <a:pt x="4944019" y="2892015"/>
                  <a:pt x="4893523" y="2927905"/>
                </a:cubicBezTo>
                <a:cubicBezTo>
                  <a:pt x="4805356" y="2990602"/>
                  <a:pt x="4793422" y="3059889"/>
                  <a:pt x="4857633" y="3147611"/>
                </a:cubicBezTo>
                <a:cubicBezTo>
                  <a:pt x="4872506" y="3167916"/>
                  <a:pt x="4888269" y="3187954"/>
                  <a:pt x="4900024" y="3209951"/>
                </a:cubicBezTo>
                <a:cubicBezTo>
                  <a:pt x="4949986" y="3303373"/>
                  <a:pt x="4748270" y="3288233"/>
                  <a:pt x="4703563" y="3307113"/>
                </a:cubicBezTo>
                <a:cubicBezTo>
                  <a:pt x="4658767" y="3325994"/>
                  <a:pt x="4619938" y="3367583"/>
                  <a:pt x="4619315" y="3416209"/>
                </a:cubicBezTo>
                <a:cubicBezTo>
                  <a:pt x="4618602" y="3475789"/>
                  <a:pt x="4673551" y="3522009"/>
                  <a:pt x="4729835" y="3541513"/>
                </a:cubicBezTo>
                <a:cubicBezTo>
                  <a:pt x="4766260" y="3554159"/>
                  <a:pt x="4998166" y="3578027"/>
                  <a:pt x="4896641" y="3653102"/>
                </a:cubicBezTo>
                <a:cubicBezTo>
                  <a:pt x="4861908" y="3678751"/>
                  <a:pt x="4821921" y="3695316"/>
                  <a:pt x="4783359" y="3714196"/>
                </a:cubicBezTo>
                <a:cubicBezTo>
                  <a:pt x="4715675" y="3747326"/>
                  <a:pt x="4699823" y="3784195"/>
                  <a:pt x="4727609" y="3854818"/>
                </a:cubicBezTo>
                <a:cubicBezTo>
                  <a:pt x="4765903" y="3952247"/>
                  <a:pt x="4826017" y="4023048"/>
                  <a:pt x="4810611" y="4135617"/>
                </a:cubicBezTo>
                <a:cubicBezTo>
                  <a:pt x="4784072" y="4329941"/>
                  <a:pt x="4633920" y="4458451"/>
                  <a:pt x="4448235" y="4481606"/>
                </a:cubicBezTo>
                <a:cubicBezTo>
                  <a:pt x="4154878" y="4518209"/>
                  <a:pt x="3866599" y="4454355"/>
                  <a:pt x="3576093" y="4424075"/>
                </a:cubicBezTo>
                <a:cubicBezTo>
                  <a:pt x="3489529" y="4415080"/>
                  <a:pt x="3466908" y="4431467"/>
                  <a:pt x="3435292" y="4512599"/>
                </a:cubicBezTo>
                <a:cubicBezTo>
                  <a:pt x="3356387" y="4715205"/>
                  <a:pt x="3344632" y="4934198"/>
                  <a:pt x="3318360" y="5149628"/>
                </a:cubicBezTo>
                <a:cubicBezTo>
                  <a:pt x="3287189" y="5405135"/>
                  <a:pt x="3263589" y="5662155"/>
                  <a:pt x="3215854" y="5913743"/>
                </a:cubicBezTo>
                <a:cubicBezTo>
                  <a:pt x="3203564" y="5978310"/>
                  <a:pt x="3191007" y="5988997"/>
                  <a:pt x="3123501" y="5988997"/>
                </a:cubicBezTo>
                <a:cubicBezTo>
                  <a:pt x="2690147" y="5989265"/>
                  <a:pt x="707544" y="5989353"/>
                  <a:pt x="149508" y="5988819"/>
                </a:cubicBezTo>
                <a:cubicBezTo>
                  <a:pt x="-23175" y="5988641"/>
                  <a:pt x="248540" y="5697511"/>
                  <a:pt x="280067" y="5659929"/>
                </a:cubicBezTo>
                <a:cubicBezTo>
                  <a:pt x="544034" y="5344665"/>
                  <a:pt x="775050" y="5041423"/>
                  <a:pt x="854133" y="4629353"/>
                </a:cubicBezTo>
                <a:cubicBezTo>
                  <a:pt x="899730" y="4391747"/>
                  <a:pt x="919234" y="4151469"/>
                  <a:pt x="914336" y="3908965"/>
                </a:cubicBezTo>
                <a:cubicBezTo>
                  <a:pt x="909794" y="3685787"/>
                  <a:pt x="799451" y="3458867"/>
                  <a:pt x="701310" y="3260714"/>
                </a:cubicBezTo>
                <a:cubicBezTo>
                  <a:pt x="508144" y="2870819"/>
                  <a:pt x="167052" y="2561611"/>
                  <a:pt x="80845" y="2123447"/>
                </a:cubicBezTo>
                <a:cubicBezTo>
                  <a:pt x="48339" y="1958334"/>
                  <a:pt x="4522" y="1789125"/>
                  <a:pt x="336" y="1621963"/>
                </a:cubicBezTo>
                <a:cubicBezTo>
                  <a:pt x="-4473" y="1431736"/>
                  <a:pt x="42906" y="1309371"/>
                  <a:pt x="101595" y="1170975"/>
                </a:cubicBezTo>
                <a:cubicBezTo>
                  <a:pt x="191900" y="958127"/>
                  <a:pt x="360575" y="827212"/>
                  <a:pt x="538868" y="689173"/>
                </a:cubicBezTo>
                <a:cubicBezTo>
                  <a:pt x="610204" y="633957"/>
                  <a:pt x="714045" y="592100"/>
                  <a:pt x="753587" y="505981"/>
                </a:cubicBezTo>
                <a:cubicBezTo>
                  <a:pt x="795622" y="414519"/>
                  <a:pt x="867848" y="350219"/>
                  <a:pt x="951206" y="300703"/>
                </a:cubicBezTo>
                <a:cubicBezTo>
                  <a:pt x="1005798" y="268286"/>
                  <a:pt x="1053622" y="230437"/>
                  <a:pt x="1096013" y="184750"/>
                </a:cubicBezTo>
                <a:cubicBezTo>
                  <a:pt x="1145351" y="131493"/>
                  <a:pt x="1198163" y="115908"/>
                  <a:pt x="1271546" y="140488"/>
                </a:cubicBezTo>
                <a:cubicBezTo>
                  <a:pt x="1356596" y="168898"/>
                  <a:pt x="1397919" y="155094"/>
                  <a:pt x="1436481" y="91863"/>
                </a:cubicBezTo>
                <a:cubicBezTo>
                  <a:pt x="1480119" y="20260"/>
                  <a:pt x="1547892" y="2627"/>
                  <a:pt x="1626886" y="34599"/>
                </a:cubicBezTo>
                <a:cubicBezTo>
                  <a:pt x="1709176" y="67906"/>
                  <a:pt x="1796007" y="78771"/>
                  <a:pt x="1881770" y="95514"/>
                </a:cubicBezTo>
                <a:cubicBezTo>
                  <a:pt x="1929148" y="104687"/>
                  <a:pt x="1972787" y="93020"/>
                  <a:pt x="2013664" y="67906"/>
                </a:cubicBezTo>
                <a:cubicBezTo>
                  <a:pt x="2041539" y="50985"/>
                  <a:pt x="2067544" y="30057"/>
                  <a:pt x="2101208" y="25248"/>
                </a:cubicBezTo>
                <a:close/>
              </a:path>
            </a:pathLst>
          </a:custGeom>
          <a:solidFill>
            <a:schemeClr val="accent4"/>
          </a:solidFill>
          <a:ln w="890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707" name="Group 199">
            <a:extLst>
              <a:ext uri="{FF2B5EF4-FFF2-40B4-BE49-F238E27FC236}">
                <a16:creationId xmlns:a16="http://schemas.microsoft.com/office/drawing/2014/main" id="{74EE4CA8-CA97-4A89-B6A9-1D3159DB0B24}"/>
              </a:ext>
            </a:extLst>
          </p:cNvPr>
          <p:cNvGrpSpPr/>
          <p:nvPr/>
        </p:nvGrpSpPr>
        <p:grpSpPr>
          <a:xfrm>
            <a:off x="7639708" y="2044286"/>
            <a:ext cx="3101547" cy="2628192"/>
            <a:chOff x="7016681" y="1871145"/>
            <a:chExt cx="5176676" cy="4386618"/>
          </a:xfrm>
        </p:grpSpPr>
        <p:sp>
          <p:nvSpPr>
            <p:cNvPr id="1708" name="Graphic 3">
              <a:extLst>
                <a:ext uri="{FF2B5EF4-FFF2-40B4-BE49-F238E27FC236}">
                  <a16:creationId xmlns:a16="http://schemas.microsoft.com/office/drawing/2014/main" id="{9FF16D56-D220-4197-8778-4CAACB93A9EF}"/>
                </a:ext>
              </a:extLst>
            </p:cNvPr>
            <p:cNvSpPr/>
            <p:nvPr/>
          </p:nvSpPr>
          <p:spPr>
            <a:xfrm>
              <a:off x="10181257" y="2192262"/>
              <a:ext cx="2012100" cy="1869042"/>
            </a:xfrm>
            <a:custGeom>
              <a:avLst/>
              <a:gdLst>
                <a:gd name="connsiteX0" fmla="*/ 710945 w 2012100"/>
                <a:gd name="connsiteY0" fmla="*/ 1023800 h 1869042"/>
                <a:gd name="connsiteX1" fmla="*/ 762687 w 2012100"/>
                <a:gd name="connsiteY1" fmla="*/ 554377 h 1869042"/>
                <a:gd name="connsiteX2" fmla="*/ 1205660 w 2012100"/>
                <a:gd name="connsiteY2" fmla="*/ 38643 h 1869042"/>
                <a:gd name="connsiteX3" fmla="*/ 1936201 w 2012100"/>
                <a:gd name="connsiteY3" fmla="*/ 374302 h 1869042"/>
                <a:gd name="connsiteX4" fmla="*/ 1721305 w 2012100"/>
                <a:gd name="connsiteY4" fmla="*/ 1458669 h 1869042"/>
                <a:gd name="connsiteX5" fmla="*/ 75874 w 2012100"/>
                <a:gd name="connsiteY5" fmla="*/ 1657178 h 1869042"/>
                <a:gd name="connsiteX6" fmla="*/ 57795 w 2012100"/>
                <a:gd name="connsiteY6" fmla="*/ 1645868 h 1869042"/>
                <a:gd name="connsiteX7" fmla="*/ 2134 w 2012100"/>
                <a:gd name="connsiteY7" fmla="*/ 1579787 h 1869042"/>
                <a:gd name="connsiteX8" fmla="*/ 82910 w 2012100"/>
                <a:gd name="connsiteY8" fmla="*/ 1581123 h 1869042"/>
                <a:gd name="connsiteX9" fmla="*/ 655195 w 2012100"/>
                <a:gd name="connsiteY9" fmla="*/ 1251342 h 1869042"/>
                <a:gd name="connsiteX10" fmla="*/ 710945 w 2012100"/>
                <a:gd name="connsiteY10" fmla="*/ 1023800 h 1869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12100" h="1869042">
                  <a:moveTo>
                    <a:pt x="710945" y="1023800"/>
                  </a:moveTo>
                  <a:cubicBezTo>
                    <a:pt x="737484" y="879170"/>
                    <a:pt x="724927" y="714146"/>
                    <a:pt x="762687" y="554377"/>
                  </a:cubicBezTo>
                  <a:cubicBezTo>
                    <a:pt x="822089" y="302789"/>
                    <a:pt x="971172" y="128503"/>
                    <a:pt x="1205660" y="38643"/>
                  </a:cubicBezTo>
                  <a:cubicBezTo>
                    <a:pt x="1501154" y="-74549"/>
                    <a:pt x="1802704" y="67943"/>
                    <a:pt x="1936201" y="374302"/>
                  </a:cubicBezTo>
                  <a:cubicBezTo>
                    <a:pt x="2091073" y="729553"/>
                    <a:pt x="2003796" y="1169676"/>
                    <a:pt x="1721305" y="1458669"/>
                  </a:cubicBezTo>
                  <a:cubicBezTo>
                    <a:pt x="1269159" y="1921234"/>
                    <a:pt x="612804" y="2000407"/>
                    <a:pt x="75874" y="1657178"/>
                  </a:cubicBezTo>
                  <a:cubicBezTo>
                    <a:pt x="69907" y="1653349"/>
                    <a:pt x="63228" y="1650410"/>
                    <a:pt x="57795" y="1645868"/>
                  </a:cubicBezTo>
                  <a:cubicBezTo>
                    <a:pt x="34908" y="1626453"/>
                    <a:pt x="-10333" y="1610067"/>
                    <a:pt x="2134" y="1579787"/>
                  </a:cubicBezTo>
                  <a:cubicBezTo>
                    <a:pt x="17719" y="1541937"/>
                    <a:pt x="56104" y="1574889"/>
                    <a:pt x="82910" y="1581123"/>
                  </a:cubicBezTo>
                  <a:cubicBezTo>
                    <a:pt x="332094" y="1639278"/>
                    <a:pt x="549928" y="1513973"/>
                    <a:pt x="655195" y="1251342"/>
                  </a:cubicBezTo>
                  <a:cubicBezTo>
                    <a:pt x="682714" y="1183035"/>
                    <a:pt x="697587" y="1111967"/>
                    <a:pt x="710945" y="1023800"/>
                  </a:cubicBezTo>
                  <a:close/>
                </a:path>
              </a:pathLst>
            </a:custGeom>
            <a:solidFill>
              <a:schemeClr val="accent1"/>
            </a:solidFill>
            <a:ln w="89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9" name="Graphic 3">
              <a:extLst>
                <a:ext uri="{FF2B5EF4-FFF2-40B4-BE49-F238E27FC236}">
                  <a16:creationId xmlns:a16="http://schemas.microsoft.com/office/drawing/2014/main" id="{30A79C01-DB90-4EF2-8F0D-0C84AD2430DE}"/>
                </a:ext>
              </a:extLst>
            </p:cNvPr>
            <p:cNvSpPr/>
            <p:nvPr/>
          </p:nvSpPr>
          <p:spPr>
            <a:xfrm>
              <a:off x="8926365" y="2737465"/>
              <a:ext cx="1495937" cy="939173"/>
            </a:xfrm>
            <a:custGeom>
              <a:avLst/>
              <a:gdLst>
                <a:gd name="connsiteX0" fmla="*/ 596576 w 1495937"/>
                <a:gd name="connsiteY0" fmla="*/ 720478 h 939173"/>
                <a:gd name="connsiteX1" fmla="*/ 858850 w 1495937"/>
                <a:gd name="connsiteY1" fmla="*/ 888619 h 939173"/>
                <a:gd name="connsiteX2" fmla="*/ 1309839 w 1495937"/>
                <a:gd name="connsiteY2" fmla="*/ 868759 h 939173"/>
                <a:gd name="connsiteX3" fmla="*/ 1445919 w 1495937"/>
                <a:gd name="connsiteY3" fmla="*/ 341805 h 939173"/>
                <a:gd name="connsiteX4" fmla="*/ 799716 w 1495937"/>
                <a:gd name="connsiteY4" fmla="*/ 3920 h 939173"/>
                <a:gd name="connsiteX5" fmla="*/ 4252 w 1495937"/>
                <a:gd name="connsiteY5" fmla="*/ 793149 h 939173"/>
                <a:gd name="connsiteX6" fmla="*/ 2472 w 1495937"/>
                <a:gd name="connsiteY6" fmla="*/ 807487 h 939173"/>
                <a:gd name="connsiteX7" fmla="*/ 12891 w 1495937"/>
                <a:gd name="connsiteY7" fmla="*/ 864485 h 939173"/>
                <a:gd name="connsiteX8" fmla="*/ 46288 w 1495937"/>
                <a:gd name="connsiteY8" fmla="*/ 821113 h 939173"/>
                <a:gd name="connsiteX9" fmla="*/ 456576 w 1495937"/>
                <a:gd name="connsiteY9" fmla="*/ 655199 h 939173"/>
                <a:gd name="connsiteX10" fmla="*/ 596576 w 1495937"/>
                <a:gd name="connsiteY10" fmla="*/ 720478 h 939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95937" h="939173">
                  <a:moveTo>
                    <a:pt x="596576" y="720478"/>
                  </a:moveTo>
                  <a:cubicBezTo>
                    <a:pt x="681893" y="766699"/>
                    <a:pt x="761154" y="842042"/>
                    <a:pt x="858850" y="888619"/>
                  </a:cubicBezTo>
                  <a:cubicBezTo>
                    <a:pt x="1012832" y="962003"/>
                    <a:pt x="1164942" y="955591"/>
                    <a:pt x="1309839" y="868759"/>
                  </a:cubicBezTo>
                  <a:cubicBezTo>
                    <a:pt x="1492407" y="759307"/>
                    <a:pt x="1546554" y="540136"/>
                    <a:pt x="1445919" y="341805"/>
                  </a:cubicBezTo>
                  <a:cubicBezTo>
                    <a:pt x="1329165" y="111769"/>
                    <a:pt x="1066889" y="-25380"/>
                    <a:pt x="799716" y="3920"/>
                  </a:cubicBezTo>
                  <a:cubicBezTo>
                    <a:pt x="372061" y="50853"/>
                    <a:pt x="54749" y="365672"/>
                    <a:pt x="4252" y="793149"/>
                  </a:cubicBezTo>
                  <a:cubicBezTo>
                    <a:pt x="3718" y="797959"/>
                    <a:pt x="2383" y="802679"/>
                    <a:pt x="2472" y="807487"/>
                  </a:cubicBezTo>
                  <a:cubicBezTo>
                    <a:pt x="2739" y="827704"/>
                    <a:pt x="-7859" y="858518"/>
                    <a:pt x="12891" y="864485"/>
                  </a:cubicBezTo>
                  <a:cubicBezTo>
                    <a:pt x="38807" y="871965"/>
                    <a:pt x="38183" y="837856"/>
                    <a:pt x="46288" y="821113"/>
                  </a:cubicBezTo>
                  <a:cubicBezTo>
                    <a:pt x="121542" y="664817"/>
                    <a:pt x="277571" y="601586"/>
                    <a:pt x="456576" y="655199"/>
                  </a:cubicBezTo>
                  <a:cubicBezTo>
                    <a:pt x="503065" y="669092"/>
                    <a:pt x="545723" y="690911"/>
                    <a:pt x="596576" y="720478"/>
                  </a:cubicBezTo>
                  <a:close/>
                </a:path>
              </a:pathLst>
            </a:custGeom>
            <a:solidFill>
              <a:schemeClr val="accent5"/>
            </a:solidFill>
            <a:ln w="89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0" name="Graphic 3">
              <a:extLst>
                <a:ext uri="{FF2B5EF4-FFF2-40B4-BE49-F238E27FC236}">
                  <a16:creationId xmlns:a16="http://schemas.microsoft.com/office/drawing/2014/main" id="{D629F19E-E46F-4995-9FDB-D9359EFF4AB5}"/>
                </a:ext>
              </a:extLst>
            </p:cNvPr>
            <p:cNvSpPr/>
            <p:nvPr/>
          </p:nvSpPr>
          <p:spPr>
            <a:xfrm>
              <a:off x="8431317" y="3126862"/>
              <a:ext cx="1680100" cy="1821794"/>
            </a:xfrm>
            <a:custGeom>
              <a:avLst/>
              <a:gdLst>
                <a:gd name="connsiteX0" fmla="*/ 530560 w 1680100"/>
                <a:gd name="connsiteY0" fmla="*/ 1059395 h 1821794"/>
                <a:gd name="connsiteX1" fmla="*/ 480688 w 1680100"/>
                <a:gd name="connsiteY1" fmla="*/ 633521 h 1821794"/>
                <a:gd name="connsiteX2" fmla="*/ 777161 w 1680100"/>
                <a:gd name="connsiteY2" fmla="*/ 87419 h 1821794"/>
                <a:gd name="connsiteX3" fmla="*/ 1511175 w 1680100"/>
                <a:gd name="connsiteY3" fmla="*/ 236769 h 1821794"/>
                <a:gd name="connsiteX4" fmla="*/ 1539583 w 1680100"/>
                <a:gd name="connsiteY4" fmla="*/ 1240004 h 1821794"/>
                <a:gd name="connsiteX5" fmla="*/ 83490 w 1680100"/>
                <a:gd name="connsiteY5" fmla="*/ 1748435 h 1821794"/>
                <a:gd name="connsiteX6" fmla="*/ 64699 w 1680100"/>
                <a:gd name="connsiteY6" fmla="*/ 1742022 h 1821794"/>
                <a:gd name="connsiteX7" fmla="*/ 399 w 1680100"/>
                <a:gd name="connsiteY7" fmla="*/ 1694822 h 1821794"/>
                <a:gd name="connsiteX8" fmla="*/ 74228 w 1680100"/>
                <a:gd name="connsiteY8" fmla="*/ 1679682 h 1821794"/>
                <a:gd name="connsiteX9" fmla="*/ 526819 w 1680100"/>
                <a:gd name="connsiteY9" fmla="*/ 1272065 h 1821794"/>
                <a:gd name="connsiteX10" fmla="*/ 530560 w 1680100"/>
                <a:gd name="connsiteY10" fmla="*/ 1059395 h 1821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80100" h="1821794">
                  <a:moveTo>
                    <a:pt x="530560" y="1059395"/>
                  </a:moveTo>
                  <a:cubicBezTo>
                    <a:pt x="524771" y="925987"/>
                    <a:pt x="479352" y="782515"/>
                    <a:pt x="480688" y="633521"/>
                  </a:cubicBezTo>
                  <a:cubicBezTo>
                    <a:pt x="482736" y="398765"/>
                    <a:pt x="582391" y="214416"/>
                    <a:pt x="777161" y="87419"/>
                  </a:cubicBezTo>
                  <a:cubicBezTo>
                    <a:pt x="1022604" y="-72528"/>
                    <a:pt x="1326469" y="-7338"/>
                    <a:pt x="1511175" y="236769"/>
                  </a:cubicBezTo>
                  <a:cubicBezTo>
                    <a:pt x="1725447" y="519884"/>
                    <a:pt x="1736936" y="927056"/>
                    <a:pt x="1539583" y="1240004"/>
                  </a:cubicBezTo>
                  <a:cubicBezTo>
                    <a:pt x="1223696" y="1740865"/>
                    <a:pt x="642861" y="1943649"/>
                    <a:pt x="83490" y="1748435"/>
                  </a:cubicBezTo>
                  <a:cubicBezTo>
                    <a:pt x="77256" y="1746297"/>
                    <a:pt x="70577" y="1744962"/>
                    <a:pt x="64699" y="1742022"/>
                  </a:cubicBezTo>
                  <a:cubicBezTo>
                    <a:pt x="39852" y="1729465"/>
                    <a:pt x="-4677" y="1724033"/>
                    <a:pt x="399" y="1694822"/>
                  </a:cubicBezTo>
                  <a:cubicBezTo>
                    <a:pt x="6722" y="1658219"/>
                    <a:pt x="48490" y="1679593"/>
                    <a:pt x="74228" y="1679682"/>
                  </a:cubicBezTo>
                  <a:cubicBezTo>
                    <a:pt x="312903" y="1680840"/>
                    <a:pt x="485230" y="1525790"/>
                    <a:pt x="526819" y="1272065"/>
                  </a:cubicBezTo>
                  <a:cubicBezTo>
                    <a:pt x="537773" y="1206073"/>
                    <a:pt x="536616" y="1140171"/>
                    <a:pt x="530560" y="1059395"/>
                  </a:cubicBezTo>
                  <a:close/>
                </a:path>
              </a:pathLst>
            </a:custGeom>
            <a:solidFill>
              <a:schemeClr val="accent2"/>
            </a:solidFill>
            <a:ln w="89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1" name="Graphic 3">
              <a:extLst>
                <a:ext uri="{FF2B5EF4-FFF2-40B4-BE49-F238E27FC236}">
                  <a16:creationId xmlns:a16="http://schemas.microsoft.com/office/drawing/2014/main" id="{4E363070-DB54-4FF5-ADE5-04F0DCD0DAE5}"/>
                </a:ext>
              </a:extLst>
            </p:cNvPr>
            <p:cNvSpPr/>
            <p:nvPr/>
          </p:nvSpPr>
          <p:spPr>
            <a:xfrm>
              <a:off x="7016681" y="1871145"/>
              <a:ext cx="1666480" cy="1860941"/>
            </a:xfrm>
            <a:custGeom>
              <a:avLst/>
              <a:gdLst>
                <a:gd name="connsiteX0" fmla="*/ 1666445 w 1666480"/>
                <a:gd name="connsiteY0" fmla="*/ 1075429 h 1860941"/>
                <a:gd name="connsiteX1" fmla="*/ 1443177 w 1666480"/>
                <a:gd name="connsiteY1" fmla="*/ 1790117 h 1860941"/>
                <a:gd name="connsiteX2" fmla="*/ 1388763 w 1666480"/>
                <a:gd name="connsiteY2" fmla="*/ 1854328 h 1860941"/>
                <a:gd name="connsiteX3" fmla="*/ 1364896 w 1666480"/>
                <a:gd name="connsiteY3" fmla="*/ 1857177 h 1860941"/>
                <a:gd name="connsiteX4" fmla="*/ 1360086 w 1666480"/>
                <a:gd name="connsiteY4" fmla="*/ 1836872 h 1860941"/>
                <a:gd name="connsiteX5" fmla="*/ 1367656 w 1666480"/>
                <a:gd name="connsiteY5" fmla="*/ 1811491 h 1860941"/>
                <a:gd name="connsiteX6" fmla="*/ 1120699 w 1666480"/>
                <a:gd name="connsiteY6" fmla="*/ 1248201 h 1860941"/>
                <a:gd name="connsiteX7" fmla="*/ 733655 w 1666480"/>
                <a:gd name="connsiteY7" fmla="*/ 1178558 h 1860941"/>
                <a:gd name="connsiteX8" fmla="*/ 452232 w 1666480"/>
                <a:gd name="connsiteY8" fmla="*/ 1139818 h 1860941"/>
                <a:gd name="connsiteX9" fmla="*/ 2490 w 1666480"/>
                <a:gd name="connsiteY9" fmla="*/ 623461 h 1860941"/>
                <a:gd name="connsiteX10" fmla="*/ 252565 w 1666480"/>
                <a:gd name="connsiteY10" fmla="*/ 129547 h 1860941"/>
                <a:gd name="connsiteX11" fmla="*/ 934747 w 1666480"/>
                <a:gd name="connsiteY11" fmla="*/ 39332 h 1860941"/>
                <a:gd name="connsiteX12" fmla="*/ 1538024 w 1666480"/>
                <a:gd name="connsiteY12" fmla="*/ 563258 h 1860941"/>
                <a:gd name="connsiteX13" fmla="*/ 1666445 w 1666480"/>
                <a:gd name="connsiteY13" fmla="*/ 1075429 h 1860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66480" h="1860941">
                  <a:moveTo>
                    <a:pt x="1666445" y="1075429"/>
                  </a:moveTo>
                  <a:cubicBezTo>
                    <a:pt x="1660211" y="1334765"/>
                    <a:pt x="1587006" y="1573440"/>
                    <a:pt x="1443177" y="1790117"/>
                  </a:cubicBezTo>
                  <a:cubicBezTo>
                    <a:pt x="1427592" y="1813539"/>
                    <a:pt x="1410849" y="1836338"/>
                    <a:pt x="1388763" y="1854328"/>
                  </a:cubicBezTo>
                  <a:cubicBezTo>
                    <a:pt x="1381460" y="1860294"/>
                    <a:pt x="1372109" y="1864213"/>
                    <a:pt x="1364896" y="1857177"/>
                  </a:cubicBezTo>
                  <a:cubicBezTo>
                    <a:pt x="1360621" y="1852992"/>
                    <a:pt x="1359463" y="1843641"/>
                    <a:pt x="1360086" y="1836872"/>
                  </a:cubicBezTo>
                  <a:cubicBezTo>
                    <a:pt x="1360888" y="1828234"/>
                    <a:pt x="1364807" y="1819862"/>
                    <a:pt x="1367656" y="1811491"/>
                  </a:cubicBezTo>
                  <a:cubicBezTo>
                    <a:pt x="1451638" y="1567027"/>
                    <a:pt x="1358038" y="1353645"/>
                    <a:pt x="1120699" y="1248201"/>
                  </a:cubicBezTo>
                  <a:cubicBezTo>
                    <a:pt x="997354" y="1193430"/>
                    <a:pt x="865460" y="1185326"/>
                    <a:pt x="733655" y="1178558"/>
                  </a:cubicBezTo>
                  <a:cubicBezTo>
                    <a:pt x="638541" y="1173659"/>
                    <a:pt x="544407" y="1163240"/>
                    <a:pt x="452232" y="1139818"/>
                  </a:cubicBezTo>
                  <a:cubicBezTo>
                    <a:pt x="210173" y="1078279"/>
                    <a:pt x="25201" y="870240"/>
                    <a:pt x="2490" y="623461"/>
                  </a:cubicBezTo>
                  <a:cubicBezTo>
                    <a:pt x="-17191" y="409455"/>
                    <a:pt x="81039" y="246124"/>
                    <a:pt x="252565" y="129547"/>
                  </a:cubicBezTo>
                  <a:cubicBezTo>
                    <a:pt x="462563" y="-13123"/>
                    <a:pt x="695716" y="-29510"/>
                    <a:pt x="934747" y="39332"/>
                  </a:cubicBezTo>
                  <a:cubicBezTo>
                    <a:pt x="1215546" y="120285"/>
                    <a:pt x="1406040" y="310423"/>
                    <a:pt x="1538024" y="563258"/>
                  </a:cubicBezTo>
                  <a:cubicBezTo>
                    <a:pt x="1621203" y="722939"/>
                    <a:pt x="1667959" y="893395"/>
                    <a:pt x="1666445" y="1075429"/>
                  </a:cubicBezTo>
                  <a:close/>
                </a:path>
              </a:pathLst>
            </a:custGeom>
            <a:solidFill>
              <a:schemeClr val="accent2"/>
            </a:solidFill>
            <a:ln w="89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2" name="Graphic 3">
              <a:extLst>
                <a:ext uri="{FF2B5EF4-FFF2-40B4-BE49-F238E27FC236}">
                  <a16:creationId xmlns:a16="http://schemas.microsoft.com/office/drawing/2014/main" id="{934A776D-C232-4FD8-BA5B-8B22913B0FCC}"/>
                </a:ext>
              </a:extLst>
            </p:cNvPr>
            <p:cNvSpPr/>
            <p:nvPr/>
          </p:nvSpPr>
          <p:spPr>
            <a:xfrm>
              <a:off x="7663328" y="3586189"/>
              <a:ext cx="1213140" cy="1141274"/>
            </a:xfrm>
            <a:custGeom>
              <a:avLst/>
              <a:gdLst>
                <a:gd name="connsiteX0" fmla="*/ 511366 w 1213141"/>
                <a:gd name="connsiteY0" fmla="*/ 366024 h 1141273"/>
                <a:gd name="connsiteX1" fmla="*/ 797954 w 1213141"/>
                <a:gd name="connsiteY1" fmla="*/ 339841 h 1141273"/>
                <a:gd name="connsiteX2" fmla="*/ 1159261 w 1213141"/>
                <a:gd name="connsiteY2" fmla="*/ 547702 h 1141273"/>
                <a:gd name="connsiteX3" fmla="*/ 1046603 w 1213141"/>
                <a:gd name="connsiteY3" fmla="*/ 1036717 h 1141273"/>
                <a:gd name="connsiteX4" fmla="*/ 373060 w 1213141"/>
                <a:gd name="connsiteY4" fmla="*/ 1038766 h 1141273"/>
                <a:gd name="connsiteX5" fmla="*/ 56727 w 1213141"/>
                <a:gd name="connsiteY5" fmla="*/ 55034 h 1141273"/>
                <a:gd name="connsiteX6" fmla="*/ 61358 w 1213141"/>
                <a:gd name="connsiteY6" fmla="*/ 42566 h 1141273"/>
                <a:gd name="connsiteX7" fmla="*/ 94131 w 1213141"/>
                <a:gd name="connsiteY7" fmla="*/ 353 h 1141273"/>
                <a:gd name="connsiteX8" fmla="*/ 103037 w 1213141"/>
                <a:gd name="connsiteY8" fmla="*/ 50047 h 1141273"/>
                <a:gd name="connsiteX9" fmla="*/ 368785 w 1213141"/>
                <a:gd name="connsiteY9" fmla="*/ 360057 h 1141273"/>
                <a:gd name="connsiteX10" fmla="*/ 511366 w 1213141"/>
                <a:gd name="connsiteY10" fmla="*/ 366024 h 1141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13141" h="1141273">
                  <a:moveTo>
                    <a:pt x="511366" y="366024"/>
                  </a:moveTo>
                  <a:cubicBezTo>
                    <a:pt x="600958" y="364421"/>
                    <a:pt x="698031" y="336457"/>
                    <a:pt x="797954" y="339841"/>
                  </a:cubicBezTo>
                  <a:cubicBezTo>
                    <a:pt x="955408" y="345184"/>
                    <a:pt x="1077417" y="415006"/>
                    <a:pt x="1159261" y="547702"/>
                  </a:cubicBezTo>
                  <a:cubicBezTo>
                    <a:pt x="1262390" y="714774"/>
                    <a:pt x="1213498" y="917113"/>
                    <a:pt x="1046603" y="1036717"/>
                  </a:cubicBezTo>
                  <a:cubicBezTo>
                    <a:pt x="852992" y="1175380"/>
                    <a:pt x="579674" y="1176182"/>
                    <a:pt x="373060" y="1038766"/>
                  </a:cubicBezTo>
                  <a:cubicBezTo>
                    <a:pt x="42389" y="818704"/>
                    <a:pt x="-83806" y="426316"/>
                    <a:pt x="56727" y="55034"/>
                  </a:cubicBezTo>
                  <a:cubicBezTo>
                    <a:pt x="58330" y="50848"/>
                    <a:pt x="59221" y="46396"/>
                    <a:pt x="61358" y="42566"/>
                  </a:cubicBezTo>
                  <a:cubicBezTo>
                    <a:pt x="70175" y="26090"/>
                    <a:pt x="74538" y="-3566"/>
                    <a:pt x="94131" y="353"/>
                  </a:cubicBezTo>
                  <a:cubicBezTo>
                    <a:pt x="118622" y="5251"/>
                    <a:pt x="103571" y="32859"/>
                    <a:pt x="103037" y="50047"/>
                  </a:cubicBezTo>
                  <a:cubicBezTo>
                    <a:pt x="98228" y="209906"/>
                    <a:pt x="199308" y="327907"/>
                    <a:pt x="368785" y="360057"/>
                  </a:cubicBezTo>
                  <a:cubicBezTo>
                    <a:pt x="412868" y="368339"/>
                    <a:pt x="457130" y="368695"/>
                    <a:pt x="511366" y="366024"/>
                  </a:cubicBezTo>
                  <a:close/>
                </a:path>
              </a:pathLst>
            </a:custGeom>
            <a:solidFill>
              <a:schemeClr val="accent4"/>
            </a:solidFill>
            <a:ln w="89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3" name="Graphic 3">
              <a:extLst>
                <a:ext uri="{FF2B5EF4-FFF2-40B4-BE49-F238E27FC236}">
                  <a16:creationId xmlns:a16="http://schemas.microsoft.com/office/drawing/2014/main" id="{217EDA22-43FA-4DFB-B466-FE48EE877EC5}"/>
                </a:ext>
              </a:extLst>
            </p:cNvPr>
            <p:cNvSpPr/>
            <p:nvPr/>
          </p:nvSpPr>
          <p:spPr>
            <a:xfrm>
              <a:off x="7253640" y="3297544"/>
              <a:ext cx="491646" cy="447253"/>
            </a:xfrm>
            <a:custGeom>
              <a:avLst/>
              <a:gdLst>
                <a:gd name="connsiteX0" fmla="*/ 27361 w 491646"/>
                <a:gd name="connsiteY0" fmla="*/ 447254 h 447253"/>
                <a:gd name="connsiteX1" fmla="*/ 733 w 491646"/>
                <a:gd name="connsiteY1" fmla="*/ 291848 h 447253"/>
                <a:gd name="connsiteX2" fmla="*/ 246532 w 491646"/>
                <a:gd name="connsiteY2" fmla="*/ 4548 h 447253"/>
                <a:gd name="connsiteX3" fmla="*/ 376912 w 491646"/>
                <a:gd name="connsiteY3" fmla="*/ 18085 h 447253"/>
                <a:gd name="connsiteX4" fmla="*/ 489838 w 491646"/>
                <a:gd name="connsiteY4" fmla="*/ 185780 h 447253"/>
                <a:gd name="connsiteX5" fmla="*/ 321519 w 491646"/>
                <a:gd name="connsiteY5" fmla="*/ 325957 h 447253"/>
                <a:gd name="connsiteX6" fmla="*/ 215006 w 491646"/>
                <a:gd name="connsiteY6" fmla="*/ 322306 h 447253"/>
                <a:gd name="connsiteX7" fmla="*/ 38671 w 491646"/>
                <a:gd name="connsiteY7" fmla="*/ 436122 h 447253"/>
                <a:gd name="connsiteX8" fmla="*/ 27361 w 491646"/>
                <a:gd name="connsiteY8" fmla="*/ 447254 h 44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1646" h="447253">
                  <a:moveTo>
                    <a:pt x="27361" y="447254"/>
                  </a:moveTo>
                  <a:cubicBezTo>
                    <a:pt x="555" y="396580"/>
                    <a:pt x="-1672" y="344570"/>
                    <a:pt x="733" y="291848"/>
                  </a:cubicBezTo>
                  <a:cubicBezTo>
                    <a:pt x="6789" y="161111"/>
                    <a:pt x="118913" y="31087"/>
                    <a:pt x="246532" y="4548"/>
                  </a:cubicBezTo>
                  <a:cubicBezTo>
                    <a:pt x="291862" y="-4892"/>
                    <a:pt x="335144" y="719"/>
                    <a:pt x="376912" y="18085"/>
                  </a:cubicBezTo>
                  <a:cubicBezTo>
                    <a:pt x="453591" y="49967"/>
                    <a:pt x="501772" y="122460"/>
                    <a:pt x="489838" y="185780"/>
                  </a:cubicBezTo>
                  <a:cubicBezTo>
                    <a:pt x="475678" y="260945"/>
                    <a:pt x="403452" y="322395"/>
                    <a:pt x="321519" y="325957"/>
                  </a:cubicBezTo>
                  <a:cubicBezTo>
                    <a:pt x="286163" y="327471"/>
                    <a:pt x="250540" y="322662"/>
                    <a:pt x="215006" y="322306"/>
                  </a:cubicBezTo>
                  <a:cubicBezTo>
                    <a:pt x="131380" y="321326"/>
                    <a:pt x="61648" y="342700"/>
                    <a:pt x="38671" y="436122"/>
                  </a:cubicBezTo>
                  <a:cubicBezTo>
                    <a:pt x="38048" y="439506"/>
                    <a:pt x="33239" y="441732"/>
                    <a:pt x="27361" y="447254"/>
                  </a:cubicBezTo>
                  <a:close/>
                </a:path>
              </a:pathLst>
            </a:custGeom>
            <a:solidFill>
              <a:schemeClr val="accent6"/>
            </a:solidFill>
            <a:ln w="89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4" name="Graphic 3">
              <a:extLst>
                <a:ext uri="{FF2B5EF4-FFF2-40B4-BE49-F238E27FC236}">
                  <a16:creationId xmlns:a16="http://schemas.microsoft.com/office/drawing/2014/main" id="{0B7A56FC-B99B-41C4-A144-9DDEE25BF46D}"/>
                </a:ext>
              </a:extLst>
            </p:cNvPr>
            <p:cNvSpPr/>
            <p:nvPr/>
          </p:nvSpPr>
          <p:spPr>
            <a:xfrm>
              <a:off x="7561336" y="3168477"/>
              <a:ext cx="776869" cy="672288"/>
            </a:xfrm>
            <a:custGeom>
              <a:avLst/>
              <a:gdLst>
                <a:gd name="connsiteX0" fmla="*/ 718536 w 776869"/>
                <a:gd name="connsiteY0" fmla="*/ 219912 h 672288"/>
                <a:gd name="connsiteX1" fmla="*/ 580230 w 776869"/>
                <a:gd name="connsiteY1" fmla="*/ 89264 h 672288"/>
                <a:gd name="connsiteX2" fmla="*/ 19166 w 776869"/>
                <a:gd name="connsiteY2" fmla="*/ 64685 h 672288"/>
                <a:gd name="connsiteX3" fmla="*/ 731 w 776869"/>
                <a:gd name="connsiteY3" fmla="*/ 84723 h 672288"/>
                <a:gd name="connsiteX4" fmla="*/ 23798 w 776869"/>
                <a:gd name="connsiteY4" fmla="*/ 93094 h 672288"/>
                <a:gd name="connsiteX5" fmla="*/ 237358 w 776869"/>
                <a:gd name="connsiteY5" fmla="*/ 235319 h 672288"/>
                <a:gd name="connsiteX6" fmla="*/ 237358 w 776869"/>
                <a:gd name="connsiteY6" fmla="*/ 235319 h 672288"/>
                <a:gd name="connsiteX7" fmla="*/ 255436 w 776869"/>
                <a:gd name="connsiteY7" fmla="*/ 402391 h 672288"/>
                <a:gd name="connsiteX8" fmla="*/ 504887 w 776869"/>
                <a:gd name="connsiteY8" fmla="*/ 671613 h 672288"/>
                <a:gd name="connsiteX9" fmla="*/ 741513 w 776869"/>
                <a:gd name="connsiteY9" fmla="*/ 537047 h 672288"/>
                <a:gd name="connsiteX10" fmla="*/ 718536 w 776869"/>
                <a:gd name="connsiteY10" fmla="*/ 219912 h 672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6869" h="672288">
                  <a:moveTo>
                    <a:pt x="718536" y="219912"/>
                  </a:moveTo>
                  <a:cubicBezTo>
                    <a:pt x="680687" y="167724"/>
                    <a:pt x="634822" y="124977"/>
                    <a:pt x="580230" y="89264"/>
                  </a:cubicBezTo>
                  <a:cubicBezTo>
                    <a:pt x="397306" y="-30607"/>
                    <a:pt x="210195" y="-20455"/>
                    <a:pt x="19166" y="64685"/>
                  </a:cubicBezTo>
                  <a:cubicBezTo>
                    <a:pt x="10706" y="68425"/>
                    <a:pt x="-3365" y="70562"/>
                    <a:pt x="731" y="84723"/>
                  </a:cubicBezTo>
                  <a:cubicBezTo>
                    <a:pt x="3760" y="95142"/>
                    <a:pt x="15515" y="93272"/>
                    <a:pt x="23798" y="93094"/>
                  </a:cubicBezTo>
                  <a:cubicBezTo>
                    <a:pt x="127817" y="91491"/>
                    <a:pt x="197104" y="141630"/>
                    <a:pt x="237358" y="235319"/>
                  </a:cubicBezTo>
                  <a:lnTo>
                    <a:pt x="237358" y="235319"/>
                  </a:lnTo>
                  <a:cubicBezTo>
                    <a:pt x="243325" y="291069"/>
                    <a:pt x="249024" y="346730"/>
                    <a:pt x="255436" y="402391"/>
                  </a:cubicBezTo>
                  <a:cubicBezTo>
                    <a:pt x="273960" y="563764"/>
                    <a:pt x="364176" y="662084"/>
                    <a:pt x="504887" y="671613"/>
                  </a:cubicBezTo>
                  <a:cubicBezTo>
                    <a:pt x="612558" y="678916"/>
                    <a:pt x="689949" y="626550"/>
                    <a:pt x="741513" y="537047"/>
                  </a:cubicBezTo>
                  <a:cubicBezTo>
                    <a:pt x="797442" y="439974"/>
                    <a:pt x="784974" y="302558"/>
                    <a:pt x="718536" y="219912"/>
                  </a:cubicBezTo>
                  <a:close/>
                </a:path>
              </a:pathLst>
            </a:custGeom>
            <a:solidFill>
              <a:schemeClr val="accent3"/>
            </a:solidFill>
            <a:ln w="89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5" name="Graphic 3">
              <a:extLst>
                <a:ext uri="{FF2B5EF4-FFF2-40B4-BE49-F238E27FC236}">
                  <a16:creationId xmlns:a16="http://schemas.microsoft.com/office/drawing/2014/main" id="{A0C4A367-4F99-4F2E-BD29-2C662DC6A123}"/>
                </a:ext>
              </a:extLst>
            </p:cNvPr>
            <p:cNvSpPr/>
            <p:nvPr/>
          </p:nvSpPr>
          <p:spPr>
            <a:xfrm>
              <a:off x="7213173" y="3655900"/>
              <a:ext cx="418086" cy="397255"/>
            </a:xfrm>
            <a:custGeom>
              <a:avLst/>
              <a:gdLst>
                <a:gd name="connsiteX0" fmla="*/ 118413 w 418086"/>
                <a:gd name="connsiteY0" fmla="*/ 397215 h 397255"/>
                <a:gd name="connsiteX1" fmla="*/ 17333 w 418086"/>
                <a:gd name="connsiteY1" fmla="*/ 379403 h 397255"/>
                <a:gd name="connsiteX2" fmla="*/ 56 w 418086"/>
                <a:gd name="connsiteY2" fmla="*/ 362928 h 397255"/>
                <a:gd name="connsiteX3" fmla="*/ 10920 w 418086"/>
                <a:gd name="connsiteY3" fmla="*/ 350816 h 397255"/>
                <a:gd name="connsiteX4" fmla="*/ 113426 w 418086"/>
                <a:gd name="connsiteY4" fmla="*/ 163260 h 397255"/>
                <a:gd name="connsiteX5" fmla="*/ 227242 w 418086"/>
                <a:gd name="connsiteY5" fmla="*/ 6608 h 397255"/>
                <a:gd name="connsiteX6" fmla="*/ 369556 w 418086"/>
                <a:gd name="connsiteY6" fmla="*/ 43745 h 397255"/>
                <a:gd name="connsiteX7" fmla="*/ 411057 w 418086"/>
                <a:gd name="connsiteY7" fmla="*/ 211619 h 397255"/>
                <a:gd name="connsiteX8" fmla="*/ 118413 w 418086"/>
                <a:gd name="connsiteY8" fmla="*/ 397215 h 397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8086" h="397255">
                  <a:moveTo>
                    <a:pt x="118413" y="397215"/>
                  </a:moveTo>
                  <a:cubicBezTo>
                    <a:pt x="89380" y="395523"/>
                    <a:pt x="52689" y="391515"/>
                    <a:pt x="17333" y="379403"/>
                  </a:cubicBezTo>
                  <a:cubicBezTo>
                    <a:pt x="9139" y="376643"/>
                    <a:pt x="-835" y="373882"/>
                    <a:pt x="56" y="362928"/>
                  </a:cubicBezTo>
                  <a:cubicBezTo>
                    <a:pt x="412" y="358475"/>
                    <a:pt x="6290" y="352419"/>
                    <a:pt x="10920" y="350816"/>
                  </a:cubicBezTo>
                  <a:cubicBezTo>
                    <a:pt x="101493" y="318844"/>
                    <a:pt x="109507" y="242522"/>
                    <a:pt x="113426" y="163260"/>
                  </a:cubicBezTo>
                  <a:cubicBezTo>
                    <a:pt x="117434" y="82307"/>
                    <a:pt x="158222" y="26913"/>
                    <a:pt x="227242" y="6608"/>
                  </a:cubicBezTo>
                  <a:cubicBezTo>
                    <a:pt x="282190" y="-9601"/>
                    <a:pt x="329302" y="4471"/>
                    <a:pt x="369556" y="43745"/>
                  </a:cubicBezTo>
                  <a:cubicBezTo>
                    <a:pt x="418003" y="91035"/>
                    <a:pt x="426553" y="149813"/>
                    <a:pt x="411057" y="211619"/>
                  </a:cubicBezTo>
                  <a:cubicBezTo>
                    <a:pt x="384963" y="316262"/>
                    <a:pt x="255028" y="399353"/>
                    <a:pt x="118413" y="397215"/>
                  </a:cubicBezTo>
                  <a:close/>
                </a:path>
              </a:pathLst>
            </a:custGeom>
            <a:solidFill>
              <a:schemeClr val="accent5"/>
            </a:solidFill>
            <a:ln w="89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6" name="Graphic 3">
              <a:extLst>
                <a:ext uri="{FF2B5EF4-FFF2-40B4-BE49-F238E27FC236}">
                  <a16:creationId xmlns:a16="http://schemas.microsoft.com/office/drawing/2014/main" id="{8C69FC4D-DABE-4929-9156-D8EE0603D722}"/>
                </a:ext>
              </a:extLst>
            </p:cNvPr>
            <p:cNvSpPr/>
            <p:nvPr/>
          </p:nvSpPr>
          <p:spPr>
            <a:xfrm>
              <a:off x="10111443" y="2023122"/>
              <a:ext cx="1019122" cy="1621678"/>
            </a:xfrm>
            <a:custGeom>
              <a:avLst/>
              <a:gdLst>
                <a:gd name="connsiteX0" fmla="*/ 260841 w 1019122"/>
                <a:gd name="connsiteY0" fmla="*/ 975105 h 1621678"/>
                <a:gd name="connsiteX1" fmla="*/ 66249 w 1019122"/>
                <a:gd name="connsiteY1" fmla="*/ 702499 h 1621678"/>
                <a:gd name="connsiteX2" fmla="*/ 62954 w 1019122"/>
                <a:gd name="connsiteY2" fmla="*/ 217491 h 1621678"/>
                <a:gd name="connsiteX3" fmla="*/ 620456 w 1019122"/>
                <a:gd name="connsiteY3" fmla="*/ 43562 h 1621678"/>
                <a:gd name="connsiteX4" fmla="*/ 1017920 w 1019122"/>
                <a:gd name="connsiteY4" fmla="*/ 719064 h 1621678"/>
                <a:gd name="connsiteX5" fmla="*/ 215243 w 1019122"/>
                <a:gd name="connsiteY5" fmla="*/ 1614451 h 1621678"/>
                <a:gd name="connsiteX6" fmla="*/ 200014 w 1019122"/>
                <a:gd name="connsiteY6" fmla="*/ 1617122 h 1621678"/>
                <a:gd name="connsiteX7" fmla="*/ 138297 w 1019122"/>
                <a:gd name="connsiteY7" fmla="*/ 1609018 h 1621678"/>
                <a:gd name="connsiteX8" fmla="*/ 183004 w 1019122"/>
                <a:gd name="connsiteY8" fmla="*/ 1570901 h 1621678"/>
                <a:gd name="connsiteX9" fmla="*/ 338410 w 1019122"/>
                <a:gd name="connsiteY9" fmla="*/ 1121872 h 1621678"/>
                <a:gd name="connsiteX10" fmla="*/ 260841 w 1019122"/>
                <a:gd name="connsiteY10" fmla="*/ 975105 h 1621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19122" h="1621678">
                  <a:moveTo>
                    <a:pt x="260841" y="975105"/>
                  </a:moveTo>
                  <a:cubicBezTo>
                    <a:pt x="206604" y="886048"/>
                    <a:pt x="121554" y="805005"/>
                    <a:pt x="66249" y="702499"/>
                  </a:cubicBezTo>
                  <a:cubicBezTo>
                    <a:pt x="-20760" y="541127"/>
                    <a:pt x="-22274" y="377617"/>
                    <a:pt x="62954" y="217491"/>
                  </a:cubicBezTo>
                  <a:cubicBezTo>
                    <a:pt x="170269" y="15776"/>
                    <a:pt x="402264" y="-53957"/>
                    <a:pt x="620456" y="43562"/>
                  </a:cubicBezTo>
                  <a:cubicBezTo>
                    <a:pt x="873468" y="156665"/>
                    <a:pt x="1034751" y="430784"/>
                    <a:pt x="1017920" y="719064"/>
                  </a:cubicBezTo>
                  <a:cubicBezTo>
                    <a:pt x="990936" y="1180472"/>
                    <a:pt x="670773" y="1537594"/>
                    <a:pt x="215243" y="1614451"/>
                  </a:cubicBezTo>
                  <a:cubicBezTo>
                    <a:pt x="210166" y="1615341"/>
                    <a:pt x="205090" y="1616944"/>
                    <a:pt x="200014" y="1617122"/>
                  </a:cubicBezTo>
                  <a:cubicBezTo>
                    <a:pt x="178284" y="1617924"/>
                    <a:pt x="145867" y="1630926"/>
                    <a:pt x="138297" y="1609018"/>
                  </a:cubicBezTo>
                  <a:cubicBezTo>
                    <a:pt x="128857" y="1581588"/>
                    <a:pt x="165459" y="1580519"/>
                    <a:pt x="183004" y="1570901"/>
                  </a:cubicBezTo>
                  <a:cubicBezTo>
                    <a:pt x="346425" y="1481933"/>
                    <a:pt x="405649" y="1311031"/>
                    <a:pt x="338410" y="1121872"/>
                  </a:cubicBezTo>
                  <a:cubicBezTo>
                    <a:pt x="321044" y="1072712"/>
                    <a:pt x="295395" y="1028094"/>
                    <a:pt x="260841" y="975105"/>
                  </a:cubicBezTo>
                  <a:close/>
                </a:path>
              </a:pathLst>
            </a:custGeom>
            <a:solidFill>
              <a:schemeClr val="accent4"/>
            </a:solidFill>
            <a:ln w="89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7" name="Graphic 3">
              <a:extLst>
                <a:ext uri="{FF2B5EF4-FFF2-40B4-BE49-F238E27FC236}">
                  <a16:creationId xmlns:a16="http://schemas.microsoft.com/office/drawing/2014/main" id="{AE377CDB-9108-4C3C-8AAD-DF4F006A3F59}"/>
                </a:ext>
              </a:extLst>
            </p:cNvPr>
            <p:cNvSpPr/>
            <p:nvPr/>
          </p:nvSpPr>
          <p:spPr>
            <a:xfrm>
              <a:off x="8782689" y="3735283"/>
              <a:ext cx="1960752" cy="2522480"/>
            </a:xfrm>
            <a:custGeom>
              <a:avLst/>
              <a:gdLst>
                <a:gd name="connsiteX0" fmla="*/ 963965 w 1960752"/>
                <a:gd name="connsiteY0" fmla="*/ 949697 h 2522480"/>
                <a:gd name="connsiteX1" fmla="*/ 457494 w 1960752"/>
                <a:gd name="connsiteY1" fmla="*/ 1126833 h 2522480"/>
                <a:gd name="connsiteX2" fmla="*/ 5525 w 1960752"/>
                <a:gd name="connsiteY2" fmla="*/ 1759410 h 2522480"/>
                <a:gd name="connsiteX3" fmla="*/ 575495 w 1960752"/>
                <a:gd name="connsiteY3" fmla="*/ 2503398 h 2522480"/>
                <a:gd name="connsiteX4" fmla="*/ 1719619 w 1960752"/>
                <a:gd name="connsiteY4" fmla="*/ 1986062 h 2522480"/>
                <a:gd name="connsiteX5" fmla="*/ 1494303 w 1960752"/>
                <a:gd name="connsiteY5" fmla="*/ 69718 h 2522480"/>
                <a:gd name="connsiteX6" fmla="*/ 1476848 w 1960752"/>
                <a:gd name="connsiteY6" fmla="*/ 52084 h 2522480"/>
                <a:gd name="connsiteX7" fmla="*/ 1388502 w 1960752"/>
                <a:gd name="connsiteY7" fmla="*/ 5596 h 2522480"/>
                <a:gd name="connsiteX8" fmla="*/ 1411924 w 1960752"/>
                <a:gd name="connsiteY8" fmla="*/ 96880 h 2522480"/>
                <a:gd name="connsiteX9" fmla="*/ 1201215 w 1960752"/>
                <a:gd name="connsiteY9" fmla="*/ 829202 h 2522480"/>
                <a:gd name="connsiteX10" fmla="*/ 963965 w 1960752"/>
                <a:gd name="connsiteY10" fmla="*/ 949697 h 252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60752" h="2522480">
                  <a:moveTo>
                    <a:pt x="963965" y="949697"/>
                  </a:moveTo>
                  <a:cubicBezTo>
                    <a:pt x="810696" y="1016223"/>
                    <a:pt x="624477" y="1043742"/>
                    <a:pt x="457494" y="1126833"/>
                  </a:cubicBezTo>
                  <a:cubicBezTo>
                    <a:pt x="194595" y="1257658"/>
                    <a:pt x="41682" y="1470685"/>
                    <a:pt x="5525" y="1759410"/>
                  </a:cubicBezTo>
                  <a:cubicBezTo>
                    <a:pt x="-39983" y="2123121"/>
                    <a:pt x="199671" y="2429212"/>
                    <a:pt x="575495" y="2503398"/>
                  </a:cubicBezTo>
                  <a:cubicBezTo>
                    <a:pt x="1011343" y="2589339"/>
                    <a:pt x="1475690" y="2379429"/>
                    <a:pt x="1719619" y="1986062"/>
                  </a:cubicBezTo>
                  <a:cubicBezTo>
                    <a:pt x="2110137" y="1356424"/>
                    <a:pt x="2020189" y="592041"/>
                    <a:pt x="1494303" y="69718"/>
                  </a:cubicBezTo>
                  <a:cubicBezTo>
                    <a:pt x="1488426" y="63840"/>
                    <a:pt x="1483349" y="57071"/>
                    <a:pt x="1476848" y="52084"/>
                  </a:cubicBezTo>
                  <a:cubicBezTo>
                    <a:pt x="1449151" y="30977"/>
                    <a:pt x="1418693" y="-16134"/>
                    <a:pt x="1388502" y="5596"/>
                  </a:cubicBezTo>
                  <a:cubicBezTo>
                    <a:pt x="1350831" y="32759"/>
                    <a:pt x="1397675" y="68115"/>
                    <a:pt x="1411924" y="96880"/>
                  </a:cubicBezTo>
                  <a:cubicBezTo>
                    <a:pt x="1543908" y="364766"/>
                    <a:pt x="1463846" y="643516"/>
                    <a:pt x="1201215" y="829202"/>
                  </a:cubicBezTo>
                  <a:cubicBezTo>
                    <a:pt x="1132907" y="877471"/>
                    <a:pt x="1058098" y="912204"/>
                    <a:pt x="963965" y="949697"/>
                  </a:cubicBezTo>
                  <a:close/>
                </a:path>
              </a:pathLst>
            </a:custGeom>
            <a:solidFill>
              <a:schemeClr val="accent3"/>
            </a:solidFill>
            <a:ln w="89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718" name="Group 200">
            <a:extLst>
              <a:ext uri="{FF2B5EF4-FFF2-40B4-BE49-F238E27FC236}">
                <a16:creationId xmlns:a16="http://schemas.microsoft.com/office/drawing/2014/main" id="{413FC2F4-CB8D-49F3-9507-AEAD20A12D13}"/>
              </a:ext>
            </a:extLst>
          </p:cNvPr>
          <p:cNvGrpSpPr/>
          <p:nvPr/>
        </p:nvGrpSpPr>
        <p:grpSpPr>
          <a:xfrm flipH="1">
            <a:off x="1450746" y="2044286"/>
            <a:ext cx="3101547" cy="2628192"/>
            <a:chOff x="7016681" y="1871145"/>
            <a:chExt cx="5176676" cy="4386618"/>
          </a:xfrm>
        </p:grpSpPr>
        <p:sp>
          <p:nvSpPr>
            <p:cNvPr id="1719" name="Graphic 3">
              <a:extLst>
                <a:ext uri="{FF2B5EF4-FFF2-40B4-BE49-F238E27FC236}">
                  <a16:creationId xmlns:a16="http://schemas.microsoft.com/office/drawing/2014/main" id="{3CBD1A4F-AC92-4BBF-AA8D-F291A29A57FF}"/>
                </a:ext>
              </a:extLst>
            </p:cNvPr>
            <p:cNvSpPr/>
            <p:nvPr/>
          </p:nvSpPr>
          <p:spPr>
            <a:xfrm>
              <a:off x="10181257" y="2192262"/>
              <a:ext cx="2012100" cy="1869042"/>
            </a:xfrm>
            <a:custGeom>
              <a:avLst/>
              <a:gdLst>
                <a:gd name="connsiteX0" fmla="*/ 710945 w 2012100"/>
                <a:gd name="connsiteY0" fmla="*/ 1023800 h 1869042"/>
                <a:gd name="connsiteX1" fmla="*/ 762687 w 2012100"/>
                <a:gd name="connsiteY1" fmla="*/ 554377 h 1869042"/>
                <a:gd name="connsiteX2" fmla="*/ 1205660 w 2012100"/>
                <a:gd name="connsiteY2" fmla="*/ 38643 h 1869042"/>
                <a:gd name="connsiteX3" fmla="*/ 1936201 w 2012100"/>
                <a:gd name="connsiteY3" fmla="*/ 374302 h 1869042"/>
                <a:gd name="connsiteX4" fmla="*/ 1721305 w 2012100"/>
                <a:gd name="connsiteY4" fmla="*/ 1458669 h 1869042"/>
                <a:gd name="connsiteX5" fmla="*/ 75874 w 2012100"/>
                <a:gd name="connsiteY5" fmla="*/ 1657178 h 1869042"/>
                <a:gd name="connsiteX6" fmla="*/ 57795 w 2012100"/>
                <a:gd name="connsiteY6" fmla="*/ 1645868 h 1869042"/>
                <a:gd name="connsiteX7" fmla="*/ 2134 w 2012100"/>
                <a:gd name="connsiteY7" fmla="*/ 1579787 h 1869042"/>
                <a:gd name="connsiteX8" fmla="*/ 82910 w 2012100"/>
                <a:gd name="connsiteY8" fmla="*/ 1581123 h 1869042"/>
                <a:gd name="connsiteX9" fmla="*/ 655195 w 2012100"/>
                <a:gd name="connsiteY9" fmla="*/ 1251342 h 1869042"/>
                <a:gd name="connsiteX10" fmla="*/ 710945 w 2012100"/>
                <a:gd name="connsiteY10" fmla="*/ 1023800 h 1869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12100" h="1869042">
                  <a:moveTo>
                    <a:pt x="710945" y="1023800"/>
                  </a:moveTo>
                  <a:cubicBezTo>
                    <a:pt x="737484" y="879170"/>
                    <a:pt x="724927" y="714146"/>
                    <a:pt x="762687" y="554377"/>
                  </a:cubicBezTo>
                  <a:cubicBezTo>
                    <a:pt x="822089" y="302789"/>
                    <a:pt x="971172" y="128503"/>
                    <a:pt x="1205660" y="38643"/>
                  </a:cubicBezTo>
                  <a:cubicBezTo>
                    <a:pt x="1501154" y="-74549"/>
                    <a:pt x="1802704" y="67943"/>
                    <a:pt x="1936201" y="374302"/>
                  </a:cubicBezTo>
                  <a:cubicBezTo>
                    <a:pt x="2091073" y="729553"/>
                    <a:pt x="2003796" y="1169676"/>
                    <a:pt x="1721305" y="1458669"/>
                  </a:cubicBezTo>
                  <a:cubicBezTo>
                    <a:pt x="1269159" y="1921234"/>
                    <a:pt x="612804" y="2000407"/>
                    <a:pt x="75874" y="1657178"/>
                  </a:cubicBezTo>
                  <a:cubicBezTo>
                    <a:pt x="69907" y="1653349"/>
                    <a:pt x="63228" y="1650410"/>
                    <a:pt x="57795" y="1645868"/>
                  </a:cubicBezTo>
                  <a:cubicBezTo>
                    <a:pt x="34908" y="1626453"/>
                    <a:pt x="-10333" y="1610067"/>
                    <a:pt x="2134" y="1579787"/>
                  </a:cubicBezTo>
                  <a:cubicBezTo>
                    <a:pt x="17719" y="1541937"/>
                    <a:pt x="56104" y="1574889"/>
                    <a:pt x="82910" y="1581123"/>
                  </a:cubicBezTo>
                  <a:cubicBezTo>
                    <a:pt x="332094" y="1639278"/>
                    <a:pt x="549928" y="1513973"/>
                    <a:pt x="655195" y="1251342"/>
                  </a:cubicBezTo>
                  <a:cubicBezTo>
                    <a:pt x="682714" y="1183035"/>
                    <a:pt x="697587" y="1111967"/>
                    <a:pt x="710945" y="1023800"/>
                  </a:cubicBezTo>
                  <a:close/>
                </a:path>
              </a:pathLst>
            </a:custGeom>
            <a:solidFill>
              <a:schemeClr val="accent1"/>
            </a:solidFill>
            <a:ln w="89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0" name="Graphic 3">
              <a:extLst>
                <a:ext uri="{FF2B5EF4-FFF2-40B4-BE49-F238E27FC236}">
                  <a16:creationId xmlns:a16="http://schemas.microsoft.com/office/drawing/2014/main" id="{39774BE0-3A49-4E37-BC54-80AE8B7840AC}"/>
                </a:ext>
              </a:extLst>
            </p:cNvPr>
            <p:cNvSpPr/>
            <p:nvPr/>
          </p:nvSpPr>
          <p:spPr>
            <a:xfrm>
              <a:off x="8926365" y="2737465"/>
              <a:ext cx="1495937" cy="939173"/>
            </a:xfrm>
            <a:custGeom>
              <a:avLst/>
              <a:gdLst>
                <a:gd name="connsiteX0" fmla="*/ 596576 w 1495937"/>
                <a:gd name="connsiteY0" fmla="*/ 720478 h 939173"/>
                <a:gd name="connsiteX1" fmla="*/ 858850 w 1495937"/>
                <a:gd name="connsiteY1" fmla="*/ 888619 h 939173"/>
                <a:gd name="connsiteX2" fmla="*/ 1309839 w 1495937"/>
                <a:gd name="connsiteY2" fmla="*/ 868759 h 939173"/>
                <a:gd name="connsiteX3" fmla="*/ 1445919 w 1495937"/>
                <a:gd name="connsiteY3" fmla="*/ 341805 h 939173"/>
                <a:gd name="connsiteX4" fmla="*/ 799716 w 1495937"/>
                <a:gd name="connsiteY4" fmla="*/ 3920 h 939173"/>
                <a:gd name="connsiteX5" fmla="*/ 4252 w 1495937"/>
                <a:gd name="connsiteY5" fmla="*/ 793149 h 939173"/>
                <a:gd name="connsiteX6" fmla="*/ 2472 w 1495937"/>
                <a:gd name="connsiteY6" fmla="*/ 807487 h 939173"/>
                <a:gd name="connsiteX7" fmla="*/ 12891 w 1495937"/>
                <a:gd name="connsiteY7" fmla="*/ 864485 h 939173"/>
                <a:gd name="connsiteX8" fmla="*/ 46288 w 1495937"/>
                <a:gd name="connsiteY8" fmla="*/ 821113 h 939173"/>
                <a:gd name="connsiteX9" fmla="*/ 456576 w 1495937"/>
                <a:gd name="connsiteY9" fmla="*/ 655199 h 939173"/>
                <a:gd name="connsiteX10" fmla="*/ 596576 w 1495937"/>
                <a:gd name="connsiteY10" fmla="*/ 720478 h 939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95937" h="939173">
                  <a:moveTo>
                    <a:pt x="596576" y="720478"/>
                  </a:moveTo>
                  <a:cubicBezTo>
                    <a:pt x="681893" y="766699"/>
                    <a:pt x="761154" y="842042"/>
                    <a:pt x="858850" y="888619"/>
                  </a:cubicBezTo>
                  <a:cubicBezTo>
                    <a:pt x="1012832" y="962003"/>
                    <a:pt x="1164942" y="955591"/>
                    <a:pt x="1309839" y="868759"/>
                  </a:cubicBezTo>
                  <a:cubicBezTo>
                    <a:pt x="1492407" y="759307"/>
                    <a:pt x="1546554" y="540136"/>
                    <a:pt x="1445919" y="341805"/>
                  </a:cubicBezTo>
                  <a:cubicBezTo>
                    <a:pt x="1329165" y="111769"/>
                    <a:pt x="1066889" y="-25380"/>
                    <a:pt x="799716" y="3920"/>
                  </a:cubicBezTo>
                  <a:cubicBezTo>
                    <a:pt x="372061" y="50853"/>
                    <a:pt x="54749" y="365672"/>
                    <a:pt x="4252" y="793149"/>
                  </a:cubicBezTo>
                  <a:cubicBezTo>
                    <a:pt x="3718" y="797959"/>
                    <a:pt x="2383" y="802679"/>
                    <a:pt x="2472" y="807487"/>
                  </a:cubicBezTo>
                  <a:cubicBezTo>
                    <a:pt x="2739" y="827704"/>
                    <a:pt x="-7859" y="858518"/>
                    <a:pt x="12891" y="864485"/>
                  </a:cubicBezTo>
                  <a:cubicBezTo>
                    <a:pt x="38807" y="871965"/>
                    <a:pt x="38183" y="837856"/>
                    <a:pt x="46288" y="821113"/>
                  </a:cubicBezTo>
                  <a:cubicBezTo>
                    <a:pt x="121542" y="664817"/>
                    <a:pt x="277571" y="601586"/>
                    <a:pt x="456576" y="655199"/>
                  </a:cubicBezTo>
                  <a:cubicBezTo>
                    <a:pt x="503065" y="669092"/>
                    <a:pt x="545723" y="690911"/>
                    <a:pt x="596576" y="720478"/>
                  </a:cubicBezTo>
                  <a:close/>
                </a:path>
              </a:pathLst>
            </a:custGeom>
            <a:solidFill>
              <a:schemeClr val="accent5"/>
            </a:solidFill>
            <a:ln w="89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1" name="Graphic 3">
              <a:extLst>
                <a:ext uri="{FF2B5EF4-FFF2-40B4-BE49-F238E27FC236}">
                  <a16:creationId xmlns:a16="http://schemas.microsoft.com/office/drawing/2014/main" id="{C6C89A21-9411-4061-A85E-A09538D70AA2}"/>
                </a:ext>
              </a:extLst>
            </p:cNvPr>
            <p:cNvSpPr/>
            <p:nvPr/>
          </p:nvSpPr>
          <p:spPr>
            <a:xfrm>
              <a:off x="8431317" y="3126862"/>
              <a:ext cx="1680100" cy="1821794"/>
            </a:xfrm>
            <a:custGeom>
              <a:avLst/>
              <a:gdLst>
                <a:gd name="connsiteX0" fmla="*/ 530560 w 1680100"/>
                <a:gd name="connsiteY0" fmla="*/ 1059395 h 1821794"/>
                <a:gd name="connsiteX1" fmla="*/ 480688 w 1680100"/>
                <a:gd name="connsiteY1" fmla="*/ 633521 h 1821794"/>
                <a:gd name="connsiteX2" fmla="*/ 777161 w 1680100"/>
                <a:gd name="connsiteY2" fmla="*/ 87419 h 1821794"/>
                <a:gd name="connsiteX3" fmla="*/ 1511175 w 1680100"/>
                <a:gd name="connsiteY3" fmla="*/ 236769 h 1821794"/>
                <a:gd name="connsiteX4" fmla="*/ 1539583 w 1680100"/>
                <a:gd name="connsiteY4" fmla="*/ 1240004 h 1821794"/>
                <a:gd name="connsiteX5" fmla="*/ 83490 w 1680100"/>
                <a:gd name="connsiteY5" fmla="*/ 1748435 h 1821794"/>
                <a:gd name="connsiteX6" fmla="*/ 64699 w 1680100"/>
                <a:gd name="connsiteY6" fmla="*/ 1742022 h 1821794"/>
                <a:gd name="connsiteX7" fmla="*/ 399 w 1680100"/>
                <a:gd name="connsiteY7" fmla="*/ 1694822 h 1821794"/>
                <a:gd name="connsiteX8" fmla="*/ 74228 w 1680100"/>
                <a:gd name="connsiteY8" fmla="*/ 1679682 h 1821794"/>
                <a:gd name="connsiteX9" fmla="*/ 526819 w 1680100"/>
                <a:gd name="connsiteY9" fmla="*/ 1272065 h 1821794"/>
                <a:gd name="connsiteX10" fmla="*/ 530560 w 1680100"/>
                <a:gd name="connsiteY10" fmla="*/ 1059395 h 18217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80100" h="1821794">
                  <a:moveTo>
                    <a:pt x="530560" y="1059395"/>
                  </a:moveTo>
                  <a:cubicBezTo>
                    <a:pt x="524771" y="925987"/>
                    <a:pt x="479352" y="782515"/>
                    <a:pt x="480688" y="633521"/>
                  </a:cubicBezTo>
                  <a:cubicBezTo>
                    <a:pt x="482736" y="398765"/>
                    <a:pt x="582391" y="214416"/>
                    <a:pt x="777161" y="87419"/>
                  </a:cubicBezTo>
                  <a:cubicBezTo>
                    <a:pt x="1022604" y="-72528"/>
                    <a:pt x="1326469" y="-7338"/>
                    <a:pt x="1511175" y="236769"/>
                  </a:cubicBezTo>
                  <a:cubicBezTo>
                    <a:pt x="1725447" y="519884"/>
                    <a:pt x="1736936" y="927056"/>
                    <a:pt x="1539583" y="1240004"/>
                  </a:cubicBezTo>
                  <a:cubicBezTo>
                    <a:pt x="1223696" y="1740865"/>
                    <a:pt x="642861" y="1943649"/>
                    <a:pt x="83490" y="1748435"/>
                  </a:cubicBezTo>
                  <a:cubicBezTo>
                    <a:pt x="77256" y="1746297"/>
                    <a:pt x="70577" y="1744962"/>
                    <a:pt x="64699" y="1742022"/>
                  </a:cubicBezTo>
                  <a:cubicBezTo>
                    <a:pt x="39852" y="1729465"/>
                    <a:pt x="-4677" y="1724033"/>
                    <a:pt x="399" y="1694822"/>
                  </a:cubicBezTo>
                  <a:cubicBezTo>
                    <a:pt x="6722" y="1658219"/>
                    <a:pt x="48490" y="1679593"/>
                    <a:pt x="74228" y="1679682"/>
                  </a:cubicBezTo>
                  <a:cubicBezTo>
                    <a:pt x="312903" y="1680840"/>
                    <a:pt x="485230" y="1525790"/>
                    <a:pt x="526819" y="1272065"/>
                  </a:cubicBezTo>
                  <a:cubicBezTo>
                    <a:pt x="537773" y="1206073"/>
                    <a:pt x="536616" y="1140171"/>
                    <a:pt x="530560" y="1059395"/>
                  </a:cubicBezTo>
                  <a:close/>
                </a:path>
              </a:pathLst>
            </a:custGeom>
            <a:solidFill>
              <a:schemeClr val="accent2"/>
            </a:solidFill>
            <a:ln w="89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2" name="Graphic 3">
              <a:extLst>
                <a:ext uri="{FF2B5EF4-FFF2-40B4-BE49-F238E27FC236}">
                  <a16:creationId xmlns:a16="http://schemas.microsoft.com/office/drawing/2014/main" id="{96C16128-2EA6-477B-BC94-76ADE7B0E811}"/>
                </a:ext>
              </a:extLst>
            </p:cNvPr>
            <p:cNvSpPr/>
            <p:nvPr/>
          </p:nvSpPr>
          <p:spPr>
            <a:xfrm>
              <a:off x="7016681" y="1871145"/>
              <a:ext cx="1666480" cy="1860941"/>
            </a:xfrm>
            <a:custGeom>
              <a:avLst/>
              <a:gdLst>
                <a:gd name="connsiteX0" fmla="*/ 1666445 w 1666480"/>
                <a:gd name="connsiteY0" fmla="*/ 1075429 h 1860941"/>
                <a:gd name="connsiteX1" fmla="*/ 1443177 w 1666480"/>
                <a:gd name="connsiteY1" fmla="*/ 1790117 h 1860941"/>
                <a:gd name="connsiteX2" fmla="*/ 1388763 w 1666480"/>
                <a:gd name="connsiteY2" fmla="*/ 1854328 h 1860941"/>
                <a:gd name="connsiteX3" fmla="*/ 1364896 w 1666480"/>
                <a:gd name="connsiteY3" fmla="*/ 1857177 h 1860941"/>
                <a:gd name="connsiteX4" fmla="*/ 1360086 w 1666480"/>
                <a:gd name="connsiteY4" fmla="*/ 1836872 h 1860941"/>
                <a:gd name="connsiteX5" fmla="*/ 1367656 w 1666480"/>
                <a:gd name="connsiteY5" fmla="*/ 1811491 h 1860941"/>
                <a:gd name="connsiteX6" fmla="*/ 1120699 w 1666480"/>
                <a:gd name="connsiteY6" fmla="*/ 1248201 h 1860941"/>
                <a:gd name="connsiteX7" fmla="*/ 733655 w 1666480"/>
                <a:gd name="connsiteY7" fmla="*/ 1178558 h 1860941"/>
                <a:gd name="connsiteX8" fmla="*/ 452232 w 1666480"/>
                <a:gd name="connsiteY8" fmla="*/ 1139818 h 1860941"/>
                <a:gd name="connsiteX9" fmla="*/ 2490 w 1666480"/>
                <a:gd name="connsiteY9" fmla="*/ 623461 h 1860941"/>
                <a:gd name="connsiteX10" fmla="*/ 252565 w 1666480"/>
                <a:gd name="connsiteY10" fmla="*/ 129547 h 1860941"/>
                <a:gd name="connsiteX11" fmla="*/ 934747 w 1666480"/>
                <a:gd name="connsiteY11" fmla="*/ 39332 h 1860941"/>
                <a:gd name="connsiteX12" fmla="*/ 1538024 w 1666480"/>
                <a:gd name="connsiteY12" fmla="*/ 563258 h 1860941"/>
                <a:gd name="connsiteX13" fmla="*/ 1666445 w 1666480"/>
                <a:gd name="connsiteY13" fmla="*/ 1075429 h 1860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666480" h="1860941">
                  <a:moveTo>
                    <a:pt x="1666445" y="1075429"/>
                  </a:moveTo>
                  <a:cubicBezTo>
                    <a:pt x="1660211" y="1334765"/>
                    <a:pt x="1587006" y="1573440"/>
                    <a:pt x="1443177" y="1790117"/>
                  </a:cubicBezTo>
                  <a:cubicBezTo>
                    <a:pt x="1427592" y="1813539"/>
                    <a:pt x="1410849" y="1836338"/>
                    <a:pt x="1388763" y="1854328"/>
                  </a:cubicBezTo>
                  <a:cubicBezTo>
                    <a:pt x="1381460" y="1860294"/>
                    <a:pt x="1372109" y="1864213"/>
                    <a:pt x="1364896" y="1857177"/>
                  </a:cubicBezTo>
                  <a:cubicBezTo>
                    <a:pt x="1360621" y="1852992"/>
                    <a:pt x="1359463" y="1843641"/>
                    <a:pt x="1360086" y="1836872"/>
                  </a:cubicBezTo>
                  <a:cubicBezTo>
                    <a:pt x="1360888" y="1828234"/>
                    <a:pt x="1364807" y="1819862"/>
                    <a:pt x="1367656" y="1811491"/>
                  </a:cubicBezTo>
                  <a:cubicBezTo>
                    <a:pt x="1451638" y="1567027"/>
                    <a:pt x="1358038" y="1353645"/>
                    <a:pt x="1120699" y="1248201"/>
                  </a:cubicBezTo>
                  <a:cubicBezTo>
                    <a:pt x="997354" y="1193430"/>
                    <a:pt x="865460" y="1185326"/>
                    <a:pt x="733655" y="1178558"/>
                  </a:cubicBezTo>
                  <a:cubicBezTo>
                    <a:pt x="638541" y="1173659"/>
                    <a:pt x="544407" y="1163240"/>
                    <a:pt x="452232" y="1139818"/>
                  </a:cubicBezTo>
                  <a:cubicBezTo>
                    <a:pt x="210173" y="1078279"/>
                    <a:pt x="25201" y="870240"/>
                    <a:pt x="2490" y="623461"/>
                  </a:cubicBezTo>
                  <a:cubicBezTo>
                    <a:pt x="-17191" y="409455"/>
                    <a:pt x="81039" y="246124"/>
                    <a:pt x="252565" y="129547"/>
                  </a:cubicBezTo>
                  <a:cubicBezTo>
                    <a:pt x="462563" y="-13123"/>
                    <a:pt x="695716" y="-29510"/>
                    <a:pt x="934747" y="39332"/>
                  </a:cubicBezTo>
                  <a:cubicBezTo>
                    <a:pt x="1215546" y="120285"/>
                    <a:pt x="1406040" y="310423"/>
                    <a:pt x="1538024" y="563258"/>
                  </a:cubicBezTo>
                  <a:cubicBezTo>
                    <a:pt x="1621203" y="722939"/>
                    <a:pt x="1667959" y="893395"/>
                    <a:pt x="1666445" y="1075429"/>
                  </a:cubicBezTo>
                  <a:close/>
                </a:path>
              </a:pathLst>
            </a:custGeom>
            <a:solidFill>
              <a:schemeClr val="accent2"/>
            </a:solidFill>
            <a:ln w="89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3" name="Graphic 3">
              <a:extLst>
                <a:ext uri="{FF2B5EF4-FFF2-40B4-BE49-F238E27FC236}">
                  <a16:creationId xmlns:a16="http://schemas.microsoft.com/office/drawing/2014/main" id="{D9AB76CE-8A39-45C7-9E6F-01098D8CF219}"/>
                </a:ext>
              </a:extLst>
            </p:cNvPr>
            <p:cNvSpPr/>
            <p:nvPr/>
          </p:nvSpPr>
          <p:spPr>
            <a:xfrm>
              <a:off x="7663330" y="3586189"/>
              <a:ext cx="1213140" cy="1141274"/>
            </a:xfrm>
            <a:custGeom>
              <a:avLst/>
              <a:gdLst>
                <a:gd name="connsiteX0" fmla="*/ 511366 w 1213141"/>
                <a:gd name="connsiteY0" fmla="*/ 366024 h 1141273"/>
                <a:gd name="connsiteX1" fmla="*/ 797954 w 1213141"/>
                <a:gd name="connsiteY1" fmla="*/ 339841 h 1141273"/>
                <a:gd name="connsiteX2" fmla="*/ 1159261 w 1213141"/>
                <a:gd name="connsiteY2" fmla="*/ 547702 h 1141273"/>
                <a:gd name="connsiteX3" fmla="*/ 1046603 w 1213141"/>
                <a:gd name="connsiteY3" fmla="*/ 1036717 h 1141273"/>
                <a:gd name="connsiteX4" fmla="*/ 373060 w 1213141"/>
                <a:gd name="connsiteY4" fmla="*/ 1038766 h 1141273"/>
                <a:gd name="connsiteX5" fmla="*/ 56727 w 1213141"/>
                <a:gd name="connsiteY5" fmla="*/ 55034 h 1141273"/>
                <a:gd name="connsiteX6" fmla="*/ 61358 w 1213141"/>
                <a:gd name="connsiteY6" fmla="*/ 42566 h 1141273"/>
                <a:gd name="connsiteX7" fmla="*/ 94131 w 1213141"/>
                <a:gd name="connsiteY7" fmla="*/ 353 h 1141273"/>
                <a:gd name="connsiteX8" fmla="*/ 103037 w 1213141"/>
                <a:gd name="connsiteY8" fmla="*/ 50047 h 1141273"/>
                <a:gd name="connsiteX9" fmla="*/ 368785 w 1213141"/>
                <a:gd name="connsiteY9" fmla="*/ 360057 h 1141273"/>
                <a:gd name="connsiteX10" fmla="*/ 511366 w 1213141"/>
                <a:gd name="connsiteY10" fmla="*/ 366024 h 11412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213141" h="1141273">
                  <a:moveTo>
                    <a:pt x="511366" y="366024"/>
                  </a:moveTo>
                  <a:cubicBezTo>
                    <a:pt x="600958" y="364421"/>
                    <a:pt x="698031" y="336457"/>
                    <a:pt x="797954" y="339841"/>
                  </a:cubicBezTo>
                  <a:cubicBezTo>
                    <a:pt x="955408" y="345184"/>
                    <a:pt x="1077417" y="415006"/>
                    <a:pt x="1159261" y="547702"/>
                  </a:cubicBezTo>
                  <a:cubicBezTo>
                    <a:pt x="1262390" y="714774"/>
                    <a:pt x="1213498" y="917113"/>
                    <a:pt x="1046603" y="1036717"/>
                  </a:cubicBezTo>
                  <a:cubicBezTo>
                    <a:pt x="852992" y="1175380"/>
                    <a:pt x="579674" y="1176182"/>
                    <a:pt x="373060" y="1038766"/>
                  </a:cubicBezTo>
                  <a:cubicBezTo>
                    <a:pt x="42389" y="818704"/>
                    <a:pt x="-83806" y="426316"/>
                    <a:pt x="56727" y="55034"/>
                  </a:cubicBezTo>
                  <a:cubicBezTo>
                    <a:pt x="58330" y="50848"/>
                    <a:pt x="59221" y="46396"/>
                    <a:pt x="61358" y="42566"/>
                  </a:cubicBezTo>
                  <a:cubicBezTo>
                    <a:pt x="70175" y="26090"/>
                    <a:pt x="74538" y="-3566"/>
                    <a:pt x="94131" y="353"/>
                  </a:cubicBezTo>
                  <a:cubicBezTo>
                    <a:pt x="118622" y="5251"/>
                    <a:pt x="103571" y="32859"/>
                    <a:pt x="103037" y="50047"/>
                  </a:cubicBezTo>
                  <a:cubicBezTo>
                    <a:pt x="98228" y="209906"/>
                    <a:pt x="199308" y="327907"/>
                    <a:pt x="368785" y="360057"/>
                  </a:cubicBezTo>
                  <a:cubicBezTo>
                    <a:pt x="412868" y="368339"/>
                    <a:pt x="457130" y="368695"/>
                    <a:pt x="511366" y="366024"/>
                  </a:cubicBezTo>
                  <a:close/>
                </a:path>
              </a:pathLst>
            </a:custGeom>
            <a:solidFill>
              <a:schemeClr val="accent4"/>
            </a:solidFill>
            <a:ln w="89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4" name="Graphic 3">
              <a:extLst>
                <a:ext uri="{FF2B5EF4-FFF2-40B4-BE49-F238E27FC236}">
                  <a16:creationId xmlns:a16="http://schemas.microsoft.com/office/drawing/2014/main" id="{B679BB18-ED77-4493-A05E-92D304C984C9}"/>
                </a:ext>
              </a:extLst>
            </p:cNvPr>
            <p:cNvSpPr/>
            <p:nvPr/>
          </p:nvSpPr>
          <p:spPr>
            <a:xfrm>
              <a:off x="7253640" y="3297544"/>
              <a:ext cx="491646" cy="447253"/>
            </a:xfrm>
            <a:custGeom>
              <a:avLst/>
              <a:gdLst>
                <a:gd name="connsiteX0" fmla="*/ 27361 w 491646"/>
                <a:gd name="connsiteY0" fmla="*/ 447254 h 447253"/>
                <a:gd name="connsiteX1" fmla="*/ 733 w 491646"/>
                <a:gd name="connsiteY1" fmla="*/ 291848 h 447253"/>
                <a:gd name="connsiteX2" fmla="*/ 246532 w 491646"/>
                <a:gd name="connsiteY2" fmla="*/ 4548 h 447253"/>
                <a:gd name="connsiteX3" fmla="*/ 376912 w 491646"/>
                <a:gd name="connsiteY3" fmla="*/ 18085 h 447253"/>
                <a:gd name="connsiteX4" fmla="*/ 489838 w 491646"/>
                <a:gd name="connsiteY4" fmla="*/ 185780 h 447253"/>
                <a:gd name="connsiteX5" fmla="*/ 321519 w 491646"/>
                <a:gd name="connsiteY5" fmla="*/ 325957 h 447253"/>
                <a:gd name="connsiteX6" fmla="*/ 215006 w 491646"/>
                <a:gd name="connsiteY6" fmla="*/ 322306 h 447253"/>
                <a:gd name="connsiteX7" fmla="*/ 38671 w 491646"/>
                <a:gd name="connsiteY7" fmla="*/ 436122 h 447253"/>
                <a:gd name="connsiteX8" fmla="*/ 27361 w 491646"/>
                <a:gd name="connsiteY8" fmla="*/ 447254 h 44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91646" h="447253">
                  <a:moveTo>
                    <a:pt x="27361" y="447254"/>
                  </a:moveTo>
                  <a:cubicBezTo>
                    <a:pt x="555" y="396580"/>
                    <a:pt x="-1672" y="344570"/>
                    <a:pt x="733" y="291848"/>
                  </a:cubicBezTo>
                  <a:cubicBezTo>
                    <a:pt x="6789" y="161111"/>
                    <a:pt x="118913" y="31087"/>
                    <a:pt x="246532" y="4548"/>
                  </a:cubicBezTo>
                  <a:cubicBezTo>
                    <a:pt x="291862" y="-4892"/>
                    <a:pt x="335144" y="719"/>
                    <a:pt x="376912" y="18085"/>
                  </a:cubicBezTo>
                  <a:cubicBezTo>
                    <a:pt x="453591" y="49967"/>
                    <a:pt x="501772" y="122460"/>
                    <a:pt x="489838" y="185780"/>
                  </a:cubicBezTo>
                  <a:cubicBezTo>
                    <a:pt x="475678" y="260945"/>
                    <a:pt x="403452" y="322395"/>
                    <a:pt x="321519" y="325957"/>
                  </a:cubicBezTo>
                  <a:cubicBezTo>
                    <a:pt x="286163" y="327471"/>
                    <a:pt x="250540" y="322662"/>
                    <a:pt x="215006" y="322306"/>
                  </a:cubicBezTo>
                  <a:cubicBezTo>
                    <a:pt x="131380" y="321326"/>
                    <a:pt x="61648" y="342700"/>
                    <a:pt x="38671" y="436122"/>
                  </a:cubicBezTo>
                  <a:cubicBezTo>
                    <a:pt x="38048" y="439506"/>
                    <a:pt x="33239" y="441732"/>
                    <a:pt x="27361" y="447254"/>
                  </a:cubicBezTo>
                  <a:close/>
                </a:path>
              </a:pathLst>
            </a:custGeom>
            <a:solidFill>
              <a:schemeClr val="accent6"/>
            </a:solidFill>
            <a:ln w="89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5" name="Graphic 3">
              <a:extLst>
                <a:ext uri="{FF2B5EF4-FFF2-40B4-BE49-F238E27FC236}">
                  <a16:creationId xmlns:a16="http://schemas.microsoft.com/office/drawing/2014/main" id="{BC7412AC-67CB-4F28-A748-BD4CD0A5113C}"/>
                </a:ext>
              </a:extLst>
            </p:cNvPr>
            <p:cNvSpPr/>
            <p:nvPr/>
          </p:nvSpPr>
          <p:spPr>
            <a:xfrm>
              <a:off x="7561336" y="3168477"/>
              <a:ext cx="776869" cy="672288"/>
            </a:xfrm>
            <a:custGeom>
              <a:avLst/>
              <a:gdLst>
                <a:gd name="connsiteX0" fmla="*/ 718536 w 776869"/>
                <a:gd name="connsiteY0" fmla="*/ 219912 h 672288"/>
                <a:gd name="connsiteX1" fmla="*/ 580230 w 776869"/>
                <a:gd name="connsiteY1" fmla="*/ 89264 h 672288"/>
                <a:gd name="connsiteX2" fmla="*/ 19166 w 776869"/>
                <a:gd name="connsiteY2" fmla="*/ 64685 h 672288"/>
                <a:gd name="connsiteX3" fmla="*/ 731 w 776869"/>
                <a:gd name="connsiteY3" fmla="*/ 84723 h 672288"/>
                <a:gd name="connsiteX4" fmla="*/ 23798 w 776869"/>
                <a:gd name="connsiteY4" fmla="*/ 93094 h 672288"/>
                <a:gd name="connsiteX5" fmla="*/ 237358 w 776869"/>
                <a:gd name="connsiteY5" fmla="*/ 235319 h 672288"/>
                <a:gd name="connsiteX6" fmla="*/ 237358 w 776869"/>
                <a:gd name="connsiteY6" fmla="*/ 235319 h 672288"/>
                <a:gd name="connsiteX7" fmla="*/ 255436 w 776869"/>
                <a:gd name="connsiteY7" fmla="*/ 402391 h 672288"/>
                <a:gd name="connsiteX8" fmla="*/ 504887 w 776869"/>
                <a:gd name="connsiteY8" fmla="*/ 671613 h 672288"/>
                <a:gd name="connsiteX9" fmla="*/ 741513 w 776869"/>
                <a:gd name="connsiteY9" fmla="*/ 537047 h 672288"/>
                <a:gd name="connsiteX10" fmla="*/ 718536 w 776869"/>
                <a:gd name="connsiteY10" fmla="*/ 219912 h 672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76869" h="672288">
                  <a:moveTo>
                    <a:pt x="718536" y="219912"/>
                  </a:moveTo>
                  <a:cubicBezTo>
                    <a:pt x="680687" y="167724"/>
                    <a:pt x="634822" y="124977"/>
                    <a:pt x="580230" y="89264"/>
                  </a:cubicBezTo>
                  <a:cubicBezTo>
                    <a:pt x="397306" y="-30607"/>
                    <a:pt x="210195" y="-20455"/>
                    <a:pt x="19166" y="64685"/>
                  </a:cubicBezTo>
                  <a:cubicBezTo>
                    <a:pt x="10706" y="68425"/>
                    <a:pt x="-3365" y="70562"/>
                    <a:pt x="731" y="84723"/>
                  </a:cubicBezTo>
                  <a:cubicBezTo>
                    <a:pt x="3760" y="95142"/>
                    <a:pt x="15515" y="93272"/>
                    <a:pt x="23798" y="93094"/>
                  </a:cubicBezTo>
                  <a:cubicBezTo>
                    <a:pt x="127817" y="91491"/>
                    <a:pt x="197104" y="141630"/>
                    <a:pt x="237358" y="235319"/>
                  </a:cubicBezTo>
                  <a:lnTo>
                    <a:pt x="237358" y="235319"/>
                  </a:lnTo>
                  <a:cubicBezTo>
                    <a:pt x="243325" y="291069"/>
                    <a:pt x="249024" y="346730"/>
                    <a:pt x="255436" y="402391"/>
                  </a:cubicBezTo>
                  <a:cubicBezTo>
                    <a:pt x="273960" y="563764"/>
                    <a:pt x="364176" y="662084"/>
                    <a:pt x="504887" y="671613"/>
                  </a:cubicBezTo>
                  <a:cubicBezTo>
                    <a:pt x="612558" y="678916"/>
                    <a:pt x="689949" y="626550"/>
                    <a:pt x="741513" y="537047"/>
                  </a:cubicBezTo>
                  <a:cubicBezTo>
                    <a:pt x="797442" y="439974"/>
                    <a:pt x="784974" y="302558"/>
                    <a:pt x="718536" y="219912"/>
                  </a:cubicBezTo>
                  <a:close/>
                </a:path>
              </a:pathLst>
            </a:custGeom>
            <a:solidFill>
              <a:schemeClr val="accent3"/>
            </a:solidFill>
            <a:ln w="89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6" name="Graphic 3">
              <a:extLst>
                <a:ext uri="{FF2B5EF4-FFF2-40B4-BE49-F238E27FC236}">
                  <a16:creationId xmlns:a16="http://schemas.microsoft.com/office/drawing/2014/main" id="{4DC9BB62-EB63-4E3E-8E21-BEDBEDF601BD}"/>
                </a:ext>
              </a:extLst>
            </p:cNvPr>
            <p:cNvSpPr/>
            <p:nvPr/>
          </p:nvSpPr>
          <p:spPr>
            <a:xfrm>
              <a:off x="7213173" y="3655900"/>
              <a:ext cx="418086" cy="397255"/>
            </a:xfrm>
            <a:custGeom>
              <a:avLst/>
              <a:gdLst>
                <a:gd name="connsiteX0" fmla="*/ 118413 w 418086"/>
                <a:gd name="connsiteY0" fmla="*/ 397215 h 397255"/>
                <a:gd name="connsiteX1" fmla="*/ 17333 w 418086"/>
                <a:gd name="connsiteY1" fmla="*/ 379403 h 397255"/>
                <a:gd name="connsiteX2" fmla="*/ 56 w 418086"/>
                <a:gd name="connsiteY2" fmla="*/ 362928 h 397255"/>
                <a:gd name="connsiteX3" fmla="*/ 10920 w 418086"/>
                <a:gd name="connsiteY3" fmla="*/ 350816 h 397255"/>
                <a:gd name="connsiteX4" fmla="*/ 113426 w 418086"/>
                <a:gd name="connsiteY4" fmla="*/ 163260 h 397255"/>
                <a:gd name="connsiteX5" fmla="*/ 227242 w 418086"/>
                <a:gd name="connsiteY5" fmla="*/ 6608 h 397255"/>
                <a:gd name="connsiteX6" fmla="*/ 369556 w 418086"/>
                <a:gd name="connsiteY6" fmla="*/ 43745 h 397255"/>
                <a:gd name="connsiteX7" fmla="*/ 411057 w 418086"/>
                <a:gd name="connsiteY7" fmla="*/ 211619 h 397255"/>
                <a:gd name="connsiteX8" fmla="*/ 118413 w 418086"/>
                <a:gd name="connsiteY8" fmla="*/ 397215 h 397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8086" h="397255">
                  <a:moveTo>
                    <a:pt x="118413" y="397215"/>
                  </a:moveTo>
                  <a:cubicBezTo>
                    <a:pt x="89380" y="395523"/>
                    <a:pt x="52689" y="391515"/>
                    <a:pt x="17333" y="379403"/>
                  </a:cubicBezTo>
                  <a:cubicBezTo>
                    <a:pt x="9139" y="376643"/>
                    <a:pt x="-835" y="373882"/>
                    <a:pt x="56" y="362928"/>
                  </a:cubicBezTo>
                  <a:cubicBezTo>
                    <a:pt x="412" y="358475"/>
                    <a:pt x="6290" y="352419"/>
                    <a:pt x="10920" y="350816"/>
                  </a:cubicBezTo>
                  <a:cubicBezTo>
                    <a:pt x="101493" y="318844"/>
                    <a:pt x="109507" y="242522"/>
                    <a:pt x="113426" y="163260"/>
                  </a:cubicBezTo>
                  <a:cubicBezTo>
                    <a:pt x="117434" y="82307"/>
                    <a:pt x="158222" y="26913"/>
                    <a:pt x="227242" y="6608"/>
                  </a:cubicBezTo>
                  <a:cubicBezTo>
                    <a:pt x="282190" y="-9601"/>
                    <a:pt x="329302" y="4471"/>
                    <a:pt x="369556" y="43745"/>
                  </a:cubicBezTo>
                  <a:cubicBezTo>
                    <a:pt x="418003" y="91035"/>
                    <a:pt x="426553" y="149813"/>
                    <a:pt x="411057" y="211619"/>
                  </a:cubicBezTo>
                  <a:cubicBezTo>
                    <a:pt x="384963" y="316262"/>
                    <a:pt x="255028" y="399353"/>
                    <a:pt x="118413" y="397215"/>
                  </a:cubicBezTo>
                  <a:close/>
                </a:path>
              </a:pathLst>
            </a:custGeom>
            <a:solidFill>
              <a:schemeClr val="accent5"/>
            </a:solidFill>
            <a:ln w="89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7" name="Graphic 3">
              <a:extLst>
                <a:ext uri="{FF2B5EF4-FFF2-40B4-BE49-F238E27FC236}">
                  <a16:creationId xmlns:a16="http://schemas.microsoft.com/office/drawing/2014/main" id="{935C7874-7EE0-4FD3-8635-F078AB9ED40E}"/>
                </a:ext>
              </a:extLst>
            </p:cNvPr>
            <p:cNvSpPr/>
            <p:nvPr/>
          </p:nvSpPr>
          <p:spPr>
            <a:xfrm>
              <a:off x="10111443" y="2023122"/>
              <a:ext cx="1019122" cy="1621678"/>
            </a:xfrm>
            <a:custGeom>
              <a:avLst/>
              <a:gdLst>
                <a:gd name="connsiteX0" fmla="*/ 260841 w 1019122"/>
                <a:gd name="connsiteY0" fmla="*/ 975105 h 1621678"/>
                <a:gd name="connsiteX1" fmla="*/ 66249 w 1019122"/>
                <a:gd name="connsiteY1" fmla="*/ 702499 h 1621678"/>
                <a:gd name="connsiteX2" fmla="*/ 62954 w 1019122"/>
                <a:gd name="connsiteY2" fmla="*/ 217491 h 1621678"/>
                <a:gd name="connsiteX3" fmla="*/ 620456 w 1019122"/>
                <a:gd name="connsiteY3" fmla="*/ 43562 h 1621678"/>
                <a:gd name="connsiteX4" fmla="*/ 1017920 w 1019122"/>
                <a:gd name="connsiteY4" fmla="*/ 719064 h 1621678"/>
                <a:gd name="connsiteX5" fmla="*/ 215243 w 1019122"/>
                <a:gd name="connsiteY5" fmla="*/ 1614451 h 1621678"/>
                <a:gd name="connsiteX6" fmla="*/ 200014 w 1019122"/>
                <a:gd name="connsiteY6" fmla="*/ 1617122 h 1621678"/>
                <a:gd name="connsiteX7" fmla="*/ 138297 w 1019122"/>
                <a:gd name="connsiteY7" fmla="*/ 1609018 h 1621678"/>
                <a:gd name="connsiteX8" fmla="*/ 183004 w 1019122"/>
                <a:gd name="connsiteY8" fmla="*/ 1570901 h 1621678"/>
                <a:gd name="connsiteX9" fmla="*/ 338410 w 1019122"/>
                <a:gd name="connsiteY9" fmla="*/ 1121872 h 1621678"/>
                <a:gd name="connsiteX10" fmla="*/ 260841 w 1019122"/>
                <a:gd name="connsiteY10" fmla="*/ 975105 h 16216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19122" h="1621678">
                  <a:moveTo>
                    <a:pt x="260841" y="975105"/>
                  </a:moveTo>
                  <a:cubicBezTo>
                    <a:pt x="206604" y="886048"/>
                    <a:pt x="121554" y="805005"/>
                    <a:pt x="66249" y="702499"/>
                  </a:cubicBezTo>
                  <a:cubicBezTo>
                    <a:pt x="-20760" y="541127"/>
                    <a:pt x="-22274" y="377617"/>
                    <a:pt x="62954" y="217491"/>
                  </a:cubicBezTo>
                  <a:cubicBezTo>
                    <a:pt x="170269" y="15776"/>
                    <a:pt x="402264" y="-53957"/>
                    <a:pt x="620456" y="43562"/>
                  </a:cubicBezTo>
                  <a:cubicBezTo>
                    <a:pt x="873468" y="156665"/>
                    <a:pt x="1034751" y="430784"/>
                    <a:pt x="1017920" y="719064"/>
                  </a:cubicBezTo>
                  <a:cubicBezTo>
                    <a:pt x="990936" y="1180472"/>
                    <a:pt x="670773" y="1537594"/>
                    <a:pt x="215243" y="1614451"/>
                  </a:cubicBezTo>
                  <a:cubicBezTo>
                    <a:pt x="210166" y="1615341"/>
                    <a:pt x="205090" y="1616944"/>
                    <a:pt x="200014" y="1617122"/>
                  </a:cubicBezTo>
                  <a:cubicBezTo>
                    <a:pt x="178284" y="1617924"/>
                    <a:pt x="145867" y="1630926"/>
                    <a:pt x="138297" y="1609018"/>
                  </a:cubicBezTo>
                  <a:cubicBezTo>
                    <a:pt x="128857" y="1581588"/>
                    <a:pt x="165459" y="1580519"/>
                    <a:pt x="183004" y="1570901"/>
                  </a:cubicBezTo>
                  <a:cubicBezTo>
                    <a:pt x="346425" y="1481933"/>
                    <a:pt x="405649" y="1311031"/>
                    <a:pt x="338410" y="1121872"/>
                  </a:cubicBezTo>
                  <a:cubicBezTo>
                    <a:pt x="321044" y="1072712"/>
                    <a:pt x="295395" y="1028094"/>
                    <a:pt x="260841" y="975105"/>
                  </a:cubicBezTo>
                  <a:close/>
                </a:path>
              </a:pathLst>
            </a:custGeom>
            <a:solidFill>
              <a:schemeClr val="accent4"/>
            </a:solidFill>
            <a:ln w="89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8" name="Graphic 3">
              <a:extLst>
                <a:ext uri="{FF2B5EF4-FFF2-40B4-BE49-F238E27FC236}">
                  <a16:creationId xmlns:a16="http://schemas.microsoft.com/office/drawing/2014/main" id="{778EB8D7-C71B-4315-8E3E-D28E397B9013}"/>
                </a:ext>
              </a:extLst>
            </p:cNvPr>
            <p:cNvSpPr/>
            <p:nvPr/>
          </p:nvSpPr>
          <p:spPr>
            <a:xfrm>
              <a:off x="8782689" y="3735283"/>
              <a:ext cx="1960752" cy="2522480"/>
            </a:xfrm>
            <a:custGeom>
              <a:avLst/>
              <a:gdLst>
                <a:gd name="connsiteX0" fmla="*/ 963965 w 1960752"/>
                <a:gd name="connsiteY0" fmla="*/ 949697 h 2522480"/>
                <a:gd name="connsiteX1" fmla="*/ 457494 w 1960752"/>
                <a:gd name="connsiteY1" fmla="*/ 1126833 h 2522480"/>
                <a:gd name="connsiteX2" fmla="*/ 5525 w 1960752"/>
                <a:gd name="connsiteY2" fmla="*/ 1759410 h 2522480"/>
                <a:gd name="connsiteX3" fmla="*/ 575495 w 1960752"/>
                <a:gd name="connsiteY3" fmla="*/ 2503398 h 2522480"/>
                <a:gd name="connsiteX4" fmla="*/ 1719619 w 1960752"/>
                <a:gd name="connsiteY4" fmla="*/ 1986062 h 2522480"/>
                <a:gd name="connsiteX5" fmla="*/ 1494303 w 1960752"/>
                <a:gd name="connsiteY5" fmla="*/ 69718 h 2522480"/>
                <a:gd name="connsiteX6" fmla="*/ 1476848 w 1960752"/>
                <a:gd name="connsiteY6" fmla="*/ 52084 h 2522480"/>
                <a:gd name="connsiteX7" fmla="*/ 1388502 w 1960752"/>
                <a:gd name="connsiteY7" fmla="*/ 5596 h 2522480"/>
                <a:gd name="connsiteX8" fmla="*/ 1411924 w 1960752"/>
                <a:gd name="connsiteY8" fmla="*/ 96880 h 2522480"/>
                <a:gd name="connsiteX9" fmla="*/ 1201215 w 1960752"/>
                <a:gd name="connsiteY9" fmla="*/ 829202 h 2522480"/>
                <a:gd name="connsiteX10" fmla="*/ 963965 w 1960752"/>
                <a:gd name="connsiteY10" fmla="*/ 949697 h 2522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60752" h="2522480">
                  <a:moveTo>
                    <a:pt x="963965" y="949697"/>
                  </a:moveTo>
                  <a:cubicBezTo>
                    <a:pt x="810696" y="1016223"/>
                    <a:pt x="624477" y="1043742"/>
                    <a:pt x="457494" y="1126833"/>
                  </a:cubicBezTo>
                  <a:cubicBezTo>
                    <a:pt x="194595" y="1257658"/>
                    <a:pt x="41682" y="1470685"/>
                    <a:pt x="5525" y="1759410"/>
                  </a:cubicBezTo>
                  <a:cubicBezTo>
                    <a:pt x="-39983" y="2123121"/>
                    <a:pt x="199671" y="2429212"/>
                    <a:pt x="575495" y="2503398"/>
                  </a:cubicBezTo>
                  <a:cubicBezTo>
                    <a:pt x="1011343" y="2589339"/>
                    <a:pt x="1475690" y="2379429"/>
                    <a:pt x="1719619" y="1986062"/>
                  </a:cubicBezTo>
                  <a:cubicBezTo>
                    <a:pt x="2110137" y="1356424"/>
                    <a:pt x="2020189" y="592041"/>
                    <a:pt x="1494303" y="69718"/>
                  </a:cubicBezTo>
                  <a:cubicBezTo>
                    <a:pt x="1488426" y="63840"/>
                    <a:pt x="1483349" y="57071"/>
                    <a:pt x="1476848" y="52084"/>
                  </a:cubicBezTo>
                  <a:cubicBezTo>
                    <a:pt x="1449151" y="30977"/>
                    <a:pt x="1418693" y="-16134"/>
                    <a:pt x="1388502" y="5596"/>
                  </a:cubicBezTo>
                  <a:cubicBezTo>
                    <a:pt x="1350831" y="32759"/>
                    <a:pt x="1397675" y="68115"/>
                    <a:pt x="1411924" y="96880"/>
                  </a:cubicBezTo>
                  <a:cubicBezTo>
                    <a:pt x="1543908" y="364766"/>
                    <a:pt x="1463846" y="643516"/>
                    <a:pt x="1201215" y="829202"/>
                  </a:cubicBezTo>
                  <a:cubicBezTo>
                    <a:pt x="1132907" y="877471"/>
                    <a:pt x="1058098" y="912204"/>
                    <a:pt x="963965" y="949697"/>
                  </a:cubicBezTo>
                  <a:close/>
                </a:path>
              </a:pathLst>
            </a:custGeom>
            <a:solidFill>
              <a:schemeClr val="accent3"/>
            </a:solidFill>
            <a:ln w="890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29" name="TextBox 1728">
            <a:extLst>
              <a:ext uri="{FF2B5EF4-FFF2-40B4-BE49-F238E27FC236}">
                <a16:creationId xmlns:a16="http://schemas.microsoft.com/office/drawing/2014/main" id="{49BDC20D-4E60-463A-8728-21583BDD080E}"/>
              </a:ext>
            </a:extLst>
          </p:cNvPr>
          <p:cNvSpPr txBox="1"/>
          <p:nvPr/>
        </p:nvSpPr>
        <p:spPr>
          <a:xfrm>
            <a:off x="6227334" y="4855606"/>
            <a:ext cx="25229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I hope and I believe that this Template will your Time, Money and Reputation. 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30" name="TextBox 1729">
            <a:extLst>
              <a:ext uri="{FF2B5EF4-FFF2-40B4-BE49-F238E27FC236}">
                <a16:creationId xmlns:a16="http://schemas.microsoft.com/office/drawing/2014/main" id="{88ED372A-DC55-494C-8C80-FB4B71A2CE31}"/>
              </a:ext>
            </a:extLst>
          </p:cNvPr>
          <p:cNvSpPr txBox="1"/>
          <p:nvPr/>
        </p:nvSpPr>
        <p:spPr>
          <a:xfrm>
            <a:off x="646852" y="4855606"/>
            <a:ext cx="25229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I hope and I believe that this Template will your Time, Money and Reputation. Easy to change colors, photos and Text.</a:t>
            </a:r>
            <a:r>
              <a: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31" name="TextBox 1730">
            <a:extLst>
              <a:ext uri="{FF2B5EF4-FFF2-40B4-BE49-F238E27FC236}">
                <a16:creationId xmlns:a16="http://schemas.microsoft.com/office/drawing/2014/main" id="{FAB9B495-12EC-4B8D-ACCD-A3891CF8F29F}"/>
              </a:ext>
            </a:extLst>
          </p:cNvPr>
          <p:cNvSpPr txBox="1"/>
          <p:nvPr/>
        </p:nvSpPr>
        <p:spPr>
          <a:xfrm>
            <a:off x="9022243" y="4754078"/>
            <a:ext cx="2522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4"/>
                </a:solidFill>
              </a:rPr>
              <a:t>Get a modern PowerPoint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4"/>
                </a:solidFill>
              </a:rPr>
              <a:t>Get a modern PowerPoint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4"/>
                </a:solidFill>
              </a:rPr>
              <a:t>Get a modern PowerPoint</a:t>
            </a:r>
          </a:p>
        </p:txBody>
      </p:sp>
      <p:sp>
        <p:nvSpPr>
          <p:cNvPr id="1732" name="TextBox 1731">
            <a:extLst>
              <a:ext uri="{FF2B5EF4-FFF2-40B4-BE49-F238E27FC236}">
                <a16:creationId xmlns:a16="http://schemas.microsoft.com/office/drawing/2014/main" id="{6A17D877-15DC-45C3-AE5E-21252AA3BB60}"/>
              </a:ext>
            </a:extLst>
          </p:cNvPr>
          <p:cNvSpPr txBox="1"/>
          <p:nvPr/>
        </p:nvSpPr>
        <p:spPr>
          <a:xfrm>
            <a:off x="9022243" y="5511131"/>
            <a:ext cx="2522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3"/>
                </a:solidFill>
              </a:rPr>
              <a:t>Get a modern PowerPoint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3"/>
                </a:solidFill>
              </a:rPr>
              <a:t>Get a modern PowerPoint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3"/>
                </a:solidFill>
              </a:rPr>
              <a:t>Get a modern PowerPoint</a:t>
            </a:r>
          </a:p>
        </p:txBody>
      </p:sp>
      <p:sp>
        <p:nvSpPr>
          <p:cNvPr id="1733" name="TextBox 1732">
            <a:extLst>
              <a:ext uri="{FF2B5EF4-FFF2-40B4-BE49-F238E27FC236}">
                <a16:creationId xmlns:a16="http://schemas.microsoft.com/office/drawing/2014/main" id="{E711E1CA-BD2B-4ED1-816F-FA027BAB64B8}"/>
              </a:ext>
            </a:extLst>
          </p:cNvPr>
          <p:cNvSpPr txBox="1"/>
          <p:nvPr/>
        </p:nvSpPr>
        <p:spPr>
          <a:xfrm>
            <a:off x="3441761" y="4754078"/>
            <a:ext cx="2522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1"/>
                </a:solidFill>
              </a:rPr>
              <a:t>Get a modern PowerPoint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1"/>
                </a:solidFill>
              </a:rPr>
              <a:t>Get a modern PowerPoint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1"/>
                </a:solidFill>
              </a:rPr>
              <a:t>Get a modern PowerPoint</a:t>
            </a:r>
          </a:p>
        </p:txBody>
      </p:sp>
      <p:sp>
        <p:nvSpPr>
          <p:cNvPr id="1734" name="TextBox 1733">
            <a:extLst>
              <a:ext uri="{FF2B5EF4-FFF2-40B4-BE49-F238E27FC236}">
                <a16:creationId xmlns:a16="http://schemas.microsoft.com/office/drawing/2014/main" id="{7374E8F8-EDE6-468B-BEEA-DE669F60FB89}"/>
              </a:ext>
            </a:extLst>
          </p:cNvPr>
          <p:cNvSpPr txBox="1"/>
          <p:nvPr/>
        </p:nvSpPr>
        <p:spPr>
          <a:xfrm>
            <a:off x="3441761" y="5511131"/>
            <a:ext cx="2522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2"/>
                </a:solidFill>
              </a:rPr>
              <a:t>Get a modern PowerPoint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2"/>
                </a:solidFill>
              </a:rPr>
              <a:t>Get a modern PowerPoint</a:t>
            </a:r>
          </a:p>
          <a:p>
            <a:pPr marL="171459" indent="-171459">
              <a:buFont typeface="Wingdings" pitchFamily="2" charset="2"/>
              <a:buChar char="v"/>
            </a:pPr>
            <a:r>
              <a:rPr lang="en-US" altLang="ko-KR" sz="1200" dirty="0">
                <a:solidFill>
                  <a:schemeClr val="accent2"/>
                </a:solidFill>
              </a:rPr>
              <a:t>Get a modern PowerPoint</a:t>
            </a:r>
          </a:p>
        </p:txBody>
      </p:sp>
      <p:grpSp>
        <p:nvGrpSpPr>
          <p:cNvPr id="1735" name="Group 34">
            <a:extLst>
              <a:ext uri="{FF2B5EF4-FFF2-40B4-BE49-F238E27FC236}">
                <a16:creationId xmlns:a16="http://schemas.microsoft.com/office/drawing/2014/main" id="{6118DD35-87AE-44E3-BAED-E20BA90E7E48}"/>
              </a:ext>
            </a:extLst>
          </p:cNvPr>
          <p:cNvGrpSpPr/>
          <p:nvPr/>
        </p:nvGrpSpPr>
        <p:grpSpPr>
          <a:xfrm>
            <a:off x="6202769" y="2586254"/>
            <a:ext cx="1217908" cy="929304"/>
            <a:chOff x="3233963" y="1888430"/>
            <a:chExt cx="1544814" cy="929304"/>
          </a:xfrm>
          <a:noFill/>
        </p:grpSpPr>
        <p:sp>
          <p:nvSpPr>
            <p:cNvPr id="1736" name="TextBox 1735">
              <a:extLst>
                <a:ext uri="{FF2B5EF4-FFF2-40B4-BE49-F238E27FC236}">
                  <a16:creationId xmlns:a16="http://schemas.microsoft.com/office/drawing/2014/main" id="{1CF3EF1A-566A-4851-9142-8278E3CB0518}"/>
                </a:ext>
              </a:extLst>
            </p:cNvPr>
            <p:cNvSpPr txBox="1"/>
            <p:nvPr/>
          </p:nvSpPr>
          <p:spPr>
            <a:xfrm>
              <a:off x="3233963" y="1888430"/>
              <a:ext cx="1535288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37" name="TextBox 1736">
              <a:extLst>
                <a:ext uri="{FF2B5EF4-FFF2-40B4-BE49-F238E27FC236}">
                  <a16:creationId xmlns:a16="http://schemas.microsoft.com/office/drawing/2014/main" id="{88193F55-F10C-4CA1-A92D-1D91F87A21C1}"/>
                </a:ext>
              </a:extLst>
            </p:cNvPr>
            <p:cNvSpPr txBox="1"/>
            <p:nvPr/>
          </p:nvSpPr>
          <p:spPr>
            <a:xfrm>
              <a:off x="3243489" y="2171403"/>
              <a:ext cx="1535288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</a:t>
              </a:r>
            </a:p>
            <a:p>
              <a:pPr algn="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PowerPoint Presentation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38" name="Group 34">
            <a:extLst>
              <a:ext uri="{FF2B5EF4-FFF2-40B4-BE49-F238E27FC236}">
                <a16:creationId xmlns:a16="http://schemas.microsoft.com/office/drawing/2014/main" id="{91B7D135-57A1-4534-BE5D-8C999ED875BA}"/>
              </a:ext>
            </a:extLst>
          </p:cNvPr>
          <p:cNvGrpSpPr/>
          <p:nvPr/>
        </p:nvGrpSpPr>
        <p:grpSpPr>
          <a:xfrm>
            <a:off x="4771323" y="2586254"/>
            <a:ext cx="1217908" cy="929304"/>
            <a:chOff x="3233963" y="1888430"/>
            <a:chExt cx="1544814" cy="929304"/>
          </a:xfrm>
          <a:noFill/>
        </p:grpSpPr>
        <p:sp>
          <p:nvSpPr>
            <p:cNvPr id="1739" name="TextBox 1738">
              <a:extLst>
                <a:ext uri="{FF2B5EF4-FFF2-40B4-BE49-F238E27FC236}">
                  <a16:creationId xmlns:a16="http://schemas.microsoft.com/office/drawing/2014/main" id="{294FF9DA-F762-47B6-AAC5-0123B607A77D}"/>
                </a:ext>
              </a:extLst>
            </p:cNvPr>
            <p:cNvSpPr txBox="1"/>
            <p:nvPr/>
          </p:nvSpPr>
          <p:spPr>
            <a:xfrm>
              <a:off x="3233963" y="1888430"/>
              <a:ext cx="1535288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740" name="TextBox 1739">
              <a:extLst>
                <a:ext uri="{FF2B5EF4-FFF2-40B4-BE49-F238E27FC236}">
                  <a16:creationId xmlns:a16="http://schemas.microsoft.com/office/drawing/2014/main" id="{E7FFBEE2-D2FF-4325-A5D2-54FCE6F03A6B}"/>
                </a:ext>
              </a:extLst>
            </p:cNvPr>
            <p:cNvSpPr txBox="1"/>
            <p:nvPr/>
          </p:nvSpPr>
          <p:spPr>
            <a:xfrm>
              <a:off x="3243489" y="2171403"/>
              <a:ext cx="1535288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</a:t>
              </a:r>
            </a:p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PowerPoint Presentation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1741" name="Rounded Rectangle 5">
            <a:extLst>
              <a:ext uri="{FF2B5EF4-FFF2-40B4-BE49-F238E27FC236}">
                <a16:creationId xmlns:a16="http://schemas.microsoft.com/office/drawing/2014/main" id="{4CB2EBFE-0944-456B-B0E0-1BFCA2D03A7E}"/>
              </a:ext>
            </a:extLst>
          </p:cNvPr>
          <p:cNvSpPr/>
          <p:nvPr/>
        </p:nvSpPr>
        <p:spPr>
          <a:xfrm flipH="1">
            <a:off x="2794263" y="4082887"/>
            <a:ext cx="431070" cy="355606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42" name="Rounded Rectangle 27">
            <a:extLst>
              <a:ext uri="{FF2B5EF4-FFF2-40B4-BE49-F238E27FC236}">
                <a16:creationId xmlns:a16="http://schemas.microsoft.com/office/drawing/2014/main" id="{0694F392-D527-4F25-8EA7-6269DA1ECC36}"/>
              </a:ext>
            </a:extLst>
          </p:cNvPr>
          <p:cNvSpPr/>
          <p:nvPr/>
        </p:nvSpPr>
        <p:spPr>
          <a:xfrm>
            <a:off x="2283608" y="2327046"/>
            <a:ext cx="282932" cy="21733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43" name="Oval 7">
            <a:extLst>
              <a:ext uri="{FF2B5EF4-FFF2-40B4-BE49-F238E27FC236}">
                <a16:creationId xmlns:a16="http://schemas.microsoft.com/office/drawing/2014/main" id="{8AE36FFA-D824-4EFA-B75F-F80223EA734A}"/>
              </a:ext>
            </a:extLst>
          </p:cNvPr>
          <p:cNvSpPr/>
          <p:nvPr/>
        </p:nvSpPr>
        <p:spPr>
          <a:xfrm>
            <a:off x="1610424" y="2507411"/>
            <a:ext cx="426108" cy="42610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44" name="Teardrop 1">
            <a:extLst>
              <a:ext uri="{FF2B5EF4-FFF2-40B4-BE49-F238E27FC236}">
                <a16:creationId xmlns:a16="http://schemas.microsoft.com/office/drawing/2014/main" id="{A8E2B048-DEE4-4471-9863-ED0669982573}"/>
              </a:ext>
            </a:extLst>
          </p:cNvPr>
          <p:cNvSpPr/>
          <p:nvPr/>
        </p:nvSpPr>
        <p:spPr>
          <a:xfrm rot="18805991">
            <a:off x="2873902" y="3025682"/>
            <a:ext cx="414760" cy="410432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745" name="Round Same Side Corner Rectangle 11">
            <a:extLst>
              <a:ext uri="{FF2B5EF4-FFF2-40B4-BE49-F238E27FC236}">
                <a16:creationId xmlns:a16="http://schemas.microsoft.com/office/drawing/2014/main" id="{70C31362-98B5-417D-ADD0-7B3043935C8C}"/>
              </a:ext>
            </a:extLst>
          </p:cNvPr>
          <p:cNvSpPr>
            <a:spLocks noChangeAspect="1"/>
          </p:cNvSpPr>
          <p:nvPr/>
        </p:nvSpPr>
        <p:spPr>
          <a:xfrm rot="9900000">
            <a:off x="3609541" y="3381398"/>
            <a:ext cx="323448" cy="274707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46" name="Block Arc 10">
            <a:extLst>
              <a:ext uri="{FF2B5EF4-FFF2-40B4-BE49-F238E27FC236}">
                <a16:creationId xmlns:a16="http://schemas.microsoft.com/office/drawing/2014/main" id="{A1DEC82E-F782-4F52-838D-3F3F07A15583}"/>
              </a:ext>
            </a:extLst>
          </p:cNvPr>
          <p:cNvSpPr/>
          <p:nvPr/>
        </p:nvSpPr>
        <p:spPr>
          <a:xfrm>
            <a:off x="3894994" y="2262370"/>
            <a:ext cx="479654" cy="324892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747" name="Rounded Rectangle 5">
            <a:extLst>
              <a:ext uri="{FF2B5EF4-FFF2-40B4-BE49-F238E27FC236}">
                <a16:creationId xmlns:a16="http://schemas.microsoft.com/office/drawing/2014/main" id="{9C4C2CC8-8AF8-4EF6-8CB2-F594871EB01A}"/>
              </a:ext>
            </a:extLst>
          </p:cNvPr>
          <p:cNvSpPr/>
          <p:nvPr/>
        </p:nvSpPr>
        <p:spPr>
          <a:xfrm flipH="1">
            <a:off x="8999214" y="4074842"/>
            <a:ext cx="431070" cy="355606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48" name="Rounded Rectangle 27">
            <a:extLst>
              <a:ext uri="{FF2B5EF4-FFF2-40B4-BE49-F238E27FC236}">
                <a16:creationId xmlns:a16="http://schemas.microsoft.com/office/drawing/2014/main" id="{BBC18809-4F72-41C5-85CE-F26A476A1FAB}"/>
              </a:ext>
            </a:extLst>
          </p:cNvPr>
          <p:cNvSpPr/>
          <p:nvPr/>
        </p:nvSpPr>
        <p:spPr>
          <a:xfrm>
            <a:off x="9658007" y="2319001"/>
            <a:ext cx="282932" cy="21733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49" name="Oval 7">
            <a:extLst>
              <a:ext uri="{FF2B5EF4-FFF2-40B4-BE49-F238E27FC236}">
                <a16:creationId xmlns:a16="http://schemas.microsoft.com/office/drawing/2014/main" id="{BA3AA79F-0DC3-4F12-BA7C-C09619EB13A9}"/>
              </a:ext>
            </a:extLst>
          </p:cNvPr>
          <p:cNvSpPr/>
          <p:nvPr/>
        </p:nvSpPr>
        <p:spPr>
          <a:xfrm>
            <a:off x="10188015" y="2499366"/>
            <a:ext cx="426108" cy="42610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50" name="Teardrop 1">
            <a:extLst>
              <a:ext uri="{FF2B5EF4-FFF2-40B4-BE49-F238E27FC236}">
                <a16:creationId xmlns:a16="http://schemas.microsoft.com/office/drawing/2014/main" id="{6C326533-E7FB-4B7E-A9A3-81C2A72A042B}"/>
              </a:ext>
            </a:extLst>
          </p:cNvPr>
          <p:cNvSpPr/>
          <p:nvPr/>
        </p:nvSpPr>
        <p:spPr>
          <a:xfrm rot="18805991">
            <a:off x="8935885" y="3017637"/>
            <a:ext cx="414760" cy="410432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751" name="Round Same Side Corner Rectangle 11">
            <a:extLst>
              <a:ext uri="{FF2B5EF4-FFF2-40B4-BE49-F238E27FC236}">
                <a16:creationId xmlns:a16="http://schemas.microsoft.com/office/drawing/2014/main" id="{95935327-6FE8-41CA-B840-8DDD8C2B8491}"/>
              </a:ext>
            </a:extLst>
          </p:cNvPr>
          <p:cNvSpPr>
            <a:spLocks noChangeAspect="1"/>
          </p:cNvSpPr>
          <p:nvPr/>
        </p:nvSpPr>
        <p:spPr>
          <a:xfrm rot="9900000">
            <a:off x="8291558" y="3373353"/>
            <a:ext cx="323448" cy="274707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52" name="Block Arc 10">
            <a:extLst>
              <a:ext uri="{FF2B5EF4-FFF2-40B4-BE49-F238E27FC236}">
                <a16:creationId xmlns:a16="http://schemas.microsoft.com/office/drawing/2014/main" id="{240EDBD7-CEF9-427E-BC0F-CAFA8492BFA2}"/>
              </a:ext>
            </a:extLst>
          </p:cNvPr>
          <p:cNvSpPr/>
          <p:nvPr/>
        </p:nvSpPr>
        <p:spPr>
          <a:xfrm>
            <a:off x="7849899" y="2254325"/>
            <a:ext cx="479654" cy="324892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D49E74C-5139-41A8-A7E5-52AFCB80A2CD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11313</TotalTime>
  <Words>148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62</cp:revision>
  <dcterms:created xsi:type="dcterms:W3CDTF">2018-02-18T19:39:47Z</dcterms:created>
  <dcterms:modified xsi:type="dcterms:W3CDTF">2022-10-24T04:47:29Z</dcterms:modified>
</cp:coreProperties>
</file>