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55" name="Group 16">
            <a:extLst>
              <a:ext uri="{FF2B5EF4-FFF2-40B4-BE49-F238E27FC236}">
                <a16:creationId xmlns:a16="http://schemas.microsoft.com/office/drawing/2014/main" id="{D9CEBA73-CD9A-42F4-8911-7B2FF7C640D2}"/>
              </a:ext>
            </a:extLst>
          </p:cNvPr>
          <p:cNvGrpSpPr/>
          <p:nvPr/>
        </p:nvGrpSpPr>
        <p:grpSpPr>
          <a:xfrm>
            <a:off x="1856881" y="5226245"/>
            <a:ext cx="1135628" cy="1056733"/>
            <a:chOff x="1954664" y="4708862"/>
            <a:chExt cx="1066829" cy="992714"/>
          </a:xfrm>
        </p:grpSpPr>
        <p:sp>
          <p:nvSpPr>
            <p:cNvPr id="1156" name="Freeform: Shape 4">
              <a:extLst>
                <a:ext uri="{FF2B5EF4-FFF2-40B4-BE49-F238E27FC236}">
                  <a16:creationId xmlns:a16="http://schemas.microsoft.com/office/drawing/2014/main" id="{D4D1B403-1F04-4CF9-A4FB-7CFDD3C55086}"/>
                </a:ext>
              </a:extLst>
            </p:cNvPr>
            <p:cNvSpPr/>
            <p:nvPr/>
          </p:nvSpPr>
          <p:spPr>
            <a:xfrm rot="4500000">
              <a:off x="2081674" y="4761756"/>
              <a:ext cx="812810" cy="1066829"/>
            </a:xfrm>
            <a:custGeom>
              <a:avLst/>
              <a:gdLst>
                <a:gd name="connsiteX0" fmla="*/ 167276 w 1511513"/>
                <a:gd name="connsiteY0" fmla="*/ 1679535 h 1983889"/>
                <a:gd name="connsiteX1" fmla="*/ 257379 w 1511513"/>
                <a:gd name="connsiteY1" fmla="*/ 1587222 h 1983889"/>
                <a:gd name="connsiteX2" fmla="*/ 398795 w 1511513"/>
                <a:gd name="connsiteY2" fmla="*/ 1386638 h 1983889"/>
                <a:gd name="connsiteX3" fmla="*/ 548395 w 1511513"/>
                <a:gd name="connsiteY3" fmla="*/ 1128112 h 1983889"/>
                <a:gd name="connsiteX4" fmla="*/ 665750 w 1511513"/>
                <a:gd name="connsiteY4" fmla="*/ 891765 h 1983889"/>
                <a:gd name="connsiteX5" fmla="*/ 850866 w 1511513"/>
                <a:gd name="connsiteY5" fmla="*/ 500172 h 1983889"/>
                <a:gd name="connsiteX6" fmla="*/ 1019207 w 1511513"/>
                <a:gd name="connsiteY6" fmla="*/ 163982 h 1983889"/>
                <a:gd name="connsiteX7" fmla="*/ 1070682 w 1511513"/>
                <a:gd name="connsiteY7" fmla="*/ 98267 h 1983889"/>
                <a:gd name="connsiteX8" fmla="*/ 1240168 w 1511513"/>
                <a:gd name="connsiteY8" fmla="*/ 6363 h 1983889"/>
                <a:gd name="connsiteX9" fmla="*/ 1261692 w 1511513"/>
                <a:gd name="connsiteY9" fmla="*/ 2680 h 1983889"/>
                <a:gd name="connsiteX10" fmla="*/ 1269548 w 1511513"/>
                <a:gd name="connsiteY10" fmla="*/ 2271 h 1983889"/>
                <a:gd name="connsiteX11" fmla="*/ 1323970 w 1511513"/>
                <a:gd name="connsiteY11" fmla="*/ 2026 h 1983889"/>
                <a:gd name="connsiteX12" fmla="*/ 1413337 w 1511513"/>
                <a:gd name="connsiteY12" fmla="*/ 27804 h 1983889"/>
                <a:gd name="connsiteX13" fmla="*/ 1505323 w 1511513"/>
                <a:gd name="connsiteY13" fmla="*/ 146224 h 1983889"/>
                <a:gd name="connsiteX14" fmla="*/ 1509251 w 1511513"/>
                <a:gd name="connsiteY14" fmla="*/ 158090 h 1983889"/>
                <a:gd name="connsiteX15" fmla="*/ 1508433 w 1511513"/>
                <a:gd name="connsiteY15" fmla="*/ 204083 h 1983889"/>
                <a:gd name="connsiteX16" fmla="*/ 1444681 w 1511513"/>
                <a:gd name="connsiteY16" fmla="*/ 282156 h 1983889"/>
                <a:gd name="connsiteX17" fmla="*/ 1335755 w 1511513"/>
                <a:gd name="connsiteY17" fmla="*/ 397793 h 1983889"/>
                <a:gd name="connsiteX18" fmla="*/ 1172816 w 1511513"/>
                <a:gd name="connsiteY18" fmla="*/ 620555 h 1983889"/>
                <a:gd name="connsiteX19" fmla="*/ 939415 w 1511513"/>
                <a:gd name="connsiteY19" fmla="*/ 1003146 h 1983889"/>
                <a:gd name="connsiteX20" fmla="*/ 735721 w 1511513"/>
                <a:gd name="connsiteY20" fmla="*/ 1337617 h 1983889"/>
                <a:gd name="connsiteX21" fmla="*/ 556005 w 1511513"/>
                <a:gd name="connsiteY21" fmla="*/ 1586976 h 1983889"/>
                <a:gd name="connsiteX22" fmla="*/ 295025 w 1511513"/>
                <a:gd name="connsiteY22" fmla="*/ 1828234 h 1983889"/>
                <a:gd name="connsiteX23" fmla="*/ 47466 w 1511513"/>
                <a:gd name="connsiteY23" fmla="*/ 1972514 h 1983889"/>
                <a:gd name="connsiteX24" fmla="*/ 16040 w 1511513"/>
                <a:gd name="connsiteY24" fmla="*/ 1983889 h 1983889"/>
                <a:gd name="connsiteX25" fmla="*/ 0 w 1511513"/>
                <a:gd name="connsiteY25" fmla="*/ 1981352 h 1983889"/>
                <a:gd name="connsiteX26" fmla="*/ 60723 w 1511513"/>
                <a:gd name="connsiteY26" fmla="*/ 1928976 h 1983889"/>
                <a:gd name="connsiteX27" fmla="*/ 162120 w 1511513"/>
                <a:gd name="connsiteY27" fmla="*/ 1718326 h 1983889"/>
                <a:gd name="connsiteX28" fmla="*/ 167276 w 1511513"/>
                <a:gd name="connsiteY28" fmla="*/ 1679535 h 198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11513" h="1983889">
                  <a:moveTo>
                    <a:pt x="167276" y="1679535"/>
                  </a:moveTo>
                  <a:cubicBezTo>
                    <a:pt x="201321" y="1643445"/>
                    <a:pt x="229064" y="1620693"/>
                    <a:pt x="257379" y="1587222"/>
                  </a:cubicBezTo>
                  <a:cubicBezTo>
                    <a:pt x="310001" y="1524861"/>
                    <a:pt x="354684" y="1455299"/>
                    <a:pt x="398795" y="1386638"/>
                  </a:cubicBezTo>
                  <a:cubicBezTo>
                    <a:pt x="452726" y="1302590"/>
                    <a:pt x="501174" y="1216170"/>
                    <a:pt x="548395" y="1128112"/>
                  </a:cubicBezTo>
                  <a:cubicBezTo>
                    <a:pt x="590705" y="1049139"/>
                    <a:pt x="627613" y="972703"/>
                    <a:pt x="665750" y="891765"/>
                  </a:cubicBezTo>
                  <a:cubicBezTo>
                    <a:pt x="726801" y="762216"/>
                    <a:pt x="790061" y="629803"/>
                    <a:pt x="850866" y="500172"/>
                  </a:cubicBezTo>
                  <a:cubicBezTo>
                    <a:pt x="904552" y="385681"/>
                    <a:pt x="949645" y="270290"/>
                    <a:pt x="1019207" y="163982"/>
                  </a:cubicBezTo>
                  <a:cubicBezTo>
                    <a:pt x="1024690" y="155635"/>
                    <a:pt x="1058162" y="111770"/>
                    <a:pt x="1070682" y="98267"/>
                  </a:cubicBezTo>
                  <a:cubicBezTo>
                    <a:pt x="1117085" y="48018"/>
                    <a:pt x="1174125" y="19375"/>
                    <a:pt x="1240168" y="6363"/>
                  </a:cubicBezTo>
                  <a:cubicBezTo>
                    <a:pt x="1246797" y="2026"/>
                    <a:pt x="1255063" y="7181"/>
                    <a:pt x="1261692" y="2680"/>
                  </a:cubicBezTo>
                  <a:cubicBezTo>
                    <a:pt x="1264311" y="2517"/>
                    <a:pt x="1266930" y="2435"/>
                    <a:pt x="1269548" y="2271"/>
                  </a:cubicBezTo>
                  <a:cubicBezTo>
                    <a:pt x="1287716" y="-839"/>
                    <a:pt x="1305802" y="-593"/>
                    <a:pt x="1323970" y="2026"/>
                  </a:cubicBezTo>
                  <a:cubicBezTo>
                    <a:pt x="1354496" y="8081"/>
                    <a:pt x="1385103" y="12910"/>
                    <a:pt x="1413337" y="27804"/>
                  </a:cubicBezTo>
                  <a:cubicBezTo>
                    <a:pt x="1462194" y="53583"/>
                    <a:pt x="1495993" y="90083"/>
                    <a:pt x="1505323" y="146224"/>
                  </a:cubicBezTo>
                  <a:cubicBezTo>
                    <a:pt x="1505977" y="150315"/>
                    <a:pt x="1507942" y="154162"/>
                    <a:pt x="1509251" y="158090"/>
                  </a:cubicBezTo>
                  <a:cubicBezTo>
                    <a:pt x="1511788" y="173475"/>
                    <a:pt x="1513016" y="188861"/>
                    <a:pt x="1508433" y="204083"/>
                  </a:cubicBezTo>
                  <a:cubicBezTo>
                    <a:pt x="1505404" y="244838"/>
                    <a:pt x="1470296" y="260632"/>
                    <a:pt x="1444681" y="282156"/>
                  </a:cubicBezTo>
                  <a:cubicBezTo>
                    <a:pt x="1403680" y="316609"/>
                    <a:pt x="1369554" y="357201"/>
                    <a:pt x="1335755" y="397793"/>
                  </a:cubicBezTo>
                  <a:cubicBezTo>
                    <a:pt x="1276832" y="468582"/>
                    <a:pt x="1223146" y="543382"/>
                    <a:pt x="1172816" y="620555"/>
                  </a:cubicBezTo>
                  <a:cubicBezTo>
                    <a:pt x="1091142" y="745685"/>
                    <a:pt x="1015361" y="874415"/>
                    <a:pt x="939415" y="1003146"/>
                  </a:cubicBezTo>
                  <a:cubicBezTo>
                    <a:pt x="873045" y="1115591"/>
                    <a:pt x="805774" y="1227381"/>
                    <a:pt x="735721" y="1337617"/>
                  </a:cubicBezTo>
                  <a:cubicBezTo>
                    <a:pt x="680644" y="1424365"/>
                    <a:pt x="621148" y="1507758"/>
                    <a:pt x="556005" y="1586976"/>
                  </a:cubicBezTo>
                  <a:cubicBezTo>
                    <a:pt x="479978" y="1679453"/>
                    <a:pt x="392739" y="1758181"/>
                    <a:pt x="295025" y="1828234"/>
                  </a:cubicBezTo>
                  <a:cubicBezTo>
                    <a:pt x="216297" y="1884702"/>
                    <a:pt x="134705" y="1930940"/>
                    <a:pt x="47466" y="1972514"/>
                  </a:cubicBezTo>
                  <a:cubicBezTo>
                    <a:pt x="38054" y="1977015"/>
                    <a:pt x="25860" y="1980370"/>
                    <a:pt x="16040" y="1983889"/>
                  </a:cubicBezTo>
                  <a:cubicBezTo>
                    <a:pt x="-7775" y="1981598"/>
                    <a:pt x="7120" y="1984707"/>
                    <a:pt x="0" y="1981352"/>
                  </a:cubicBezTo>
                  <a:cubicBezTo>
                    <a:pt x="18577" y="1969731"/>
                    <a:pt x="49921" y="1939861"/>
                    <a:pt x="60723" y="1928976"/>
                  </a:cubicBezTo>
                  <a:cubicBezTo>
                    <a:pt x="118501" y="1870708"/>
                    <a:pt x="149026" y="1798281"/>
                    <a:pt x="162120" y="1718326"/>
                  </a:cubicBezTo>
                  <a:cubicBezTo>
                    <a:pt x="163921" y="1707114"/>
                    <a:pt x="165394" y="1692138"/>
                    <a:pt x="167276" y="1679535"/>
                  </a:cubicBezTo>
                  <a:close/>
                </a:path>
              </a:pathLst>
            </a:custGeom>
            <a:solidFill>
              <a:srgbClr val="E1AF8E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7" name="Freeform: Shape 6">
              <a:extLst>
                <a:ext uri="{FF2B5EF4-FFF2-40B4-BE49-F238E27FC236}">
                  <a16:creationId xmlns:a16="http://schemas.microsoft.com/office/drawing/2014/main" id="{A8E54DEF-74BC-4928-8B67-1796A57D30A3}"/>
                </a:ext>
              </a:extLst>
            </p:cNvPr>
            <p:cNvSpPr/>
            <p:nvPr/>
          </p:nvSpPr>
          <p:spPr>
            <a:xfrm rot="4500000">
              <a:off x="2221090" y="4668309"/>
              <a:ext cx="609914" cy="905945"/>
            </a:xfrm>
            <a:custGeom>
              <a:avLst/>
              <a:gdLst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48530 w 1005786"/>
                <a:gd name="connsiteY2" fmla="*/ 1224529 h 1681837"/>
                <a:gd name="connsiteX3" fmla="*/ 0 w 1005786"/>
                <a:gd name="connsiteY3" fmla="*/ 1159222 h 1681837"/>
                <a:gd name="connsiteX4" fmla="*/ 24306 w 1005786"/>
                <a:gd name="connsiteY4" fmla="*/ 1120513 h 1681837"/>
                <a:gd name="connsiteX5" fmla="*/ 224235 w 1005786"/>
                <a:gd name="connsiteY5" fmla="*/ 771311 h 1681837"/>
                <a:gd name="connsiteX6" fmla="*/ 363850 w 1005786"/>
                <a:gd name="connsiteY6" fmla="*/ 489299 h 1681837"/>
                <a:gd name="connsiteX7" fmla="*/ 416799 w 1005786"/>
                <a:gd name="connsiteY7" fmla="*/ 389538 h 1681837"/>
                <a:gd name="connsiteX8" fmla="*/ 429484 w 1005786"/>
                <a:gd name="connsiteY8" fmla="*/ 374071 h 1681837"/>
                <a:gd name="connsiteX9" fmla="*/ 589723 w 1005786"/>
                <a:gd name="connsiteY9" fmla="*/ 128476 h 1681837"/>
                <a:gd name="connsiteX10" fmla="*/ 765265 w 1005786"/>
                <a:gd name="connsiteY10" fmla="*/ 5883 h 1681837"/>
                <a:gd name="connsiteX11" fmla="*/ 965848 w 1005786"/>
                <a:gd name="connsiteY11" fmla="*/ 61697 h 1681837"/>
                <a:gd name="connsiteX12" fmla="*/ 1005785 w 1005786"/>
                <a:gd name="connsiteY12" fmla="*/ 141161 h 1681837"/>
                <a:gd name="connsiteX13" fmla="*/ 996292 w 1005786"/>
                <a:gd name="connsiteY13" fmla="*/ 166122 h 1681837"/>
                <a:gd name="connsiteX14" fmla="*/ 853731 w 1005786"/>
                <a:gd name="connsiteY14" fmla="*/ 443961 h 1681837"/>
                <a:gd name="connsiteX15" fmla="*/ 783187 w 1005786"/>
                <a:gd name="connsiteY15" fmla="*/ 598470 h 1681837"/>
                <a:gd name="connsiteX16" fmla="*/ 553141 w 1005786"/>
                <a:gd name="connsiteY16" fmla="*/ 1083768 h 1681837"/>
                <a:gd name="connsiteX17" fmla="*/ 272274 w 1005786"/>
                <a:gd name="connsiteY17" fmla="*/ 1539850 h 1681837"/>
                <a:gd name="connsiteX18" fmla="*/ 160402 w 1005786"/>
                <a:gd name="connsiteY18" fmla="*/ 1669889 h 1681837"/>
                <a:gd name="connsiteX19" fmla="*/ 144280 w 1005786"/>
                <a:gd name="connsiteY19" fmla="*/ 1681838 h 1681837"/>
                <a:gd name="connsiteX20" fmla="*/ 76027 w 1005786"/>
                <a:gd name="connsiteY20" fmla="*/ 1512598 h 1681837"/>
                <a:gd name="connsiteX0" fmla="*/ 204443 w 1134202"/>
                <a:gd name="connsiteY0" fmla="*/ 1512598 h 1681837"/>
                <a:gd name="connsiteX1" fmla="*/ 217537 w 1134202"/>
                <a:gd name="connsiteY1" fmla="*/ 1490092 h 1681837"/>
                <a:gd name="connsiteX2" fmla="*/ 176946 w 1134202"/>
                <a:gd name="connsiteY2" fmla="*/ 1224529 h 1681837"/>
                <a:gd name="connsiteX3" fmla="*/ 0 w 1134202"/>
                <a:gd name="connsiteY3" fmla="*/ 1440747 h 1681837"/>
                <a:gd name="connsiteX4" fmla="*/ 152722 w 1134202"/>
                <a:gd name="connsiteY4" fmla="*/ 1120513 h 1681837"/>
                <a:gd name="connsiteX5" fmla="*/ 352651 w 1134202"/>
                <a:gd name="connsiteY5" fmla="*/ 771311 h 1681837"/>
                <a:gd name="connsiteX6" fmla="*/ 492266 w 1134202"/>
                <a:gd name="connsiteY6" fmla="*/ 489299 h 1681837"/>
                <a:gd name="connsiteX7" fmla="*/ 545215 w 1134202"/>
                <a:gd name="connsiteY7" fmla="*/ 389538 h 1681837"/>
                <a:gd name="connsiteX8" fmla="*/ 557900 w 1134202"/>
                <a:gd name="connsiteY8" fmla="*/ 374071 h 1681837"/>
                <a:gd name="connsiteX9" fmla="*/ 718139 w 1134202"/>
                <a:gd name="connsiteY9" fmla="*/ 128476 h 1681837"/>
                <a:gd name="connsiteX10" fmla="*/ 893681 w 1134202"/>
                <a:gd name="connsiteY10" fmla="*/ 5883 h 1681837"/>
                <a:gd name="connsiteX11" fmla="*/ 1094264 w 1134202"/>
                <a:gd name="connsiteY11" fmla="*/ 61697 h 1681837"/>
                <a:gd name="connsiteX12" fmla="*/ 1134201 w 1134202"/>
                <a:gd name="connsiteY12" fmla="*/ 141161 h 1681837"/>
                <a:gd name="connsiteX13" fmla="*/ 1124708 w 1134202"/>
                <a:gd name="connsiteY13" fmla="*/ 166122 h 1681837"/>
                <a:gd name="connsiteX14" fmla="*/ 982147 w 1134202"/>
                <a:gd name="connsiteY14" fmla="*/ 443961 h 1681837"/>
                <a:gd name="connsiteX15" fmla="*/ 911603 w 1134202"/>
                <a:gd name="connsiteY15" fmla="*/ 598470 h 1681837"/>
                <a:gd name="connsiteX16" fmla="*/ 681557 w 1134202"/>
                <a:gd name="connsiteY16" fmla="*/ 1083768 h 1681837"/>
                <a:gd name="connsiteX17" fmla="*/ 400690 w 1134202"/>
                <a:gd name="connsiteY17" fmla="*/ 1539850 h 1681837"/>
                <a:gd name="connsiteX18" fmla="*/ 288818 w 1134202"/>
                <a:gd name="connsiteY18" fmla="*/ 1669889 h 1681837"/>
                <a:gd name="connsiteX19" fmla="*/ 272696 w 1134202"/>
                <a:gd name="connsiteY19" fmla="*/ 1681838 h 1681837"/>
                <a:gd name="connsiteX20" fmla="*/ 204443 w 1134202"/>
                <a:gd name="connsiteY20" fmla="*/ 1512598 h 1681837"/>
                <a:gd name="connsiteX0" fmla="*/ 205217 w 1134976"/>
                <a:gd name="connsiteY0" fmla="*/ 1512598 h 1681837"/>
                <a:gd name="connsiteX1" fmla="*/ 218311 w 1134976"/>
                <a:gd name="connsiteY1" fmla="*/ 1490092 h 1681837"/>
                <a:gd name="connsiteX2" fmla="*/ 774 w 1134976"/>
                <a:gd name="connsiteY2" fmla="*/ 1440747 h 1681837"/>
                <a:gd name="connsiteX3" fmla="*/ 153496 w 1134976"/>
                <a:gd name="connsiteY3" fmla="*/ 1120513 h 1681837"/>
                <a:gd name="connsiteX4" fmla="*/ 353425 w 1134976"/>
                <a:gd name="connsiteY4" fmla="*/ 771311 h 1681837"/>
                <a:gd name="connsiteX5" fmla="*/ 493040 w 1134976"/>
                <a:gd name="connsiteY5" fmla="*/ 489299 h 1681837"/>
                <a:gd name="connsiteX6" fmla="*/ 545989 w 1134976"/>
                <a:gd name="connsiteY6" fmla="*/ 389538 h 1681837"/>
                <a:gd name="connsiteX7" fmla="*/ 558674 w 1134976"/>
                <a:gd name="connsiteY7" fmla="*/ 374071 h 1681837"/>
                <a:gd name="connsiteX8" fmla="*/ 718913 w 1134976"/>
                <a:gd name="connsiteY8" fmla="*/ 128476 h 1681837"/>
                <a:gd name="connsiteX9" fmla="*/ 894455 w 1134976"/>
                <a:gd name="connsiteY9" fmla="*/ 5883 h 1681837"/>
                <a:gd name="connsiteX10" fmla="*/ 1095038 w 1134976"/>
                <a:gd name="connsiteY10" fmla="*/ 61697 h 1681837"/>
                <a:gd name="connsiteX11" fmla="*/ 1134975 w 1134976"/>
                <a:gd name="connsiteY11" fmla="*/ 141161 h 1681837"/>
                <a:gd name="connsiteX12" fmla="*/ 1125482 w 1134976"/>
                <a:gd name="connsiteY12" fmla="*/ 166122 h 1681837"/>
                <a:gd name="connsiteX13" fmla="*/ 982921 w 1134976"/>
                <a:gd name="connsiteY13" fmla="*/ 443961 h 1681837"/>
                <a:gd name="connsiteX14" fmla="*/ 912377 w 1134976"/>
                <a:gd name="connsiteY14" fmla="*/ 598470 h 1681837"/>
                <a:gd name="connsiteX15" fmla="*/ 682331 w 1134976"/>
                <a:gd name="connsiteY15" fmla="*/ 1083768 h 1681837"/>
                <a:gd name="connsiteX16" fmla="*/ 401464 w 1134976"/>
                <a:gd name="connsiteY16" fmla="*/ 1539850 h 1681837"/>
                <a:gd name="connsiteX17" fmla="*/ 289592 w 1134976"/>
                <a:gd name="connsiteY17" fmla="*/ 1669889 h 1681837"/>
                <a:gd name="connsiteX18" fmla="*/ 273470 w 1134976"/>
                <a:gd name="connsiteY18" fmla="*/ 1681838 h 1681837"/>
                <a:gd name="connsiteX19" fmla="*/ 205217 w 1134976"/>
                <a:gd name="connsiteY19" fmla="*/ 1512598 h 1681837"/>
                <a:gd name="connsiteX0" fmla="*/ 273470 w 1134976"/>
                <a:gd name="connsiteY0" fmla="*/ 1681838 h 1681837"/>
                <a:gd name="connsiteX1" fmla="*/ 218311 w 1134976"/>
                <a:gd name="connsiteY1" fmla="*/ 1490092 h 1681837"/>
                <a:gd name="connsiteX2" fmla="*/ 774 w 1134976"/>
                <a:gd name="connsiteY2" fmla="*/ 1440747 h 1681837"/>
                <a:gd name="connsiteX3" fmla="*/ 153496 w 1134976"/>
                <a:gd name="connsiteY3" fmla="*/ 1120513 h 1681837"/>
                <a:gd name="connsiteX4" fmla="*/ 353425 w 1134976"/>
                <a:gd name="connsiteY4" fmla="*/ 771311 h 1681837"/>
                <a:gd name="connsiteX5" fmla="*/ 493040 w 1134976"/>
                <a:gd name="connsiteY5" fmla="*/ 489299 h 1681837"/>
                <a:gd name="connsiteX6" fmla="*/ 545989 w 1134976"/>
                <a:gd name="connsiteY6" fmla="*/ 389538 h 1681837"/>
                <a:gd name="connsiteX7" fmla="*/ 558674 w 1134976"/>
                <a:gd name="connsiteY7" fmla="*/ 374071 h 1681837"/>
                <a:gd name="connsiteX8" fmla="*/ 718913 w 1134976"/>
                <a:gd name="connsiteY8" fmla="*/ 128476 h 1681837"/>
                <a:gd name="connsiteX9" fmla="*/ 894455 w 1134976"/>
                <a:gd name="connsiteY9" fmla="*/ 5883 h 1681837"/>
                <a:gd name="connsiteX10" fmla="*/ 1095038 w 1134976"/>
                <a:gd name="connsiteY10" fmla="*/ 61697 h 1681837"/>
                <a:gd name="connsiteX11" fmla="*/ 1134975 w 1134976"/>
                <a:gd name="connsiteY11" fmla="*/ 141161 h 1681837"/>
                <a:gd name="connsiteX12" fmla="*/ 1125482 w 1134976"/>
                <a:gd name="connsiteY12" fmla="*/ 166122 h 1681837"/>
                <a:gd name="connsiteX13" fmla="*/ 982921 w 1134976"/>
                <a:gd name="connsiteY13" fmla="*/ 443961 h 1681837"/>
                <a:gd name="connsiteX14" fmla="*/ 912377 w 1134976"/>
                <a:gd name="connsiteY14" fmla="*/ 598470 h 1681837"/>
                <a:gd name="connsiteX15" fmla="*/ 682331 w 1134976"/>
                <a:gd name="connsiteY15" fmla="*/ 1083768 h 1681837"/>
                <a:gd name="connsiteX16" fmla="*/ 401464 w 1134976"/>
                <a:gd name="connsiteY16" fmla="*/ 1539850 h 1681837"/>
                <a:gd name="connsiteX17" fmla="*/ 289592 w 1134976"/>
                <a:gd name="connsiteY17" fmla="*/ 1669889 h 1681837"/>
                <a:gd name="connsiteX18" fmla="*/ 273470 w 1134976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40747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40747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25930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7659 w 1134202"/>
                <a:gd name="connsiteY1" fmla="*/ 1524664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88818 w 1134202"/>
                <a:gd name="connsiteY0" fmla="*/ 1669889 h 1669889"/>
                <a:gd name="connsiteX1" fmla="*/ 207659 w 1134202"/>
                <a:gd name="connsiteY1" fmla="*/ 1524664 h 1669889"/>
                <a:gd name="connsiteX2" fmla="*/ 0 w 1134202"/>
                <a:gd name="connsiteY2" fmla="*/ 1425930 h 1669889"/>
                <a:gd name="connsiteX3" fmla="*/ 157661 w 1134202"/>
                <a:gd name="connsiteY3" fmla="*/ 1135329 h 1669889"/>
                <a:gd name="connsiteX4" fmla="*/ 352651 w 1134202"/>
                <a:gd name="connsiteY4" fmla="*/ 771311 h 1669889"/>
                <a:gd name="connsiteX5" fmla="*/ 492266 w 1134202"/>
                <a:gd name="connsiteY5" fmla="*/ 489299 h 1669889"/>
                <a:gd name="connsiteX6" fmla="*/ 545215 w 1134202"/>
                <a:gd name="connsiteY6" fmla="*/ 389538 h 1669889"/>
                <a:gd name="connsiteX7" fmla="*/ 557900 w 1134202"/>
                <a:gd name="connsiteY7" fmla="*/ 374071 h 1669889"/>
                <a:gd name="connsiteX8" fmla="*/ 718139 w 1134202"/>
                <a:gd name="connsiteY8" fmla="*/ 128476 h 1669889"/>
                <a:gd name="connsiteX9" fmla="*/ 893681 w 1134202"/>
                <a:gd name="connsiteY9" fmla="*/ 5883 h 1669889"/>
                <a:gd name="connsiteX10" fmla="*/ 1094264 w 1134202"/>
                <a:gd name="connsiteY10" fmla="*/ 61697 h 1669889"/>
                <a:gd name="connsiteX11" fmla="*/ 1134201 w 1134202"/>
                <a:gd name="connsiteY11" fmla="*/ 141161 h 1669889"/>
                <a:gd name="connsiteX12" fmla="*/ 1124708 w 1134202"/>
                <a:gd name="connsiteY12" fmla="*/ 166122 h 1669889"/>
                <a:gd name="connsiteX13" fmla="*/ 982147 w 1134202"/>
                <a:gd name="connsiteY13" fmla="*/ 443961 h 1669889"/>
                <a:gd name="connsiteX14" fmla="*/ 911603 w 1134202"/>
                <a:gd name="connsiteY14" fmla="*/ 598470 h 1669889"/>
                <a:gd name="connsiteX15" fmla="*/ 681557 w 1134202"/>
                <a:gd name="connsiteY15" fmla="*/ 1083768 h 1669889"/>
                <a:gd name="connsiteX16" fmla="*/ 400690 w 1134202"/>
                <a:gd name="connsiteY16" fmla="*/ 1539850 h 1669889"/>
                <a:gd name="connsiteX17" fmla="*/ 288818 w 1134202"/>
                <a:gd name="connsiteY17" fmla="*/ 1669889 h 1669889"/>
                <a:gd name="connsiteX0" fmla="*/ 288818 w 1134202"/>
                <a:gd name="connsiteY0" fmla="*/ 1669889 h 1669889"/>
                <a:gd name="connsiteX1" fmla="*/ 207659 w 1134202"/>
                <a:gd name="connsiteY1" fmla="*/ 1524664 h 1669889"/>
                <a:gd name="connsiteX2" fmla="*/ 0 w 1134202"/>
                <a:gd name="connsiteY2" fmla="*/ 1425930 h 1669889"/>
                <a:gd name="connsiteX3" fmla="*/ 157661 w 1134202"/>
                <a:gd name="connsiteY3" fmla="*/ 1135329 h 1669889"/>
                <a:gd name="connsiteX4" fmla="*/ 352651 w 1134202"/>
                <a:gd name="connsiteY4" fmla="*/ 771311 h 1669889"/>
                <a:gd name="connsiteX5" fmla="*/ 492266 w 1134202"/>
                <a:gd name="connsiteY5" fmla="*/ 489299 h 1669889"/>
                <a:gd name="connsiteX6" fmla="*/ 545215 w 1134202"/>
                <a:gd name="connsiteY6" fmla="*/ 389538 h 1669889"/>
                <a:gd name="connsiteX7" fmla="*/ 557900 w 1134202"/>
                <a:gd name="connsiteY7" fmla="*/ 374071 h 1669889"/>
                <a:gd name="connsiteX8" fmla="*/ 718139 w 1134202"/>
                <a:gd name="connsiteY8" fmla="*/ 128476 h 1669889"/>
                <a:gd name="connsiteX9" fmla="*/ 893681 w 1134202"/>
                <a:gd name="connsiteY9" fmla="*/ 5883 h 1669889"/>
                <a:gd name="connsiteX10" fmla="*/ 1094264 w 1134202"/>
                <a:gd name="connsiteY10" fmla="*/ 61697 h 1669889"/>
                <a:gd name="connsiteX11" fmla="*/ 1134201 w 1134202"/>
                <a:gd name="connsiteY11" fmla="*/ 141161 h 1669889"/>
                <a:gd name="connsiteX12" fmla="*/ 1124708 w 1134202"/>
                <a:gd name="connsiteY12" fmla="*/ 166122 h 1669889"/>
                <a:gd name="connsiteX13" fmla="*/ 982147 w 1134202"/>
                <a:gd name="connsiteY13" fmla="*/ 443961 h 1669889"/>
                <a:gd name="connsiteX14" fmla="*/ 911603 w 1134202"/>
                <a:gd name="connsiteY14" fmla="*/ 598470 h 1669889"/>
                <a:gd name="connsiteX15" fmla="*/ 681557 w 1134202"/>
                <a:gd name="connsiteY15" fmla="*/ 1083768 h 1669889"/>
                <a:gd name="connsiteX16" fmla="*/ 400690 w 1134202"/>
                <a:gd name="connsiteY16" fmla="*/ 1539850 h 1669889"/>
                <a:gd name="connsiteX17" fmla="*/ 288818 w 1134202"/>
                <a:gd name="connsiteY17" fmla="*/ 1669889 h 1669889"/>
                <a:gd name="connsiteX0" fmla="*/ 274000 w 1134202"/>
                <a:gd name="connsiteY0" fmla="*/ 1684706 h 1684706"/>
                <a:gd name="connsiteX1" fmla="*/ 207659 w 1134202"/>
                <a:gd name="connsiteY1" fmla="*/ 1524664 h 1684706"/>
                <a:gd name="connsiteX2" fmla="*/ 0 w 1134202"/>
                <a:gd name="connsiteY2" fmla="*/ 1425930 h 1684706"/>
                <a:gd name="connsiteX3" fmla="*/ 157661 w 1134202"/>
                <a:gd name="connsiteY3" fmla="*/ 1135329 h 1684706"/>
                <a:gd name="connsiteX4" fmla="*/ 352651 w 1134202"/>
                <a:gd name="connsiteY4" fmla="*/ 771311 h 1684706"/>
                <a:gd name="connsiteX5" fmla="*/ 492266 w 1134202"/>
                <a:gd name="connsiteY5" fmla="*/ 489299 h 1684706"/>
                <a:gd name="connsiteX6" fmla="*/ 545215 w 1134202"/>
                <a:gd name="connsiteY6" fmla="*/ 389538 h 1684706"/>
                <a:gd name="connsiteX7" fmla="*/ 557900 w 1134202"/>
                <a:gd name="connsiteY7" fmla="*/ 374071 h 1684706"/>
                <a:gd name="connsiteX8" fmla="*/ 718139 w 1134202"/>
                <a:gd name="connsiteY8" fmla="*/ 128476 h 1684706"/>
                <a:gd name="connsiteX9" fmla="*/ 893681 w 1134202"/>
                <a:gd name="connsiteY9" fmla="*/ 5883 h 1684706"/>
                <a:gd name="connsiteX10" fmla="*/ 1094264 w 1134202"/>
                <a:gd name="connsiteY10" fmla="*/ 61697 h 1684706"/>
                <a:gd name="connsiteX11" fmla="*/ 1134201 w 1134202"/>
                <a:gd name="connsiteY11" fmla="*/ 141161 h 1684706"/>
                <a:gd name="connsiteX12" fmla="*/ 1124708 w 1134202"/>
                <a:gd name="connsiteY12" fmla="*/ 166122 h 1684706"/>
                <a:gd name="connsiteX13" fmla="*/ 982147 w 1134202"/>
                <a:gd name="connsiteY13" fmla="*/ 443961 h 1684706"/>
                <a:gd name="connsiteX14" fmla="*/ 911603 w 1134202"/>
                <a:gd name="connsiteY14" fmla="*/ 598470 h 1684706"/>
                <a:gd name="connsiteX15" fmla="*/ 681557 w 1134202"/>
                <a:gd name="connsiteY15" fmla="*/ 1083768 h 1684706"/>
                <a:gd name="connsiteX16" fmla="*/ 400690 w 1134202"/>
                <a:gd name="connsiteY16" fmla="*/ 1539850 h 1684706"/>
                <a:gd name="connsiteX17" fmla="*/ 274000 w 1134202"/>
                <a:gd name="connsiteY17" fmla="*/ 1684706 h 1684706"/>
                <a:gd name="connsiteX0" fmla="*/ 274000 w 1134202"/>
                <a:gd name="connsiteY0" fmla="*/ 1684706 h 1684706"/>
                <a:gd name="connsiteX1" fmla="*/ 207659 w 1134202"/>
                <a:gd name="connsiteY1" fmla="*/ 1524664 h 1684706"/>
                <a:gd name="connsiteX2" fmla="*/ 0 w 1134202"/>
                <a:gd name="connsiteY2" fmla="*/ 1425930 h 1684706"/>
                <a:gd name="connsiteX3" fmla="*/ 157661 w 1134202"/>
                <a:gd name="connsiteY3" fmla="*/ 1135329 h 1684706"/>
                <a:gd name="connsiteX4" fmla="*/ 352651 w 1134202"/>
                <a:gd name="connsiteY4" fmla="*/ 771311 h 1684706"/>
                <a:gd name="connsiteX5" fmla="*/ 492266 w 1134202"/>
                <a:gd name="connsiteY5" fmla="*/ 489299 h 1684706"/>
                <a:gd name="connsiteX6" fmla="*/ 545215 w 1134202"/>
                <a:gd name="connsiteY6" fmla="*/ 389538 h 1684706"/>
                <a:gd name="connsiteX7" fmla="*/ 557900 w 1134202"/>
                <a:gd name="connsiteY7" fmla="*/ 374071 h 1684706"/>
                <a:gd name="connsiteX8" fmla="*/ 718139 w 1134202"/>
                <a:gd name="connsiteY8" fmla="*/ 128476 h 1684706"/>
                <a:gd name="connsiteX9" fmla="*/ 893681 w 1134202"/>
                <a:gd name="connsiteY9" fmla="*/ 5883 h 1684706"/>
                <a:gd name="connsiteX10" fmla="*/ 1094264 w 1134202"/>
                <a:gd name="connsiteY10" fmla="*/ 61697 h 1684706"/>
                <a:gd name="connsiteX11" fmla="*/ 1134201 w 1134202"/>
                <a:gd name="connsiteY11" fmla="*/ 141161 h 1684706"/>
                <a:gd name="connsiteX12" fmla="*/ 1124708 w 1134202"/>
                <a:gd name="connsiteY12" fmla="*/ 166122 h 1684706"/>
                <a:gd name="connsiteX13" fmla="*/ 982147 w 1134202"/>
                <a:gd name="connsiteY13" fmla="*/ 443961 h 1684706"/>
                <a:gd name="connsiteX14" fmla="*/ 911603 w 1134202"/>
                <a:gd name="connsiteY14" fmla="*/ 598470 h 1684706"/>
                <a:gd name="connsiteX15" fmla="*/ 681557 w 1134202"/>
                <a:gd name="connsiteY15" fmla="*/ 1083768 h 1684706"/>
                <a:gd name="connsiteX16" fmla="*/ 400690 w 1134202"/>
                <a:gd name="connsiteY16" fmla="*/ 1539850 h 1684706"/>
                <a:gd name="connsiteX17" fmla="*/ 274000 w 1134202"/>
                <a:gd name="connsiteY17" fmla="*/ 1684706 h 1684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34202" h="1684706">
                  <a:moveTo>
                    <a:pt x="274000" y="1684706"/>
                  </a:moveTo>
                  <a:cubicBezTo>
                    <a:pt x="271460" y="1578453"/>
                    <a:pt x="253326" y="1567793"/>
                    <a:pt x="207659" y="1524664"/>
                  </a:cubicBezTo>
                  <a:cubicBezTo>
                    <a:pt x="161992" y="1481535"/>
                    <a:pt x="84888" y="1433197"/>
                    <a:pt x="0" y="1425930"/>
                  </a:cubicBezTo>
                  <a:cubicBezTo>
                    <a:pt x="38588" y="1334700"/>
                    <a:pt x="98886" y="1244432"/>
                    <a:pt x="157661" y="1135329"/>
                  </a:cubicBezTo>
                  <a:cubicBezTo>
                    <a:pt x="216436" y="1026226"/>
                    <a:pt x="296884" y="878983"/>
                    <a:pt x="352651" y="771311"/>
                  </a:cubicBezTo>
                  <a:cubicBezTo>
                    <a:pt x="408419" y="663639"/>
                    <a:pt x="447583" y="584230"/>
                    <a:pt x="492266" y="489299"/>
                  </a:cubicBezTo>
                  <a:cubicBezTo>
                    <a:pt x="508225" y="455418"/>
                    <a:pt x="525247" y="421619"/>
                    <a:pt x="545215" y="389538"/>
                  </a:cubicBezTo>
                  <a:cubicBezTo>
                    <a:pt x="553644" y="387820"/>
                    <a:pt x="554626" y="379800"/>
                    <a:pt x="557900" y="374071"/>
                  </a:cubicBezTo>
                  <a:cubicBezTo>
                    <a:pt x="605448" y="288387"/>
                    <a:pt x="654387" y="203522"/>
                    <a:pt x="718139" y="128476"/>
                  </a:cubicBezTo>
                  <a:cubicBezTo>
                    <a:pt x="765768" y="72417"/>
                    <a:pt x="818226" y="21269"/>
                    <a:pt x="893681" y="5883"/>
                  </a:cubicBezTo>
                  <a:cubicBezTo>
                    <a:pt x="969217" y="-9502"/>
                    <a:pt x="1038451" y="4001"/>
                    <a:pt x="1094264" y="61697"/>
                  </a:cubicBezTo>
                  <a:cubicBezTo>
                    <a:pt x="1115706" y="83875"/>
                    <a:pt x="1127818" y="111209"/>
                    <a:pt x="1134201" y="141161"/>
                  </a:cubicBezTo>
                  <a:cubicBezTo>
                    <a:pt x="1134283" y="150736"/>
                    <a:pt x="1129618" y="158265"/>
                    <a:pt x="1124708" y="166122"/>
                  </a:cubicBezTo>
                  <a:cubicBezTo>
                    <a:pt x="1068895" y="254425"/>
                    <a:pt x="1025603" y="349274"/>
                    <a:pt x="982147" y="443961"/>
                  </a:cubicBezTo>
                  <a:cubicBezTo>
                    <a:pt x="958496" y="495437"/>
                    <a:pt x="935418" y="547076"/>
                    <a:pt x="911603" y="598470"/>
                  </a:cubicBezTo>
                  <a:cubicBezTo>
                    <a:pt x="836476" y="761000"/>
                    <a:pt x="763231" y="924430"/>
                    <a:pt x="681557" y="1083768"/>
                  </a:cubicBezTo>
                  <a:cubicBezTo>
                    <a:pt x="599883" y="1243106"/>
                    <a:pt x="468616" y="1439694"/>
                    <a:pt x="400690" y="1539850"/>
                  </a:cubicBezTo>
                  <a:cubicBezTo>
                    <a:pt x="332764" y="1640006"/>
                    <a:pt x="313855" y="1643542"/>
                    <a:pt x="274000" y="1684706"/>
                  </a:cubicBezTo>
                  <a:close/>
                </a:path>
              </a:pathLst>
            </a:custGeom>
            <a:solidFill>
              <a:srgbClr val="DB9F78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8" name="Freeform: Shape 7">
              <a:extLst>
                <a:ext uri="{FF2B5EF4-FFF2-40B4-BE49-F238E27FC236}">
                  <a16:creationId xmlns:a16="http://schemas.microsoft.com/office/drawing/2014/main" id="{9C4A3E17-6E28-43FF-BD70-3C52914E0A58}"/>
                </a:ext>
              </a:extLst>
            </p:cNvPr>
            <p:cNvSpPr/>
            <p:nvPr/>
          </p:nvSpPr>
          <p:spPr>
            <a:xfrm rot="4500000">
              <a:off x="2265114" y="4600089"/>
              <a:ext cx="408248" cy="625794"/>
            </a:xfrm>
            <a:custGeom>
              <a:avLst/>
              <a:gdLst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606008 w 606071"/>
                <a:gd name="connsiteY0" fmla="*/ 127342 h 1163733"/>
                <a:gd name="connsiteX1" fmla="*/ 598397 w 606071"/>
                <a:gd name="connsiteY1" fmla="*/ 150912 h 1163733"/>
                <a:gd name="connsiteX2" fmla="*/ 530063 w 606071"/>
                <a:gd name="connsiteY2" fmla="*/ 287663 h 1163733"/>
                <a:gd name="connsiteX3" fmla="*/ 377763 w 606071"/>
                <a:gd name="connsiteY3" fmla="*/ 591526 h 1163733"/>
                <a:gd name="connsiteX4" fmla="*/ 198129 w 606071"/>
                <a:gd name="connsiteY4" fmla="*/ 888433 h 1163733"/>
                <a:gd name="connsiteX5" fmla="*/ 75774 w 606071"/>
                <a:gd name="connsiteY5" fmla="*/ 1163733 h 1163733"/>
                <a:gd name="connsiteX6" fmla="*/ 0 w 606071"/>
                <a:gd name="connsiteY6" fmla="*/ 787200 h 1163733"/>
                <a:gd name="connsiteX7" fmla="*/ 216461 w 606071"/>
                <a:gd name="connsiteY7" fmla="*/ 235368 h 1163733"/>
                <a:gd name="connsiteX8" fmla="*/ 314257 w 606071"/>
                <a:gd name="connsiteY8" fmla="*/ 70302 h 1163733"/>
                <a:gd name="connsiteX9" fmla="*/ 461155 w 606071"/>
                <a:gd name="connsiteY9" fmla="*/ 3 h 1163733"/>
                <a:gd name="connsiteX10" fmla="*/ 584158 w 606071"/>
                <a:gd name="connsiteY10" fmla="*/ 73166 h 1163733"/>
                <a:gd name="connsiteX11" fmla="*/ 606008 w 606071"/>
                <a:gd name="connsiteY11" fmla="*/ 127342 h 1163733"/>
                <a:gd name="connsiteX0" fmla="*/ 617095 w 617158"/>
                <a:gd name="connsiteY0" fmla="*/ 127342 h 1163733"/>
                <a:gd name="connsiteX1" fmla="*/ 609484 w 617158"/>
                <a:gd name="connsiteY1" fmla="*/ 150912 h 1163733"/>
                <a:gd name="connsiteX2" fmla="*/ 541150 w 617158"/>
                <a:gd name="connsiteY2" fmla="*/ 287663 h 1163733"/>
                <a:gd name="connsiteX3" fmla="*/ 388850 w 617158"/>
                <a:gd name="connsiteY3" fmla="*/ 591526 h 1163733"/>
                <a:gd name="connsiteX4" fmla="*/ 209216 w 617158"/>
                <a:gd name="connsiteY4" fmla="*/ 888433 h 1163733"/>
                <a:gd name="connsiteX5" fmla="*/ 86861 w 617158"/>
                <a:gd name="connsiteY5" fmla="*/ 1163733 h 1163733"/>
                <a:gd name="connsiteX6" fmla="*/ 11087 w 617158"/>
                <a:gd name="connsiteY6" fmla="*/ 787200 h 1163733"/>
                <a:gd name="connsiteX7" fmla="*/ 23848 w 617158"/>
                <a:gd name="connsiteY7" fmla="*/ 740367 h 1163733"/>
                <a:gd name="connsiteX8" fmla="*/ 227548 w 617158"/>
                <a:gd name="connsiteY8" fmla="*/ 235368 h 1163733"/>
                <a:gd name="connsiteX9" fmla="*/ 325344 w 617158"/>
                <a:gd name="connsiteY9" fmla="*/ 70302 h 1163733"/>
                <a:gd name="connsiteX10" fmla="*/ 472242 w 617158"/>
                <a:gd name="connsiteY10" fmla="*/ 3 h 1163733"/>
                <a:gd name="connsiteX11" fmla="*/ 595245 w 617158"/>
                <a:gd name="connsiteY11" fmla="*/ 73166 h 1163733"/>
                <a:gd name="connsiteX12" fmla="*/ 617095 w 617158"/>
                <a:gd name="connsiteY12" fmla="*/ 127342 h 1163733"/>
                <a:gd name="connsiteX0" fmla="*/ 614827 w 614890"/>
                <a:gd name="connsiteY0" fmla="*/ 127342 h 1163733"/>
                <a:gd name="connsiteX1" fmla="*/ 607216 w 614890"/>
                <a:gd name="connsiteY1" fmla="*/ 150912 h 1163733"/>
                <a:gd name="connsiteX2" fmla="*/ 538882 w 614890"/>
                <a:gd name="connsiteY2" fmla="*/ 287663 h 1163733"/>
                <a:gd name="connsiteX3" fmla="*/ 386582 w 614890"/>
                <a:gd name="connsiteY3" fmla="*/ 591526 h 1163733"/>
                <a:gd name="connsiteX4" fmla="*/ 206948 w 614890"/>
                <a:gd name="connsiteY4" fmla="*/ 888433 h 1163733"/>
                <a:gd name="connsiteX5" fmla="*/ 84593 w 614890"/>
                <a:gd name="connsiteY5" fmla="*/ 1163733 h 1163733"/>
                <a:gd name="connsiteX6" fmla="*/ 8819 w 614890"/>
                <a:gd name="connsiteY6" fmla="*/ 787200 h 1163733"/>
                <a:gd name="connsiteX7" fmla="*/ 26518 w 614890"/>
                <a:gd name="connsiteY7" fmla="*/ 745306 h 1163733"/>
                <a:gd name="connsiteX8" fmla="*/ 225280 w 614890"/>
                <a:gd name="connsiteY8" fmla="*/ 235368 h 1163733"/>
                <a:gd name="connsiteX9" fmla="*/ 323076 w 614890"/>
                <a:gd name="connsiteY9" fmla="*/ 70302 h 1163733"/>
                <a:gd name="connsiteX10" fmla="*/ 469974 w 614890"/>
                <a:gd name="connsiteY10" fmla="*/ 3 h 1163733"/>
                <a:gd name="connsiteX11" fmla="*/ 592977 w 614890"/>
                <a:gd name="connsiteY11" fmla="*/ 73166 h 1163733"/>
                <a:gd name="connsiteX12" fmla="*/ 614827 w 614890"/>
                <a:gd name="connsiteY12" fmla="*/ 127342 h 1163733"/>
                <a:gd name="connsiteX0" fmla="*/ 759660 w 759723"/>
                <a:gd name="connsiteY0" fmla="*/ 127342 h 1163733"/>
                <a:gd name="connsiteX1" fmla="*/ 752049 w 759723"/>
                <a:gd name="connsiteY1" fmla="*/ 150912 h 1163733"/>
                <a:gd name="connsiteX2" fmla="*/ 683715 w 759723"/>
                <a:gd name="connsiteY2" fmla="*/ 287663 h 1163733"/>
                <a:gd name="connsiteX3" fmla="*/ 531415 w 759723"/>
                <a:gd name="connsiteY3" fmla="*/ 591526 h 1163733"/>
                <a:gd name="connsiteX4" fmla="*/ 351781 w 759723"/>
                <a:gd name="connsiteY4" fmla="*/ 888433 h 1163733"/>
                <a:gd name="connsiteX5" fmla="*/ 229426 w 759723"/>
                <a:gd name="connsiteY5" fmla="*/ 1163733 h 1163733"/>
                <a:gd name="connsiteX6" fmla="*/ 541 w 759723"/>
                <a:gd name="connsiteY6" fmla="*/ 1127991 h 1163733"/>
                <a:gd name="connsiteX7" fmla="*/ 171351 w 759723"/>
                <a:gd name="connsiteY7" fmla="*/ 745306 h 1163733"/>
                <a:gd name="connsiteX8" fmla="*/ 370113 w 759723"/>
                <a:gd name="connsiteY8" fmla="*/ 235368 h 1163733"/>
                <a:gd name="connsiteX9" fmla="*/ 467909 w 759723"/>
                <a:gd name="connsiteY9" fmla="*/ 70302 h 1163733"/>
                <a:gd name="connsiteX10" fmla="*/ 614807 w 759723"/>
                <a:gd name="connsiteY10" fmla="*/ 3 h 1163733"/>
                <a:gd name="connsiteX11" fmla="*/ 737810 w 759723"/>
                <a:gd name="connsiteY11" fmla="*/ 73166 h 1163733"/>
                <a:gd name="connsiteX12" fmla="*/ 759660 w 759723"/>
                <a:gd name="connsiteY12" fmla="*/ 127342 h 1163733"/>
                <a:gd name="connsiteX0" fmla="*/ 759660 w 759723"/>
                <a:gd name="connsiteY0" fmla="*/ 127342 h 1163733"/>
                <a:gd name="connsiteX1" fmla="*/ 752049 w 759723"/>
                <a:gd name="connsiteY1" fmla="*/ 150912 h 1163733"/>
                <a:gd name="connsiteX2" fmla="*/ 683715 w 759723"/>
                <a:gd name="connsiteY2" fmla="*/ 287663 h 1163733"/>
                <a:gd name="connsiteX3" fmla="*/ 531415 w 759723"/>
                <a:gd name="connsiteY3" fmla="*/ 591526 h 1163733"/>
                <a:gd name="connsiteX4" fmla="*/ 351781 w 759723"/>
                <a:gd name="connsiteY4" fmla="*/ 888433 h 1163733"/>
                <a:gd name="connsiteX5" fmla="*/ 229426 w 759723"/>
                <a:gd name="connsiteY5" fmla="*/ 1163733 h 1163733"/>
                <a:gd name="connsiteX6" fmla="*/ 541 w 759723"/>
                <a:gd name="connsiteY6" fmla="*/ 1127991 h 1163733"/>
                <a:gd name="connsiteX7" fmla="*/ 171351 w 759723"/>
                <a:gd name="connsiteY7" fmla="*/ 745306 h 1163733"/>
                <a:gd name="connsiteX8" fmla="*/ 370113 w 759723"/>
                <a:gd name="connsiteY8" fmla="*/ 235368 h 1163733"/>
                <a:gd name="connsiteX9" fmla="*/ 467909 w 759723"/>
                <a:gd name="connsiteY9" fmla="*/ 70302 h 1163733"/>
                <a:gd name="connsiteX10" fmla="*/ 614807 w 759723"/>
                <a:gd name="connsiteY10" fmla="*/ 3 h 1163733"/>
                <a:gd name="connsiteX11" fmla="*/ 737810 w 759723"/>
                <a:gd name="connsiteY11" fmla="*/ 73166 h 1163733"/>
                <a:gd name="connsiteX12" fmla="*/ 759660 w 759723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51240 w 759182"/>
                <a:gd name="connsiteY4" fmla="*/ 888433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51240 w 759182"/>
                <a:gd name="connsiteY4" fmla="*/ 888433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70996 w 759182"/>
                <a:gd name="connsiteY4" fmla="*/ 908188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9182" h="1163733">
                  <a:moveTo>
                    <a:pt x="759119" y="127342"/>
                  </a:moveTo>
                  <a:cubicBezTo>
                    <a:pt x="759774" y="136263"/>
                    <a:pt x="755191" y="143465"/>
                    <a:pt x="751508" y="150912"/>
                  </a:cubicBezTo>
                  <a:lnTo>
                    <a:pt x="683174" y="287663"/>
                  </a:lnTo>
                  <a:lnTo>
                    <a:pt x="530874" y="591526"/>
                  </a:lnTo>
                  <a:cubicBezTo>
                    <a:pt x="478844" y="694947"/>
                    <a:pt x="421328" y="812820"/>
                    <a:pt x="370996" y="908188"/>
                  </a:cubicBezTo>
                  <a:cubicBezTo>
                    <a:pt x="320665" y="1003556"/>
                    <a:pt x="231831" y="1160869"/>
                    <a:pt x="228885" y="1163733"/>
                  </a:cubicBezTo>
                  <a:cubicBezTo>
                    <a:pt x="171733" y="1152781"/>
                    <a:pt x="84162" y="1152485"/>
                    <a:pt x="0" y="1127991"/>
                  </a:cubicBezTo>
                  <a:cubicBezTo>
                    <a:pt x="29011" y="1032734"/>
                    <a:pt x="134733" y="837278"/>
                    <a:pt x="170810" y="745306"/>
                  </a:cubicBezTo>
                  <a:cubicBezTo>
                    <a:pt x="206887" y="653334"/>
                    <a:pt x="320146" y="347868"/>
                    <a:pt x="369572" y="235368"/>
                  </a:cubicBezTo>
                  <a:cubicBezTo>
                    <a:pt x="418998" y="122868"/>
                    <a:pt x="422275" y="117767"/>
                    <a:pt x="467368" y="70302"/>
                  </a:cubicBezTo>
                  <a:cubicBezTo>
                    <a:pt x="507222" y="28319"/>
                    <a:pt x="553870" y="330"/>
                    <a:pt x="614266" y="3"/>
                  </a:cubicBezTo>
                  <a:cubicBezTo>
                    <a:pt x="670407" y="-324"/>
                    <a:pt x="710017" y="25945"/>
                    <a:pt x="737269" y="73166"/>
                  </a:cubicBezTo>
                  <a:cubicBezTo>
                    <a:pt x="746925" y="90025"/>
                    <a:pt x="754372" y="108192"/>
                    <a:pt x="759119" y="127342"/>
                  </a:cubicBezTo>
                  <a:close/>
                </a:path>
              </a:pathLst>
            </a:custGeom>
            <a:solidFill>
              <a:srgbClr val="D39064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9" name="Group 26">
            <a:extLst>
              <a:ext uri="{FF2B5EF4-FFF2-40B4-BE49-F238E27FC236}">
                <a16:creationId xmlns:a16="http://schemas.microsoft.com/office/drawing/2014/main" id="{C53E876F-E47C-4741-99A4-52CAF29F5C92}"/>
              </a:ext>
            </a:extLst>
          </p:cNvPr>
          <p:cNvGrpSpPr/>
          <p:nvPr/>
        </p:nvGrpSpPr>
        <p:grpSpPr>
          <a:xfrm flipH="1">
            <a:off x="4003526" y="5226245"/>
            <a:ext cx="1135628" cy="1056733"/>
            <a:chOff x="1954664" y="4708862"/>
            <a:chExt cx="1066829" cy="992714"/>
          </a:xfrm>
        </p:grpSpPr>
        <p:sp>
          <p:nvSpPr>
            <p:cNvPr id="1160" name="Freeform: Shape 30">
              <a:extLst>
                <a:ext uri="{FF2B5EF4-FFF2-40B4-BE49-F238E27FC236}">
                  <a16:creationId xmlns:a16="http://schemas.microsoft.com/office/drawing/2014/main" id="{33856835-66B5-4975-B6BA-C662C47C71CB}"/>
                </a:ext>
              </a:extLst>
            </p:cNvPr>
            <p:cNvSpPr/>
            <p:nvPr/>
          </p:nvSpPr>
          <p:spPr>
            <a:xfrm rot="4500000">
              <a:off x="2081674" y="4761756"/>
              <a:ext cx="812810" cy="1066829"/>
            </a:xfrm>
            <a:custGeom>
              <a:avLst/>
              <a:gdLst>
                <a:gd name="connsiteX0" fmla="*/ 167276 w 1511513"/>
                <a:gd name="connsiteY0" fmla="*/ 1679535 h 1983889"/>
                <a:gd name="connsiteX1" fmla="*/ 257379 w 1511513"/>
                <a:gd name="connsiteY1" fmla="*/ 1587222 h 1983889"/>
                <a:gd name="connsiteX2" fmla="*/ 398795 w 1511513"/>
                <a:gd name="connsiteY2" fmla="*/ 1386638 h 1983889"/>
                <a:gd name="connsiteX3" fmla="*/ 548395 w 1511513"/>
                <a:gd name="connsiteY3" fmla="*/ 1128112 h 1983889"/>
                <a:gd name="connsiteX4" fmla="*/ 665750 w 1511513"/>
                <a:gd name="connsiteY4" fmla="*/ 891765 h 1983889"/>
                <a:gd name="connsiteX5" fmla="*/ 850866 w 1511513"/>
                <a:gd name="connsiteY5" fmla="*/ 500172 h 1983889"/>
                <a:gd name="connsiteX6" fmla="*/ 1019207 w 1511513"/>
                <a:gd name="connsiteY6" fmla="*/ 163982 h 1983889"/>
                <a:gd name="connsiteX7" fmla="*/ 1070682 w 1511513"/>
                <a:gd name="connsiteY7" fmla="*/ 98267 h 1983889"/>
                <a:gd name="connsiteX8" fmla="*/ 1240168 w 1511513"/>
                <a:gd name="connsiteY8" fmla="*/ 6363 h 1983889"/>
                <a:gd name="connsiteX9" fmla="*/ 1261692 w 1511513"/>
                <a:gd name="connsiteY9" fmla="*/ 2680 h 1983889"/>
                <a:gd name="connsiteX10" fmla="*/ 1269548 w 1511513"/>
                <a:gd name="connsiteY10" fmla="*/ 2271 h 1983889"/>
                <a:gd name="connsiteX11" fmla="*/ 1323970 w 1511513"/>
                <a:gd name="connsiteY11" fmla="*/ 2026 h 1983889"/>
                <a:gd name="connsiteX12" fmla="*/ 1413337 w 1511513"/>
                <a:gd name="connsiteY12" fmla="*/ 27804 h 1983889"/>
                <a:gd name="connsiteX13" fmla="*/ 1505323 w 1511513"/>
                <a:gd name="connsiteY13" fmla="*/ 146224 h 1983889"/>
                <a:gd name="connsiteX14" fmla="*/ 1509251 w 1511513"/>
                <a:gd name="connsiteY14" fmla="*/ 158090 h 1983889"/>
                <a:gd name="connsiteX15" fmla="*/ 1508433 w 1511513"/>
                <a:gd name="connsiteY15" fmla="*/ 204083 h 1983889"/>
                <a:gd name="connsiteX16" fmla="*/ 1444681 w 1511513"/>
                <a:gd name="connsiteY16" fmla="*/ 282156 h 1983889"/>
                <a:gd name="connsiteX17" fmla="*/ 1335755 w 1511513"/>
                <a:gd name="connsiteY17" fmla="*/ 397793 h 1983889"/>
                <a:gd name="connsiteX18" fmla="*/ 1172816 w 1511513"/>
                <a:gd name="connsiteY18" fmla="*/ 620555 h 1983889"/>
                <a:gd name="connsiteX19" fmla="*/ 939415 w 1511513"/>
                <a:gd name="connsiteY19" fmla="*/ 1003146 h 1983889"/>
                <a:gd name="connsiteX20" fmla="*/ 735721 w 1511513"/>
                <a:gd name="connsiteY20" fmla="*/ 1337617 h 1983889"/>
                <a:gd name="connsiteX21" fmla="*/ 556005 w 1511513"/>
                <a:gd name="connsiteY21" fmla="*/ 1586976 h 1983889"/>
                <a:gd name="connsiteX22" fmla="*/ 295025 w 1511513"/>
                <a:gd name="connsiteY22" fmla="*/ 1828234 h 1983889"/>
                <a:gd name="connsiteX23" fmla="*/ 47466 w 1511513"/>
                <a:gd name="connsiteY23" fmla="*/ 1972514 h 1983889"/>
                <a:gd name="connsiteX24" fmla="*/ 16040 w 1511513"/>
                <a:gd name="connsiteY24" fmla="*/ 1983889 h 1983889"/>
                <a:gd name="connsiteX25" fmla="*/ 0 w 1511513"/>
                <a:gd name="connsiteY25" fmla="*/ 1981352 h 1983889"/>
                <a:gd name="connsiteX26" fmla="*/ 60723 w 1511513"/>
                <a:gd name="connsiteY26" fmla="*/ 1928976 h 1983889"/>
                <a:gd name="connsiteX27" fmla="*/ 162120 w 1511513"/>
                <a:gd name="connsiteY27" fmla="*/ 1718326 h 1983889"/>
                <a:gd name="connsiteX28" fmla="*/ 167276 w 1511513"/>
                <a:gd name="connsiteY28" fmla="*/ 1679535 h 198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11513" h="1983889">
                  <a:moveTo>
                    <a:pt x="167276" y="1679535"/>
                  </a:moveTo>
                  <a:cubicBezTo>
                    <a:pt x="201321" y="1643445"/>
                    <a:pt x="229064" y="1620693"/>
                    <a:pt x="257379" y="1587222"/>
                  </a:cubicBezTo>
                  <a:cubicBezTo>
                    <a:pt x="310001" y="1524861"/>
                    <a:pt x="354684" y="1455299"/>
                    <a:pt x="398795" y="1386638"/>
                  </a:cubicBezTo>
                  <a:cubicBezTo>
                    <a:pt x="452726" y="1302590"/>
                    <a:pt x="501174" y="1216170"/>
                    <a:pt x="548395" y="1128112"/>
                  </a:cubicBezTo>
                  <a:cubicBezTo>
                    <a:pt x="590705" y="1049139"/>
                    <a:pt x="627613" y="972703"/>
                    <a:pt x="665750" y="891765"/>
                  </a:cubicBezTo>
                  <a:cubicBezTo>
                    <a:pt x="726801" y="762216"/>
                    <a:pt x="790061" y="629803"/>
                    <a:pt x="850866" y="500172"/>
                  </a:cubicBezTo>
                  <a:cubicBezTo>
                    <a:pt x="904552" y="385681"/>
                    <a:pt x="949645" y="270290"/>
                    <a:pt x="1019207" y="163982"/>
                  </a:cubicBezTo>
                  <a:cubicBezTo>
                    <a:pt x="1024690" y="155635"/>
                    <a:pt x="1058162" y="111770"/>
                    <a:pt x="1070682" y="98267"/>
                  </a:cubicBezTo>
                  <a:cubicBezTo>
                    <a:pt x="1117085" y="48018"/>
                    <a:pt x="1174125" y="19375"/>
                    <a:pt x="1240168" y="6363"/>
                  </a:cubicBezTo>
                  <a:cubicBezTo>
                    <a:pt x="1246797" y="2026"/>
                    <a:pt x="1255063" y="7181"/>
                    <a:pt x="1261692" y="2680"/>
                  </a:cubicBezTo>
                  <a:cubicBezTo>
                    <a:pt x="1264311" y="2517"/>
                    <a:pt x="1266930" y="2435"/>
                    <a:pt x="1269548" y="2271"/>
                  </a:cubicBezTo>
                  <a:cubicBezTo>
                    <a:pt x="1287716" y="-839"/>
                    <a:pt x="1305802" y="-593"/>
                    <a:pt x="1323970" y="2026"/>
                  </a:cubicBezTo>
                  <a:cubicBezTo>
                    <a:pt x="1354496" y="8081"/>
                    <a:pt x="1385103" y="12910"/>
                    <a:pt x="1413337" y="27804"/>
                  </a:cubicBezTo>
                  <a:cubicBezTo>
                    <a:pt x="1462194" y="53583"/>
                    <a:pt x="1495993" y="90083"/>
                    <a:pt x="1505323" y="146224"/>
                  </a:cubicBezTo>
                  <a:cubicBezTo>
                    <a:pt x="1505977" y="150315"/>
                    <a:pt x="1507942" y="154162"/>
                    <a:pt x="1509251" y="158090"/>
                  </a:cubicBezTo>
                  <a:cubicBezTo>
                    <a:pt x="1511788" y="173475"/>
                    <a:pt x="1513016" y="188861"/>
                    <a:pt x="1508433" y="204083"/>
                  </a:cubicBezTo>
                  <a:cubicBezTo>
                    <a:pt x="1505404" y="244838"/>
                    <a:pt x="1470296" y="260632"/>
                    <a:pt x="1444681" y="282156"/>
                  </a:cubicBezTo>
                  <a:cubicBezTo>
                    <a:pt x="1403680" y="316609"/>
                    <a:pt x="1369554" y="357201"/>
                    <a:pt x="1335755" y="397793"/>
                  </a:cubicBezTo>
                  <a:cubicBezTo>
                    <a:pt x="1276832" y="468582"/>
                    <a:pt x="1223146" y="543382"/>
                    <a:pt x="1172816" y="620555"/>
                  </a:cubicBezTo>
                  <a:cubicBezTo>
                    <a:pt x="1091142" y="745685"/>
                    <a:pt x="1015361" y="874415"/>
                    <a:pt x="939415" y="1003146"/>
                  </a:cubicBezTo>
                  <a:cubicBezTo>
                    <a:pt x="873045" y="1115591"/>
                    <a:pt x="805774" y="1227381"/>
                    <a:pt x="735721" y="1337617"/>
                  </a:cubicBezTo>
                  <a:cubicBezTo>
                    <a:pt x="680644" y="1424365"/>
                    <a:pt x="621148" y="1507758"/>
                    <a:pt x="556005" y="1586976"/>
                  </a:cubicBezTo>
                  <a:cubicBezTo>
                    <a:pt x="479978" y="1679453"/>
                    <a:pt x="392739" y="1758181"/>
                    <a:pt x="295025" y="1828234"/>
                  </a:cubicBezTo>
                  <a:cubicBezTo>
                    <a:pt x="216297" y="1884702"/>
                    <a:pt x="134705" y="1930940"/>
                    <a:pt x="47466" y="1972514"/>
                  </a:cubicBezTo>
                  <a:cubicBezTo>
                    <a:pt x="38054" y="1977015"/>
                    <a:pt x="25860" y="1980370"/>
                    <a:pt x="16040" y="1983889"/>
                  </a:cubicBezTo>
                  <a:cubicBezTo>
                    <a:pt x="-7775" y="1981598"/>
                    <a:pt x="7120" y="1984707"/>
                    <a:pt x="0" y="1981352"/>
                  </a:cubicBezTo>
                  <a:cubicBezTo>
                    <a:pt x="18577" y="1969731"/>
                    <a:pt x="49921" y="1939861"/>
                    <a:pt x="60723" y="1928976"/>
                  </a:cubicBezTo>
                  <a:cubicBezTo>
                    <a:pt x="118501" y="1870708"/>
                    <a:pt x="149026" y="1798281"/>
                    <a:pt x="162120" y="1718326"/>
                  </a:cubicBezTo>
                  <a:cubicBezTo>
                    <a:pt x="163921" y="1707114"/>
                    <a:pt x="165394" y="1692138"/>
                    <a:pt x="167276" y="1679535"/>
                  </a:cubicBezTo>
                  <a:close/>
                </a:path>
              </a:pathLst>
            </a:custGeom>
            <a:solidFill>
              <a:srgbClr val="E1AF8E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1" name="Freeform: Shape 31">
              <a:extLst>
                <a:ext uri="{FF2B5EF4-FFF2-40B4-BE49-F238E27FC236}">
                  <a16:creationId xmlns:a16="http://schemas.microsoft.com/office/drawing/2014/main" id="{FD8507AB-5465-421D-AC42-1FF414EA1518}"/>
                </a:ext>
              </a:extLst>
            </p:cNvPr>
            <p:cNvSpPr/>
            <p:nvPr/>
          </p:nvSpPr>
          <p:spPr>
            <a:xfrm rot="4500000">
              <a:off x="2221090" y="4668309"/>
              <a:ext cx="609914" cy="905945"/>
            </a:xfrm>
            <a:custGeom>
              <a:avLst/>
              <a:gdLst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48530 w 1005786"/>
                <a:gd name="connsiteY2" fmla="*/ 1224529 h 1681837"/>
                <a:gd name="connsiteX3" fmla="*/ 0 w 1005786"/>
                <a:gd name="connsiteY3" fmla="*/ 1159222 h 1681837"/>
                <a:gd name="connsiteX4" fmla="*/ 24306 w 1005786"/>
                <a:gd name="connsiteY4" fmla="*/ 1120513 h 1681837"/>
                <a:gd name="connsiteX5" fmla="*/ 224235 w 1005786"/>
                <a:gd name="connsiteY5" fmla="*/ 771311 h 1681837"/>
                <a:gd name="connsiteX6" fmla="*/ 363850 w 1005786"/>
                <a:gd name="connsiteY6" fmla="*/ 489299 h 1681837"/>
                <a:gd name="connsiteX7" fmla="*/ 416799 w 1005786"/>
                <a:gd name="connsiteY7" fmla="*/ 389538 h 1681837"/>
                <a:gd name="connsiteX8" fmla="*/ 429484 w 1005786"/>
                <a:gd name="connsiteY8" fmla="*/ 374071 h 1681837"/>
                <a:gd name="connsiteX9" fmla="*/ 589723 w 1005786"/>
                <a:gd name="connsiteY9" fmla="*/ 128476 h 1681837"/>
                <a:gd name="connsiteX10" fmla="*/ 765265 w 1005786"/>
                <a:gd name="connsiteY10" fmla="*/ 5883 h 1681837"/>
                <a:gd name="connsiteX11" fmla="*/ 965848 w 1005786"/>
                <a:gd name="connsiteY11" fmla="*/ 61697 h 1681837"/>
                <a:gd name="connsiteX12" fmla="*/ 1005785 w 1005786"/>
                <a:gd name="connsiteY12" fmla="*/ 141161 h 1681837"/>
                <a:gd name="connsiteX13" fmla="*/ 996292 w 1005786"/>
                <a:gd name="connsiteY13" fmla="*/ 166122 h 1681837"/>
                <a:gd name="connsiteX14" fmla="*/ 853731 w 1005786"/>
                <a:gd name="connsiteY14" fmla="*/ 443961 h 1681837"/>
                <a:gd name="connsiteX15" fmla="*/ 783187 w 1005786"/>
                <a:gd name="connsiteY15" fmla="*/ 598470 h 1681837"/>
                <a:gd name="connsiteX16" fmla="*/ 553141 w 1005786"/>
                <a:gd name="connsiteY16" fmla="*/ 1083768 h 1681837"/>
                <a:gd name="connsiteX17" fmla="*/ 272274 w 1005786"/>
                <a:gd name="connsiteY17" fmla="*/ 1539850 h 1681837"/>
                <a:gd name="connsiteX18" fmla="*/ 160402 w 1005786"/>
                <a:gd name="connsiteY18" fmla="*/ 1669889 h 1681837"/>
                <a:gd name="connsiteX19" fmla="*/ 144280 w 1005786"/>
                <a:gd name="connsiteY19" fmla="*/ 1681838 h 1681837"/>
                <a:gd name="connsiteX20" fmla="*/ 76027 w 1005786"/>
                <a:gd name="connsiteY20" fmla="*/ 1512598 h 1681837"/>
                <a:gd name="connsiteX0" fmla="*/ 204443 w 1134202"/>
                <a:gd name="connsiteY0" fmla="*/ 1512598 h 1681837"/>
                <a:gd name="connsiteX1" fmla="*/ 217537 w 1134202"/>
                <a:gd name="connsiteY1" fmla="*/ 1490092 h 1681837"/>
                <a:gd name="connsiteX2" fmla="*/ 176946 w 1134202"/>
                <a:gd name="connsiteY2" fmla="*/ 1224529 h 1681837"/>
                <a:gd name="connsiteX3" fmla="*/ 0 w 1134202"/>
                <a:gd name="connsiteY3" fmla="*/ 1440747 h 1681837"/>
                <a:gd name="connsiteX4" fmla="*/ 152722 w 1134202"/>
                <a:gd name="connsiteY4" fmla="*/ 1120513 h 1681837"/>
                <a:gd name="connsiteX5" fmla="*/ 352651 w 1134202"/>
                <a:gd name="connsiteY5" fmla="*/ 771311 h 1681837"/>
                <a:gd name="connsiteX6" fmla="*/ 492266 w 1134202"/>
                <a:gd name="connsiteY6" fmla="*/ 489299 h 1681837"/>
                <a:gd name="connsiteX7" fmla="*/ 545215 w 1134202"/>
                <a:gd name="connsiteY7" fmla="*/ 389538 h 1681837"/>
                <a:gd name="connsiteX8" fmla="*/ 557900 w 1134202"/>
                <a:gd name="connsiteY8" fmla="*/ 374071 h 1681837"/>
                <a:gd name="connsiteX9" fmla="*/ 718139 w 1134202"/>
                <a:gd name="connsiteY9" fmla="*/ 128476 h 1681837"/>
                <a:gd name="connsiteX10" fmla="*/ 893681 w 1134202"/>
                <a:gd name="connsiteY10" fmla="*/ 5883 h 1681837"/>
                <a:gd name="connsiteX11" fmla="*/ 1094264 w 1134202"/>
                <a:gd name="connsiteY11" fmla="*/ 61697 h 1681837"/>
                <a:gd name="connsiteX12" fmla="*/ 1134201 w 1134202"/>
                <a:gd name="connsiteY12" fmla="*/ 141161 h 1681837"/>
                <a:gd name="connsiteX13" fmla="*/ 1124708 w 1134202"/>
                <a:gd name="connsiteY13" fmla="*/ 166122 h 1681837"/>
                <a:gd name="connsiteX14" fmla="*/ 982147 w 1134202"/>
                <a:gd name="connsiteY14" fmla="*/ 443961 h 1681837"/>
                <a:gd name="connsiteX15" fmla="*/ 911603 w 1134202"/>
                <a:gd name="connsiteY15" fmla="*/ 598470 h 1681837"/>
                <a:gd name="connsiteX16" fmla="*/ 681557 w 1134202"/>
                <a:gd name="connsiteY16" fmla="*/ 1083768 h 1681837"/>
                <a:gd name="connsiteX17" fmla="*/ 400690 w 1134202"/>
                <a:gd name="connsiteY17" fmla="*/ 1539850 h 1681837"/>
                <a:gd name="connsiteX18" fmla="*/ 288818 w 1134202"/>
                <a:gd name="connsiteY18" fmla="*/ 1669889 h 1681837"/>
                <a:gd name="connsiteX19" fmla="*/ 272696 w 1134202"/>
                <a:gd name="connsiteY19" fmla="*/ 1681838 h 1681837"/>
                <a:gd name="connsiteX20" fmla="*/ 204443 w 1134202"/>
                <a:gd name="connsiteY20" fmla="*/ 1512598 h 1681837"/>
                <a:gd name="connsiteX0" fmla="*/ 205217 w 1134976"/>
                <a:gd name="connsiteY0" fmla="*/ 1512598 h 1681837"/>
                <a:gd name="connsiteX1" fmla="*/ 218311 w 1134976"/>
                <a:gd name="connsiteY1" fmla="*/ 1490092 h 1681837"/>
                <a:gd name="connsiteX2" fmla="*/ 774 w 1134976"/>
                <a:gd name="connsiteY2" fmla="*/ 1440747 h 1681837"/>
                <a:gd name="connsiteX3" fmla="*/ 153496 w 1134976"/>
                <a:gd name="connsiteY3" fmla="*/ 1120513 h 1681837"/>
                <a:gd name="connsiteX4" fmla="*/ 353425 w 1134976"/>
                <a:gd name="connsiteY4" fmla="*/ 771311 h 1681837"/>
                <a:gd name="connsiteX5" fmla="*/ 493040 w 1134976"/>
                <a:gd name="connsiteY5" fmla="*/ 489299 h 1681837"/>
                <a:gd name="connsiteX6" fmla="*/ 545989 w 1134976"/>
                <a:gd name="connsiteY6" fmla="*/ 389538 h 1681837"/>
                <a:gd name="connsiteX7" fmla="*/ 558674 w 1134976"/>
                <a:gd name="connsiteY7" fmla="*/ 374071 h 1681837"/>
                <a:gd name="connsiteX8" fmla="*/ 718913 w 1134976"/>
                <a:gd name="connsiteY8" fmla="*/ 128476 h 1681837"/>
                <a:gd name="connsiteX9" fmla="*/ 894455 w 1134976"/>
                <a:gd name="connsiteY9" fmla="*/ 5883 h 1681837"/>
                <a:gd name="connsiteX10" fmla="*/ 1095038 w 1134976"/>
                <a:gd name="connsiteY10" fmla="*/ 61697 h 1681837"/>
                <a:gd name="connsiteX11" fmla="*/ 1134975 w 1134976"/>
                <a:gd name="connsiteY11" fmla="*/ 141161 h 1681837"/>
                <a:gd name="connsiteX12" fmla="*/ 1125482 w 1134976"/>
                <a:gd name="connsiteY12" fmla="*/ 166122 h 1681837"/>
                <a:gd name="connsiteX13" fmla="*/ 982921 w 1134976"/>
                <a:gd name="connsiteY13" fmla="*/ 443961 h 1681837"/>
                <a:gd name="connsiteX14" fmla="*/ 912377 w 1134976"/>
                <a:gd name="connsiteY14" fmla="*/ 598470 h 1681837"/>
                <a:gd name="connsiteX15" fmla="*/ 682331 w 1134976"/>
                <a:gd name="connsiteY15" fmla="*/ 1083768 h 1681837"/>
                <a:gd name="connsiteX16" fmla="*/ 401464 w 1134976"/>
                <a:gd name="connsiteY16" fmla="*/ 1539850 h 1681837"/>
                <a:gd name="connsiteX17" fmla="*/ 289592 w 1134976"/>
                <a:gd name="connsiteY17" fmla="*/ 1669889 h 1681837"/>
                <a:gd name="connsiteX18" fmla="*/ 273470 w 1134976"/>
                <a:gd name="connsiteY18" fmla="*/ 1681838 h 1681837"/>
                <a:gd name="connsiteX19" fmla="*/ 205217 w 1134976"/>
                <a:gd name="connsiteY19" fmla="*/ 1512598 h 1681837"/>
                <a:gd name="connsiteX0" fmla="*/ 273470 w 1134976"/>
                <a:gd name="connsiteY0" fmla="*/ 1681838 h 1681837"/>
                <a:gd name="connsiteX1" fmla="*/ 218311 w 1134976"/>
                <a:gd name="connsiteY1" fmla="*/ 1490092 h 1681837"/>
                <a:gd name="connsiteX2" fmla="*/ 774 w 1134976"/>
                <a:gd name="connsiteY2" fmla="*/ 1440747 h 1681837"/>
                <a:gd name="connsiteX3" fmla="*/ 153496 w 1134976"/>
                <a:gd name="connsiteY3" fmla="*/ 1120513 h 1681837"/>
                <a:gd name="connsiteX4" fmla="*/ 353425 w 1134976"/>
                <a:gd name="connsiteY4" fmla="*/ 771311 h 1681837"/>
                <a:gd name="connsiteX5" fmla="*/ 493040 w 1134976"/>
                <a:gd name="connsiteY5" fmla="*/ 489299 h 1681837"/>
                <a:gd name="connsiteX6" fmla="*/ 545989 w 1134976"/>
                <a:gd name="connsiteY6" fmla="*/ 389538 h 1681837"/>
                <a:gd name="connsiteX7" fmla="*/ 558674 w 1134976"/>
                <a:gd name="connsiteY7" fmla="*/ 374071 h 1681837"/>
                <a:gd name="connsiteX8" fmla="*/ 718913 w 1134976"/>
                <a:gd name="connsiteY8" fmla="*/ 128476 h 1681837"/>
                <a:gd name="connsiteX9" fmla="*/ 894455 w 1134976"/>
                <a:gd name="connsiteY9" fmla="*/ 5883 h 1681837"/>
                <a:gd name="connsiteX10" fmla="*/ 1095038 w 1134976"/>
                <a:gd name="connsiteY10" fmla="*/ 61697 h 1681837"/>
                <a:gd name="connsiteX11" fmla="*/ 1134975 w 1134976"/>
                <a:gd name="connsiteY11" fmla="*/ 141161 h 1681837"/>
                <a:gd name="connsiteX12" fmla="*/ 1125482 w 1134976"/>
                <a:gd name="connsiteY12" fmla="*/ 166122 h 1681837"/>
                <a:gd name="connsiteX13" fmla="*/ 982921 w 1134976"/>
                <a:gd name="connsiteY13" fmla="*/ 443961 h 1681837"/>
                <a:gd name="connsiteX14" fmla="*/ 912377 w 1134976"/>
                <a:gd name="connsiteY14" fmla="*/ 598470 h 1681837"/>
                <a:gd name="connsiteX15" fmla="*/ 682331 w 1134976"/>
                <a:gd name="connsiteY15" fmla="*/ 1083768 h 1681837"/>
                <a:gd name="connsiteX16" fmla="*/ 401464 w 1134976"/>
                <a:gd name="connsiteY16" fmla="*/ 1539850 h 1681837"/>
                <a:gd name="connsiteX17" fmla="*/ 289592 w 1134976"/>
                <a:gd name="connsiteY17" fmla="*/ 1669889 h 1681837"/>
                <a:gd name="connsiteX18" fmla="*/ 273470 w 1134976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40747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40747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25930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7659 w 1134202"/>
                <a:gd name="connsiteY1" fmla="*/ 1524664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88818 w 1134202"/>
                <a:gd name="connsiteY0" fmla="*/ 1669889 h 1669889"/>
                <a:gd name="connsiteX1" fmla="*/ 207659 w 1134202"/>
                <a:gd name="connsiteY1" fmla="*/ 1524664 h 1669889"/>
                <a:gd name="connsiteX2" fmla="*/ 0 w 1134202"/>
                <a:gd name="connsiteY2" fmla="*/ 1425930 h 1669889"/>
                <a:gd name="connsiteX3" fmla="*/ 157661 w 1134202"/>
                <a:gd name="connsiteY3" fmla="*/ 1135329 h 1669889"/>
                <a:gd name="connsiteX4" fmla="*/ 352651 w 1134202"/>
                <a:gd name="connsiteY4" fmla="*/ 771311 h 1669889"/>
                <a:gd name="connsiteX5" fmla="*/ 492266 w 1134202"/>
                <a:gd name="connsiteY5" fmla="*/ 489299 h 1669889"/>
                <a:gd name="connsiteX6" fmla="*/ 545215 w 1134202"/>
                <a:gd name="connsiteY6" fmla="*/ 389538 h 1669889"/>
                <a:gd name="connsiteX7" fmla="*/ 557900 w 1134202"/>
                <a:gd name="connsiteY7" fmla="*/ 374071 h 1669889"/>
                <a:gd name="connsiteX8" fmla="*/ 718139 w 1134202"/>
                <a:gd name="connsiteY8" fmla="*/ 128476 h 1669889"/>
                <a:gd name="connsiteX9" fmla="*/ 893681 w 1134202"/>
                <a:gd name="connsiteY9" fmla="*/ 5883 h 1669889"/>
                <a:gd name="connsiteX10" fmla="*/ 1094264 w 1134202"/>
                <a:gd name="connsiteY10" fmla="*/ 61697 h 1669889"/>
                <a:gd name="connsiteX11" fmla="*/ 1134201 w 1134202"/>
                <a:gd name="connsiteY11" fmla="*/ 141161 h 1669889"/>
                <a:gd name="connsiteX12" fmla="*/ 1124708 w 1134202"/>
                <a:gd name="connsiteY12" fmla="*/ 166122 h 1669889"/>
                <a:gd name="connsiteX13" fmla="*/ 982147 w 1134202"/>
                <a:gd name="connsiteY13" fmla="*/ 443961 h 1669889"/>
                <a:gd name="connsiteX14" fmla="*/ 911603 w 1134202"/>
                <a:gd name="connsiteY14" fmla="*/ 598470 h 1669889"/>
                <a:gd name="connsiteX15" fmla="*/ 681557 w 1134202"/>
                <a:gd name="connsiteY15" fmla="*/ 1083768 h 1669889"/>
                <a:gd name="connsiteX16" fmla="*/ 400690 w 1134202"/>
                <a:gd name="connsiteY16" fmla="*/ 1539850 h 1669889"/>
                <a:gd name="connsiteX17" fmla="*/ 288818 w 1134202"/>
                <a:gd name="connsiteY17" fmla="*/ 1669889 h 1669889"/>
                <a:gd name="connsiteX0" fmla="*/ 288818 w 1134202"/>
                <a:gd name="connsiteY0" fmla="*/ 1669889 h 1669889"/>
                <a:gd name="connsiteX1" fmla="*/ 207659 w 1134202"/>
                <a:gd name="connsiteY1" fmla="*/ 1524664 h 1669889"/>
                <a:gd name="connsiteX2" fmla="*/ 0 w 1134202"/>
                <a:gd name="connsiteY2" fmla="*/ 1425930 h 1669889"/>
                <a:gd name="connsiteX3" fmla="*/ 157661 w 1134202"/>
                <a:gd name="connsiteY3" fmla="*/ 1135329 h 1669889"/>
                <a:gd name="connsiteX4" fmla="*/ 352651 w 1134202"/>
                <a:gd name="connsiteY4" fmla="*/ 771311 h 1669889"/>
                <a:gd name="connsiteX5" fmla="*/ 492266 w 1134202"/>
                <a:gd name="connsiteY5" fmla="*/ 489299 h 1669889"/>
                <a:gd name="connsiteX6" fmla="*/ 545215 w 1134202"/>
                <a:gd name="connsiteY6" fmla="*/ 389538 h 1669889"/>
                <a:gd name="connsiteX7" fmla="*/ 557900 w 1134202"/>
                <a:gd name="connsiteY7" fmla="*/ 374071 h 1669889"/>
                <a:gd name="connsiteX8" fmla="*/ 718139 w 1134202"/>
                <a:gd name="connsiteY8" fmla="*/ 128476 h 1669889"/>
                <a:gd name="connsiteX9" fmla="*/ 893681 w 1134202"/>
                <a:gd name="connsiteY9" fmla="*/ 5883 h 1669889"/>
                <a:gd name="connsiteX10" fmla="*/ 1094264 w 1134202"/>
                <a:gd name="connsiteY10" fmla="*/ 61697 h 1669889"/>
                <a:gd name="connsiteX11" fmla="*/ 1134201 w 1134202"/>
                <a:gd name="connsiteY11" fmla="*/ 141161 h 1669889"/>
                <a:gd name="connsiteX12" fmla="*/ 1124708 w 1134202"/>
                <a:gd name="connsiteY12" fmla="*/ 166122 h 1669889"/>
                <a:gd name="connsiteX13" fmla="*/ 982147 w 1134202"/>
                <a:gd name="connsiteY13" fmla="*/ 443961 h 1669889"/>
                <a:gd name="connsiteX14" fmla="*/ 911603 w 1134202"/>
                <a:gd name="connsiteY14" fmla="*/ 598470 h 1669889"/>
                <a:gd name="connsiteX15" fmla="*/ 681557 w 1134202"/>
                <a:gd name="connsiteY15" fmla="*/ 1083768 h 1669889"/>
                <a:gd name="connsiteX16" fmla="*/ 400690 w 1134202"/>
                <a:gd name="connsiteY16" fmla="*/ 1539850 h 1669889"/>
                <a:gd name="connsiteX17" fmla="*/ 288818 w 1134202"/>
                <a:gd name="connsiteY17" fmla="*/ 1669889 h 1669889"/>
                <a:gd name="connsiteX0" fmla="*/ 274000 w 1134202"/>
                <a:gd name="connsiteY0" fmla="*/ 1684706 h 1684706"/>
                <a:gd name="connsiteX1" fmla="*/ 207659 w 1134202"/>
                <a:gd name="connsiteY1" fmla="*/ 1524664 h 1684706"/>
                <a:gd name="connsiteX2" fmla="*/ 0 w 1134202"/>
                <a:gd name="connsiteY2" fmla="*/ 1425930 h 1684706"/>
                <a:gd name="connsiteX3" fmla="*/ 157661 w 1134202"/>
                <a:gd name="connsiteY3" fmla="*/ 1135329 h 1684706"/>
                <a:gd name="connsiteX4" fmla="*/ 352651 w 1134202"/>
                <a:gd name="connsiteY4" fmla="*/ 771311 h 1684706"/>
                <a:gd name="connsiteX5" fmla="*/ 492266 w 1134202"/>
                <a:gd name="connsiteY5" fmla="*/ 489299 h 1684706"/>
                <a:gd name="connsiteX6" fmla="*/ 545215 w 1134202"/>
                <a:gd name="connsiteY6" fmla="*/ 389538 h 1684706"/>
                <a:gd name="connsiteX7" fmla="*/ 557900 w 1134202"/>
                <a:gd name="connsiteY7" fmla="*/ 374071 h 1684706"/>
                <a:gd name="connsiteX8" fmla="*/ 718139 w 1134202"/>
                <a:gd name="connsiteY8" fmla="*/ 128476 h 1684706"/>
                <a:gd name="connsiteX9" fmla="*/ 893681 w 1134202"/>
                <a:gd name="connsiteY9" fmla="*/ 5883 h 1684706"/>
                <a:gd name="connsiteX10" fmla="*/ 1094264 w 1134202"/>
                <a:gd name="connsiteY10" fmla="*/ 61697 h 1684706"/>
                <a:gd name="connsiteX11" fmla="*/ 1134201 w 1134202"/>
                <a:gd name="connsiteY11" fmla="*/ 141161 h 1684706"/>
                <a:gd name="connsiteX12" fmla="*/ 1124708 w 1134202"/>
                <a:gd name="connsiteY12" fmla="*/ 166122 h 1684706"/>
                <a:gd name="connsiteX13" fmla="*/ 982147 w 1134202"/>
                <a:gd name="connsiteY13" fmla="*/ 443961 h 1684706"/>
                <a:gd name="connsiteX14" fmla="*/ 911603 w 1134202"/>
                <a:gd name="connsiteY14" fmla="*/ 598470 h 1684706"/>
                <a:gd name="connsiteX15" fmla="*/ 681557 w 1134202"/>
                <a:gd name="connsiteY15" fmla="*/ 1083768 h 1684706"/>
                <a:gd name="connsiteX16" fmla="*/ 400690 w 1134202"/>
                <a:gd name="connsiteY16" fmla="*/ 1539850 h 1684706"/>
                <a:gd name="connsiteX17" fmla="*/ 274000 w 1134202"/>
                <a:gd name="connsiteY17" fmla="*/ 1684706 h 1684706"/>
                <a:gd name="connsiteX0" fmla="*/ 274000 w 1134202"/>
                <a:gd name="connsiteY0" fmla="*/ 1684706 h 1684706"/>
                <a:gd name="connsiteX1" fmla="*/ 207659 w 1134202"/>
                <a:gd name="connsiteY1" fmla="*/ 1524664 h 1684706"/>
                <a:gd name="connsiteX2" fmla="*/ 0 w 1134202"/>
                <a:gd name="connsiteY2" fmla="*/ 1425930 h 1684706"/>
                <a:gd name="connsiteX3" fmla="*/ 157661 w 1134202"/>
                <a:gd name="connsiteY3" fmla="*/ 1135329 h 1684706"/>
                <a:gd name="connsiteX4" fmla="*/ 352651 w 1134202"/>
                <a:gd name="connsiteY4" fmla="*/ 771311 h 1684706"/>
                <a:gd name="connsiteX5" fmla="*/ 492266 w 1134202"/>
                <a:gd name="connsiteY5" fmla="*/ 489299 h 1684706"/>
                <a:gd name="connsiteX6" fmla="*/ 545215 w 1134202"/>
                <a:gd name="connsiteY6" fmla="*/ 389538 h 1684706"/>
                <a:gd name="connsiteX7" fmla="*/ 557900 w 1134202"/>
                <a:gd name="connsiteY7" fmla="*/ 374071 h 1684706"/>
                <a:gd name="connsiteX8" fmla="*/ 718139 w 1134202"/>
                <a:gd name="connsiteY8" fmla="*/ 128476 h 1684706"/>
                <a:gd name="connsiteX9" fmla="*/ 893681 w 1134202"/>
                <a:gd name="connsiteY9" fmla="*/ 5883 h 1684706"/>
                <a:gd name="connsiteX10" fmla="*/ 1094264 w 1134202"/>
                <a:gd name="connsiteY10" fmla="*/ 61697 h 1684706"/>
                <a:gd name="connsiteX11" fmla="*/ 1134201 w 1134202"/>
                <a:gd name="connsiteY11" fmla="*/ 141161 h 1684706"/>
                <a:gd name="connsiteX12" fmla="*/ 1124708 w 1134202"/>
                <a:gd name="connsiteY12" fmla="*/ 166122 h 1684706"/>
                <a:gd name="connsiteX13" fmla="*/ 982147 w 1134202"/>
                <a:gd name="connsiteY13" fmla="*/ 443961 h 1684706"/>
                <a:gd name="connsiteX14" fmla="*/ 911603 w 1134202"/>
                <a:gd name="connsiteY14" fmla="*/ 598470 h 1684706"/>
                <a:gd name="connsiteX15" fmla="*/ 681557 w 1134202"/>
                <a:gd name="connsiteY15" fmla="*/ 1083768 h 1684706"/>
                <a:gd name="connsiteX16" fmla="*/ 400690 w 1134202"/>
                <a:gd name="connsiteY16" fmla="*/ 1539850 h 1684706"/>
                <a:gd name="connsiteX17" fmla="*/ 274000 w 1134202"/>
                <a:gd name="connsiteY17" fmla="*/ 1684706 h 1684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34202" h="1684706">
                  <a:moveTo>
                    <a:pt x="274000" y="1684706"/>
                  </a:moveTo>
                  <a:cubicBezTo>
                    <a:pt x="271460" y="1578453"/>
                    <a:pt x="253326" y="1567793"/>
                    <a:pt x="207659" y="1524664"/>
                  </a:cubicBezTo>
                  <a:cubicBezTo>
                    <a:pt x="161992" y="1481535"/>
                    <a:pt x="84888" y="1433197"/>
                    <a:pt x="0" y="1425930"/>
                  </a:cubicBezTo>
                  <a:cubicBezTo>
                    <a:pt x="38588" y="1334700"/>
                    <a:pt x="98886" y="1244432"/>
                    <a:pt x="157661" y="1135329"/>
                  </a:cubicBezTo>
                  <a:cubicBezTo>
                    <a:pt x="216436" y="1026226"/>
                    <a:pt x="296884" y="878983"/>
                    <a:pt x="352651" y="771311"/>
                  </a:cubicBezTo>
                  <a:cubicBezTo>
                    <a:pt x="408419" y="663639"/>
                    <a:pt x="447583" y="584230"/>
                    <a:pt x="492266" y="489299"/>
                  </a:cubicBezTo>
                  <a:cubicBezTo>
                    <a:pt x="508225" y="455418"/>
                    <a:pt x="525247" y="421619"/>
                    <a:pt x="545215" y="389538"/>
                  </a:cubicBezTo>
                  <a:cubicBezTo>
                    <a:pt x="553644" y="387820"/>
                    <a:pt x="554626" y="379800"/>
                    <a:pt x="557900" y="374071"/>
                  </a:cubicBezTo>
                  <a:cubicBezTo>
                    <a:pt x="605448" y="288387"/>
                    <a:pt x="654387" y="203522"/>
                    <a:pt x="718139" y="128476"/>
                  </a:cubicBezTo>
                  <a:cubicBezTo>
                    <a:pt x="765768" y="72417"/>
                    <a:pt x="818226" y="21269"/>
                    <a:pt x="893681" y="5883"/>
                  </a:cubicBezTo>
                  <a:cubicBezTo>
                    <a:pt x="969217" y="-9502"/>
                    <a:pt x="1038451" y="4001"/>
                    <a:pt x="1094264" y="61697"/>
                  </a:cubicBezTo>
                  <a:cubicBezTo>
                    <a:pt x="1115706" y="83875"/>
                    <a:pt x="1127818" y="111209"/>
                    <a:pt x="1134201" y="141161"/>
                  </a:cubicBezTo>
                  <a:cubicBezTo>
                    <a:pt x="1134283" y="150736"/>
                    <a:pt x="1129618" y="158265"/>
                    <a:pt x="1124708" y="166122"/>
                  </a:cubicBezTo>
                  <a:cubicBezTo>
                    <a:pt x="1068895" y="254425"/>
                    <a:pt x="1025603" y="349274"/>
                    <a:pt x="982147" y="443961"/>
                  </a:cubicBezTo>
                  <a:cubicBezTo>
                    <a:pt x="958496" y="495437"/>
                    <a:pt x="935418" y="547076"/>
                    <a:pt x="911603" y="598470"/>
                  </a:cubicBezTo>
                  <a:cubicBezTo>
                    <a:pt x="836476" y="761000"/>
                    <a:pt x="763231" y="924430"/>
                    <a:pt x="681557" y="1083768"/>
                  </a:cubicBezTo>
                  <a:cubicBezTo>
                    <a:pt x="599883" y="1243106"/>
                    <a:pt x="468616" y="1439694"/>
                    <a:pt x="400690" y="1539850"/>
                  </a:cubicBezTo>
                  <a:cubicBezTo>
                    <a:pt x="332764" y="1640006"/>
                    <a:pt x="313855" y="1643542"/>
                    <a:pt x="274000" y="1684706"/>
                  </a:cubicBezTo>
                  <a:close/>
                </a:path>
              </a:pathLst>
            </a:custGeom>
            <a:solidFill>
              <a:srgbClr val="DB9F78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2" name="Freeform: Shape 32">
              <a:extLst>
                <a:ext uri="{FF2B5EF4-FFF2-40B4-BE49-F238E27FC236}">
                  <a16:creationId xmlns:a16="http://schemas.microsoft.com/office/drawing/2014/main" id="{783E7017-16E6-4E13-8981-C9D72A8CCAF1}"/>
                </a:ext>
              </a:extLst>
            </p:cNvPr>
            <p:cNvSpPr/>
            <p:nvPr/>
          </p:nvSpPr>
          <p:spPr>
            <a:xfrm rot="4500000">
              <a:off x="2265114" y="4600089"/>
              <a:ext cx="408248" cy="625794"/>
            </a:xfrm>
            <a:custGeom>
              <a:avLst/>
              <a:gdLst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606008 w 606071"/>
                <a:gd name="connsiteY0" fmla="*/ 127342 h 1163733"/>
                <a:gd name="connsiteX1" fmla="*/ 598397 w 606071"/>
                <a:gd name="connsiteY1" fmla="*/ 150912 h 1163733"/>
                <a:gd name="connsiteX2" fmla="*/ 530063 w 606071"/>
                <a:gd name="connsiteY2" fmla="*/ 287663 h 1163733"/>
                <a:gd name="connsiteX3" fmla="*/ 377763 w 606071"/>
                <a:gd name="connsiteY3" fmla="*/ 591526 h 1163733"/>
                <a:gd name="connsiteX4" fmla="*/ 198129 w 606071"/>
                <a:gd name="connsiteY4" fmla="*/ 888433 h 1163733"/>
                <a:gd name="connsiteX5" fmla="*/ 75774 w 606071"/>
                <a:gd name="connsiteY5" fmla="*/ 1163733 h 1163733"/>
                <a:gd name="connsiteX6" fmla="*/ 0 w 606071"/>
                <a:gd name="connsiteY6" fmla="*/ 787200 h 1163733"/>
                <a:gd name="connsiteX7" fmla="*/ 216461 w 606071"/>
                <a:gd name="connsiteY7" fmla="*/ 235368 h 1163733"/>
                <a:gd name="connsiteX8" fmla="*/ 314257 w 606071"/>
                <a:gd name="connsiteY8" fmla="*/ 70302 h 1163733"/>
                <a:gd name="connsiteX9" fmla="*/ 461155 w 606071"/>
                <a:gd name="connsiteY9" fmla="*/ 3 h 1163733"/>
                <a:gd name="connsiteX10" fmla="*/ 584158 w 606071"/>
                <a:gd name="connsiteY10" fmla="*/ 73166 h 1163733"/>
                <a:gd name="connsiteX11" fmla="*/ 606008 w 606071"/>
                <a:gd name="connsiteY11" fmla="*/ 127342 h 1163733"/>
                <a:gd name="connsiteX0" fmla="*/ 617095 w 617158"/>
                <a:gd name="connsiteY0" fmla="*/ 127342 h 1163733"/>
                <a:gd name="connsiteX1" fmla="*/ 609484 w 617158"/>
                <a:gd name="connsiteY1" fmla="*/ 150912 h 1163733"/>
                <a:gd name="connsiteX2" fmla="*/ 541150 w 617158"/>
                <a:gd name="connsiteY2" fmla="*/ 287663 h 1163733"/>
                <a:gd name="connsiteX3" fmla="*/ 388850 w 617158"/>
                <a:gd name="connsiteY3" fmla="*/ 591526 h 1163733"/>
                <a:gd name="connsiteX4" fmla="*/ 209216 w 617158"/>
                <a:gd name="connsiteY4" fmla="*/ 888433 h 1163733"/>
                <a:gd name="connsiteX5" fmla="*/ 86861 w 617158"/>
                <a:gd name="connsiteY5" fmla="*/ 1163733 h 1163733"/>
                <a:gd name="connsiteX6" fmla="*/ 11087 w 617158"/>
                <a:gd name="connsiteY6" fmla="*/ 787200 h 1163733"/>
                <a:gd name="connsiteX7" fmla="*/ 23848 w 617158"/>
                <a:gd name="connsiteY7" fmla="*/ 740367 h 1163733"/>
                <a:gd name="connsiteX8" fmla="*/ 227548 w 617158"/>
                <a:gd name="connsiteY8" fmla="*/ 235368 h 1163733"/>
                <a:gd name="connsiteX9" fmla="*/ 325344 w 617158"/>
                <a:gd name="connsiteY9" fmla="*/ 70302 h 1163733"/>
                <a:gd name="connsiteX10" fmla="*/ 472242 w 617158"/>
                <a:gd name="connsiteY10" fmla="*/ 3 h 1163733"/>
                <a:gd name="connsiteX11" fmla="*/ 595245 w 617158"/>
                <a:gd name="connsiteY11" fmla="*/ 73166 h 1163733"/>
                <a:gd name="connsiteX12" fmla="*/ 617095 w 617158"/>
                <a:gd name="connsiteY12" fmla="*/ 127342 h 1163733"/>
                <a:gd name="connsiteX0" fmla="*/ 614827 w 614890"/>
                <a:gd name="connsiteY0" fmla="*/ 127342 h 1163733"/>
                <a:gd name="connsiteX1" fmla="*/ 607216 w 614890"/>
                <a:gd name="connsiteY1" fmla="*/ 150912 h 1163733"/>
                <a:gd name="connsiteX2" fmla="*/ 538882 w 614890"/>
                <a:gd name="connsiteY2" fmla="*/ 287663 h 1163733"/>
                <a:gd name="connsiteX3" fmla="*/ 386582 w 614890"/>
                <a:gd name="connsiteY3" fmla="*/ 591526 h 1163733"/>
                <a:gd name="connsiteX4" fmla="*/ 206948 w 614890"/>
                <a:gd name="connsiteY4" fmla="*/ 888433 h 1163733"/>
                <a:gd name="connsiteX5" fmla="*/ 84593 w 614890"/>
                <a:gd name="connsiteY5" fmla="*/ 1163733 h 1163733"/>
                <a:gd name="connsiteX6" fmla="*/ 8819 w 614890"/>
                <a:gd name="connsiteY6" fmla="*/ 787200 h 1163733"/>
                <a:gd name="connsiteX7" fmla="*/ 26518 w 614890"/>
                <a:gd name="connsiteY7" fmla="*/ 745306 h 1163733"/>
                <a:gd name="connsiteX8" fmla="*/ 225280 w 614890"/>
                <a:gd name="connsiteY8" fmla="*/ 235368 h 1163733"/>
                <a:gd name="connsiteX9" fmla="*/ 323076 w 614890"/>
                <a:gd name="connsiteY9" fmla="*/ 70302 h 1163733"/>
                <a:gd name="connsiteX10" fmla="*/ 469974 w 614890"/>
                <a:gd name="connsiteY10" fmla="*/ 3 h 1163733"/>
                <a:gd name="connsiteX11" fmla="*/ 592977 w 614890"/>
                <a:gd name="connsiteY11" fmla="*/ 73166 h 1163733"/>
                <a:gd name="connsiteX12" fmla="*/ 614827 w 614890"/>
                <a:gd name="connsiteY12" fmla="*/ 127342 h 1163733"/>
                <a:gd name="connsiteX0" fmla="*/ 759660 w 759723"/>
                <a:gd name="connsiteY0" fmla="*/ 127342 h 1163733"/>
                <a:gd name="connsiteX1" fmla="*/ 752049 w 759723"/>
                <a:gd name="connsiteY1" fmla="*/ 150912 h 1163733"/>
                <a:gd name="connsiteX2" fmla="*/ 683715 w 759723"/>
                <a:gd name="connsiteY2" fmla="*/ 287663 h 1163733"/>
                <a:gd name="connsiteX3" fmla="*/ 531415 w 759723"/>
                <a:gd name="connsiteY3" fmla="*/ 591526 h 1163733"/>
                <a:gd name="connsiteX4" fmla="*/ 351781 w 759723"/>
                <a:gd name="connsiteY4" fmla="*/ 888433 h 1163733"/>
                <a:gd name="connsiteX5" fmla="*/ 229426 w 759723"/>
                <a:gd name="connsiteY5" fmla="*/ 1163733 h 1163733"/>
                <a:gd name="connsiteX6" fmla="*/ 541 w 759723"/>
                <a:gd name="connsiteY6" fmla="*/ 1127991 h 1163733"/>
                <a:gd name="connsiteX7" fmla="*/ 171351 w 759723"/>
                <a:gd name="connsiteY7" fmla="*/ 745306 h 1163733"/>
                <a:gd name="connsiteX8" fmla="*/ 370113 w 759723"/>
                <a:gd name="connsiteY8" fmla="*/ 235368 h 1163733"/>
                <a:gd name="connsiteX9" fmla="*/ 467909 w 759723"/>
                <a:gd name="connsiteY9" fmla="*/ 70302 h 1163733"/>
                <a:gd name="connsiteX10" fmla="*/ 614807 w 759723"/>
                <a:gd name="connsiteY10" fmla="*/ 3 h 1163733"/>
                <a:gd name="connsiteX11" fmla="*/ 737810 w 759723"/>
                <a:gd name="connsiteY11" fmla="*/ 73166 h 1163733"/>
                <a:gd name="connsiteX12" fmla="*/ 759660 w 759723"/>
                <a:gd name="connsiteY12" fmla="*/ 127342 h 1163733"/>
                <a:gd name="connsiteX0" fmla="*/ 759660 w 759723"/>
                <a:gd name="connsiteY0" fmla="*/ 127342 h 1163733"/>
                <a:gd name="connsiteX1" fmla="*/ 752049 w 759723"/>
                <a:gd name="connsiteY1" fmla="*/ 150912 h 1163733"/>
                <a:gd name="connsiteX2" fmla="*/ 683715 w 759723"/>
                <a:gd name="connsiteY2" fmla="*/ 287663 h 1163733"/>
                <a:gd name="connsiteX3" fmla="*/ 531415 w 759723"/>
                <a:gd name="connsiteY3" fmla="*/ 591526 h 1163733"/>
                <a:gd name="connsiteX4" fmla="*/ 351781 w 759723"/>
                <a:gd name="connsiteY4" fmla="*/ 888433 h 1163733"/>
                <a:gd name="connsiteX5" fmla="*/ 229426 w 759723"/>
                <a:gd name="connsiteY5" fmla="*/ 1163733 h 1163733"/>
                <a:gd name="connsiteX6" fmla="*/ 541 w 759723"/>
                <a:gd name="connsiteY6" fmla="*/ 1127991 h 1163733"/>
                <a:gd name="connsiteX7" fmla="*/ 171351 w 759723"/>
                <a:gd name="connsiteY7" fmla="*/ 745306 h 1163733"/>
                <a:gd name="connsiteX8" fmla="*/ 370113 w 759723"/>
                <a:gd name="connsiteY8" fmla="*/ 235368 h 1163733"/>
                <a:gd name="connsiteX9" fmla="*/ 467909 w 759723"/>
                <a:gd name="connsiteY9" fmla="*/ 70302 h 1163733"/>
                <a:gd name="connsiteX10" fmla="*/ 614807 w 759723"/>
                <a:gd name="connsiteY10" fmla="*/ 3 h 1163733"/>
                <a:gd name="connsiteX11" fmla="*/ 737810 w 759723"/>
                <a:gd name="connsiteY11" fmla="*/ 73166 h 1163733"/>
                <a:gd name="connsiteX12" fmla="*/ 759660 w 759723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51240 w 759182"/>
                <a:gd name="connsiteY4" fmla="*/ 888433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51240 w 759182"/>
                <a:gd name="connsiteY4" fmla="*/ 888433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70996 w 759182"/>
                <a:gd name="connsiteY4" fmla="*/ 908188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9182" h="1163733">
                  <a:moveTo>
                    <a:pt x="759119" y="127342"/>
                  </a:moveTo>
                  <a:cubicBezTo>
                    <a:pt x="759774" y="136263"/>
                    <a:pt x="755191" y="143465"/>
                    <a:pt x="751508" y="150912"/>
                  </a:cubicBezTo>
                  <a:lnTo>
                    <a:pt x="683174" y="287663"/>
                  </a:lnTo>
                  <a:lnTo>
                    <a:pt x="530874" y="591526"/>
                  </a:lnTo>
                  <a:cubicBezTo>
                    <a:pt x="478844" y="694947"/>
                    <a:pt x="421328" y="812820"/>
                    <a:pt x="370996" y="908188"/>
                  </a:cubicBezTo>
                  <a:cubicBezTo>
                    <a:pt x="320665" y="1003556"/>
                    <a:pt x="231831" y="1160869"/>
                    <a:pt x="228885" y="1163733"/>
                  </a:cubicBezTo>
                  <a:cubicBezTo>
                    <a:pt x="171733" y="1152781"/>
                    <a:pt x="84162" y="1152485"/>
                    <a:pt x="0" y="1127991"/>
                  </a:cubicBezTo>
                  <a:cubicBezTo>
                    <a:pt x="29011" y="1032734"/>
                    <a:pt x="134733" y="837278"/>
                    <a:pt x="170810" y="745306"/>
                  </a:cubicBezTo>
                  <a:cubicBezTo>
                    <a:pt x="206887" y="653334"/>
                    <a:pt x="320146" y="347868"/>
                    <a:pt x="369572" y="235368"/>
                  </a:cubicBezTo>
                  <a:cubicBezTo>
                    <a:pt x="418998" y="122868"/>
                    <a:pt x="422275" y="117767"/>
                    <a:pt x="467368" y="70302"/>
                  </a:cubicBezTo>
                  <a:cubicBezTo>
                    <a:pt x="507222" y="28319"/>
                    <a:pt x="553870" y="330"/>
                    <a:pt x="614266" y="3"/>
                  </a:cubicBezTo>
                  <a:cubicBezTo>
                    <a:pt x="670407" y="-324"/>
                    <a:pt x="710017" y="25945"/>
                    <a:pt x="737269" y="73166"/>
                  </a:cubicBezTo>
                  <a:cubicBezTo>
                    <a:pt x="746925" y="90025"/>
                    <a:pt x="754372" y="108192"/>
                    <a:pt x="759119" y="127342"/>
                  </a:cubicBezTo>
                  <a:close/>
                </a:path>
              </a:pathLst>
            </a:custGeom>
            <a:solidFill>
              <a:srgbClr val="D39064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3" name="Group 12">
            <a:extLst>
              <a:ext uri="{FF2B5EF4-FFF2-40B4-BE49-F238E27FC236}">
                <a16:creationId xmlns:a16="http://schemas.microsoft.com/office/drawing/2014/main" id="{CD4F6C81-93E5-4E96-9792-14D69F70F48B}"/>
              </a:ext>
            </a:extLst>
          </p:cNvPr>
          <p:cNvGrpSpPr/>
          <p:nvPr/>
        </p:nvGrpSpPr>
        <p:grpSpPr>
          <a:xfrm>
            <a:off x="1874710" y="2977542"/>
            <a:ext cx="3276152" cy="3276152"/>
            <a:chOff x="4575623" y="1846845"/>
            <a:chExt cx="3077675" cy="3077675"/>
          </a:xfrm>
        </p:grpSpPr>
        <p:sp>
          <p:nvSpPr>
            <p:cNvPr id="1164" name="Freeform: Shape 13">
              <a:extLst>
                <a:ext uri="{FF2B5EF4-FFF2-40B4-BE49-F238E27FC236}">
                  <a16:creationId xmlns:a16="http://schemas.microsoft.com/office/drawing/2014/main" id="{E12E3B6C-B1D4-4AFF-AE7A-5B47DFE91C91}"/>
                </a:ext>
              </a:extLst>
            </p:cNvPr>
            <p:cNvSpPr/>
            <p:nvPr/>
          </p:nvSpPr>
          <p:spPr>
            <a:xfrm>
              <a:off x="4575623" y="1846845"/>
              <a:ext cx="3077675" cy="3077675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5" name="Freeform: Shape 14">
              <a:extLst>
                <a:ext uri="{FF2B5EF4-FFF2-40B4-BE49-F238E27FC236}">
                  <a16:creationId xmlns:a16="http://schemas.microsoft.com/office/drawing/2014/main" id="{A64817BC-93D8-46D8-B96A-DFEF64A69D72}"/>
                </a:ext>
              </a:extLst>
            </p:cNvPr>
            <p:cNvSpPr/>
            <p:nvPr/>
          </p:nvSpPr>
          <p:spPr>
            <a:xfrm>
              <a:off x="4594012" y="1863970"/>
              <a:ext cx="3049348" cy="2982998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166" name="그룹 1165">
            <a:extLst>
              <a:ext uri="{FF2B5EF4-FFF2-40B4-BE49-F238E27FC236}">
                <a16:creationId xmlns:a16="http://schemas.microsoft.com/office/drawing/2014/main" id="{15E1C9BC-BA23-4CE7-9AA6-FA525C4701E3}"/>
              </a:ext>
            </a:extLst>
          </p:cNvPr>
          <p:cNvGrpSpPr/>
          <p:nvPr/>
        </p:nvGrpSpPr>
        <p:grpSpPr>
          <a:xfrm>
            <a:off x="2117120" y="2325135"/>
            <a:ext cx="2780717" cy="2617838"/>
            <a:chOff x="1988224" y="2062115"/>
            <a:chExt cx="2780717" cy="2617838"/>
          </a:xfrm>
        </p:grpSpPr>
        <p:sp>
          <p:nvSpPr>
            <p:cNvPr id="1167" name="Block Arc 37">
              <a:extLst>
                <a:ext uri="{FF2B5EF4-FFF2-40B4-BE49-F238E27FC236}">
                  <a16:creationId xmlns:a16="http://schemas.microsoft.com/office/drawing/2014/main" id="{20F8FAFB-DE97-4A2A-B668-363F43D877B4}"/>
                </a:ext>
              </a:extLst>
            </p:cNvPr>
            <p:cNvSpPr/>
            <p:nvPr/>
          </p:nvSpPr>
          <p:spPr>
            <a:xfrm rot="21228883" flipH="1">
              <a:off x="3293923" y="2090608"/>
              <a:ext cx="1024259" cy="541224"/>
            </a:xfrm>
            <a:custGeom>
              <a:avLst/>
              <a:gdLst>
                <a:gd name="connsiteX0" fmla="*/ 1776926 w 4779331"/>
                <a:gd name="connsiteY0" fmla="*/ 79892 h 4779331"/>
                <a:gd name="connsiteX1" fmla="*/ 3915605 w 4779331"/>
                <a:gd name="connsiteY1" fmla="*/ 550640 h 4779331"/>
                <a:gd name="connsiteX2" fmla="*/ 3865401 w 4779331"/>
                <a:gd name="connsiteY2" fmla="*/ 611145 h 4779331"/>
                <a:gd name="connsiteX3" fmla="*/ 1797085 w 4779331"/>
                <a:gd name="connsiteY3" fmla="*/ 155884 h 4779331"/>
                <a:gd name="connsiteX4" fmla="*/ 1776926 w 4779331"/>
                <a:gd name="connsiteY4" fmla="*/ 79892 h 4779331"/>
                <a:gd name="connsiteX0" fmla="*/ 0 w 2138679"/>
                <a:gd name="connsiteY0" fmla="*/ 79920 h 611173"/>
                <a:gd name="connsiteX1" fmla="*/ 2138679 w 2138679"/>
                <a:gd name="connsiteY1" fmla="*/ 550668 h 611173"/>
                <a:gd name="connsiteX2" fmla="*/ 2062837 w 2138679"/>
                <a:gd name="connsiteY2" fmla="*/ 611173 h 611173"/>
                <a:gd name="connsiteX3" fmla="*/ 20159 w 2138679"/>
                <a:gd name="connsiteY3" fmla="*/ 155912 h 611173"/>
                <a:gd name="connsiteX4" fmla="*/ 0 w 2138679"/>
                <a:gd name="connsiteY4" fmla="*/ 79920 h 611173"/>
                <a:gd name="connsiteX0" fmla="*/ 0 w 2287402"/>
                <a:gd name="connsiteY0" fmla="*/ 79920 h 639087"/>
                <a:gd name="connsiteX1" fmla="*/ 2138679 w 2287402"/>
                <a:gd name="connsiteY1" fmla="*/ 550668 h 639087"/>
                <a:gd name="connsiteX2" fmla="*/ 2100144 w 2287402"/>
                <a:gd name="connsiteY2" fmla="*/ 585238 h 639087"/>
                <a:gd name="connsiteX3" fmla="*/ 2062837 w 2287402"/>
                <a:gd name="connsiteY3" fmla="*/ 611173 h 639087"/>
                <a:gd name="connsiteX4" fmla="*/ 20159 w 2287402"/>
                <a:gd name="connsiteY4" fmla="*/ 155912 h 639087"/>
                <a:gd name="connsiteX5" fmla="*/ 0 w 2287402"/>
                <a:gd name="connsiteY5" fmla="*/ 79920 h 639087"/>
                <a:gd name="connsiteX0" fmla="*/ 0 w 2467780"/>
                <a:gd name="connsiteY0" fmla="*/ 79920 h 893007"/>
                <a:gd name="connsiteX1" fmla="*/ 2138679 w 2467780"/>
                <a:gd name="connsiteY1" fmla="*/ 550668 h 893007"/>
                <a:gd name="connsiteX2" fmla="*/ 2463024 w 2467780"/>
                <a:gd name="connsiteY2" fmla="*/ 892672 h 893007"/>
                <a:gd name="connsiteX3" fmla="*/ 2062837 w 2467780"/>
                <a:gd name="connsiteY3" fmla="*/ 611173 h 893007"/>
                <a:gd name="connsiteX4" fmla="*/ 20159 w 2467780"/>
                <a:gd name="connsiteY4" fmla="*/ 155912 h 893007"/>
                <a:gd name="connsiteX5" fmla="*/ 0 w 2467780"/>
                <a:gd name="connsiteY5" fmla="*/ 79920 h 893007"/>
                <a:gd name="connsiteX0" fmla="*/ 0 w 2480028"/>
                <a:gd name="connsiteY0" fmla="*/ 79920 h 902123"/>
                <a:gd name="connsiteX1" fmla="*/ 2138679 w 2480028"/>
                <a:gd name="connsiteY1" fmla="*/ 550668 h 902123"/>
                <a:gd name="connsiteX2" fmla="*/ 2463024 w 2480028"/>
                <a:gd name="connsiteY2" fmla="*/ 892672 h 902123"/>
                <a:gd name="connsiteX3" fmla="*/ 2395434 w 2480028"/>
                <a:gd name="connsiteY3" fmla="*/ 789605 h 902123"/>
                <a:gd name="connsiteX4" fmla="*/ 2062837 w 2480028"/>
                <a:gd name="connsiteY4" fmla="*/ 611173 h 902123"/>
                <a:gd name="connsiteX5" fmla="*/ 20159 w 2480028"/>
                <a:gd name="connsiteY5" fmla="*/ 155912 h 902123"/>
                <a:gd name="connsiteX6" fmla="*/ 0 w 2480028"/>
                <a:gd name="connsiteY6" fmla="*/ 79920 h 902123"/>
                <a:gd name="connsiteX0" fmla="*/ 0 w 2483748"/>
                <a:gd name="connsiteY0" fmla="*/ 79920 h 969464"/>
                <a:gd name="connsiteX1" fmla="*/ 2138679 w 2483748"/>
                <a:gd name="connsiteY1" fmla="*/ 550668 h 969464"/>
                <a:gd name="connsiteX2" fmla="*/ 2463024 w 2483748"/>
                <a:gd name="connsiteY2" fmla="*/ 892672 h 969464"/>
                <a:gd name="connsiteX3" fmla="*/ 2412431 w 2483748"/>
                <a:gd name="connsiteY3" fmla="*/ 953561 h 969464"/>
                <a:gd name="connsiteX4" fmla="*/ 2062837 w 2483748"/>
                <a:gd name="connsiteY4" fmla="*/ 611173 h 969464"/>
                <a:gd name="connsiteX5" fmla="*/ 20159 w 2483748"/>
                <a:gd name="connsiteY5" fmla="*/ 155912 h 969464"/>
                <a:gd name="connsiteX6" fmla="*/ 0 w 2483748"/>
                <a:gd name="connsiteY6" fmla="*/ 79920 h 969464"/>
                <a:gd name="connsiteX0" fmla="*/ 0 w 2483748"/>
                <a:gd name="connsiteY0" fmla="*/ 79920 h 969464"/>
                <a:gd name="connsiteX1" fmla="*/ 2138679 w 2483748"/>
                <a:gd name="connsiteY1" fmla="*/ 550668 h 969464"/>
                <a:gd name="connsiteX2" fmla="*/ 2463024 w 2483748"/>
                <a:gd name="connsiteY2" fmla="*/ 892672 h 969464"/>
                <a:gd name="connsiteX3" fmla="*/ 2412431 w 2483748"/>
                <a:gd name="connsiteY3" fmla="*/ 953561 h 969464"/>
                <a:gd name="connsiteX4" fmla="*/ 2062837 w 2483748"/>
                <a:gd name="connsiteY4" fmla="*/ 611173 h 969464"/>
                <a:gd name="connsiteX5" fmla="*/ 20159 w 2483748"/>
                <a:gd name="connsiteY5" fmla="*/ 155912 h 969464"/>
                <a:gd name="connsiteX6" fmla="*/ 0 w 2483748"/>
                <a:gd name="connsiteY6" fmla="*/ 79920 h 969464"/>
                <a:gd name="connsiteX0" fmla="*/ 0 w 2483748"/>
                <a:gd name="connsiteY0" fmla="*/ 79920 h 969464"/>
                <a:gd name="connsiteX1" fmla="*/ 2138679 w 2483748"/>
                <a:gd name="connsiteY1" fmla="*/ 550668 h 969464"/>
                <a:gd name="connsiteX2" fmla="*/ 2463024 w 2483748"/>
                <a:gd name="connsiteY2" fmla="*/ 892672 h 969464"/>
                <a:gd name="connsiteX3" fmla="*/ 2412431 w 2483748"/>
                <a:gd name="connsiteY3" fmla="*/ 953561 h 969464"/>
                <a:gd name="connsiteX4" fmla="*/ 2062837 w 2483748"/>
                <a:gd name="connsiteY4" fmla="*/ 611173 h 969464"/>
                <a:gd name="connsiteX5" fmla="*/ 20159 w 2483748"/>
                <a:gd name="connsiteY5" fmla="*/ 155912 h 969464"/>
                <a:gd name="connsiteX6" fmla="*/ 0 w 2483748"/>
                <a:gd name="connsiteY6" fmla="*/ 79920 h 969464"/>
                <a:gd name="connsiteX0" fmla="*/ 0 w 2438325"/>
                <a:gd name="connsiteY0" fmla="*/ 79920 h 962729"/>
                <a:gd name="connsiteX1" fmla="*/ 2138679 w 2438325"/>
                <a:gd name="connsiteY1" fmla="*/ 550668 h 962729"/>
                <a:gd name="connsiteX2" fmla="*/ 2358079 w 2438325"/>
                <a:gd name="connsiteY2" fmla="*/ 814224 h 962729"/>
                <a:gd name="connsiteX3" fmla="*/ 2412431 w 2438325"/>
                <a:gd name="connsiteY3" fmla="*/ 953561 h 962729"/>
                <a:gd name="connsiteX4" fmla="*/ 2062837 w 2438325"/>
                <a:gd name="connsiteY4" fmla="*/ 611173 h 962729"/>
                <a:gd name="connsiteX5" fmla="*/ 20159 w 2438325"/>
                <a:gd name="connsiteY5" fmla="*/ 155912 h 962729"/>
                <a:gd name="connsiteX6" fmla="*/ 0 w 2438325"/>
                <a:gd name="connsiteY6" fmla="*/ 79920 h 962729"/>
                <a:gd name="connsiteX0" fmla="*/ 0 w 2462564"/>
                <a:gd name="connsiteY0" fmla="*/ 79920 h 967083"/>
                <a:gd name="connsiteX1" fmla="*/ 2138679 w 2462564"/>
                <a:gd name="connsiteY1" fmla="*/ 550668 h 967083"/>
                <a:gd name="connsiteX2" fmla="*/ 2430335 w 2462564"/>
                <a:gd name="connsiteY2" fmla="*/ 873569 h 967083"/>
                <a:gd name="connsiteX3" fmla="*/ 2412431 w 2462564"/>
                <a:gd name="connsiteY3" fmla="*/ 953561 h 967083"/>
                <a:gd name="connsiteX4" fmla="*/ 2062837 w 2462564"/>
                <a:gd name="connsiteY4" fmla="*/ 611173 h 967083"/>
                <a:gd name="connsiteX5" fmla="*/ 20159 w 2462564"/>
                <a:gd name="connsiteY5" fmla="*/ 155912 h 967083"/>
                <a:gd name="connsiteX6" fmla="*/ 0 w 2462564"/>
                <a:gd name="connsiteY6" fmla="*/ 79920 h 967083"/>
                <a:gd name="connsiteX0" fmla="*/ 0 w 2462564"/>
                <a:gd name="connsiteY0" fmla="*/ 79920 h 967083"/>
                <a:gd name="connsiteX1" fmla="*/ 2138679 w 2462564"/>
                <a:gd name="connsiteY1" fmla="*/ 550668 h 967083"/>
                <a:gd name="connsiteX2" fmla="*/ 2430335 w 2462564"/>
                <a:gd name="connsiteY2" fmla="*/ 873569 h 967083"/>
                <a:gd name="connsiteX3" fmla="*/ 2412431 w 2462564"/>
                <a:gd name="connsiteY3" fmla="*/ 953561 h 967083"/>
                <a:gd name="connsiteX4" fmla="*/ 2062837 w 2462564"/>
                <a:gd name="connsiteY4" fmla="*/ 611173 h 967083"/>
                <a:gd name="connsiteX5" fmla="*/ 20159 w 2462564"/>
                <a:gd name="connsiteY5" fmla="*/ 155912 h 967083"/>
                <a:gd name="connsiteX6" fmla="*/ 0 w 2462564"/>
                <a:gd name="connsiteY6" fmla="*/ 79920 h 967083"/>
                <a:gd name="connsiteX0" fmla="*/ 0 w 2477565"/>
                <a:gd name="connsiteY0" fmla="*/ 79920 h 968447"/>
                <a:gd name="connsiteX1" fmla="*/ 2138679 w 2477565"/>
                <a:gd name="connsiteY1" fmla="*/ 550668 h 968447"/>
                <a:gd name="connsiteX2" fmla="*/ 2454451 w 2477565"/>
                <a:gd name="connsiteY2" fmla="*/ 885219 h 968447"/>
                <a:gd name="connsiteX3" fmla="*/ 2412431 w 2477565"/>
                <a:gd name="connsiteY3" fmla="*/ 953561 h 968447"/>
                <a:gd name="connsiteX4" fmla="*/ 2062837 w 2477565"/>
                <a:gd name="connsiteY4" fmla="*/ 611173 h 968447"/>
                <a:gd name="connsiteX5" fmla="*/ 20159 w 2477565"/>
                <a:gd name="connsiteY5" fmla="*/ 155912 h 968447"/>
                <a:gd name="connsiteX6" fmla="*/ 0 w 2477565"/>
                <a:gd name="connsiteY6" fmla="*/ 79920 h 968447"/>
                <a:gd name="connsiteX0" fmla="*/ 0 w 2486217"/>
                <a:gd name="connsiteY0" fmla="*/ 79920 h 969044"/>
                <a:gd name="connsiteX1" fmla="*/ 2138679 w 2486217"/>
                <a:gd name="connsiteY1" fmla="*/ 550668 h 969044"/>
                <a:gd name="connsiteX2" fmla="*/ 2466309 w 2486217"/>
                <a:gd name="connsiteY2" fmla="*/ 889705 h 969044"/>
                <a:gd name="connsiteX3" fmla="*/ 2412431 w 2486217"/>
                <a:gd name="connsiteY3" fmla="*/ 953561 h 969044"/>
                <a:gd name="connsiteX4" fmla="*/ 2062837 w 2486217"/>
                <a:gd name="connsiteY4" fmla="*/ 611173 h 969044"/>
                <a:gd name="connsiteX5" fmla="*/ 20159 w 2486217"/>
                <a:gd name="connsiteY5" fmla="*/ 155912 h 969044"/>
                <a:gd name="connsiteX6" fmla="*/ 0 w 2486217"/>
                <a:gd name="connsiteY6" fmla="*/ 79920 h 969044"/>
                <a:gd name="connsiteX0" fmla="*/ 0 w 2466309"/>
                <a:gd name="connsiteY0" fmla="*/ 79920 h 967430"/>
                <a:gd name="connsiteX1" fmla="*/ 2138679 w 2466309"/>
                <a:gd name="connsiteY1" fmla="*/ 550668 h 967430"/>
                <a:gd name="connsiteX2" fmla="*/ 2466309 w 2466309"/>
                <a:gd name="connsiteY2" fmla="*/ 889705 h 967430"/>
                <a:gd name="connsiteX3" fmla="*/ 2412431 w 2466309"/>
                <a:gd name="connsiteY3" fmla="*/ 953561 h 967430"/>
                <a:gd name="connsiteX4" fmla="*/ 2062837 w 2466309"/>
                <a:gd name="connsiteY4" fmla="*/ 611173 h 967430"/>
                <a:gd name="connsiteX5" fmla="*/ 20159 w 2466309"/>
                <a:gd name="connsiteY5" fmla="*/ 155912 h 967430"/>
                <a:gd name="connsiteX6" fmla="*/ 0 w 2466309"/>
                <a:gd name="connsiteY6" fmla="*/ 79920 h 967430"/>
                <a:gd name="connsiteX0" fmla="*/ 0 w 2466309"/>
                <a:gd name="connsiteY0" fmla="*/ 79920 h 953561"/>
                <a:gd name="connsiteX1" fmla="*/ 2138679 w 2466309"/>
                <a:gd name="connsiteY1" fmla="*/ 550668 h 953561"/>
                <a:gd name="connsiteX2" fmla="*/ 2466309 w 2466309"/>
                <a:gd name="connsiteY2" fmla="*/ 889705 h 953561"/>
                <a:gd name="connsiteX3" fmla="*/ 2412431 w 2466309"/>
                <a:gd name="connsiteY3" fmla="*/ 953561 h 953561"/>
                <a:gd name="connsiteX4" fmla="*/ 2062837 w 2466309"/>
                <a:gd name="connsiteY4" fmla="*/ 611173 h 953561"/>
                <a:gd name="connsiteX5" fmla="*/ 20159 w 2466309"/>
                <a:gd name="connsiteY5" fmla="*/ 155912 h 953561"/>
                <a:gd name="connsiteX6" fmla="*/ 0 w 2466309"/>
                <a:gd name="connsiteY6" fmla="*/ 79920 h 953561"/>
                <a:gd name="connsiteX0" fmla="*/ 0 w 2483853"/>
                <a:gd name="connsiteY0" fmla="*/ 79920 h 953561"/>
                <a:gd name="connsiteX1" fmla="*/ 2138679 w 2483853"/>
                <a:gd name="connsiteY1" fmla="*/ 550668 h 953561"/>
                <a:gd name="connsiteX2" fmla="*/ 2483852 w 2483853"/>
                <a:gd name="connsiteY2" fmla="*/ 907292 h 953561"/>
                <a:gd name="connsiteX3" fmla="*/ 2412431 w 2483853"/>
                <a:gd name="connsiteY3" fmla="*/ 953561 h 953561"/>
                <a:gd name="connsiteX4" fmla="*/ 2062837 w 2483853"/>
                <a:gd name="connsiteY4" fmla="*/ 611173 h 953561"/>
                <a:gd name="connsiteX5" fmla="*/ 20159 w 2483853"/>
                <a:gd name="connsiteY5" fmla="*/ 155912 h 953561"/>
                <a:gd name="connsiteX6" fmla="*/ 0 w 2483853"/>
                <a:gd name="connsiteY6" fmla="*/ 79920 h 953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853" h="953561">
                  <a:moveTo>
                    <a:pt x="0" y="79920"/>
                  </a:moveTo>
                  <a:cubicBezTo>
                    <a:pt x="747072" y="-118264"/>
                    <a:pt x="1543865" y="57119"/>
                    <a:pt x="2138679" y="550668"/>
                  </a:cubicBezTo>
                  <a:cubicBezTo>
                    <a:pt x="2321346" y="713099"/>
                    <a:pt x="2403896" y="801529"/>
                    <a:pt x="2483852" y="907292"/>
                  </a:cubicBezTo>
                  <a:cubicBezTo>
                    <a:pt x="2464866" y="933012"/>
                    <a:pt x="2465455" y="933811"/>
                    <a:pt x="2412431" y="953561"/>
                  </a:cubicBezTo>
                  <a:cubicBezTo>
                    <a:pt x="2345733" y="906644"/>
                    <a:pt x="2386749" y="909426"/>
                    <a:pt x="2062837" y="611173"/>
                  </a:cubicBezTo>
                  <a:cubicBezTo>
                    <a:pt x="1487593" y="133862"/>
                    <a:pt x="742652" y="-35752"/>
                    <a:pt x="20159" y="155912"/>
                  </a:cubicBezTo>
                  <a:lnTo>
                    <a:pt x="0" y="799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168" name="Group 50">
              <a:extLst>
                <a:ext uri="{FF2B5EF4-FFF2-40B4-BE49-F238E27FC236}">
                  <a16:creationId xmlns:a16="http://schemas.microsoft.com/office/drawing/2014/main" id="{D9E23413-BB27-4541-A9C8-FBC53E6E6C58}"/>
                </a:ext>
              </a:extLst>
            </p:cNvPr>
            <p:cNvGrpSpPr/>
            <p:nvPr/>
          </p:nvGrpSpPr>
          <p:grpSpPr>
            <a:xfrm rot="6090736" flipH="1">
              <a:off x="1821270" y="2726031"/>
              <a:ext cx="1746100" cy="1207813"/>
              <a:chOff x="1880168" y="2647066"/>
              <a:chExt cx="1746100" cy="1207813"/>
            </a:xfrm>
            <a:solidFill>
              <a:schemeClr val="accent5"/>
            </a:solidFill>
          </p:grpSpPr>
          <p:sp>
            <p:nvSpPr>
              <p:cNvPr id="1178" name="Freeform: Shape 38">
                <a:extLst>
                  <a:ext uri="{FF2B5EF4-FFF2-40B4-BE49-F238E27FC236}">
                    <a16:creationId xmlns:a16="http://schemas.microsoft.com/office/drawing/2014/main" id="{918F7AB2-2F04-42BB-809B-FB8C57E7673C}"/>
                  </a:ext>
                </a:extLst>
              </p:cNvPr>
              <p:cNvSpPr/>
              <p:nvPr/>
            </p:nvSpPr>
            <p:spPr>
              <a:xfrm flipH="1">
                <a:off x="2049736" y="2647066"/>
                <a:ext cx="1576532" cy="1207813"/>
              </a:xfrm>
              <a:custGeom>
                <a:avLst/>
                <a:gdLst>
                  <a:gd name="connsiteX0" fmla="*/ 576044 w 1844463"/>
                  <a:gd name="connsiteY0" fmla="*/ 0 h 1887562"/>
                  <a:gd name="connsiteX1" fmla="*/ 664782 w 1844463"/>
                  <a:gd name="connsiteY1" fmla="*/ 0 h 1887562"/>
                  <a:gd name="connsiteX2" fmla="*/ 664434 w 1844463"/>
                  <a:gd name="connsiteY2" fmla="*/ 30808 h 1887562"/>
                  <a:gd name="connsiteX3" fmla="*/ 623283 w 1844463"/>
                  <a:gd name="connsiteY3" fmla="*/ 282867 h 1887562"/>
                  <a:gd name="connsiteX4" fmla="*/ 462236 w 1844463"/>
                  <a:gd name="connsiteY4" fmla="*/ 611535 h 1887562"/>
                  <a:gd name="connsiteX5" fmla="*/ 282200 w 1844463"/>
                  <a:gd name="connsiteY5" fmla="*/ 884328 h 1887562"/>
                  <a:gd name="connsiteX6" fmla="*/ 98511 w 1844463"/>
                  <a:gd name="connsiteY6" fmla="*/ 1288588 h 1887562"/>
                  <a:gd name="connsiteX7" fmla="*/ 112754 w 1844463"/>
                  <a:gd name="connsiteY7" fmla="*/ 1598266 h 1887562"/>
                  <a:gd name="connsiteX8" fmla="*/ 243490 w 1844463"/>
                  <a:gd name="connsiteY8" fmla="*/ 1765885 h 1887562"/>
                  <a:gd name="connsiteX9" fmla="*/ 450186 w 1844463"/>
                  <a:gd name="connsiteY9" fmla="*/ 1770998 h 1887562"/>
                  <a:gd name="connsiteX10" fmla="*/ 584573 w 1844463"/>
                  <a:gd name="connsiteY10" fmla="*/ 1652678 h 1887562"/>
                  <a:gd name="connsiteX11" fmla="*/ 723709 w 1844463"/>
                  <a:gd name="connsiteY11" fmla="*/ 1488710 h 1887562"/>
                  <a:gd name="connsiteX12" fmla="*/ 879278 w 1844463"/>
                  <a:gd name="connsiteY12" fmla="*/ 1368929 h 1887562"/>
                  <a:gd name="connsiteX13" fmla="*/ 1147690 w 1844463"/>
                  <a:gd name="connsiteY13" fmla="*/ 1386458 h 1887562"/>
                  <a:gd name="connsiteX14" fmla="*/ 1277330 w 1844463"/>
                  <a:gd name="connsiteY14" fmla="*/ 1494553 h 1887562"/>
                  <a:gd name="connsiteX15" fmla="*/ 1401129 w 1844463"/>
                  <a:gd name="connsiteY15" fmla="*/ 1645009 h 1887562"/>
                  <a:gd name="connsiteX16" fmla="*/ 1548663 w 1844463"/>
                  <a:gd name="connsiteY16" fmla="*/ 1773189 h 1887562"/>
                  <a:gd name="connsiteX17" fmla="*/ 1608188 w 1844463"/>
                  <a:gd name="connsiteY17" fmla="*/ 1792909 h 1887562"/>
                  <a:gd name="connsiteX18" fmla="*/ 1719935 w 1844463"/>
                  <a:gd name="connsiteY18" fmla="*/ 1745070 h 1887562"/>
                  <a:gd name="connsiteX19" fmla="*/ 1758645 w 1844463"/>
                  <a:gd name="connsiteY19" fmla="*/ 1649026 h 1887562"/>
                  <a:gd name="connsiteX20" fmla="*/ 1775809 w 1844463"/>
                  <a:gd name="connsiteY20" fmla="*/ 1639166 h 1887562"/>
                  <a:gd name="connsiteX21" fmla="*/ 1844463 w 1844463"/>
                  <a:gd name="connsiteY21" fmla="*/ 1637705 h 1887562"/>
                  <a:gd name="connsiteX22" fmla="*/ 1750611 w 1844463"/>
                  <a:gd name="connsiteY22" fmla="*/ 1834541 h 1887562"/>
                  <a:gd name="connsiteX23" fmla="*/ 1535516 w 1844463"/>
                  <a:gd name="connsiteY23" fmla="*/ 1860468 h 1887562"/>
                  <a:gd name="connsiteX24" fmla="*/ 1374469 w 1844463"/>
                  <a:gd name="connsiteY24" fmla="*/ 1741418 h 1887562"/>
                  <a:gd name="connsiteX25" fmla="*/ 1231317 w 1844463"/>
                  <a:gd name="connsiteY25" fmla="*/ 1573433 h 1887562"/>
                  <a:gd name="connsiteX26" fmla="*/ 1123222 w 1844463"/>
                  <a:gd name="connsiteY26" fmla="*/ 1474833 h 1887562"/>
                  <a:gd name="connsiteX27" fmla="*/ 864671 w 1844463"/>
                  <a:gd name="connsiteY27" fmla="*/ 1486154 h 1887562"/>
                  <a:gd name="connsiteX28" fmla="*/ 729187 w 1844463"/>
                  <a:gd name="connsiteY28" fmla="*/ 1627845 h 1887562"/>
                  <a:gd name="connsiteX29" fmla="*/ 597355 w 1844463"/>
                  <a:gd name="connsiteY29" fmla="*/ 1777206 h 1887562"/>
                  <a:gd name="connsiteX30" fmla="*/ 375322 w 1844463"/>
                  <a:gd name="connsiteY30" fmla="*/ 1885666 h 1887562"/>
                  <a:gd name="connsiteX31" fmla="*/ 94130 w 1844463"/>
                  <a:gd name="connsiteY31" fmla="*/ 1756391 h 1887562"/>
                  <a:gd name="connsiteX32" fmla="*/ 5024 w 1844463"/>
                  <a:gd name="connsiteY32" fmla="*/ 1513908 h 1887562"/>
                  <a:gd name="connsiteX33" fmla="*/ 57246 w 1844463"/>
                  <a:gd name="connsiteY33" fmla="*/ 1155295 h 1887562"/>
                  <a:gd name="connsiteX34" fmla="*/ 251889 w 1844463"/>
                  <a:gd name="connsiteY34" fmla="*/ 778424 h 1887562"/>
                  <a:gd name="connsiteX35" fmla="*/ 437038 w 1844463"/>
                  <a:gd name="connsiteY35" fmla="*/ 486276 h 1887562"/>
                  <a:gd name="connsiteX36" fmla="*/ 569236 w 1844463"/>
                  <a:gd name="connsiteY36" fmla="*/ 168199 h 1887562"/>
                  <a:gd name="connsiteX37" fmla="*/ 578320 w 1844463"/>
                  <a:gd name="connsiteY37" fmla="*/ 44401 h 1887562"/>
                  <a:gd name="connsiteX0" fmla="*/ 576044 w 1844463"/>
                  <a:gd name="connsiteY0" fmla="*/ 131003 h 2018565"/>
                  <a:gd name="connsiteX1" fmla="*/ 580940 w 1844463"/>
                  <a:gd name="connsiteY1" fmla="*/ 0 h 2018565"/>
                  <a:gd name="connsiteX2" fmla="*/ 664434 w 1844463"/>
                  <a:gd name="connsiteY2" fmla="*/ 161811 h 2018565"/>
                  <a:gd name="connsiteX3" fmla="*/ 623283 w 1844463"/>
                  <a:gd name="connsiteY3" fmla="*/ 413870 h 2018565"/>
                  <a:gd name="connsiteX4" fmla="*/ 462236 w 1844463"/>
                  <a:gd name="connsiteY4" fmla="*/ 742538 h 2018565"/>
                  <a:gd name="connsiteX5" fmla="*/ 282200 w 1844463"/>
                  <a:gd name="connsiteY5" fmla="*/ 1015331 h 2018565"/>
                  <a:gd name="connsiteX6" fmla="*/ 98511 w 1844463"/>
                  <a:gd name="connsiteY6" fmla="*/ 1419591 h 2018565"/>
                  <a:gd name="connsiteX7" fmla="*/ 112754 w 1844463"/>
                  <a:gd name="connsiteY7" fmla="*/ 1729269 h 2018565"/>
                  <a:gd name="connsiteX8" fmla="*/ 243490 w 1844463"/>
                  <a:gd name="connsiteY8" fmla="*/ 1896888 h 2018565"/>
                  <a:gd name="connsiteX9" fmla="*/ 450186 w 1844463"/>
                  <a:gd name="connsiteY9" fmla="*/ 1902001 h 2018565"/>
                  <a:gd name="connsiteX10" fmla="*/ 584573 w 1844463"/>
                  <a:gd name="connsiteY10" fmla="*/ 1783681 h 2018565"/>
                  <a:gd name="connsiteX11" fmla="*/ 723709 w 1844463"/>
                  <a:gd name="connsiteY11" fmla="*/ 1619713 h 2018565"/>
                  <a:gd name="connsiteX12" fmla="*/ 879278 w 1844463"/>
                  <a:gd name="connsiteY12" fmla="*/ 1499932 h 2018565"/>
                  <a:gd name="connsiteX13" fmla="*/ 1147690 w 1844463"/>
                  <a:gd name="connsiteY13" fmla="*/ 1517461 h 2018565"/>
                  <a:gd name="connsiteX14" fmla="*/ 1277330 w 1844463"/>
                  <a:gd name="connsiteY14" fmla="*/ 1625556 h 2018565"/>
                  <a:gd name="connsiteX15" fmla="*/ 1401129 w 1844463"/>
                  <a:gd name="connsiteY15" fmla="*/ 1776012 h 2018565"/>
                  <a:gd name="connsiteX16" fmla="*/ 1548663 w 1844463"/>
                  <a:gd name="connsiteY16" fmla="*/ 1904192 h 2018565"/>
                  <a:gd name="connsiteX17" fmla="*/ 1608188 w 1844463"/>
                  <a:gd name="connsiteY17" fmla="*/ 1923912 h 2018565"/>
                  <a:gd name="connsiteX18" fmla="*/ 1719935 w 1844463"/>
                  <a:gd name="connsiteY18" fmla="*/ 1876073 h 2018565"/>
                  <a:gd name="connsiteX19" fmla="*/ 1758645 w 1844463"/>
                  <a:gd name="connsiteY19" fmla="*/ 1780029 h 2018565"/>
                  <a:gd name="connsiteX20" fmla="*/ 1775809 w 1844463"/>
                  <a:gd name="connsiteY20" fmla="*/ 1770169 h 2018565"/>
                  <a:gd name="connsiteX21" fmla="*/ 1844463 w 1844463"/>
                  <a:gd name="connsiteY21" fmla="*/ 1768708 h 2018565"/>
                  <a:gd name="connsiteX22" fmla="*/ 1750611 w 1844463"/>
                  <a:gd name="connsiteY22" fmla="*/ 1965544 h 2018565"/>
                  <a:gd name="connsiteX23" fmla="*/ 1535516 w 1844463"/>
                  <a:gd name="connsiteY23" fmla="*/ 1991471 h 2018565"/>
                  <a:gd name="connsiteX24" fmla="*/ 1374469 w 1844463"/>
                  <a:gd name="connsiteY24" fmla="*/ 1872421 h 2018565"/>
                  <a:gd name="connsiteX25" fmla="*/ 1231317 w 1844463"/>
                  <a:gd name="connsiteY25" fmla="*/ 1704436 h 2018565"/>
                  <a:gd name="connsiteX26" fmla="*/ 1123222 w 1844463"/>
                  <a:gd name="connsiteY26" fmla="*/ 1605836 h 2018565"/>
                  <a:gd name="connsiteX27" fmla="*/ 864671 w 1844463"/>
                  <a:gd name="connsiteY27" fmla="*/ 1617157 h 2018565"/>
                  <a:gd name="connsiteX28" fmla="*/ 729187 w 1844463"/>
                  <a:gd name="connsiteY28" fmla="*/ 1758848 h 2018565"/>
                  <a:gd name="connsiteX29" fmla="*/ 597355 w 1844463"/>
                  <a:gd name="connsiteY29" fmla="*/ 1908209 h 2018565"/>
                  <a:gd name="connsiteX30" fmla="*/ 375322 w 1844463"/>
                  <a:gd name="connsiteY30" fmla="*/ 2016669 h 2018565"/>
                  <a:gd name="connsiteX31" fmla="*/ 94130 w 1844463"/>
                  <a:gd name="connsiteY31" fmla="*/ 1887394 h 2018565"/>
                  <a:gd name="connsiteX32" fmla="*/ 5024 w 1844463"/>
                  <a:gd name="connsiteY32" fmla="*/ 1644911 h 2018565"/>
                  <a:gd name="connsiteX33" fmla="*/ 57246 w 1844463"/>
                  <a:gd name="connsiteY33" fmla="*/ 1286298 h 2018565"/>
                  <a:gd name="connsiteX34" fmla="*/ 251889 w 1844463"/>
                  <a:gd name="connsiteY34" fmla="*/ 909427 h 2018565"/>
                  <a:gd name="connsiteX35" fmla="*/ 437038 w 1844463"/>
                  <a:gd name="connsiteY35" fmla="*/ 617279 h 2018565"/>
                  <a:gd name="connsiteX36" fmla="*/ 569236 w 1844463"/>
                  <a:gd name="connsiteY36" fmla="*/ 299202 h 2018565"/>
                  <a:gd name="connsiteX37" fmla="*/ 578320 w 1844463"/>
                  <a:gd name="connsiteY37" fmla="*/ 175404 h 2018565"/>
                  <a:gd name="connsiteX38" fmla="*/ 576044 w 1844463"/>
                  <a:gd name="connsiteY38" fmla="*/ 131003 h 2018565"/>
                  <a:gd name="connsiteX0" fmla="*/ 576044 w 1844463"/>
                  <a:gd name="connsiteY0" fmla="*/ 117902 h 2005464"/>
                  <a:gd name="connsiteX1" fmla="*/ 680502 w 1844463"/>
                  <a:gd name="connsiteY1" fmla="*/ 0 h 2005464"/>
                  <a:gd name="connsiteX2" fmla="*/ 664434 w 1844463"/>
                  <a:gd name="connsiteY2" fmla="*/ 148710 h 2005464"/>
                  <a:gd name="connsiteX3" fmla="*/ 623283 w 1844463"/>
                  <a:gd name="connsiteY3" fmla="*/ 400769 h 2005464"/>
                  <a:gd name="connsiteX4" fmla="*/ 462236 w 1844463"/>
                  <a:gd name="connsiteY4" fmla="*/ 729437 h 2005464"/>
                  <a:gd name="connsiteX5" fmla="*/ 282200 w 1844463"/>
                  <a:gd name="connsiteY5" fmla="*/ 1002230 h 2005464"/>
                  <a:gd name="connsiteX6" fmla="*/ 98511 w 1844463"/>
                  <a:gd name="connsiteY6" fmla="*/ 1406490 h 2005464"/>
                  <a:gd name="connsiteX7" fmla="*/ 112754 w 1844463"/>
                  <a:gd name="connsiteY7" fmla="*/ 1716168 h 2005464"/>
                  <a:gd name="connsiteX8" fmla="*/ 243490 w 1844463"/>
                  <a:gd name="connsiteY8" fmla="*/ 1883787 h 2005464"/>
                  <a:gd name="connsiteX9" fmla="*/ 450186 w 1844463"/>
                  <a:gd name="connsiteY9" fmla="*/ 1888900 h 2005464"/>
                  <a:gd name="connsiteX10" fmla="*/ 584573 w 1844463"/>
                  <a:gd name="connsiteY10" fmla="*/ 1770580 h 2005464"/>
                  <a:gd name="connsiteX11" fmla="*/ 723709 w 1844463"/>
                  <a:gd name="connsiteY11" fmla="*/ 1606612 h 2005464"/>
                  <a:gd name="connsiteX12" fmla="*/ 879278 w 1844463"/>
                  <a:gd name="connsiteY12" fmla="*/ 1486831 h 2005464"/>
                  <a:gd name="connsiteX13" fmla="*/ 1147690 w 1844463"/>
                  <a:gd name="connsiteY13" fmla="*/ 1504360 h 2005464"/>
                  <a:gd name="connsiteX14" fmla="*/ 1277330 w 1844463"/>
                  <a:gd name="connsiteY14" fmla="*/ 1612455 h 2005464"/>
                  <a:gd name="connsiteX15" fmla="*/ 1401129 w 1844463"/>
                  <a:gd name="connsiteY15" fmla="*/ 1762911 h 2005464"/>
                  <a:gd name="connsiteX16" fmla="*/ 1548663 w 1844463"/>
                  <a:gd name="connsiteY16" fmla="*/ 1891091 h 2005464"/>
                  <a:gd name="connsiteX17" fmla="*/ 1608188 w 1844463"/>
                  <a:gd name="connsiteY17" fmla="*/ 1910811 h 2005464"/>
                  <a:gd name="connsiteX18" fmla="*/ 1719935 w 1844463"/>
                  <a:gd name="connsiteY18" fmla="*/ 1862972 h 2005464"/>
                  <a:gd name="connsiteX19" fmla="*/ 1758645 w 1844463"/>
                  <a:gd name="connsiteY19" fmla="*/ 1766928 h 2005464"/>
                  <a:gd name="connsiteX20" fmla="*/ 1775809 w 1844463"/>
                  <a:gd name="connsiteY20" fmla="*/ 1757068 h 2005464"/>
                  <a:gd name="connsiteX21" fmla="*/ 1844463 w 1844463"/>
                  <a:gd name="connsiteY21" fmla="*/ 1755607 h 2005464"/>
                  <a:gd name="connsiteX22" fmla="*/ 1750611 w 1844463"/>
                  <a:gd name="connsiteY22" fmla="*/ 1952443 h 2005464"/>
                  <a:gd name="connsiteX23" fmla="*/ 1535516 w 1844463"/>
                  <a:gd name="connsiteY23" fmla="*/ 1978370 h 2005464"/>
                  <a:gd name="connsiteX24" fmla="*/ 1374469 w 1844463"/>
                  <a:gd name="connsiteY24" fmla="*/ 1859320 h 2005464"/>
                  <a:gd name="connsiteX25" fmla="*/ 1231317 w 1844463"/>
                  <a:gd name="connsiteY25" fmla="*/ 1691335 h 2005464"/>
                  <a:gd name="connsiteX26" fmla="*/ 1123222 w 1844463"/>
                  <a:gd name="connsiteY26" fmla="*/ 1592735 h 2005464"/>
                  <a:gd name="connsiteX27" fmla="*/ 864671 w 1844463"/>
                  <a:gd name="connsiteY27" fmla="*/ 1604056 h 2005464"/>
                  <a:gd name="connsiteX28" fmla="*/ 729187 w 1844463"/>
                  <a:gd name="connsiteY28" fmla="*/ 1745747 h 2005464"/>
                  <a:gd name="connsiteX29" fmla="*/ 597355 w 1844463"/>
                  <a:gd name="connsiteY29" fmla="*/ 1895108 h 2005464"/>
                  <a:gd name="connsiteX30" fmla="*/ 375322 w 1844463"/>
                  <a:gd name="connsiteY30" fmla="*/ 2003568 h 2005464"/>
                  <a:gd name="connsiteX31" fmla="*/ 94130 w 1844463"/>
                  <a:gd name="connsiteY31" fmla="*/ 1874293 h 2005464"/>
                  <a:gd name="connsiteX32" fmla="*/ 5024 w 1844463"/>
                  <a:gd name="connsiteY32" fmla="*/ 1631810 h 2005464"/>
                  <a:gd name="connsiteX33" fmla="*/ 57246 w 1844463"/>
                  <a:gd name="connsiteY33" fmla="*/ 1273197 h 2005464"/>
                  <a:gd name="connsiteX34" fmla="*/ 251889 w 1844463"/>
                  <a:gd name="connsiteY34" fmla="*/ 896326 h 2005464"/>
                  <a:gd name="connsiteX35" fmla="*/ 437038 w 1844463"/>
                  <a:gd name="connsiteY35" fmla="*/ 604178 h 2005464"/>
                  <a:gd name="connsiteX36" fmla="*/ 569236 w 1844463"/>
                  <a:gd name="connsiteY36" fmla="*/ 286101 h 2005464"/>
                  <a:gd name="connsiteX37" fmla="*/ 578320 w 1844463"/>
                  <a:gd name="connsiteY37" fmla="*/ 162303 h 2005464"/>
                  <a:gd name="connsiteX38" fmla="*/ 576044 w 1844463"/>
                  <a:gd name="connsiteY38" fmla="*/ 117902 h 2005464"/>
                  <a:gd name="connsiteX0" fmla="*/ 576044 w 1844463"/>
                  <a:gd name="connsiteY0" fmla="*/ 138862 h 2026424"/>
                  <a:gd name="connsiteX1" fmla="*/ 580940 w 1844463"/>
                  <a:gd name="connsiteY1" fmla="*/ 0 h 2026424"/>
                  <a:gd name="connsiteX2" fmla="*/ 664434 w 1844463"/>
                  <a:gd name="connsiteY2" fmla="*/ 169670 h 2026424"/>
                  <a:gd name="connsiteX3" fmla="*/ 623283 w 1844463"/>
                  <a:gd name="connsiteY3" fmla="*/ 421729 h 2026424"/>
                  <a:gd name="connsiteX4" fmla="*/ 462236 w 1844463"/>
                  <a:gd name="connsiteY4" fmla="*/ 750397 h 2026424"/>
                  <a:gd name="connsiteX5" fmla="*/ 282200 w 1844463"/>
                  <a:gd name="connsiteY5" fmla="*/ 1023190 h 2026424"/>
                  <a:gd name="connsiteX6" fmla="*/ 98511 w 1844463"/>
                  <a:gd name="connsiteY6" fmla="*/ 1427450 h 2026424"/>
                  <a:gd name="connsiteX7" fmla="*/ 112754 w 1844463"/>
                  <a:gd name="connsiteY7" fmla="*/ 1737128 h 2026424"/>
                  <a:gd name="connsiteX8" fmla="*/ 243490 w 1844463"/>
                  <a:gd name="connsiteY8" fmla="*/ 1904747 h 2026424"/>
                  <a:gd name="connsiteX9" fmla="*/ 450186 w 1844463"/>
                  <a:gd name="connsiteY9" fmla="*/ 1909860 h 2026424"/>
                  <a:gd name="connsiteX10" fmla="*/ 584573 w 1844463"/>
                  <a:gd name="connsiteY10" fmla="*/ 1791540 h 2026424"/>
                  <a:gd name="connsiteX11" fmla="*/ 723709 w 1844463"/>
                  <a:gd name="connsiteY11" fmla="*/ 1627572 h 2026424"/>
                  <a:gd name="connsiteX12" fmla="*/ 879278 w 1844463"/>
                  <a:gd name="connsiteY12" fmla="*/ 1507791 h 2026424"/>
                  <a:gd name="connsiteX13" fmla="*/ 1147690 w 1844463"/>
                  <a:gd name="connsiteY13" fmla="*/ 1525320 h 2026424"/>
                  <a:gd name="connsiteX14" fmla="*/ 1277330 w 1844463"/>
                  <a:gd name="connsiteY14" fmla="*/ 1633415 h 2026424"/>
                  <a:gd name="connsiteX15" fmla="*/ 1401129 w 1844463"/>
                  <a:gd name="connsiteY15" fmla="*/ 1783871 h 2026424"/>
                  <a:gd name="connsiteX16" fmla="*/ 1548663 w 1844463"/>
                  <a:gd name="connsiteY16" fmla="*/ 1912051 h 2026424"/>
                  <a:gd name="connsiteX17" fmla="*/ 1608188 w 1844463"/>
                  <a:gd name="connsiteY17" fmla="*/ 1931771 h 2026424"/>
                  <a:gd name="connsiteX18" fmla="*/ 1719935 w 1844463"/>
                  <a:gd name="connsiteY18" fmla="*/ 1883932 h 2026424"/>
                  <a:gd name="connsiteX19" fmla="*/ 1758645 w 1844463"/>
                  <a:gd name="connsiteY19" fmla="*/ 1787888 h 2026424"/>
                  <a:gd name="connsiteX20" fmla="*/ 1775809 w 1844463"/>
                  <a:gd name="connsiteY20" fmla="*/ 1778028 h 2026424"/>
                  <a:gd name="connsiteX21" fmla="*/ 1844463 w 1844463"/>
                  <a:gd name="connsiteY21" fmla="*/ 1776567 h 2026424"/>
                  <a:gd name="connsiteX22" fmla="*/ 1750611 w 1844463"/>
                  <a:gd name="connsiteY22" fmla="*/ 1973403 h 2026424"/>
                  <a:gd name="connsiteX23" fmla="*/ 1535516 w 1844463"/>
                  <a:gd name="connsiteY23" fmla="*/ 1999330 h 2026424"/>
                  <a:gd name="connsiteX24" fmla="*/ 1374469 w 1844463"/>
                  <a:gd name="connsiteY24" fmla="*/ 1880280 h 2026424"/>
                  <a:gd name="connsiteX25" fmla="*/ 1231317 w 1844463"/>
                  <a:gd name="connsiteY25" fmla="*/ 1712295 h 2026424"/>
                  <a:gd name="connsiteX26" fmla="*/ 1123222 w 1844463"/>
                  <a:gd name="connsiteY26" fmla="*/ 1613695 h 2026424"/>
                  <a:gd name="connsiteX27" fmla="*/ 864671 w 1844463"/>
                  <a:gd name="connsiteY27" fmla="*/ 1625016 h 2026424"/>
                  <a:gd name="connsiteX28" fmla="*/ 729187 w 1844463"/>
                  <a:gd name="connsiteY28" fmla="*/ 1766707 h 2026424"/>
                  <a:gd name="connsiteX29" fmla="*/ 597355 w 1844463"/>
                  <a:gd name="connsiteY29" fmla="*/ 1916068 h 2026424"/>
                  <a:gd name="connsiteX30" fmla="*/ 375322 w 1844463"/>
                  <a:gd name="connsiteY30" fmla="*/ 2024528 h 2026424"/>
                  <a:gd name="connsiteX31" fmla="*/ 94130 w 1844463"/>
                  <a:gd name="connsiteY31" fmla="*/ 1895253 h 2026424"/>
                  <a:gd name="connsiteX32" fmla="*/ 5024 w 1844463"/>
                  <a:gd name="connsiteY32" fmla="*/ 1652770 h 2026424"/>
                  <a:gd name="connsiteX33" fmla="*/ 57246 w 1844463"/>
                  <a:gd name="connsiteY33" fmla="*/ 1294157 h 2026424"/>
                  <a:gd name="connsiteX34" fmla="*/ 251889 w 1844463"/>
                  <a:gd name="connsiteY34" fmla="*/ 917286 h 2026424"/>
                  <a:gd name="connsiteX35" fmla="*/ 437038 w 1844463"/>
                  <a:gd name="connsiteY35" fmla="*/ 625138 h 2026424"/>
                  <a:gd name="connsiteX36" fmla="*/ 569236 w 1844463"/>
                  <a:gd name="connsiteY36" fmla="*/ 307061 h 2026424"/>
                  <a:gd name="connsiteX37" fmla="*/ 578320 w 1844463"/>
                  <a:gd name="connsiteY37" fmla="*/ 183263 h 2026424"/>
                  <a:gd name="connsiteX38" fmla="*/ 576044 w 1844463"/>
                  <a:gd name="connsiteY38" fmla="*/ 138862 h 2026424"/>
                  <a:gd name="connsiteX0" fmla="*/ 576044 w 1844463"/>
                  <a:gd name="connsiteY0" fmla="*/ 138862 h 2026424"/>
                  <a:gd name="connsiteX1" fmla="*/ 580940 w 1844463"/>
                  <a:gd name="connsiteY1" fmla="*/ 0 h 2026424"/>
                  <a:gd name="connsiteX2" fmla="*/ 664434 w 1844463"/>
                  <a:gd name="connsiteY2" fmla="*/ 169670 h 2026424"/>
                  <a:gd name="connsiteX3" fmla="*/ 623283 w 1844463"/>
                  <a:gd name="connsiteY3" fmla="*/ 421729 h 2026424"/>
                  <a:gd name="connsiteX4" fmla="*/ 462236 w 1844463"/>
                  <a:gd name="connsiteY4" fmla="*/ 750397 h 2026424"/>
                  <a:gd name="connsiteX5" fmla="*/ 282200 w 1844463"/>
                  <a:gd name="connsiteY5" fmla="*/ 1023190 h 2026424"/>
                  <a:gd name="connsiteX6" fmla="*/ 98511 w 1844463"/>
                  <a:gd name="connsiteY6" fmla="*/ 1427450 h 2026424"/>
                  <a:gd name="connsiteX7" fmla="*/ 112754 w 1844463"/>
                  <a:gd name="connsiteY7" fmla="*/ 1737128 h 2026424"/>
                  <a:gd name="connsiteX8" fmla="*/ 243490 w 1844463"/>
                  <a:gd name="connsiteY8" fmla="*/ 1904747 h 2026424"/>
                  <a:gd name="connsiteX9" fmla="*/ 450186 w 1844463"/>
                  <a:gd name="connsiteY9" fmla="*/ 1909860 h 2026424"/>
                  <a:gd name="connsiteX10" fmla="*/ 584573 w 1844463"/>
                  <a:gd name="connsiteY10" fmla="*/ 1791540 h 2026424"/>
                  <a:gd name="connsiteX11" fmla="*/ 723709 w 1844463"/>
                  <a:gd name="connsiteY11" fmla="*/ 1627572 h 2026424"/>
                  <a:gd name="connsiteX12" fmla="*/ 879278 w 1844463"/>
                  <a:gd name="connsiteY12" fmla="*/ 1507791 h 2026424"/>
                  <a:gd name="connsiteX13" fmla="*/ 1147690 w 1844463"/>
                  <a:gd name="connsiteY13" fmla="*/ 1525320 h 2026424"/>
                  <a:gd name="connsiteX14" fmla="*/ 1277330 w 1844463"/>
                  <a:gd name="connsiteY14" fmla="*/ 1633415 h 2026424"/>
                  <a:gd name="connsiteX15" fmla="*/ 1401129 w 1844463"/>
                  <a:gd name="connsiteY15" fmla="*/ 1783871 h 2026424"/>
                  <a:gd name="connsiteX16" fmla="*/ 1548663 w 1844463"/>
                  <a:gd name="connsiteY16" fmla="*/ 1912051 h 2026424"/>
                  <a:gd name="connsiteX17" fmla="*/ 1608188 w 1844463"/>
                  <a:gd name="connsiteY17" fmla="*/ 1931771 h 2026424"/>
                  <a:gd name="connsiteX18" fmla="*/ 1719935 w 1844463"/>
                  <a:gd name="connsiteY18" fmla="*/ 1883932 h 2026424"/>
                  <a:gd name="connsiteX19" fmla="*/ 1758645 w 1844463"/>
                  <a:gd name="connsiteY19" fmla="*/ 1787888 h 2026424"/>
                  <a:gd name="connsiteX20" fmla="*/ 1775809 w 1844463"/>
                  <a:gd name="connsiteY20" fmla="*/ 1778028 h 2026424"/>
                  <a:gd name="connsiteX21" fmla="*/ 1844463 w 1844463"/>
                  <a:gd name="connsiteY21" fmla="*/ 1776567 h 2026424"/>
                  <a:gd name="connsiteX22" fmla="*/ 1750611 w 1844463"/>
                  <a:gd name="connsiteY22" fmla="*/ 1973403 h 2026424"/>
                  <a:gd name="connsiteX23" fmla="*/ 1535516 w 1844463"/>
                  <a:gd name="connsiteY23" fmla="*/ 1999330 h 2026424"/>
                  <a:gd name="connsiteX24" fmla="*/ 1374469 w 1844463"/>
                  <a:gd name="connsiteY24" fmla="*/ 1880280 h 2026424"/>
                  <a:gd name="connsiteX25" fmla="*/ 1231317 w 1844463"/>
                  <a:gd name="connsiteY25" fmla="*/ 1712295 h 2026424"/>
                  <a:gd name="connsiteX26" fmla="*/ 1123222 w 1844463"/>
                  <a:gd name="connsiteY26" fmla="*/ 1613695 h 2026424"/>
                  <a:gd name="connsiteX27" fmla="*/ 864671 w 1844463"/>
                  <a:gd name="connsiteY27" fmla="*/ 1625016 h 2026424"/>
                  <a:gd name="connsiteX28" fmla="*/ 729187 w 1844463"/>
                  <a:gd name="connsiteY28" fmla="*/ 1766707 h 2026424"/>
                  <a:gd name="connsiteX29" fmla="*/ 597355 w 1844463"/>
                  <a:gd name="connsiteY29" fmla="*/ 1916068 h 2026424"/>
                  <a:gd name="connsiteX30" fmla="*/ 375322 w 1844463"/>
                  <a:gd name="connsiteY30" fmla="*/ 2024528 h 2026424"/>
                  <a:gd name="connsiteX31" fmla="*/ 94130 w 1844463"/>
                  <a:gd name="connsiteY31" fmla="*/ 1895253 h 2026424"/>
                  <a:gd name="connsiteX32" fmla="*/ 5024 w 1844463"/>
                  <a:gd name="connsiteY32" fmla="*/ 1652770 h 2026424"/>
                  <a:gd name="connsiteX33" fmla="*/ 57246 w 1844463"/>
                  <a:gd name="connsiteY33" fmla="*/ 1294157 h 2026424"/>
                  <a:gd name="connsiteX34" fmla="*/ 251889 w 1844463"/>
                  <a:gd name="connsiteY34" fmla="*/ 917286 h 2026424"/>
                  <a:gd name="connsiteX35" fmla="*/ 437038 w 1844463"/>
                  <a:gd name="connsiteY35" fmla="*/ 625138 h 2026424"/>
                  <a:gd name="connsiteX36" fmla="*/ 569236 w 1844463"/>
                  <a:gd name="connsiteY36" fmla="*/ 307061 h 2026424"/>
                  <a:gd name="connsiteX37" fmla="*/ 578320 w 1844463"/>
                  <a:gd name="connsiteY37" fmla="*/ 183263 h 2026424"/>
                  <a:gd name="connsiteX38" fmla="*/ 576044 w 1844463"/>
                  <a:gd name="connsiteY38" fmla="*/ 138862 h 2026424"/>
                  <a:gd name="connsiteX0" fmla="*/ 576044 w 1844463"/>
                  <a:gd name="connsiteY0" fmla="*/ 161722 h 2049284"/>
                  <a:gd name="connsiteX1" fmla="*/ 492766 w 1844463"/>
                  <a:gd name="connsiteY1" fmla="*/ 0 h 2049284"/>
                  <a:gd name="connsiteX2" fmla="*/ 664434 w 1844463"/>
                  <a:gd name="connsiteY2" fmla="*/ 192530 h 2049284"/>
                  <a:gd name="connsiteX3" fmla="*/ 623283 w 1844463"/>
                  <a:gd name="connsiteY3" fmla="*/ 444589 h 2049284"/>
                  <a:gd name="connsiteX4" fmla="*/ 462236 w 1844463"/>
                  <a:gd name="connsiteY4" fmla="*/ 773257 h 2049284"/>
                  <a:gd name="connsiteX5" fmla="*/ 282200 w 1844463"/>
                  <a:gd name="connsiteY5" fmla="*/ 1046050 h 2049284"/>
                  <a:gd name="connsiteX6" fmla="*/ 98511 w 1844463"/>
                  <a:gd name="connsiteY6" fmla="*/ 1450310 h 2049284"/>
                  <a:gd name="connsiteX7" fmla="*/ 112754 w 1844463"/>
                  <a:gd name="connsiteY7" fmla="*/ 1759988 h 2049284"/>
                  <a:gd name="connsiteX8" fmla="*/ 243490 w 1844463"/>
                  <a:gd name="connsiteY8" fmla="*/ 1927607 h 2049284"/>
                  <a:gd name="connsiteX9" fmla="*/ 450186 w 1844463"/>
                  <a:gd name="connsiteY9" fmla="*/ 1932720 h 2049284"/>
                  <a:gd name="connsiteX10" fmla="*/ 584573 w 1844463"/>
                  <a:gd name="connsiteY10" fmla="*/ 1814400 h 2049284"/>
                  <a:gd name="connsiteX11" fmla="*/ 723709 w 1844463"/>
                  <a:gd name="connsiteY11" fmla="*/ 1650432 h 2049284"/>
                  <a:gd name="connsiteX12" fmla="*/ 879278 w 1844463"/>
                  <a:gd name="connsiteY12" fmla="*/ 1530651 h 2049284"/>
                  <a:gd name="connsiteX13" fmla="*/ 1147690 w 1844463"/>
                  <a:gd name="connsiteY13" fmla="*/ 1548180 h 2049284"/>
                  <a:gd name="connsiteX14" fmla="*/ 1277330 w 1844463"/>
                  <a:gd name="connsiteY14" fmla="*/ 1656275 h 2049284"/>
                  <a:gd name="connsiteX15" fmla="*/ 1401129 w 1844463"/>
                  <a:gd name="connsiteY15" fmla="*/ 1806731 h 2049284"/>
                  <a:gd name="connsiteX16" fmla="*/ 1548663 w 1844463"/>
                  <a:gd name="connsiteY16" fmla="*/ 1934911 h 2049284"/>
                  <a:gd name="connsiteX17" fmla="*/ 1608188 w 1844463"/>
                  <a:gd name="connsiteY17" fmla="*/ 1954631 h 2049284"/>
                  <a:gd name="connsiteX18" fmla="*/ 1719935 w 1844463"/>
                  <a:gd name="connsiteY18" fmla="*/ 1906792 h 2049284"/>
                  <a:gd name="connsiteX19" fmla="*/ 1758645 w 1844463"/>
                  <a:gd name="connsiteY19" fmla="*/ 1810748 h 2049284"/>
                  <a:gd name="connsiteX20" fmla="*/ 1775809 w 1844463"/>
                  <a:gd name="connsiteY20" fmla="*/ 1800888 h 2049284"/>
                  <a:gd name="connsiteX21" fmla="*/ 1844463 w 1844463"/>
                  <a:gd name="connsiteY21" fmla="*/ 1799427 h 2049284"/>
                  <a:gd name="connsiteX22" fmla="*/ 1750611 w 1844463"/>
                  <a:gd name="connsiteY22" fmla="*/ 1996263 h 2049284"/>
                  <a:gd name="connsiteX23" fmla="*/ 1535516 w 1844463"/>
                  <a:gd name="connsiteY23" fmla="*/ 2022190 h 2049284"/>
                  <a:gd name="connsiteX24" fmla="*/ 1374469 w 1844463"/>
                  <a:gd name="connsiteY24" fmla="*/ 1903140 h 2049284"/>
                  <a:gd name="connsiteX25" fmla="*/ 1231317 w 1844463"/>
                  <a:gd name="connsiteY25" fmla="*/ 1735155 h 2049284"/>
                  <a:gd name="connsiteX26" fmla="*/ 1123222 w 1844463"/>
                  <a:gd name="connsiteY26" fmla="*/ 1636555 h 2049284"/>
                  <a:gd name="connsiteX27" fmla="*/ 864671 w 1844463"/>
                  <a:gd name="connsiteY27" fmla="*/ 1647876 h 2049284"/>
                  <a:gd name="connsiteX28" fmla="*/ 729187 w 1844463"/>
                  <a:gd name="connsiteY28" fmla="*/ 1789567 h 2049284"/>
                  <a:gd name="connsiteX29" fmla="*/ 597355 w 1844463"/>
                  <a:gd name="connsiteY29" fmla="*/ 1938928 h 2049284"/>
                  <a:gd name="connsiteX30" fmla="*/ 375322 w 1844463"/>
                  <a:gd name="connsiteY30" fmla="*/ 2047388 h 2049284"/>
                  <a:gd name="connsiteX31" fmla="*/ 94130 w 1844463"/>
                  <a:gd name="connsiteY31" fmla="*/ 1918113 h 2049284"/>
                  <a:gd name="connsiteX32" fmla="*/ 5024 w 1844463"/>
                  <a:gd name="connsiteY32" fmla="*/ 1675630 h 2049284"/>
                  <a:gd name="connsiteX33" fmla="*/ 57246 w 1844463"/>
                  <a:gd name="connsiteY33" fmla="*/ 1317017 h 2049284"/>
                  <a:gd name="connsiteX34" fmla="*/ 251889 w 1844463"/>
                  <a:gd name="connsiteY34" fmla="*/ 940146 h 2049284"/>
                  <a:gd name="connsiteX35" fmla="*/ 437038 w 1844463"/>
                  <a:gd name="connsiteY35" fmla="*/ 647998 h 2049284"/>
                  <a:gd name="connsiteX36" fmla="*/ 569236 w 1844463"/>
                  <a:gd name="connsiteY36" fmla="*/ 329921 h 2049284"/>
                  <a:gd name="connsiteX37" fmla="*/ 578320 w 1844463"/>
                  <a:gd name="connsiteY37" fmla="*/ 206123 h 2049284"/>
                  <a:gd name="connsiteX38" fmla="*/ 576044 w 1844463"/>
                  <a:gd name="connsiteY38" fmla="*/ 161722 h 2049284"/>
                  <a:gd name="connsiteX0" fmla="*/ 576044 w 1844463"/>
                  <a:gd name="connsiteY0" fmla="*/ 161724 h 2049286"/>
                  <a:gd name="connsiteX1" fmla="*/ 492766 w 1844463"/>
                  <a:gd name="connsiteY1" fmla="*/ 2 h 2049286"/>
                  <a:gd name="connsiteX2" fmla="*/ 664434 w 1844463"/>
                  <a:gd name="connsiteY2" fmla="*/ 192532 h 2049286"/>
                  <a:gd name="connsiteX3" fmla="*/ 623283 w 1844463"/>
                  <a:gd name="connsiteY3" fmla="*/ 444591 h 2049286"/>
                  <a:gd name="connsiteX4" fmla="*/ 462236 w 1844463"/>
                  <a:gd name="connsiteY4" fmla="*/ 773259 h 2049286"/>
                  <a:gd name="connsiteX5" fmla="*/ 282200 w 1844463"/>
                  <a:gd name="connsiteY5" fmla="*/ 1046052 h 2049286"/>
                  <a:gd name="connsiteX6" fmla="*/ 98511 w 1844463"/>
                  <a:gd name="connsiteY6" fmla="*/ 1450312 h 2049286"/>
                  <a:gd name="connsiteX7" fmla="*/ 112754 w 1844463"/>
                  <a:gd name="connsiteY7" fmla="*/ 1759990 h 2049286"/>
                  <a:gd name="connsiteX8" fmla="*/ 243490 w 1844463"/>
                  <a:gd name="connsiteY8" fmla="*/ 1927609 h 2049286"/>
                  <a:gd name="connsiteX9" fmla="*/ 450186 w 1844463"/>
                  <a:gd name="connsiteY9" fmla="*/ 1932722 h 2049286"/>
                  <a:gd name="connsiteX10" fmla="*/ 584573 w 1844463"/>
                  <a:gd name="connsiteY10" fmla="*/ 1814402 h 2049286"/>
                  <a:gd name="connsiteX11" fmla="*/ 723709 w 1844463"/>
                  <a:gd name="connsiteY11" fmla="*/ 1650434 h 2049286"/>
                  <a:gd name="connsiteX12" fmla="*/ 879278 w 1844463"/>
                  <a:gd name="connsiteY12" fmla="*/ 1530653 h 2049286"/>
                  <a:gd name="connsiteX13" fmla="*/ 1147690 w 1844463"/>
                  <a:gd name="connsiteY13" fmla="*/ 1548182 h 2049286"/>
                  <a:gd name="connsiteX14" fmla="*/ 1277330 w 1844463"/>
                  <a:gd name="connsiteY14" fmla="*/ 1656277 h 2049286"/>
                  <a:gd name="connsiteX15" fmla="*/ 1401129 w 1844463"/>
                  <a:gd name="connsiteY15" fmla="*/ 1806733 h 2049286"/>
                  <a:gd name="connsiteX16" fmla="*/ 1548663 w 1844463"/>
                  <a:gd name="connsiteY16" fmla="*/ 1934913 h 2049286"/>
                  <a:gd name="connsiteX17" fmla="*/ 1608188 w 1844463"/>
                  <a:gd name="connsiteY17" fmla="*/ 1954633 h 2049286"/>
                  <a:gd name="connsiteX18" fmla="*/ 1719935 w 1844463"/>
                  <a:gd name="connsiteY18" fmla="*/ 1906794 h 2049286"/>
                  <a:gd name="connsiteX19" fmla="*/ 1758645 w 1844463"/>
                  <a:gd name="connsiteY19" fmla="*/ 1810750 h 2049286"/>
                  <a:gd name="connsiteX20" fmla="*/ 1775809 w 1844463"/>
                  <a:gd name="connsiteY20" fmla="*/ 1800890 h 2049286"/>
                  <a:gd name="connsiteX21" fmla="*/ 1844463 w 1844463"/>
                  <a:gd name="connsiteY21" fmla="*/ 1799429 h 2049286"/>
                  <a:gd name="connsiteX22" fmla="*/ 1750611 w 1844463"/>
                  <a:gd name="connsiteY22" fmla="*/ 1996265 h 2049286"/>
                  <a:gd name="connsiteX23" fmla="*/ 1535516 w 1844463"/>
                  <a:gd name="connsiteY23" fmla="*/ 2022192 h 2049286"/>
                  <a:gd name="connsiteX24" fmla="*/ 1374469 w 1844463"/>
                  <a:gd name="connsiteY24" fmla="*/ 1903142 h 2049286"/>
                  <a:gd name="connsiteX25" fmla="*/ 1231317 w 1844463"/>
                  <a:gd name="connsiteY25" fmla="*/ 1735157 h 2049286"/>
                  <a:gd name="connsiteX26" fmla="*/ 1123222 w 1844463"/>
                  <a:gd name="connsiteY26" fmla="*/ 1636557 h 2049286"/>
                  <a:gd name="connsiteX27" fmla="*/ 864671 w 1844463"/>
                  <a:gd name="connsiteY27" fmla="*/ 1647878 h 2049286"/>
                  <a:gd name="connsiteX28" fmla="*/ 729187 w 1844463"/>
                  <a:gd name="connsiteY28" fmla="*/ 1789569 h 2049286"/>
                  <a:gd name="connsiteX29" fmla="*/ 597355 w 1844463"/>
                  <a:gd name="connsiteY29" fmla="*/ 1938930 h 2049286"/>
                  <a:gd name="connsiteX30" fmla="*/ 375322 w 1844463"/>
                  <a:gd name="connsiteY30" fmla="*/ 2047390 h 2049286"/>
                  <a:gd name="connsiteX31" fmla="*/ 94130 w 1844463"/>
                  <a:gd name="connsiteY31" fmla="*/ 1918115 h 2049286"/>
                  <a:gd name="connsiteX32" fmla="*/ 5024 w 1844463"/>
                  <a:gd name="connsiteY32" fmla="*/ 1675632 h 2049286"/>
                  <a:gd name="connsiteX33" fmla="*/ 57246 w 1844463"/>
                  <a:gd name="connsiteY33" fmla="*/ 1317019 h 2049286"/>
                  <a:gd name="connsiteX34" fmla="*/ 251889 w 1844463"/>
                  <a:gd name="connsiteY34" fmla="*/ 940148 h 2049286"/>
                  <a:gd name="connsiteX35" fmla="*/ 437038 w 1844463"/>
                  <a:gd name="connsiteY35" fmla="*/ 648000 h 2049286"/>
                  <a:gd name="connsiteX36" fmla="*/ 569236 w 1844463"/>
                  <a:gd name="connsiteY36" fmla="*/ 329923 h 2049286"/>
                  <a:gd name="connsiteX37" fmla="*/ 578320 w 1844463"/>
                  <a:gd name="connsiteY37" fmla="*/ 206125 h 2049286"/>
                  <a:gd name="connsiteX38" fmla="*/ 576044 w 1844463"/>
                  <a:gd name="connsiteY38" fmla="*/ 161724 h 2049286"/>
                  <a:gd name="connsiteX0" fmla="*/ 576044 w 1844463"/>
                  <a:gd name="connsiteY0" fmla="*/ 161724 h 2049286"/>
                  <a:gd name="connsiteX1" fmla="*/ 492766 w 1844463"/>
                  <a:gd name="connsiteY1" fmla="*/ 2 h 2049286"/>
                  <a:gd name="connsiteX2" fmla="*/ 664434 w 1844463"/>
                  <a:gd name="connsiteY2" fmla="*/ 192532 h 2049286"/>
                  <a:gd name="connsiteX3" fmla="*/ 623283 w 1844463"/>
                  <a:gd name="connsiteY3" fmla="*/ 444591 h 2049286"/>
                  <a:gd name="connsiteX4" fmla="*/ 462236 w 1844463"/>
                  <a:gd name="connsiteY4" fmla="*/ 773259 h 2049286"/>
                  <a:gd name="connsiteX5" fmla="*/ 282200 w 1844463"/>
                  <a:gd name="connsiteY5" fmla="*/ 1046052 h 2049286"/>
                  <a:gd name="connsiteX6" fmla="*/ 98511 w 1844463"/>
                  <a:gd name="connsiteY6" fmla="*/ 1450312 h 2049286"/>
                  <a:gd name="connsiteX7" fmla="*/ 112754 w 1844463"/>
                  <a:gd name="connsiteY7" fmla="*/ 1759990 h 2049286"/>
                  <a:gd name="connsiteX8" fmla="*/ 243490 w 1844463"/>
                  <a:gd name="connsiteY8" fmla="*/ 1927609 h 2049286"/>
                  <a:gd name="connsiteX9" fmla="*/ 450186 w 1844463"/>
                  <a:gd name="connsiteY9" fmla="*/ 1932722 h 2049286"/>
                  <a:gd name="connsiteX10" fmla="*/ 584573 w 1844463"/>
                  <a:gd name="connsiteY10" fmla="*/ 1814402 h 2049286"/>
                  <a:gd name="connsiteX11" fmla="*/ 723709 w 1844463"/>
                  <a:gd name="connsiteY11" fmla="*/ 1650434 h 2049286"/>
                  <a:gd name="connsiteX12" fmla="*/ 879278 w 1844463"/>
                  <a:gd name="connsiteY12" fmla="*/ 1530653 h 2049286"/>
                  <a:gd name="connsiteX13" fmla="*/ 1147690 w 1844463"/>
                  <a:gd name="connsiteY13" fmla="*/ 1548182 h 2049286"/>
                  <a:gd name="connsiteX14" fmla="*/ 1277330 w 1844463"/>
                  <a:gd name="connsiteY14" fmla="*/ 1656277 h 2049286"/>
                  <a:gd name="connsiteX15" fmla="*/ 1401129 w 1844463"/>
                  <a:gd name="connsiteY15" fmla="*/ 1806733 h 2049286"/>
                  <a:gd name="connsiteX16" fmla="*/ 1548663 w 1844463"/>
                  <a:gd name="connsiteY16" fmla="*/ 1934913 h 2049286"/>
                  <a:gd name="connsiteX17" fmla="*/ 1608188 w 1844463"/>
                  <a:gd name="connsiteY17" fmla="*/ 1954633 h 2049286"/>
                  <a:gd name="connsiteX18" fmla="*/ 1719935 w 1844463"/>
                  <a:gd name="connsiteY18" fmla="*/ 1906794 h 2049286"/>
                  <a:gd name="connsiteX19" fmla="*/ 1758645 w 1844463"/>
                  <a:gd name="connsiteY19" fmla="*/ 1810750 h 2049286"/>
                  <a:gd name="connsiteX20" fmla="*/ 1775809 w 1844463"/>
                  <a:gd name="connsiteY20" fmla="*/ 1800890 h 2049286"/>
                  <a:gd name="connsiteX21" fmla="*/ 1844463 w 1844463"/>
                  <a:gd name="connsiteY21" fmla="*/ 1799429 h 2049286"/>
                  <a:gd name="connsiteX22" fmla="*/ 1750611 w 1844463"/>
                  <a:gd name="connsiteY22" fmla="*/ 1996265 h 2049286"/>
                  <a:gd name="connsiteX23" fmla="*/ 1535516 w 1844463"/>
                  <a:gd name="connsiteY23" fmla="*/ 2022192 h 2049286"/>
                  <a:gd name="connsiteX24" fmla="*/ 1374469 w 1844463"/>
                  <a:gd name="connsiteY24" fmla="*/ 1903142 h 2049286"/>
                  <a:gd name="connsiteX25" fmla="*/ 1231317 w 1844463"/>
                  <a:gd name="connsiteY25" fmla="*/ 1735157 h 2049286"/>
                  <a:gd name="connsiteX26" fmla="*/ 1123222 w 1844463"/>
                  <a:gd name="connsiteY26" fmla="*/ 1636557 h 2049286"/>
                  <a:gd name="connsiteX27" fmla="*/ 864671 w 1844463"/>
                  <a:gd name="connsiteY27" fmla="*/ 1647878 h 2049286"/>
                  <a:gd name="connsiteX28" fmla="*/ 729187 w 1844463"/>
                  <a:gd name="connsiteY28" fmla="*/ 1789569 h 2049286"/>
                  <a:gd name="connsiteX29" fmla="*/ 597355 w 1844463"/>
                  <a:gd name="connsiteY29" fmla="*/ 1938930 h 2049286"/>
                  <a:gd name="connsiteX30" fmla="*/ 375322 w 1844463"/>
                  <a:gd name="connsiteY30" fmla="*/ 2047390 h 2049286"/>
                  <a:gd name="connsiteX31" fmla="*/ 94130 w 1844463"/>
                  <a:gd name="connsiteY31" fmla="*/ 1918115 h 2049286"/>
                  <a:gd name="connsiteX32" fmla="*/ 5024 w 1844463"/>
                  <a:gd name="connsiteY32" fmla="*/ 1675632 h 2049286"/>
                  <a:gd name="connsiteX33" fmla="*/ 57246 w 1844463"/>
                  <a:gd name="connsiteY33" fmla="*/ 1317019 h 2049286"/>
                  <a:gd name="connsiteX34" fmla="*/ 251889 w 1844463"/>
                  <a:gd name="connsiteY34" fmla="*/ 940148 h 2049286"/>
                  <a:gd name="connsiteX35" fmla="*/ 437038 w 1844463"/>
                  <a:gd name="connsiteY35" fmla="*/ 648000 h 2049286"/>
                  <a:gd name="connsiteX36" fmla="*/ 569236 w 1844463"/>
                  <a:gd name="connsiteY36" fmla="*/ 329923 h 2049286"/>
                  <a:gd name="connsiteX37" fmla="*/ 578320 w 1844463"/>
                  <a:gd name="connsiteY37" fmla="*/ 206125 h 2049286"/>
                  <a:gd name="connsiteX38" fmla="*/ 576044 w 1844463"/>
                  <a:gd name="connsiteY38" fmla="*/ 161724 h 2049286"/>
                  <a:gd name="connsiteX0" fmla="*/ 504199 w 1844463"/>
                  <a:gd name="connsiteY0" fmla="*/ 119270 h 2049286"/>
                  <a:gd name="connsiteX1" fmla="*/ 492766 w 1844463"/>
                  <a:gd name="connsiteY1" fmla="*/ 2 h 2049286"/>
                  <a:gd name="connsiteX2" fmla="*/ 664434 w 1844463"/>
                  <a:gd name="connsiteY2" fmla="*/ 192532 h 2049286"/>
                  <a:gd name="connsiteX3" fmla="*/ 623283 w 1844463"/>
                  <a:gd name="connsiteY3" fmla="*/ 444591 h 2049286"/>
                  <a:gd name="connsiteX4" fmla="*/ 462236 w 1844463"/>
                  <a:gd name="connsiteY4" fmla="*/ 773259 h 2049286"/>
                  <a:gd name="connsiteX5" fmla="*/ 282200 w 1844463"/>
                  <a:gd name="connsiteY5" fmla="*/ 1046052 h 2049286"/>
                  <a:gd name="connsiteX6" fmla="*/ 98511 w 1844463"/>
                  <a:gd name="connsiteY6" fmla="*/ 1450312 h 2049286"/>
                  <a:gd name="connsiteX7" fmla="*/ 112754 w 1844463"/>
                  <a:gd name="connsiteY7" fmla="*/ 1759990 h 2049286"/>
                  <a:gd name="connsiteX8" fmla="*/ 243490 w 1844463"/>
                  <a:gd name="connsiteY8" fmla="*/ 1927609 h 2049286"/>
                  <a:gd name="connsiteX9" fmla="*/ 450186 w 1844463"/>
                  <a:gd name="connsiteY9" fmla="*/ 1932722 h 2049286"/>
                  <a:gd name="connsiteX10" fmla="*/ 584573 w 1844463"/>
                  <a:gd name="connsiteY10" fmla="*/ 1814402 h 2049286"/>
                  <a:gd name="connsiteX11" fmla="*/ 723709 w 1844463"/>
                  <a:gd name="connsiteY11" fmla="*/ 1650434 h 2049286"/>
                  <a:gd name="connsiteX12" fmla="*/ 879278 w 1844463"/>
                  <a:gd name="connsiteY12" fmla="*/ 1530653 h 2049286"/>
                  <a:gd name="connsiteX13" fmla="*/ 1147690 w 1844463"/>
                  <a:gd name="connsiteY13" fmla="*/ 1548182 h 2049286"/>
                  <a:gd name="connsiteX14" fmla="*/ 1277330 w 1844463"/>
                  <a:gd name="connsiteY14" fmla="*/ 1656277 h 2049286"/>
                  <a:gd name="connsiteX15" fmla="*/ 1401129 w 1844463"/>
                  <a:gd name="connsiteY15" fmla="*/ 1806733 h 2049286"/>
                  <a:gd name="connsiteX16" fmla="*/ 1548663 w 1844463"/>
                  <a:gd name="connsiteY16" fmla="*/ 1934913 h 2049286"/>
                  <a:gd name="connsiteX17" fmla="*/ 1608188 w 1844463"/>
                  <a:gd name="connsiteY17" fmla="*/ 1954633 h 2049286"/>
                  <a:gd name="connsiteX18" fmla="*/ 1719935 w 1844463"/>
                  <a:gd name="connsiteY18" fmla="*/ 1906794 h 2049286"/>
                  <a:gd name="connsiteX19" fmla="*/ 1758645 w 1844463"/>
                  <a:gd name="connsiteY19" fmla="*/ 1810750 h 2049286"/>
                  <a:gd name="connsiteX20" fmla="*/ 1775809 w 1844463"/>
                  <a:gd name="connsiteY20" fmla="*/ 1800890 h 2049286"/>
                  <a:gd name="connsiteX21" fmla="*/ 1844463 w 1844463"/>
                  <a:gd name="connsiteY21" fmla="*/ 1799429 h 2049286"/>
                  <a:gd name="connsiteX22" fmla="*/ 1750611 w 1844463"/>
                  <a:gd name="connsiteY22" fmla="*/ 1996265 h 2049286"/>
                  <a:gd name="connsiteX23" fmla="*/ 1535516 w 1844463"/>
                  <a:gd name="connsiteY23" fmla="*/ 2022192 h 2049286"/>
                  <a:gd name="connsiteX24" fmla="*/ 1374469 w 1844463"/>
                  <a:gd name="connsiteY24" fmla="*/ 1903142 h 2049286"/>
                  <a:gd name="connsiteX25" fmla="*/ 1231317 w 1844463"/>
                  <a:gd name="connsiteY25" fmla="*/ 1735157 h 2049286"/>
                  <a:gd name="connsiteX26" fmla="*/ 1123222 w 1844463"/>
                  <a:gd name="connsiteY26" fmla="*/ 1636557 h 2049286"/>
                  <a:gd name="connsiteX27" fmla="*/ 864671 w 1844463"/>
                  <a:gd name="connsiteY27" fmla="*/ 1647878 h 2049286"/>
                  <a:gd name="connsiteX28" fmla="*/ 729187 w 1844463"/>
                  <a:gd name="connsiteY28" fmla="*/ 1789569 h 2049286"/>
                  <a:gd name="connsiteX29" fmla="*/ 597355 w 1844463"/>
                  <a:gd name="connsiteY29" fmla="*/ 1938930 h 2049286"/>
                  <a:gd name="connsiteX30" fmla="*/ 375322 w 1844463"/>
                  <a:gd name="connsiteY30" fmla="*/ 2047390 h 2049286"/>
                  <a:gd name="connsiteX31" fmla="*/ 94130 w 1844463"/>
                  <a:gd name="connsiteY31" fmla="*/ 1918115 h 2049286"/>
                  <a:gd name="connsiteX32" fmla="*/ 5024 w 1844463"/>
                  <a:gd name="connsiteY32" fmla="*/ 1675632 h 2049286"/>
                  <a:gd name="connsiteX33" fmla="*/ 57246 w 1844463"/>
                  <a:gd name="connsiteY33" fmla="*/ 1317019 h 2049286"/>
                  <a:gd name="connsiteX34" fmla="*/ 251889 w 1844463"/>
                  <a:gd name="connsiteY34" fmla="*/ 940148 h 2049286"/>
                  <a:gd name="connsiteX35" fmla="*/ 437038 w 1844463"/>
                  <a:gd name="connsiteY35" fmla="*/ 648000 h 2049286"/>
                  <a:gd name="connsiteX36" fmla="*/ 569236 w 1844463"/>
                  <a:gd name="connsiteY36" fmla="*/ 329923 h 2049286"/>
                  <a:gd name="connsiteX37" fmla="*/ 578320 w 1844463"/>
                  <a:gd name="connsiteY37" fmla="*/ 206125 h 2049286"/>
                  <a:gd name="connsiteX38" fmla="*/ 504199 w 1844463"/>
                  <a:gd name="connsiteY38" fmla="*/ 119270 h 2049286"/>
                  <a:gd name="connsiteX0" fmla="*/ 504199 w 1844463"/>
                  <a:gd name="connsiteY0" fmla="*/ 119270 h 2049286"/>
                  <a:gd name="connsiteX1" fmla="*/ 492766 w 1844463"/>
                  <a:gd name="connsiteY1" fmla="*/ 2 h 2049286"/>
                  <a:gd name="connsiteX2" fmla="*/ 664434 w 1844463"/>
                  <a:gd name="connsiteY2" fmla="*/ 192532 h 2049286"/>
                  <a:gd name="connsiteX3" fmla="*/ 623283 w 1844463"/>
                  <a:gd name="connsiteY3" fmla="*/ 444591 h 2049286"/>
                  <a:gd name="connsiteX4" fmla="*/ 462236 w 1844463"/>
                  <a:gd name="connsiteY4" fmla="*/ 773259 h 2049286"/>
                  <a:gd name="connsiteX5" fmla="*/ 282200 w 1844463"/>
                  <a:gd name="connsiteY5" fmla="*/ 1046052 h 2049286"/>
                  <a:gd name="connsiteX6" fmla="*/ 98511 w 1844463"/>
                  <a:gd name="connsiteY6" fmla="*/ 1450312 h 2049286"/>
                  <a:gd name="connsiteX7" fmla="*/ 112754 w 1844463"/>
                  <a:gd name="connsiteY7" fmla="*/ 1759990 h 2049286"/>
                  <a:gd name="connsiteX8" fmla="*/ 243490 w 1844463"/>
                  <a:gd name="connsiteY8" fmla="*/ 1927609 h 2049286"/>
                  <a:gd name="connsiteX9" fmla="*/ 450186 w 1844463"/>
                  <a:gd name="connsiteY9" fmla="*/ 1932722 h 2049286"/>
                  <a:gd name="connsiteX10" fmla="*/ 584573 w 1844463"/>
                  <a:gd name="connsiteY10" fmla="*/ 1814402 h 2049286"/>
                  <a:gd name="connsiteX11" fmla="*/ 723709 w 1844463"/>
                  <a:gd name="connsiteY11" fmla="*/ 1650434 h 2049286"/>
                  <a:gd name="connsiteX12" fmla="*/ 879278 w 1844463"/>
                  <a:gd name="connsiteY12" fmla="*/ 1530653 h 2049286"/>
                  <a:gd name="connsiteX13" fmla="*/ 1147690 w 1844463"/>
                  <a:gd name="connsiteY13" fmla="*/ 1548182 h 2049286"/>
                  <a:gd name="connsiteX14" fmla="*/ 1277330 w 1844463"/>
                  <a:gd name="connsiteY14" fmla="*/ 1656277 h 2049286"/>
                  <a:gd name="connsiteX15" fmla="*/ 1401129 w 1844463"/>
                  <a:gd name="connsiteY15" fmla="*/ 1806733 h 2049286"/>
                  <a:gd name="connsiteX16" fmla="*/ 1548663 w 1844463"/>
                  <a:gd name="connsiteY16" fmla="*/ 1934913 h 2049286"/>
                  <a:gd name="connsiteX17" fmla="*/ 1608188 w 1844463"/>
                  <a:gd name="connsiteY17" fmla="*/ 1954633 h 2049286"/>
                  <a:gd name="connsiteX18" fmla="*/ 1719935 w 1844463"/>
                  <a:gd name="connsiteY18" fmla="*/ 1906794 h 2049286"/>
                  <a:gd name="connsiteX19" fmla="*/ 1758645 w 1844463"/>
                  <a:gd name="connsiteY19" fmla="*/ 1810750 h 2049286"/>
                  <a:gd name="connsiteX20" fmla="*/ 1775809 w 1844463"/>
                  <a:gd name="connsiteY20" fmla="*/ 1800890 h 2049286"/>
                  <a:gd name="connsiteX21" fmla="*/ 1844463 w 1844463"/>
                  <a:gd name="connsiteY21" fmla="*/ 1799429 h 2049286"/>
                  <a:gd name="connsiteX22" fmla="*/ 1750611 w 1844463"/>
                  <a:gd name="connsiteY22" fmla="*/ 1996265 h 2049286"/>
                  <a:gd name="connsiteX23" fmla="*/ 1535516 w 1844463"/>
                  <a:gd name="connsiteY23" fmla="*/ 2022192 h 2049286"/>
                  <a:gd name="connsiteX24" fmla="*/ 1374469 w 1844463"/>
                  <a:gd name="connsiteY24" fmla="*/ 1903142 h 2049286"/>
                  <a:gd name="connsiteX25" fmla="*/ 1231317 w 1844463"/>
                  <a:gd name="connsiteY25" fmla="*/ 1735157 h 2049286"/>
                  <a:gd name="connsiteX26" fmla="*/ 1123222 w 1844463"/>
                  <a:gd name="connsiteY26" fmla="*/ 1636557 h 2049286"/>
                  <a:gd name="connsiteX27" fmla="*/ 864671 w 1844463"/>
                  <a:gd name="connsiteY27" fmla="*/ 1647878 h 2049286"/>
                  <a:gd name="connsiteX28" fmla="*/ 729187 w 1844463"/>
                  <a:gd name="connsiteY28" fmla="*/ 1789569 h 2049286"/>
                  <a:gd name="connsiteX29" fmla="*/ 597355 w 1844463"/>
                  <a:gd name="connsiteY29" fmla="*/ 1938930 h 2049286"/>
                  <a:gd name="connsiteX30" fmla="*/ 375322 w 1844463"/>
                  <a:gd name="connsiteY30" fmla="*/ 2047390 h 2049286"/>
                  <a:gd name="connsiteX31" fmla="*/ 94130 w 1844463"/>
                  <a:gd name="connsiteY31" fmla="*/ 1918115 h 2049286"/>
                  <a:gd name="connsiteX32" fmla="*/ 5024 w 1844463"/>
                  <a:gd name="connsiteY32" fmla="*/ 1675632 h 2049286"/>
                  <a:gd name="connsiteX33" fmla="*/ 57246 w 1844463"/>
                  <a:gd name="connsiteY33" fmla="*/ 1317019 h 2049286"/>
                  <a:gd name="connsiteX34" fmla="*/ 251889 w 1844463"/>
                  <a:gd name="connsiteY34" fmla="*/ 940148 h 2049286"/>
                  <a:gd name="connsiteX35" fmla="*/ 437038 w 1844463"/>
                  <a:gd name="connsiteY35" fmla="*/ 648000 h 2049286"/>
                  <a:gd name="connsiteX36" fmla="*/ 569236 w 1844463"/>
                  <a:gd name="connsiteY36" fmla="*/ 329923 h 2049286"/>
                  <a:gd name="connsiteX37" fmla="*/ 578320 w 1844463"/>
                  <a:gd name="connsiteY37" fmla="*/ 206125 h 2049286"/>
                  <a:gd name="connsiteX38" fmla="*/ 504199 w 1844463"/>
                  <a:gd name="connsiteY38" fmla="*/ 119270 h 2049286"/>
                  <a:gd name="connsiteX0" fmla="*/ 504199 w 1844463"/>
                  <a:gd name="connsiteY0" fmla="*/ 119270 h 2049286"/>
                  <a:gd name="connsiteX1" fmla="*/ 492766 w 1844463"/>
                  <a:gd name="connsiteY1" fmla="*/ 2 h 2049286"/>
                  <a:gd name="connsiteX2" fmla="*/ 664434 w 1844463"/>
                  <a:gd name="connsiteY2" fmla="*/ 192532 h 2049286"/>
                  <a:gd name="connsiteX3" fmla="*/ 623283 w 1844463"/>
                  <a:gd name="connsiteY3" fmla="*/ 444591 h 2049286"/>
                  <a:gd name="connsiteX4" fmla="*/ 462236 w 1844463"/>
                  <a:gd name="connsiteY4" fmla="*/ 773259 h 2049286"/>
                  <a:gd name="connsiteX5" fmla="*/ 282200 w 1844463"/>
                  <a:gd name="connsiteY5" fmla="*/ 1046052 h 2049286"/>
                  <a:gd name="connsiteX6" fmla="*/ 98511 w 1844463"/>
                  <a:gd name="connsiteY6" fmla="*/ 1450312 h 2049286"/>
                  <a:gd name="connsiteX7" fmla="*/ 112754 w 1844463"/>
                  <a:gd name="connsiteY7" fmla="*/ 1759990 h 2049286"/>
                  <a:gd name="connsiteX8" fmla="*/ 243490 w 1844463"/>
                  <a:gd name="connsiteY8" fmla="*/ 1927609 h 2049286"/>
                  <a:gd name="connsiteX9" fmla="*/ 450186 w 1844463"/>
                  <a:gd name="connsiteY9" fmla="*/ 1932722 h 2049286"/>
                  <a:gd name="connsiteX10" fmla="*/ 584573 w 1844463"/>
                  <a:gd name="connsiteY10" fmla="*/ 1814402 h 2049286"/>
                  <a:gd name="connsiteX11" fmla="*/ 723709 w 1844463"/>
                  <a:gd name="connsiteY11" fmla="*/ 1650434 h 2049286"/>
                  <a:gd name="connsiteX12" fmla="*/ 879278 w 1844463"/>
                  <a:gd name="connsiteY12" fmla="*/ 1530653 h 2049286"/>
                  <a:gd name="connsiteX13" fmla="*/ 1147690 w 1844463"/>
                  <a:gd name="connsiteY13" fmla="*/ 1548182 h 2049286"/>
                  <a:gd name="connsiteX14" fmla="*/ 1277330 w 1844463"/>
                  <a:gd name="connsiteY14" fmla="*/ 1656277 h 2049286"/>
                  <a:gd name="connsiteX15" fmla="*/ 1401129 w 1844463"/>
                  <a:gd name="connsiteY15" fmla="*/ 1806733 h 2049286"/>
                  <a:gd name="connsiteX16" fmla="*/ 1548663 w 1844463"/>
                  <a:gd name="connsiteY16" fmla="*/ 1934913 h 2049286"/>
                  <a:gd name="connsiteX17" fmla="*/ 1608188 w 1844463"/>
                  <a:gd name="connsiteY17" fmla="*/ 1954633 h 2049286"/>
                  <a:gd name="connsiteX18" fmla="*/ 1719935 w 1844463"/>
                  <a:gd name="connsiteY18" fmla="*/ 1906794 h 2049286"/>
                  <a:gd name="connsiteX19" fmla="*/ 1758645 w 1844463"/>
                  <a:gd name="connsiteY19" fmla="*/ 1810750 h 2049286"/>
                  <a:gd name="connsiteX20" fmla="*/ 1775809 w 1844463"/>
                  <a:gd name="connsiteY20" fmla="*/ 1800890 h 2049286"/>
                  <a:gd name="connsiteX21" fmla="*/ 1844463 w 1844463"/>
                  <a:gd name="connsiteY21" fmla="*/ 1799429 h 2049286"/>
                  <a:gd name="connsiteX22" fmla="*/ 1750611 w 1844463"/>
                  <a:gd name="connsiteY22" fmla="*/ 1996265 h 2049286"/>
                  <a:gd name="connsiteX23" fmla="*/ 1535516 w 1844463"/>
                  <a:gd name="connsiteY23" fmla="*/ 2022192 h 2049286"/>
                  <a:gd name="connsiteX24" fmla="*/ 1374469 w 1844463"/>
                  <a:gd name="connsiteY24" fmla="*/ 1903142 h 2049286"/>
                  <a:gd name="connsiteX25" fmla="*/ 1231317 w 1844463"/>
                  <a:gd name="connsiteY25" fmla="*/ 1735157 h 2049286"/>
                  <a:gd name="connsiteX26" fmla="*/ 1123222 w 1844463"/>
                  <a:gd name="connsiteY26" fmla="*/ 1636557 h 2049286"/>
                  <a:gd name="connsiteX27" fmla="*/ 864671 w 1844463"/>
                  <a:gd name="connsiteY27" fmla="*/ 1647878 h 2049286"/>
                  <a:gd name="connsiteX28" fmla="*/ 729187 w 1844463"/>
                  <a:gd name="connsiteY28" fmla="*/ 1789569 h 2049286"/>
                  <a:gd name="connsiteX29" fmla="*/ 597355 w 1844463"/>
                  <a:gd name="connsiteY29" fmla="*/ 1938930 h 2049286"/>
                  <a:gd name="connsiteX30" fmla="*/ 375322 w 1844463"/>
                  <a:gd name="connsiteY30" fmla="*/ 2047390 h 2049286"/>
                  <a:gd name="connsiteX31" fmla="*/ 94130 w 1844463"/>
                  <a:gd name="connsiteY31" fmla="*/ 1918115 h 2049286"/>
                  <a:gd name="connsiteX32" fmla="*/ 5024 w 1844463"/>
                  <a:gd name="connsiteY32" fmla="*/ 1675632 h 2049286"/>
                  <a:gd name="connsiteX33" fmla="*/ 57246 w 1844463"/>
                  <a:gd name="connsiteY33" fmla="*/ 1317019 h 2049286"/>
                  <a:gd name="connsiteX34" fmla="*/ 251889 w 1844463"/>
                  <a:gd name="connsiteY34" fmla="*/ 940148 h 2049286"/>
                  <a:gd name="connsiteX35" fmla="*/ 437038 w 1844463"/>
                  <a:gd name="connsiteY35" fmla="*/ 648000 h 2049286"/>
                  <a:gd name="connsiteX36" fmla="*/ 569236 w 1844463"/>
                  <a:gd name="connsiteY36" fmla="*/ 329923 h 2049286"/>
                  <a:gd name="connsiteX37" fmla="*/ 578320 w 1844463"/>
                  <a:gd name="connsiteY37" fmla="*/ 206125 h 2049286"/>
                  <a:gd name="connsiteX38" fmla="*/ 504199 w 1844463"/>
                  <a:gd name="connsiteY38" fmla="*/ 119270 h 2049286"/>
                  <a:gd name="connsiteX0" fmla="*/ 494402 w 1844463"/>
                  <a:gd name="connsiteY0" fmla="*/ 119270 h 2049286"/>
                  <a:gd name="connsiteX1" fmla="*/ 492766 w 1844463"/>
                  <a:gd name="connsiteY1" fmla="*/ 2 h 2049286"/>
                  <a:gd name="connsiteX2" fmla="*/ 664434 w 1844463"/>
                  <a:gd name="connsiteY2" fmla="*/ 192532 h 2049286"/>
                  <a:gd name="connsiteX3" fmla="*/ 623283 w 1844463"/>
                  <a:gd name="connsiteY3" fmla="*/ 444591 h 2049286"/>
                  <a:gd name="connsiteX4" fmla="*/ 462236 w 1844463"/>
                  <a:gd name="connsiteY4" fmla="*/ 773259 h 2049286"/>
                  <a:gd name="connsiteX5" fmla="*/ 282200 w 1844463"/>
                  <a:gd name="connsiteY5" fmla="*/ 1046052 h 2049286"/>
                  <a:gd name="connsiteX6" fmla="*/ 98511 w 1844463"/>
                  <a:gd name="connsiteY6" fmla="*/ 1450312 h 2049286"/>
                  <a:gd name="connsiteX7" fmla="*/ 112754 w 1844463"/>
                  <a:gd name="connsiteY7" fmla="*/ 1759990 h 2049286"/>
                  <a:gd name="connsiteX8" fmla="*/ 243490 w 1844463"/>
                  <a:gd name="connsiteY8" fmla="*/ 1927609 h 2049286"/>
                  <a:gd name="connsiteX9" fmla="*/ 450186 w 1844463"/>
                  <a:gd name="connsiteY9" fmla="*/ 1932722 h 2049286"/>
                  <a:gd name="connsiteX10" fmla="*/ 584573 w 1844463"/>
                  <a:gd name="connsiteY10" fmla="*/ 1814402 h 2049286"/>
                  <a:gd name="connsiteX11" fmla="*/ 723709 w 1844463"/>
                  <a:gd name="connsiteY11" fmla="*/ 1650434 h 2049286"/>
                  <a:gd name="connsiteX12" fmla="*/ 879278 w 1844463"/>
                  <a:gd name="connsiteY12" fmla="*/ 1530653 h 2049286"/>
                  <a:gd name="connsiteX13" fmla="*/ 1147690 w 1844463"/>
                  <a:gd name="connsiteY13" fmla="*/ 1548182 h 2049286"/>
                  <a:gd name="connsiteX14" fmla="*/ 1277330 w 1844463"/>
                  <a:gd name="connsiteY14" fmla="*/ 1656277 h 2049286"/>
                  <a:gd name="connsiteX15" fmla="*/ 1401129 w 1844463"/>
                  <a:gd name="connsiteY15" fmla="*/ 1806733 h 2049286"/>
                  <a:gd name="connsiteX16" fmla="*/ 1548663 w 1844463"/>
                  <a:gd name="connsiteY16" fmla="*/ 1934913 h 2049286"/>
                  <a:gd name="connsiteX17" fmla="*/ 1608188 w 1844463"/>
                  <a:gd name="connsiteY17" fmla="*/ 1954633 h 2049286"/>
                  <a:gd name="connsiteX18" fmla="*/ 1719935 w 1844463"/>
                  <a:gd name="connsiteY18" fmla="*/ 1906794 h 2049286"/>
                  <a:gd name="connsiteX19" fmla="*/ 1758645 w 1844463"/>
                  <a:gd name="connsiteY19" fmla="*/ 1810750 h 2049286"/>
                  <a:gd name="connsiteX20" fmla="*/ 1775809 w 1844463"/>
                  <a:gd name="connsiteY20" fmla="*/ 1800890 h 2049286"/>
                  <a:gd name="connsiteX21" fmla="*/ 1844463 w 1844463"/>
                  <a:gd name="connsiteY21" fmla="*/ 1799429 h 2049286"/>
                  <a:gd name="connsiteX22" fmla="*/ 1750611 w 1844463"/>
                  <a:gd name="connsiteY22" fmla="*/ 1996265 h 2049286"/>
                  <a:gd name="connsiteX23" fmla="*/ 1535516 w 1844463"/>
                  <a:gd name="connsiteY23" fmla="*/ 2022192 h 2049286"/>
                  <a:gd name="connsiteX24" fmla="*/ 1374469 w 1844463"/>
                  <a:gd name="connsiteY24" fmla="*/ 1903142 h 2049286"/>
                  <a:gd name="connsiteX25" fmla="*/ 1231317 w 1844463"/>
                  <a:gd name="connsiteY25" fmla="*/ 1735157 h 2049286"/>
                  <a:gd name="connsiteX26" fmla="*/ 1123222 w 1844463"/>
                  <a:gd name="connsiteY26" fmla="*/ 1636557 h 2049286"/>
                  <a:gd name="connsiteX27" fmla="*/ 864671 w 1844463"/>
                  <a:gd name="connsiteY27" fmla="*/ 1647878 h 2049286"/>
                  <a:gd name="connsiteX28" fmla="*/ 729187 w 1844463"/>
                  <a:gd name="connsiteY28" fmla="*/ 1789569 h 2049286"/>
                  <a:gd name="connsiteX29" fmla="*/ 597355 w 1844463"/>
                  <a:gd name="connsiteY29" fmla="*/ 1938930 h 2049286"/>
                  <a:gd name="connsiteX30" fmla="*/ 375322 w 1844463"/>
                  <a:gd name="connsiteY30" fmla="*/ 2047390 h 2049286"/>
                  <a:gd name="connsiteX31" fmla="*/ 94130 w 1844463"/>
                  <a:gd name="connsiteY31" fmla="*/ 1918115 h 2049286"/>
                  <a:gd name="connsiteX32" fmla="*/ 5024 w 1844463"/>
                  <a:gd name="connsiteY32" fmla="*/ 1675632 h 2049286"/>
                  <a:gd name="connsiteX33" fmla="*/ 57246 w 1844463"/>
                  <a:gd name="connsiteY33" fmla="*/ 1317019 h 2049286"/>
                  <a:gd name="connsiteX34" fmla="*/ 251889 w 1844463"/>
                  <a:gd name="connsiteY34" fmla="*/ 940148 h 2049286"/>
                  <a:gd name="connsiteX35" fmla="*/ 437038 w 1844463"/>
                  <a:gd name="connsiteY35" fmla="*/ 648000 h 2049286"/>
                  <a:gd name="connsiteX36" fmla="*/ 569236 w 1844463"/>
                  <a:gd name="connsiteY36" fmla="*/ 329923 h 2049286"/>
                  <a:gd name="connsiteX37" fmla="*/ 578320 w 1844463"/>
                  <a:gd name="connsiteY37" fmla="*/ 206125 h 2049286"/>
                  <a:gd name="connsiteX38" fmla="*/ 494402 w 1844463"/>
                  <a:gd name="connsiteY38" fmla="*/ 119270 h 2049286"/>
                  <a:gd name="connsiteX0" fmla="*/ 494402 w 1844463"/>
                  <a:gd name="connsiteY0" fmla="*/ 119270 h 2049286"/>
                  <a:gd name="connsiteX1" fmla="*/ 492766 w 1844463"/>
                  <a:gd name="connsiteY1" fmla="*/ 2 h 2049286"/>
                  <a:gd name="connsiteX2" fmla="*/ 664434 w 1844463"/>
                  <a:gd name="connsiteY2" fmla="*/ 192532 h 2049286"/>
                  <a:gd name="connsiteX3" fmla="*/ 623283 w 1844463"/>
                  <a:gd name="connsiteY3" fmla="*/ 444591 h 2049286"/>
                  <a:gd name="connsiteX4" fmla="*/ 462236 w 1844463"/>
                  <a:gd name="connsiteY4" fmla="*/ 773259 h 2049286"/>
                  <a:gd name="connsiteX5" fmla="*/ 282200 w 1844463"/>
                  <a:gd name="connsiteY5" fmla="*/ 1046052 h 2049286"/>
                  <a:gd name="connsiteX6" fmla="*/ 98511 w 1844463"/>
                  <a:gd name="connsiteY6" fmla="*/ 1450312 h 2049286"/>
                  <a:gd name="connsiteX7" fmla="*/ 112754 w 1844463"/>
                  <a:gd name="connsiteY7" fmla="*/ 1759990 h 2049286"/>
                  <a:gd name="connsiteX8" fmla="*/ 243490 w 1844463"/>
                  <a:gd name="connsiteY8" fmla="*/ 1927609 h 2049286"/>
                  <a:gd name="connsiteX9" fmla="*/ 450186 w 1844463"/>
                  <a:gd name="connsiteY9" fmla="*/ 1932722 h 2049286"/>
                  <a:gd name="connsiteX10" fmla="*/ 584573 w 1844463"/>
                  <a:gd name="connsiteY10" fmla="*/ 1814402 h 2049286"/>
                  <a:gd name="connsiteX11" fmla="*/ 723709 w 1844463"/>
                  <a:gd name="connsiteY11" fmla="*/ 1650434 h 2049286"/>
                  <a:gd name="connsiteX12" fmla="*/ 879278 w 1844463"/>
                  <a:gd name="connsiteY12" fmla="*/ 1530653 h 2049286"/>
                  <a:gd name="connsiteX13" fmla="*/ 1147690 w 1844463"/>
                  <a:gd name="connsiteY13" fmla="*/ 1548182 h 2049286"/>
                  <a:gd name="connsiteX14" fmla="*/ 1277330 w 1844463"/>
                  <a:gd name="connsiteY14" fmla="*/ 1656277 h 2049286"/>
                  <a:gd name="connsiteX15" fmla="*/ 1401129 w 1844463"/>
                  <a:gd name="connsiteY15" fmla="*/ 1806733 h 2049286"/>
                  <a:gd name="connsiteX16" fmla="*/ 1548663 w 1844463"/>
                  <a:gd name="connsiteY16" fmla="*/ 1934913 h 2049286"/>
                  <a:gd name="connsiteX17" fmla="*/ 1608188 w 1844463"/>
                  <a:gd name="connsiteY17" fmla="*/ 1954633 h 2049286"/>
                  <a:gd name="connsiteX18" fmla="*/ 1719935 w 1844463"/>
                  <a:gd name="connsiteY18" fmla="*/ 1906794 h 2049286"/>
                  <a:gd name="connsiteX19" fmla="*/ 1758645 w 1844463"/>
                  <a:gd name="connsiteY19" fmla="*/ 1810750 h 2049286"/>
                  <a:gd name="connsiteX20" fmla="*/ 1775809 w 1844463"/>
                  <a:gd name="connsiteY20" fmla="*/ 1800890 h 2049286"/>
                  <a:gd name="connsiteX21" fmla="*/ 1844463 w 1844463"/>
                  <a:gd name="connsiteY21" fmla="*/ 1799429 h 2049286"/>
                  <a:gd name="connsiteX22" fmla="*/ 1750611 w 1844463"/>
                  <a:gd name="connsiteY22" fmla="*/ 1996265 h 2049286"/>
                  <a:gd name="connsiteX23" fmla="*/ 1535516 w 1844463"/>
                  <a:gd name="connsiteY23" fmla="*/ 2022192 h 2049286"/>
                  <a:gd name="connsiteX24" fmla="*/ 1374469 w 1844463"/>
                  <a:gd name="connsiteY24" fmla="*/ 1903142 h 2049286"/>
                  <a:gd name="connsiteX25" fmla="*/ 1231317 w 1844463"/>
                  <a:gd name="connsiteY25" fmla="*/ 1735157 h 2049286"/>
                  <a:gd name="connsiteX26" fmla="*/ 1123222 w 1844463"/>
                  <a:gd name="connsiteY26" fmla="*/ 1636557 h 2049286"/>
                  <a:gd name="connsiteX27" fmla="*/ 864671 w 1844463"/>
                  <a:gd name="connsiteY27" fmla="*/ 1647878 h 2049286"/>
                  <a:gd name="connsiteX28" fmla="*/ 729187 w 1844463"/>
                  <a:gd name="connsiteY28" fmla="*/ 1789569 h 2049286"/>
                  <a:gd name="connsiteX29" fmla="*/ 597355 w 1844463"/>
                  <a:gd name="connsiteY29" fmla="*/ 1938930 h 2049286"/>
                  <a:gd name="connsiteX30" fmla="*/ 375322 w 1844463"/>
                  <a:gd name="connsiteY30" fmla="*/ 2047390 h 2049286"/>
                  <a:gd name="connsiteX31" fmla="*/ 94130 w 1844463"/>
                  <a:gd name="connsiteY31" fmla="*/ 1918115 h 2049286"/>
                  <a:gd name="connsiteX32" fmla="*/ 5024 w 1844463"/>
                  <a:gd name="connsiteY32" fmla="*/ 1675632 h 2049286"/>
                  <a:gd name="connsiteX33" fmla="*/ 57246 w 1844463"/>
                  <a:gd name="connsiteY33" fmla="*/ 1317019 h 2049286"/>
                  <a:gd name="connsiteX34" fmla="*/ 251889 w 1844463"/>
                  <a:gd name="connsiteY34" fmla="*/ 940148 h 2049286"/>
                  <a:gd name="connsiteX35" fmla="*/ 437038 w 1844463"/>
                  <a:gd name="connsiteY35" fmla="*/ 648000 h 2049286"/>
                  <a:gd name="connsiteX36" fmla="*/ 569236 w 1844463"/>
                  <a:gd name="connsiteY36" fmla="*/ 329923 h 2049286"/>
                  <a:gd name="connsiteX37" fmla="*/ 578320 w 1844463"/>
                  <a:gd name="connsiteY37" fmla="*/ 206125 h 2049286"/>
                  <a:gd name="connsiteX38" fmla="*/ 494402 w 1844463"/>
                  <a:gd name="connsiteY38" fmla="*/ 119270 h 2049286"/>
                  <a:gd name="connsiteX0" fmla="*/ 500933 w 1844463"/>
                  <a:gd name="connsiteY0" fmla="*/ 99676 h 2049286"/>
                  <a:gd name="connsiteX1" fmla="*/ 492766 w 1844463"/>
                  <a:gd name="connsiteY1" fmla="*/ 2 h 2049286"/>
                  <a:gd name="connsiteX2" fmla="*/ 664434 w 1844463"/>
                  <a:gd name="connsiteY2" fmla="*/ 192532 h 2049286"/>
                  <a:gd name="connsiteX3" fmla="*/ 623283 w 1844463"/>
                  <a:gd name="connsiteY3" fmla="*/ 444591 h 2049286"/>
                  <a:gd name="connsiteX4" fmla="*/ 462236 w 1844463"/>
                  <a:gd name="connsiteY4" fmla="*/ 773259 h 2049286"/>
                  <a:gd name="connsiteX5" fmla="*/ 282200 w 1844463"/>
                  <a:gd name="connsiteY5" fmla="*/ 1046052 h 2049286"/>
                  <a:gd name="connsiteX6" fmla="*/ 98511 w 1844463"/>
                  <a:gd name="connsiteY6" fmla="*/ 1450312 h 2049286"/>
                  <a:gd name="connsiteX7" fmla="*/ 112754 w 1844463"/>
                  <a:gd name="connsiteY7" fmla="*/ 1759990 h 2049286"/>
                  <a:gd name="connsiteX8" fmla="*/ 243490 w 1844463"/>
                  <a:gd name="connsiteY8" fmla="*/ 1927609 h 2049286"/>
                  <a:gd name="connsiteX9" fmla="*/ 450186 w 1844463"/>
                  <a:gd name="connsiteY9" fmla="*/ 1932722 h 2049286"/>
                  <a:gd name="connsiteX10" fmla="*/ 584573 w 1844463"/>
                  <a:gd name="connsiteY10" fmla="*/ 1814402 h 2049286"/>
                  <a:gd name="connsiteX11" fmla="*/ 723709 w 1844463"/>
                  <a:gd name="connsiteY11" fmla="*/ 1650434 h 2049286"/>
                  <a:gd name="connsiteX12" fmla="*/ 879278 w 1844463"/>
                  <a:gd name="connsiteY12" fmla="*/ 1530653 h 2049286"/>
                  <a:gd name="connsiteX13" fmla="*/ 1147690 w 1844463"/>
                  <a:gd name="connsiteY13" fmla="*/ 1548182 h 2049286"/>
                  <a:gd name="connsiteX14" fmla="*/ 1277330 w 1844463"/>
                  <a:gd name="connsiteY14" fmla="*/ 1656277 h 2049286"/>
                  <a:gd name="connsiteX15" fmla="*/ 1401129 w 1844463"/>
                  <a:gd name="connsiteY15" fmla="*/ 1806733 h 2049286"/>
                  <a:gd name="connsiteX16" fmla="*/ 1548663 w 1844463"/>
                  <a:gd name="connsiteY16" fmla="*/ 1934913 h 2049286"/>
                  <a:gd name="connsiteX17" fmla="*/ 1608188 w 1844463"/>
                  <a:gd name="connsiteY17" fmla="*/ 1954633 h 2049286"/>
                  <a:gd name="connsiteX18" fmla="*/ 1719935 w 1844463"/>
                  <a:gd name="connsiteY18" fmla="*/ 1906794 h 2049286"/>
                  <a:gd name="connsiteX19" fmla="*/ 1758645 w 1844463"/>
                  <a:gd name="connsiteY19" fmla="*/ 1810750 h 2049286"/>
                  <a:gd name="connsiteX20" fmla="*/ 1775809 w 1844463"/>
                  <a:gd name="connsiteY20" fmla="*/ 1800890 h 2049286"/>
                  <a:gd name="connsiteX21" fmla="*/ 1844463 w 1844463"/>
                  <a:gd name="connsiteY21" fmla="*/ 1799429 h 2049286"/>
                  <a:gd name="connsiteX22" fmla="*/ 1750611 w 1844463"/>
                  <a:gd name="connsiteY22" fmla="*/ 1996265 h 2049286"/>
                  <a:gd name="connsiteX23" fmla="*/ 1535516 w 1844463"/>
                  <a:gd name="connsiteY23" fmla="*/ 2022192 h 2049286"/>
                  <a:gd name="connsiteX24" fmla="*/ 1374469 w 1844463"/>
                  <a:gd name="connsiteY24" fmla="*/ 1903142 h 2049286"/>
                  <a:gd name="connsiteX25" fmla="*/ 1231317 w 1844463"/>
                  <a:gd name="connsiteY25" fmla="*/ 1735157 h 2049286"/>
                  <a:gd name="connsiteX26" fmla="*/ 1123222 w 1844463"/>
                  <a:gd name="connsiteY26" fmla="*/ 1636557 h 2049286"/>
                  <a:gd name="connsiteX27" fmla="*/ 864671 w 1844463"/>
                  <a:gd name="connsiteY27" fmla="*/ 1647878 h 2049286"/>
                  <a:gd name="connsiteX28" fmla="*/ 729187 w 1844463"/>
                  <a:gd name="connsiteY28" fmla="*/ 1789569 h 2049286"/>
                  <a:gd name="connsiteX29" fmla="*/ 597355 w 1844463"/>
                  <a:gd name="connsiteY29" fmla="*/ 1938930 h 2049286"/>
                  <a:gd name="connsiteX30" fmla="*/ 375322 w 1844463"/>
                  <a:gd name="connsiteY30" fmla="*/ 2047390 h 2049286"/>
                  <a:gd name="connsiteX31" fmla="*/ 94130 w 1844463"/>
                  <a:gd name="connsiteY31" fmla="*/ 1918115 h 2049286"/>
                  <a:gd name="connsiteX32" fmla="*/ 5024 w 1844463"/>
                  <a:gd name="connsiteY32" fmla="*/ 1675632 h 2049286"/>
                  <a:gd name="connsiteX33" fmla="*/ 57246 w 1844463"/>
                  <a:gd name="connsiteY33" fmla="*/ 1317019 h 2049286"/>
                  <a:gd name="connsiteX34" fmla="*/ 251889 w 1844463"/>
                  <a:gd name="connsiteY34" fmla="*/ 940148 h 2049286"/>
                  <a:gd name="connsiteX35" fmla="*/ 437038 w 1844463"/>
                  <a:gd name="connsiteY35" fmla="*/ 648000 h 2049286"/>
                  <a:gd name="connsiteX36" fmla="*/ 569236 w 1844463"/>
                  <a:gd name="connsiteY36" fmla="*/ 329923 h 2049286"/>
                  <a:gd name="connsiteX37" fmla="*/ 578320 w 1844463"/>
                  <a:gd name="connsiteY37" fmla="*/ 206125 h 2049286"/>
                  <a:gd name="connsiteX38" fmla="*/ 500933 w 1844463"/>
                  <a:gd name="connsiteY38" fmla="*/ 99676 h 2049286"/>
                  <a:gd name="connsiteX0" fmla="*/ 500933 w 1844463"/>
                  <a:gd name="connsiteY0" fmla="*/ 99676 h 2049286"/>
                  <a:gd name="connsiteX1" fmla="*/ 492766 w 1844463"/>
                  <a:gd name="connsiteY1" fmla="*/ 2 h 2049286"/>
                  <a:gd name="connsiteX2" fmla="*/ 664434 w 1844463"/>
                  <a:gd name="connsiteY2" fmla="*/ 192532 h 2049286"/>
                  <a:gd name="connsiteX3" fmla="*/ 623283 w 1844463"/>
                  <a:gd name="connsiteY3" fmla="*/ 444591 h 2049286"/>
                  <a:gd name="connsiteX4" fmla="*/ 462236 w 1844463"/>
                  <a:gd name="connsiteY4" fmla="*/ 773259 h 2049286"/>
                  <a:gd name="connsiteX5" fmla="*/ 282200 w 1844463"/>
                  <a:gd name="connsiteY5" fmla="*/ 1046052 h 2049286"/>
                  <a:gd name="connsiteX6" fmla="*/ 98511 w 1844463"/>
                  <a:gd name="connsiteY6" fmla="*/ 1450312 h 2049286"/>
                  <a:gd name="connsiteX7" fmla="*/ 112754 w 1844463"/>
                  <a:gd name="connsiteY7" fmla="*/ 1759990 h 2049286"/>
                  <a:gd name="connsiteX8" fmla="*/ 243490 w 1844463"/>
                  <a:gd name="connsiteY8" fmla="*/ 1927609 h 2049286"/>
                  <a:gd name="connsiteX9" fmla="*/ 450186 w 1844463"/>
                  <a:gd name="connsiteY9" fmla="*/ 1932722 h 2049286"/>
                  <a:gd name="connsiteX10" fmla="*/ 584573 w 1844463"/>
                  <a:gd name="connsiteY10" fmla="*/ 1814402 h 2049286"/>
                  <a:gd name="connsiteX11" fmla="*/ 723709 w 1844463"/>
                  <a:gd name="connsiteY11" fmla="*/ 1650434 h 2049286"/>
                  <a:gd name="connsiteX12" fmla="*/ 879278 w 1844463"/>
                  <a:gd name="connsiteY12" fmla="*/ 1530653 h 2049286"/>
                  <a:gd name="connsiteX13" fmla="*/ 1147690 w 1844463"/>
                  <a:gd name="connsiteY13" fmla="*/ 1548182 h 2049286"/>
                  <a:gd name="connsiteX14" fmla="*/ 1277330 w 1844463"/>
                  <a:gd name="connsiteY14" fmla="*/ 1656277 h 2049286"/>
                  <a:gd name="connsiteX15" fmla="*/ 1401129 w 1844463"/>
                  <a:gd name="connsiteY15" fmla="*/ 1806733 h 2049286"/>
                  <a:gd name="connsiteX16" fmla="*/ 1548663 w 1844463"/>
                  <a:gd name="connsiteY16" fmla="*/ 1934913 h 2049286"/>
                  <a:gd name="connsiteX17" fmla="*/ 1608188 w 1844463"/>
                  <a:gd name="connsiteY17" fmla="*/ 1954633 h 2049286"/>
                  <a:gd name="connsiteX18" fmla="*/ 1719935 w 1844463"/>
                  <a:gd name="connsiteY18" fmla="*/ 1906794 h 2049286"/>
                  <a:gd name="connsiteX19" fmla="*/ 1758645 w 1844463"/>
                  <a:gd name="connsiteY19" fmla="*/ 1810750 h 2049286"/>
                  <a:gd name="connsiteX20" fmla="*/ 1775809 w 1844463"/>
                  <a:gd name="connsiteY20" fmla="*/ 1800890 h 2049286"/>
                  <a:gd name="connsiteX21" fmla="*/ 1844463 w 1844463"/>
                  <a:gd name="connsiteY21" fmla="*/ 1799429 h 2049286"/>
                  <a:gd name="connsiteX22" fmla="*/ 1750611 w 1844463"/>
                  <a:gd name="connsiteY22" fmla="*/ 1996265 h 2049286"/>
                  <a:gd name="connsiteX23" fmla="*/ 1535516 w 1844463"/>
                  <a:gd name="connsiteY23" fmla="*/ 2022192 h 2049286"/>
                  <a:gd name="connsiteX24" fmla="*/ 1374469 w 1844463"/>
                  <a:gd name="connsiteY24" fmla="*/ 1903142 h 2049286"/>
                  <a:gd name="connsiteX25" fmla="*/ 1231317 w 1844463"/>
                  <a:gd name="connsiteY25" fmla="*/ 1735157 h 2049286"/>
                  <a:gd name="connsiteX26" fmla="*/ 1123222 w 1844463"/>
                  <a:gd name="connsiteY26" fmla="*/ 1636557 h 2049286"/>
                  <a:gd name="connsiteX27" fmla="*/ 864671 w 1844463"/>
                  <a:gd name="connsiteY27" fmla="*/ 1647878 h 2049286"/>
                  <a:gd name="connsiteX28" fmla="*/ 729187 w 1844463"/>
                  <a:gd name="connsiteY28" fmla="*/ 1789569 h 2049286"/>
                  <a:gd name="connsiteX29" fmla="*/ 597355 w 1844463"/>
                  <a:gd name="connsiteY29" fmla="*/ 1938930 h 2049286"/>
                  <a:gd name="connsiteX30" fmla="*/ 375322 w 1844463"/>
                  <a:gd name="connsiteY30" fmla="*/ 2047390 h 2049286"/>
                  <a:gd name="connsiteX31" fmla="*/ 94130 w 1844463"/>
                  <a:gd name="connsiteY31" fmla="*/ 1918115 h 2049286"/>
                  <a:gd name="connsiteX32" fmla="*/ 5024 w 1844463"/>
                  <a:gd name="connsiteY32" fmla="*/ 1675632 h 2049286"/>
                  <a:gd name="connsiteX33" fmla="*/ 57246 w 1844463"/>
                  <a:gd name="connsiteY33" fmla="*/ 1317019 h 2049286"/>
                  <a:gd name="connsiteX34" fmla="*/ 251889 w 1844463"/>
                  <a:gd name="connsiteY34" fmla="*/ 940148 h 2049286"/>
                  <a:gd name="connsiteX35" fmla="*/ 437038 w 1844463"/>
                  <a:gd name="connsiteY35" fmla="*/ 648000 h 2049286"/>
                  <a:gd name="connsiteX36" fmla="*/ 569236 w 1844463"/>
                  <a:gd name="connsiteY36" fmla="*/ 329923 h 2049286"/>
                  <a:gd name="connsiteX37" fmla="*/ 578320 w 1844463"/>
                  <a:gd name="connsiteY37" fmla="*/ 206125 h 2049286"/>
                  <a:gd name="connsiteX38" fmla="*/ 500933 w 1844463"/>
                  <a:gd name="connsiteY38" fmla="*/ 99676 h 2049286"/>
                  <a:gd name="connsiteX0" fmla="*/ 500933 w 1844463"/>
                  <a:gd name="connsiteY0" fmla="*/ 99677 h 2049287"/>
                  <a:gd name="connsiteX1" fmla="*/ 492766 w 1844463"/>
                  <a:gd name="connsiteY1" fmla="*/ 3 h 2049287"/>
                  <a:gd name="connsiteX2" fmla="*/ 664434 w 1844463"/>
                  <a:gd name="connsiteY2" fmla="*/ 192533 h 2049287"/>
                  <a:gd name="connsiteX3" fmla="*/ 623283 w 1844463"/>
                  <a:gd name="connsiteY3" fmla="*/ 444592 h 2049287"/>
                  <a:gd name="connsiteX4" fmla="*/ 462236 w 1844463"/>
                  <a:gd name="connsiteY4" fmla="*/ 773260 h 2049287"/>
                  <a:gd name="connsiteX5" fmla="*/ 282200 w 1844463"/>
                  <a:gd name="connsiteY5" fmla="*/ 1046053 h 2049287"/>
                  <a:gd name="connsiteX6" fmla="*/ 98511 w 1844463"/>
                  <a:gd name="connsiteY6" fmla="*/ 1450313 h 2049287"/>
                  <a:gd name="connsiteX7" fmla="*/ 112754 w 1844463"/>
                  <a:gd name="connsiteY7" fmla="*/ 1759991 h 2049287"/>
                  <a:gd name="connsiteX8" fmla="*/ 243490 w 1844463"/>
                  <a:gd name="connsiteY8" fmla="*/ 1927610 h 2049287"/>
                  <a:gd name="connsiteX9" fmla="*/ 450186 w 1844463"/>
                  <a:gd name="connsiteY9" fmla="*/ 1932723 h 2049287"/>
                  <a:gd name="connsiteX10" fmla="*/ 584573 w 1844463"/>
                  <a:gd name="connsiteY10" fmla="*/ 1814403 h 2049287"/>
                  <a:gd name="connsiteX11" fmla="*/ 723709 w 1844463"/>
                  <a:gd name="connsiteY11" fmla="*/ 1650435 h 2049287"/>
                  <a:gd name="connsiteX12" fmla="*/ 879278 w 1844463"/>
                  <a:gd name="connsiteY12" fmla="*/ 1530654 h 2049287"/>
                  <a:gd name="connsiteX13" fmla="*/ 1147690 w 1844463"/>
                  <a:gd name="connsiteY13" fmla="*/ 1548183 h 2049287"/>
                  <a:gd name="connsiteX14" fmla="*/ 1277330 w 1844463"/>
                  <a:gd name="connsiteY14" fmla="*/ 1656278 h 2049287"/>
                  <a:gd name="connsiteX15" fmla="*/ 1401129 w 1844463"/>
                  <a:gd name="connsiteY15" fmla="*/ 1806734 h 2049287"/>
                  <a:gd name="connsiteX16" fmla="*/ 1548663 w 1844463"/>
                  <a:gd name="connsiteY16" fmla="*/ 1934914 h 2049287"/>
                  <a:gd name="connsiteX17" fmla="*/ 1608188 w 1844463"/>
                  <a:gd name="connsiteY17" fmla="*/ 1954634 h 2049287"/>
                  <a:gd name="connsiteX18" fmla="*/ 1719935 w 1844463"/>
                  <a:gd name="connsiteY18" fmla="*/ 1906795 h 2049287"/>
                  <a:gd name="connsiteX19" fmla="*/ 1758645 w 1844463"/>
                  <a:gd name="connsiteY19" fmla="*/ 1810751 h 2049287"/>
                  <a:gd name="connsiteX20" fmla="*/ 1775809 w 1844463"/>
                  <a:gd name="connsiteY20" fmla="*/ 1800891 h 2049287"/>
                  <a:gd name="connsiteX21" fmla="*/ 1844463 w 1844463"/>
                  <a:gd name="connsiteY21" fmla="*/ 1799430 h 2049287"/>
                  <a:gd name="connsiteX22" fmla="*/ 1750611 w 1844463"/>
                  <a:gd name="connsiteY22" fmla="*/ 1996266 h 2049287"/>
                  <a:gd name="connsiteX23" fmla="*/ 1535516 w 1844463"/>
                  <a:gd name="connsiteY23" fmla="*/ 2022193 h 2049287"/>
                  <a:gd name="connsiteX24" fmla="*/ 1374469 w 1844463"/>
                  <a:gd name="connsiteY24" fmla="*/ 1903143 h 2049287"/>
                  <a:gd name="connsiteX25" fmla="*/ 1231317 w 1844463"/>
                  <a:gd name="connsiteY25" fmla="*/ 1735158 h 2049287"/>
                  <a:gd name="connsiteX26" fmla="*/ 1123222 w 1844463"/>
                  <a:gd name="connsiteY26" fmla="*/ 1636558 h 2049287"/>
                  <a:gd name="connsiteX27" fmla="*/ 864671 w 1844463"/>
                  <a:gd name="connsiteY27" fmla="*/ 1647879 h 2049287"/>
                  <a:gd name="connsiteX28" fmla="*/ 729187 w 1844463"/>
                  <a:gd name="connsiteY28" fmla="*/ 1789570 h 2049287"/>
                  <a:gd name="connsiteX29" fmla="*/ 597355 w 1844463"/>
                  <a:gd name="connsiteY29" fmla="*/ 1938931 h 2049287"/>
                  <a:gd name="connsiteX30" fmla="*/ 375322 w 1844463"/>
                  <a:gd name="connsiteY30" fmla="*/ 2047391 h 2049287"/>
                  <a:gd name="connsiteX31" fmla="*/ 94130 w 1844463"/>
                  <a:gd name="connsiteY31" fmla="*/ 1918116 h 2049287"/>
                  <a:gd name="connsiteX32" fmla="*/ 5024 w 1844463"/>
                  <a:gd name="connsiteY32" fmla="*/ 1675633 h 2049287"/>
                  <a:gd name="connsiteX33" fmla="*/ 57246 w 1844463"/>
                  <a:gd name="connsiteY33" fmla="*/ 1317020 h 2049287"/>
                  <a:gd name="connsiteX34" fmla="*/ 251889 w 1844463"/>
                  <a:gd name="connsiteY34" fmla="*/ 940149 h 2049287"/>
                  <a:gd name="connsiteX35" fmla="*/ 437038 w 1844463"/>
                  <a:gd name="connsiteY35" fmla="*/ 648001 h 2049287"/>
                  <a:gd name="connsiteX36" fmla="*/ 569236 w 1844463"/>
                  <a:gd name="connsiteY36" fmla="*/ 329924 h 2049287"/>
                  <a:gd name="connsiteX37" fmla="*/ 578320 w 1844463"/>
                  <a:gd name="connsiteY37" fmla="*/ 206126 h 2049287"/>
                  <a:gd name="connsiteX38" fmla="*/ 500933 w 1844463"/>
                  <a:gd name="connsiteY38" fmla="*/ 99677 h 2049287"/>
                  <a:gd name="connsiteX0" fmla="*/ 494402 w 1844463"/>
                  <a:gd name="connsiteY0" fmla="*/ 89880 h 2049287"/>
                  <a:gd name="connsiteX1" fmla="*/ 492766 w 1844463"/>
                  <a:gd name="connsiteY1" fmla="*/ 3 h 2049287"/>
                  <a:gd name="connsiteX2" fmla="*/ 664434 w 1844463"/>
                  <a:gd name="connsiteY2" fmla="*/ 192533 h 2049287"/>
                  <a:gd name="connsiteX3" fmla="*/ 623283 w 1844463"/>
                  <a:gd name="connsiteY3" fmla="*/ 444592 h 2049287"/>
                  <a:gd name="connsiteX4" fmla="*/ 462236 w 1844463"/>
                  <a:gd name="connsiteY4" fmla="*/ 773260 h 2049287"/>
                  <a:gd name="connsiteX5" fmla="*/ 282200 w 1844463"/>
                  <a:gd name="connsiteY5" fmla="*/ 1046053 h 2049287"/>
                  <a:gd name="connsiteX6" fmla="*/ 98511 w 1844463"/>
                  <a:gd name="connsiteY6" fmla="*/ 1450313 h 2049287"/>
                  <a:gd name="connsiteX7" fmla="*/ 112754 w 1844463"/>
                  <a:gd name="connsiteY7" fmla="*/ 1759991 h 2049287"/>
                  <a:gd name="connsiteX8" fmla="*/ 243490 w 1844463"/>
                  <a:gd name="connsiteY8" fmla="*/ 1927610 h 2049287"/>
                  <a:gd name="connsiteX9" fmla="*/ 450186 w 1844463"/>
                  <a:gd name="connsiteY9" fmla="*/ 1932723 h 2049287"/>
                  <a:gd name="connsiteX10" fmla="*/ 584573 w 1844463"/>
                  <a:gd name="connsiteY10" fmla="*/ 1814403 h 2049287"/>
                  <a:gd name="connsiteX11" fmla="*/ 723709 w 1844463"/>
                  <a:gd name="connsiteY11" fmla="*/ 1650435 h 2049287"/>
                  <a:gd name="connsiteX12" fmla="*/ 879278 w 1844463"/>
                  <a:gd name="connsiteY12" fmla="*/ 1530654 h 2049287"/>
                  <a:gd name="connsiteX13" fmla="*/ 1147690 w 1844463"/>
                  <a:gd name="connsiteY13" fmla="*/ 1548183 h 2049287"/>
                  <a:gd name="connsiteX14" fmla="*/ 1277330 w 1844463"/>
                  <a:gd name="connsiteY14" fmla="*/ 1656278 h 2049287"/>
                  <a:gd name="connsiteX15" fmla="*/ 1401129 w 1844463"/>
                  <a:gd name="connsiteY15" fmla="*/ 1806734 h 2049287"/>
                  <a:gd name="connsiteX16" fmla="*/ 1548663 w 1844463"/>
                  <a:gd name="connsiteY16" fmla="*/ 1934914 h 2049287"/>
                  <a:gd name="connsiteX17" fmla="*/ 1608188 w 1844463"/>
                  <a:gd name="connsiteY17" fmla="*/ 1954634 h 2049287"/>
                  <a:gd name="connsiteX18" fmla="*/ 1719935 w 1844463"/>
                  <a:gd name="connsiteY18" fmla="*/ 1906795 h 2049287"/>
                  <a:gd name="connsiteX19" fmla="*/ 1758645 w 1844463"/>
                  <a:gd name="connsiteY19" fmla="*/ 1810751 h 2049287"/>
                  <a:gd name="connsiteX20" fmla="*/ 1775809 w 1844463"/>
                  <a:gd name="connsiteY20" fmla="*/ 1800891 h 2049287"/>
                  <a:gd name="connsiteX21" fmla="*/ 1844463 w 1844463"/>
                  <a:gd name="connsiteY21" fmla="*/ 1799430 h 2049287"/>
                  <a:gd name="connsiteX22" fmla="*/ 1750611 w 1844463"/>
                  <a:gd name="connsiteY22" fmla="*/ 1996266 h 2049287"/>
                  <a:gd name="connsiteX23" fmla="*/ 1535516 w 1844463"/>
                  <a:gd name="connsiteY23" fmla="*/ 2022193 h 2049287"/>
                  <a:gd name="connsiteX24" fmla="*/ 1374469 w 1844463"/>
                  <a:gd name="connsiteY24" fmla="*/ 1903143 h 2049287"/>
                  <a:gd name="connsiteX25" fmla="*/ 1231317 w 1844463"/>
                  <a:gd name="connsiteY25" fmla="*/ 1735158 h 2049287"/>
                  <a:gd name="connsiteX26" fmla="*/ 1123222 w 1844463"/>
                  <a:gd name="connsiteY26" fmla="*/ 1636558 h 2049287"/>
                  <a:gd name="connsiteX27" fmla="*/ 864671 w 1844463"/>
                  <a:gd name="connsiteY27" fmla="*/ 1647879 h 2049287"/>
                  <a:gd name="connsiteX28" fmla="*/ 729187 w 1844463"/>
                  <a:gd name="connsiteY28" fmla="*/ 1789570 h 2049287"/>
                  <a:gd name="connsiteX29" fmla="*/ 597355 w 1844463"/>
                  <a:gd name="connsiteY29" fmla="*/ 1938931 h 2049287"/>
                  <a:gd name="connsiteX30" fmla="*/ 375322 w 1844463"/>
                  <a:gd name="connsiteY30" fmla="*/ 2047391 h 2049287"/>
                  <a:gd name="connsiteX31" fmla="*/ 94130 w 1844463"/>
                  <a:gd name="connsiteY31" fmla="*/ 1918116 h 2049287"/>
                  <a:gd name="connsiteX32" fmla="*/ 5024 w 1844463"/>
                  <a:gd name="connsiteY32" fmla="*/ 1675633 h 2049287"/>
                  <a:gd name="connsiteX33" fmla="*/ 57246 w 1844463"/>
                  <a:gd name="connsiteY33" fmla="*/ 1317020 h 2049287"/>
                  <a:gd name="connsiteX34" fmla="*/ 251889 w 1844463"/>
                  <a:gd name="connsiteY34" fmla="*/ 940149 h 2049287"/>
                  <a:gd name="connsiteX35" fmla="*/ 437038 w 1844463"/>
                  <a:gd name="connsiteY35" fmla="*/ 648001 h 2049287"/>
                  <a:gd name="connsiteX36" fmla="*/ 569236 w 1844463"/>
                  <a:gd name="connsiteY36" fmla="*/ 329924 h 2049287"/>
                  <a:gd name="connsiteX37" fmla="*/ 578320 w 1844463"/>
                  <a:gd name="connsiteY37" fmla="*/ 206126 h 2049287"/>
                  <a:gd name="connsiteX38" fmla="*/ 494402 w 1844463"/>
                  <a:gd name="connsiteY38" fmla="*/ 89880 h 2049287"/>
                  <a:gd name="connsiteX0" fmla="*/ 1124964 w 2475025"/>
                  <a:gd name="connsiteY0" fmla="*/ 252679 h 2212086"/>
                  <a:gd name="connsiteX1" fmla="*/ 0 w 2475025"/>
                  <a:gd name="connsiteY1" fmla="*/ 1 h 2212086"/>
                  <a:gd name="connsiteX2" fmla="*/ 1294996 w 2475025"/>
                  <a:gd name="connsiteY2" fmla="*/ 355332 h 2212086"/>
                  <a:gd name="connsiteX3" fmla="*/ 1253845 w 2475025"/>
                  <a:gd name="connsiteY3" fmla="*/ 607391 h 2212086"/>
                  <a:gd name="connsiteX4" fmla="*/ 1092798 w 2475025"/>
                  <a:gd name="connsiteY4" fmla="*/ 936059 h 2212086"/>
                  <a:gd name="connsiteX5" fmla="*/ 912762 w 2475025"/>
                  <a:gd name="connsiteY5" fmla="*/ 1208852 h 2212086"/>
                  <a:gd name="connsiteX6" fmla="*/ 729073 w 2475025"/>
                  <a:gd name="connsiteY6" fmla="*/ 1613112 h 2212086"/>
                  <a:gd name="connsiteX7" fmla="*/ 743316 w 2475025"/>
                  <a:gd name="connsiteY7" fmla="*/ 1922790 h 2212086"/>
                  <a:gd name="connsiteX8" fmla="*/ 874052 w 2475025"/>
                  <a:gd name="connsiteY8" fmla="*/ 2090409 h 2212086"/>
                  <a:gd name="connsiteX9" fmla="*/ 1080748 w 2475025"/>
                  <a:gd name="connsiteY9" fmla="*/ 2095522 h 2212086"/>
                  <a:gd name="connsiteX10" fmla="*/ 1215135 w 2475025"/>
                  <a:gd name="connsiteY10" fmla="*/ 1977202 h 2212086"/>
                  <a:gd name="connsiteX11" fmla="*/ 1354271 w 2475025"/>
                  <a:gd name="connsiteY11" fmla="*/ 1813234 h 2212086"/>
                  <a:gd name="connsiteX12" fmla="*/ 1509840 w 2475025"/>
                  <a:gd name="connsiteY12" fmla="*/ 1693453 h 2212086"/>
                  <a:gd name="connsiteX13" fmla="*/ 1778252 w 2475025"/>
                  <a:gd name="connsiteY13" fmla="*/ 1710982 h 2212086"/>
                  <a:gd name="connsiteX14" fmla="*/ 1907892 w 2475025"/>
                  <a:gd name="connsiteY14" fmla="*/ 1819077 h 2212086"/>
                  <a:gd name="connsiteX15" fmla="*/ 2031691 w 2475025"/>
                  <a:gd name="connsiteY15" fmla="*/ 1969533 h 2212086"/>
                  <a:gd name="connsiteX16" fmla="*/ 2179225 w 2475025"/>
                  <a:gd name="connsiteY16" fmla="*/ 2097713 h 2212086"/>
                  <a:gd name="connsiteX17" fmla="*/ 2238750 w 2475025"/>
                  <a:gd name="connsiteY17" fmla="*/ 2117433 h 2212086"/>
                  <a:gd name="connsiteX18" fmla="*/ 2350497 w 2475025"/>
                  <a:gd name="connsiteY18" fmla="*/ 2069594 h 2212086"/>
                  <a:gd name="connsiteX19" fmla="*/ 2389207 w 2475025"/>
                  <a:gd name="connsiteY19" fmla="*/ 1973550 h 2212086"/>
                  <a:gd name="connsiteX20" fmla="*/ 2406371 w 2475025"/>
                  <a:gd name="connsiteY20" fmla="*/ 1963690 h 2212086"/>
                  <a:gd name="connsiteX21" fmla="*/ 2475025 w 2475025"/>
                  <a:gd name="connsiteY21" fmla="*/ 1962229 h 2212086"/>
                  <a:gd name="connsiteX22" fmla="*/ 2381173 w 2475025"/>
                  <a:gd name="connsiteY22" fmla="*/ 2159065 h 2212086"/>
                  <a:gd name="connsiteX23" fmla="*/ 2166078 w 2475025"/>
                  <a:gd name="connsiteY23" fmla="*/ 2184992 h 2212086"/>
                  <a:gd name="connsiteX24" fmla="*/ 2005031 w 2475025"/>
                  <a:gd name="connsiteY24" fmla="*/ 2065942 h 2212086"/>
                  <a:gd name="connsiteX25" fmla="*/ 1861879 w 2475025"/>
                  <a:gd name="connsiteY25" fmla="*/ 1897957 h 2212086"/>
                  <a:gd name="connsiteX26" fmla="*/ 1753784 w 2475025"/>
                  <a:gd name="connsiteY26" fmla="*/ 1799357 h 2212086"/>
                  <a:gd name="connsiteX27" fmla="*/ 1495233 w 2475025"/>
                  <a:gd name="connsiteY27" fmla="*/ 1810678 h 2212086"/>
                  <a:gd name="connsiteX28" fmla="*/ 1359749 w 2475025"/>
                  <a:gd name="connsiteY28" fmla="*/ 1952369 h 2212086"/>
                  <a:gd name="connsiteX29" fmla="*/ 1227917 w 2475025"/>
                  <a:gd name="connsiteY29" fmla="*/ 2101730 h 2212086"/>
                  <a:gd name="connsiteX30" fmla="*/ 1005884 w 2475025"/>
                  <a:gd name="connsiteY30" fmla="*/ 2210190 h 2212086"/>
                  <a:gd name="connsiteX31" fmla="*/ 724692 w 2475025"/>
                  <a:gd name="connsiteY31" fmla="*/ 2080915 h 2212086"/>
                  <a:gd name="connsiteX32" fmla="*/ 635586 w 2475025"/>
                  <a:gd name="connsiteY32" fmla="*/ 1838432 h 2212086"/>
                  <a:gd name="connsiteX33" fmla="*/ 687808 w 2475025"/>
                  <a:gd name="connsiteY33" fmla="*/ 1479819 h 2212086"/>
                  <a:gd name="connsiteX34" fmla="*/ 882451 w 2475025"/>
                  <a:gd name="connsiteY34" fmla="*/ 1102948 h 2212086"/>
                  <a:gd name="connsiteX35" fmla="*/ 1067600 w 2475025"/>
                  <a:gd name="connsiteY35" fmla="*/ 810800 h 2212086"/>
                  <a:gd name="connsiteX36" fmla="*/ 1199798 w 2475025"/>
                  <a:gd name="connsiteY36" fmla="*/ 492723 h 2212086"/>
                  <a:gd name="connsiteX37" fmla="*/ 1208882 w 2475025"/>
                  <a:gd name="connsiteY37" fmla="*/ 368925 h 2212086"/>
                  <a:gd name="connsiteX38" fmla="*/ 1124964 w 2475025"/>
                  <a:gd name="connsiteY38" fmla="*/ 252679 h 2212086"/>
                  <a:gd name="connsiteX0" fmla="*/ 298 w 2522528"/>
                  <a:gd name="connsiteY0" fmla="*/ 60031 h 2212086"/>
                  <a:gd name="connsiteX1" fmla="*/ 47503 w 2522528"/>
                  <a:gd name="connsiteY1" fmla="*/ 1 h 2212086"/>
                  <a:gd name="connsiteX2" fmla="*/ 1342499 w 2522528"/>
                  <a:gd name="connsiteY2" fmla="*/ 355332 h 2212086"/>
                  <a:gd name="connsiteX3" fmla="*/ 1301348 w 2522528"/>
                  <a:gd name="connsiteY3" fmla="*/ 607391 h 2212086"/>
                  <a:gd name="connsiteX4" fmla="*/ 1140301 w 2522528"/>
                  <a:gd name="connsiteY4" fmla="*/ 936059 h 2212086"/>
                  <a:gd name="connsiteX5" fmla="*/ 960265 w 2522528"/>
                  <a:gd name="connsiteY5" fmla="*/ 1208852 h 2212086"/>
                  <a:gd name="connsiteX6" fmla="*/ 776576 w 2522528"/>
                  <a:gd name="connsiteY6" fmla="*/ 1613112 h 2212086"/>
                  <a:gd name="connsiteX7" fmla="*/ 790819 w 2522528"/>
                  <a:gd name="connsiteY7" fmla="*/ 1922790 h 2212086"/>
                  <a:gd name="connsiteX8" fmla="*/ 921555 w 2522528"/>
                  <a:gd name="connsiteY8" fmla="*/ 2090409 h 2212086"/>
                  <a:gd name="connsiteX9" fmla="*/ 1128251 w 2522528"/>
                  <a:gd name="connsiteY9" fmla="*/ 2095522 h 2212086"/>
                  <a:gd name="connsiteX10" fmla="*/ 1262638 w 2522528"/>
                  <a:gd name="connsiteY10" fmla="*/ 1977202 h 2212086"/>
                  <a:gd name="connsiteX11" fmla="*/ 1401774 w 2522528"/>
                  <a:gd name="connsiteY11" fmla="*/ 1813234 h 2212086"/>
                  <a:gd name="connsiteX12" fmla="*/ 1557343 w 2522528"/>
                  <a:gd name="connsiteY12" fmla="*/ 1693453 h 2212086"/>
                  <a:gd name="connsiteX13" fmla="*/ 1825755 w 2522528"/>
                  <a:gd name="connsiteY13" fmla="*/ 1710982 h 2212086"/>
                  <a:gd name="connsiteX14" fmla="*/ 1955395 w 2522528"/>
                  <a:gd name="connsiteY14" fmla="*/ 1819077 h 2212086"/>
                  <a:gd name="connsiteX15" fmla="*/ 2079194 w 2522528"/>
                  <a:gd name="connsiteY15" fmla="*/ 1969533 h 2212086"/>
                  <a:gd name="connsiteX16" fmla="*/ 2226728 w 2522528"/>
                  <a:gd name="connsiteY16" fmla="*/ 2097713 h 2212086"/>
                  <a:gd name="connsiteX17" fmla="*/ 2286253 w 2522528"/>
                  <a:gd name="connsiteY17" fmla="*/ 2117433 h 2212086"/>
                  <a:gd name="connsiteX18" fmla="*/ 2398000 w 2522528"/>
                  <a:gd name="connsiteY18" fmla="*/ 2069594 h 2212086"/>
                  <a:gd name="connsiteX19" fmla="*/ 2436710 w 2522528"/>
                  <a:gd name="connsiteY19" fmla="*/ 1973550 h 2212086"/>
                  <a:gd name="connsiteX20" fmla="*/ 2453874 w 2522528"/>
                  <a:gd name="connsiteY20" fmla="*/ 1963690 h 2212086"/>
                  <a:gd name="connsiteX21" fmla="*/ 2522528 w 2522528"/>
                  <a:gd name="connsiteY21" fmla="*/ 1962229 h 2212086"/>
                  <a:gd name="connsiteX22" fmla="*/ 2428676 w 2522528"/>
                  <a:gd name="connsiteY22" fmla="*/ 2159065 h 2212086"/>
                  <a:gd name="connsiteX23" fmla="*/ 2213581 w 2522528"/>
                  <a:gd name="connsiteY23" fmla="*/ 2184992 h 2212086"/>
                  <a:gd name="connsiteX24" fmla="*/ 2052534 w 2522528"/>
                  <a:gd name="connsiteY24" fmla="*/ 2065942 h 2212086"/>
                  <a:gd name="connsiteX25" fmla="*/ 1909382 w 2522528"/>
                  <a:gd name="connsiteY25" fmla="*/ 1897957 h 2212086"/>
                  <a:gd name="connsiteX26" fmla="*/ 1801287 w 2522528"/>
                  <a:gd name="connsiteY26" fmla="*/ 1799357 h 2212086"/>
                  <a:gd name="connsiteX27" fmla="*/ 1542736 w 2522528"/>
                  <a:gd name="connsiteY27" fmla="*/ 1810678 h 2212086"/>
                  <a:gd name="connsiteX28" fmla="*/ 1407252 w 2522528"/>
                  <a:gd name="connsiteY28" fmla="*/ 1952369 h 2212086"/>
                  <a:gd name="connsiteX29" fmla="*/ 1275420 w 2522528"/>
                  <a:gd name="connsiteY29" fmla="*/ 2101730 h 2212086"/>
                  <a:gd name="connsiteX30" fmla="*/ 1053387 w 2522528"/>
                  <a:gd name="connsiteY30" fmla="*/ 2210190 h 2212086"/>
                  <a:gd name="connsiteX31" fmla="*/ 772195 w 2522528"/>
                  <a:gd name="connsiteY31" fmla="*/ 2080915 h 2212086"/>
                  <a:gd name="connsiteX32" fmla="*/ 683089 w 2522528"/>
                  <a:gd name="connsiteY32" fmla="*/ 1838432 h 2212086"/>
                  <a:gd name="connsiteX33" fmla="*/ 735311 w 2522528"/>
                  <a:gd name="connsiteY33" fmla="*/ 1479819 h 2212086"/>
                  <a:gd name="connsiteX34" fmla="*/ 929954 w 2522528"/>
                  <a:gd name="connsiteY34" fmla="*/ 1102948 h 2212086"/>
                  <a:gd name="connsiteX35" fmla="*/ 1115103 w 2522528"/>
                  <a:gd name="connsiteY35" fmla="*/ 810800 h 2212086"/>
                  <a:gd name="connsiteX36" fmla="*/ 1247301 w 2522528"/>
                  <a:gd name="connsiteY36" fmla="*/ 492723 h 2212086"/>
                  <a:gd name="connsiteX37" fmla="*/ 1256385 w 2522528"/>
                  <a:gd name="connsiteY37" fmla="*/ 368925 h 2212086"/>
                  <a:gd name="connsiteX38" fmla="*/ 298 w 2522528"/>
                  <a:gd name="connsiteY38" fmla="*/ 60031 h 2212086"/>
                  <a:gd name="connsiteX0" fmla="*/ 0 w 2522230"/>
                  <a:gd name="connsiteY0" fmla="*/ 60031 h 2212086"/>
                  <a:gd name="connsiteX1" fmla="*/ 47205 w 2522230"/>
                  <a:gd name="connsiteY1" fmla="*/ 1 h 2212086"/>
                  <a:gd name="connsiteX2" fmla="*/ 1342201 w 2522230"/>
                  <a:gd name="connsiteY2" fmla="*/ 355332 h 2212086"/>
                  <a:gd name="connsiteX3" fmla="*/ 1301050 w 2522230"/>
                  <a:gd name="connsiteY3" fmla="*/ 607391 h 2212086"/>
                  <a:gd name="connsiteX4" fmla="*/ 1140003 w 2522230"/>
                  <a:gd name="connsiteY4" fmla="*/ 936059 h 2212086"/>
                  <a:gd name="connsiteX5" fmla="*/ 959967 w 2522230"/>
                  <a:gd name="connsiteY5" fmla="*/ 1208852 h 2212086"/>
                  <a:gd name="connsiteX6" fmla="*/ 776278 w 2522230"/>
                  <a:gd name="connsiteY6" fmla="*/ 1613112 h 2212086"/>
                  <a:gd name="connsiteX7" fmla="*/ 790521 w 2522230"/>
                  <a:gd name="connsiteY7" fmla="*/ 1922790 h 2212086"/>
                  <a:gd name="connsiteX8" fmla="*/ 921257 w 2522230"/>
                  <a:gd name="connsiteY8" fmla="*/ 2090409 h 2212086"/>
                  <a:gd name="connsiteX9" fmla="*/ 1127953 w 2522230"/>
                  <a:gd name="connsiteY9" fmla="*/ 2095522 h 2212086"/>
                  <a:gd name="connsiteX10" fmla="*/ 1262340 w 2522230"/>
                  <a:gd name="connsiteY10" fmla="*/ 1977202 h 2212086"/>
                  <a:gd name="connsiteX11" fmla="*/ 1401476 w 2522230"/>
                  <a:gd name="connsiteY11" fmla="*/ 1813234 h 2212086"/>
                  <a:gd name="connsiteX12" fmla="*/ 1557045 w 2522230"/>
                  <a:gd name="connsiteY12" fmla="*/ 1693453 h 2212086"/>
                  <a:gd name="connsiteX13" fmla="*/ 1825457 w 2522230"/>
                  <a:gd name="connsiteY13" fmla="*/ 1710982 h 2212086"/>
                  <a:gd name="connsiteX14" fmla="*/ 1955097 w 2522230"/>
                  <a:gd name="connsiteY14" fmla="*/ 1819077 h 2212086"/>
                  <a:gd name="connsiteX15" fmla="*/ 2078896 w 2522230"/>
                  <a:gd name="connsiteY15" fmla="*/ 1969533 h 2212086"/>
                  <a:gd name="connsiteX16" fmla="*/ 2226430 w 2522230"/>
                  <a:gd name="connsiteY16" fmla="*/ 2097713 h 2212086"/>
                  <a:gd name="connsiteX17" fmla="*/ 2285955 w 2522230"/>
                  <a:gd name="connsiteY17" fmla="*/ 2117433 h 2212086"/>
                  <a:gd name="connsiteX18" fmla="*/ 2397702 w 2522230"/>
                  <a:gd name="connsiteY18" fmla="*/ 2069594 h 2212086"/>
                  <a:gd name="connsiteX19" fmla="*/ 2436412 w 2522230"/>
                  <a:gd name="connsiteY19" fmla="*/ 1973550 h 2212086"/>
                  <a:gd name="connsiteX20" fmla="*/ 2453576 w 2522230"/>
                  <a:gd name="connsiteY20" fmla="*/ 1963690 h 2212086"/>
                  <a:gd name="connsiteX21" fmla="*/ 2522230 w 2522230"/>
                  <a:gd name="connsiteY21" fmla="*/ 1962229 h 2212086"/>
                  <a:gd name="connsiteX22" fmla="*/ 2428378 w 2522230"/>
                  <a:gd name="connsiteY22" fmla="*/ 2159065 h 2212086"/>
                  <a:gd name="connsiteX23" fmla="*/ 2213283 w 2522230"/>
                  <a:gd name="connsiteY23" fmla="*/ 2184992 h 2212086"/>
                  <a:gd name="connsiteX24" fmla="*/ 2052236 w 2522230"/>
                  <a:gd name="connsiteY24" fmla="*/ 2065942 h 2212086"/>
                  <a:gd name="connsiteX25" fmla="*/ 1909084 w 2522230"/>
                  <a:gd name="connsiteY25" fmla="*/ 1897957 h 2212086"/>
                  <a:gd name="connsiteX26" fmla="*/ 1800989 w 2522230"/>
                  <a:gd name="connsiteY26" fmla="*/ 1799357 h 2212086"/>
                  <a:gd name="connsiteX27" fmla="*/ 1542438 w 2522230"/>
                  <a:gd name="connsiteY27" fmla="*/ 1810678 h 2212086"/>
                  <a:gd name="connsiteX28" fmla="*/ 1406954 w 2522230"/>
                  <a:gd name="connsiteY28" fmla="*/ 1952369 h 2212086"/>
                  <a:gd name="connsiteX29" fmla="*/ 1275122 w 2522230"/>
                  <a:gd name="connsiteY29" fmla="*/ 2101730 h 2212086"/>
                  <a:gd name="connsiteX30" fmla="*/ 1053089 w 2522230"/>
                  <a:gd name="connsiteY30" fmla="*/ 2210190 h 2212086"/>
                  <a:gd name="connsiteX31" fmla="*/ 771897 w 2522230"/>
                  <a:gd name="connsiteY31" fmla="*/ 2080915 h 2212086"/>
                  <a:gd name="connsiteX32" fmla="*/ 682791 w 2522230"/>
                  <a:gd name="connsiteY32" fmla="*/ 1838432 h 2212086"/>
                  <a:gd name="connsiteX33" fmla="*/ 735013 w 2522230"/>
                  <a:gd name="connsiteY33" fmla="*/ 1479819 h 2212086"/>
                  <a:gd name="connsiteX34" fmla="*/ 929656 w 2522230"/>
                  <a:gd name="connsiteY34" fmla="*/ 1102948 h 2212086"/>
                  <a:gd name="connsiteX35" fmla="*/ 1114805 w 2522230"/>
                  <a:gd name="connsiteY35" fmla="*/ 810800 h 2212086"/>
                  <a:gd name="connsiteX36" fmla="*/ 1247003 w 2522230"/>
                  <a:gd name="connsiteY36" fmla="*/ 492723 h 2212086"/>
                  <a:gd name="connsiteX37" fmla="*/ 1256087 w 2522230"/>
                  <a:gd name="connsiteY37" fmla="*/ 368925 h 2212086"/>
                  <a:gd name="connsiteX38" fmla="*/ 0 w 2522230"/>
                  <a:gd name="connsiteY38" fmla="*/ 60031 h 2212086"/>
                  <a:gd name="connsiteX0" fmla="*/ 0 w 2522230"/>
                  <a:gd name="connsiteY0" fmla="*/ 60031 h 2212086"/>
                  <a:gd name="connsiteX1" fmla="*/ 47205 w 2522230"/>
                  <a:gd name="connsiteY1" fmla="*/ 1 h 2212086"/>
                  <a:gd name="connsiteX2" fmla="*/ 1342201 w 2522230"/>
                  <a:gd name="connsiteY2" fmla="*/ 355332 h 2212086"/>
                  <a:gd name="connsiteX3" fmla="*/ 1301050 w 2522230"/>
                  <a:gd name="connsiteY3" fmla="*/ 607391 h 2212086"/>
                  <a:gd name="connsiteX4" fmla="*/ 1140003 w 2522230"/>
                  <a:gd name="connsiteY4" fmla="*/ 936059 h 2212086"/>
                  <a:gd name="connsiteX5" fmla="*/ 959967 w 2522230"/>
                  <a:gd name="connsiteY5" fmla="*/ 1208852 h 2212086"/>
                  <a:gd name="connsiteX6" fmla="*/ 776278 w 2522230"/>
                  <a:gd name="connsiteY6" fmla="*/ 1613112 h 2212086"/>
                  <a:gd name="connsiteX7" fmla="*/ 790521 w 2522230"/>
                  <a:gd name="connsiteY7" fmla="*/ 1922790 h 2212086"/>
                  <a:gd name="connsiteX8" fmla="*/ 921257 w 2522230"/>
                  <a:gd name="connsiteY8" fmla="*/ 2090409 h 2212086"/>
                  <a:gd name="connsiteX9" fmla="*/ 1127953 w 2522230"/>
                  <a:gd name="connsiteY9" fmla="*/ 2095522 h 2212086"/>
                  <a:gd name="connsiteX10" fmla="*/ 1262340 w 2522230"/>
                  <a:gd name="connsiteY10" fmla="*/ 1977202 h 2212086"/>
                  <a:gd name="connsiteX11" fmla="*/ 1401476 w 2522230"/>
                  <a:gd name="connsiteY11" fmla="*/ 1813234 h 2212086"/>
                  <a:gd name="connsiteX12" fmla="*/ 1557045 w 2522230"/>
                  <a:gd name="connsiteY12" fmla="*/ 1693453 h 2212086"/>
                  <a:gd name="connsiteX13" fmla="*/ 1825457 w 2522230"/>
                  <a:gd name="connsiteY13" fmla="*/ 1710982 h 2212086"/>
                  <a:gd name="connsiteX14" fmla="*/ 1955097 w 2522230"/>
                  <a:gd name="connsiteY14" fmla="*/ 1819077 h 2212086"/>
                  <a:gd name="connsiteX15" fmla="*/ 2078896 w 2522230"/>
                  <a:gd name="connsiteY15" fmla="*/ 1969533 h 2212086"/>
                  <a:gd name="connsiteX16" fmla="*/ 2226430 w 2522230"/>
                  <a:gd name="connsiteY16" fmla="*/ 2097713 h 2212086"/>
                  <a:gd name="connsiteX17" fmla="*/ 2285955 w 2522230"/>
                  <a:gd name="connsiteY17" fmla="*/ 2117433 h 2212086"/>
                  <a:gd name="connsiteX18" fmla="*/ 2397702 w 2522230"/>
                  <a:gd name="connsiteY18" fmla="*/ 2069594 h 2212086"/>
                  <a:gd name="connsiteX19" fmla="*/ 2436412 w 2522230"/>
                  <a:gd name="connsiteY19" fmla="*/ 1973550 h 2212086"/>
                  <a:gd name="connsiteX20" fmla="*/ 2453576 w 2522230"/>
                  <a:gd name="connsiteY20" fmla="*/ 1963690 h 2212086"/>
                  <a:gd name="connsiteX21" fmla="*/ 2522230 w 2522230"/>
                  <a:gd name="connsiteY21" fmla="*/ 1962229 h 2212086"/>
                  <a:gd name="connsiteX22" fmla="*/ 2428378 w 2522230"/>
                  <a:gd name="connsiteY22" fmla="*/ 2159065 h 2212086"/>
                  <a:gd name="connsiteX23" fmla="*/ 2213283 w 2522230"/>
                  <a:gd name="connsiteY23" fmla="*/ 2184992 h 2212086"/>
                  <a:gd name="connsiteX24" fmla="*/ 2052236 w 2522230"/>
                  <a:gd name="connsiteY24" fmla="*/ 2065942 h 2212086"/>
                  <a:gd name="connsiteX25" fmla="*/ 1909084 w 2522230"/>
                  <a:gd name="connsiteY25" fmla="*/ 1897957 h 2212086"/>
                  <a:gd name="connsiteX26" fmla="*/ 1800989 w 2522230"/>
                  <a:gd name="connsiteY26" fmla="*/ 1799357 h 2212086"/>
                  <a:gd name="connsiteX27" fmla="*/ 1542438 w 2522230"/>
                  <a:gd name="connsiteY27" fmla="*/ 1810678 h 2212086"/>
                  <a:gd name="connsiteX28" fmla="*/ 1406954 w 2522230"/>
                  <a:gd name="connsiteY28" fmla="*/ 1952369 h 2212086"/>
                  <a:gd name="connsiteX29" fmla="*/ 1275122 w 2522230"/>
                  <a:gd name="connsiteY29" fmla="*/ 2101730 h 2212086"/>
                  <a:gd name="connsiteX30" fmla="*/ 1053089 w 2522230"/>
                  <a:gd name="connsiteY30" fmla="*/ 2210190 h 2212086"/>
                  <a:gd name="connsiteX31" fmla="*/ 771897 w 2522230"/>
                  <a:gd name="connsiteY31" fmla="*/ 2080915 h 2212086"/>
                  <a:gd name="connsiteX32" fmla="*/ 682791 w 2522230"/>
                  <a:gd name="connsiteY32" fmla="*/ 1838432 h 2212086"/>
                  <a:gd name="connsiteX33" fmla="*/ 735013 w 2522230"/>
                  <a:gd name="connsiteY33" fmla="*/ 1479819 h 2212086"/>
                  <a:gd name="connsiteX34" fmla="*/ 929656 w 2522230"/>
                  <a:gd name="connsiteY34" fmla="*/ 1102948 h 2212086"/>
                  <a:gd name="connsiteX35" fmla="*/ 1114805 w 2522230"/>
                  <a:gd name="connsiteY35" fmla="*/ 810800 h 2212086"/>
                  <a:gd name="connsiteX36" fmla="*/ 1247003 w 2522230"/>
                  <a:gd name="connsiteY36" fmla="*/ 492723 h 2212086"/>
                  <a:gd name="connsiteX37" fmla="*/ 1256087 w 2522230"/>
                  <a:gd name="connsiteY37" fmla="*/ 368925 h 2212086"/>
                  <a:gd name="connsiteX38" fmla="*/ 0 w 2522230"/>
                  <a:gd name="connsiteY38" fmla="*/ 60031 h 2212086"/>
                  <a:gd name="connsiteX0" fmla="*/ 0 w 2522230"/>
                  <a:gd name="connsiteY0" fmla="*/ 60031 h 2212086"/>
                  <a:gd name="connsiteX1" fmla="*/ 47205 w 2522230"/>
                  <a:gd name="connsiteY1" fmla="*/ 1 h 2212086"/>
                  <a:gd name="connsiteX2" fmla="*/ 1342201 w 2522230"/>
                  <a:gd name="connsiteY2" fmla="*/ 355332 h 2212086"/>
                  <a:gd name="connsiteX3" fmla="*/ 1301050 w 2522230"/>
                  <a:gd name="connsiteY3" fmla="*/ 607391 h 2212086"/>
                  <a:gd name="connsiteX4" fmla="*/ 1140003 w 2522230"/>
                  <a:gd name="connsiteY4" fmla="*/ 936059 h 2212086"/>
                  <a:gd name="connsiteX5" fmla="*/ 959967 w 2522230"/>
                  <a:gd name="connsiteY5" fmla="*/ 1208852 h 2212086"/>
                  <a:gd name="connsiteX6" fmla="*/ 776278 w 2522230"/>
                  <a:gd name="connsiteY6" fmla="*/ 1613112 h 2212086"/>
                  <a:gd name="connsiteX7" fmla="*/ 790521 w 2522230"/>
                  <a:gd name="connsiteY7" fmla="*/ 1922790 h 2212086"/>
                  <a:gd name="connsiteX8" fmla="*/ 921257 w 2522230"/>
                  <a:gd name="connsiteY8" fmla="*/ 2090409 h 2212086"/>
                  <a:gd name="connsiteX9" fmla="*/ 1127953 w 2522230"/>
                  <a:gd name="connsiteY9" fmla="*/ 2095522 h 2212086"/>
                  <a:gd name="connsiteX10" fmla="*/ 1262340 w 2522230"/>
                  <a:gd name="connsiteY10" fmla="*/ 1977202 h 2212086"/>
                  <a:gd name="connsiteX11" fmla="*/ 1401476 w 2522230"/>
                  <a:gd name="connsiteY11" fmla="*/ 1813234 h 2212086"/>
                  <a:gd name="connsiteX12" fmla="*/ 1557045 w 2522230"/>
                  <a:gd name="connsiteY12" fmla="*/ 1693453 h 2212086"/>
                  <a:gd name="connsiteX13" fmla="*/ 1825457 w 2522230"/>
                  <a:gd name="connsiteY13" fmla="*/ 1710982 h 2212086"/>
                  <a:gd name="connsiteX14" fmla="*/ 1955097 w 2522230"/>
                  <a:gd name="connsiteY14" fmla="*/ 1819077 h 2212086"/>
                  <a:gd name="connsiteX15" fmla="*/ 2078896 w 2522230"/>
                  <a:gd name="connsiteY15" fmla="*/ 1969533 h 2212086"/>
                  <a:gd name="connsiteX16" fmla="*/ 2226430 w 2522230"/>
                  <a:gd name="connsiteY16" fmla="*/ 2097713 h 2212086"/>
                  <a:gd name="connsiteX17" fmla="*/ 2285955 w 2522230"/>
                  <a:gd name="connsiteY17" fmla="*/ 2117433 h 2212086"/>
                  <a:gd name="connsiteX18" fmla="*/ 2397702 w 2522230"/>
                  <a:gd name="connsiteY18" fmla="*/ 2069594 h 2212086"/>
                  <a:gd name="connsiteX19" fmla="*/ 2436412 w 2522230"/>
                  <a:gd name="connsiteY19" fmla="*/ 1973550 h 2212086"/>
                  <a:gd name="connsiteX20" fmla="*/ 2453576 w 2522230"/>
                  <a:gd name="connsiteY20" fmla="*/ 1963690 h 2212086"/>
                  <a:gd name="connsiteX21" fmla="*/ 2522230 w 2522230"/>
                  <a:gd name="connsiteY21" fmla="*/ 1962229 h 2212086"/>
                  <a:gd name="connsiteX22" fmla="*/ 2428378 w 2522230"/>
                  <a:gd name="connsiteY22" fmla="*/ 2159065 h 2212086"/>
                  <a:gd name="connsiteX23" fmla="*/ 2213283 w 2522230"/>
                  <a:gd name="connsiteY23" fmla="*/ 2184992 h 2212086"/>
                  <a:gd name="connsiteX24" fmla="*/ 2052236 w 2522230"/>
                  <a:gd name="connsiteY24" fmla="*/ 2065942 h 2212086"/>
                  <a:gd name="connsiteX25" fmla="*/ 1909084 w 2522230"/>
                  <a:gd name="connsiteY25" fmla="*/ 1897957 h 2212086"/>
                  <a:gd name="connsiteX26" fmla="*/ 1800989 w 2522230"/>
                  <a:gd name="connsiteY26" fmla="*/ 1799357 h 2212086"/>
                  <a:gd name="connsiteX27" fmla="*/ 1542438 w 2522230"/>
                  <a:gd name="connsiteY27" fmla="*/ 1810678 h 2212086"/>
                  <a:gd name="connsiteX28" fmla="*/ 1406954 w 2522230"/>
                  <a:gd name="connsiteY28" fmla="*/ 1952369 h 2212086"/>
                  <a:gd name="connsiteX29" fmla="*/ 1275122 w 2522230"/>
                  <a:gd name="connsiteY29" fmla="*/ 2101730 h 2212086"/>
                  <a:gd name="connsiteX30" fmla="*/ 1053089 w 2522230"/>
                  <a:gd name="connsiteY30" fmla="*/ 2210190 h 2212086"/>
                  <a:gd name="connsiteX31" fmla="*/ 771897 w 2522230"/>
                  <a:gd name="connsiteY31" fmla="*/ 2080915 h 2212086"/>
                  <a:gd name="connsiteX32" fmla="*/ 682791 w 2522230"/>
                  <a:gd name="connsiteY32" fmla="*/ 1838432 h 2212086"/>
                  <a:gd name="connsiteX33" fmla="*/ 735013 w 2522230"/>
                  <a:gd name="connsiteY33" fmla="*/ 1479819 h 2212086"/>
                  <a:gd name="connsiteX34" fmla="*/ 929656 w 2522230"/>
                  <a:gd name="connsiteY34" fmla="*/ 1102948 h 2212086"/>
                  <a:gd name="connsiteX35" fmla="*/ 1114805 w 2522230"/>
                  <a:gd name="connsiteY35" fmla="*/ 810800 h 2212086"/>
                  <a:gd name="connsiteX36" fmla="*/ 1247003 w 2522230"/>
                  <a:gd name="connsiteY36" fmla="*/ 492723 h 2212086"/>
                  <a:gd name="connsiteX37" fmla="*/ 1256087 w 2522230"/>
                  <a:gd name="connsiteY37" fmla="*/ 368925 h 2212086"/>
                  <a:gd name="connsiteX38" fmla="*/ 0 w 2522230"/>
                  <a:gd name="connsiteY38" fmla="*/ 60031 h 2212086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1256087 w 2522230"/>
                  <a:gd name="connsiteY37" fmla="*/ 368924 h 2212085"/>
                  <a:gd name="connsiteX38" fmla="*/ 0 w 2522230"/>
                  <a:gd name="connsiteY38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0030 h 2212085"/>
                  <a:gd name="connsiteX1" fmla="*/ 47205 w 2522230"/>
                  <a:gd name="connsiteY1" fmla="*/ 0 h 2212085"/>
                  <a:gd name="connsiteX2" fmla="*/ 1342201 w 2522230"/>
                  <a:gd name="connsiteY2" fmla="*/ 355331 h 2212085"/>
                  <a:gd name="connsiteX3" fmla="*/ 1301050 w 2522230"/>
                  <a:gd name="connsiteY3" fmla="*/ 607390 h 2212085"/>
                  <a:gd name="connsiteX4" fmla="*/ 1140003 w 2522230"/>
                  <a:gd name="connsiteY4" fmla="*/ 936058 h 2212085"/>
                  <a:gd name="connsiteX5" fmla="*/ 959967 w 2522230"/>
                  <a:gd name="connsiteY5" fmla="*/ 1208851 h 2212085"/>
                  <a:gd name="connsiteX6" fmla="*/ 776278 w 2522230"/>
                  <a:gd name="connsiteY6" fmla="*/ 1613111 h 2212085"/>
                  <a:gd name="connsiteX7" fmla="*/ 790521 w 2522230"/>
                  <a:gd name="connsiteY7" fmla="*/ 1922789 h 2212085"/>
                  <a:gd name="connsiteX8" fmla="*/ 921257 w 2522230"/>
                  <a:gd name="connsiteY8" fmla="*/ 2090408 h 2212085"/>
                  <a:gd name="connsiteX9" fmla="*/ 1127953 w 2522230"/>
                  <a:gd name="connsiteY9" fmla="*/ 2095521 h 2212085"/>
                  <a:gd name="connsiteX10" fmla="*/ 1262340 w 2522230"/>
                  <a:gd name="connsiteY10" fmla="*/ 1977201 h 2212085"/>
                  <a:gd name="connsiteX11" fmla="*/ 1401476 w 2522230"/>
                  <a:gd name="connsiteY11" fmla="*/ 1813233 h 2212085"/>
                  <a:gd name="connsiteX12" fmla="*/ 1557045 w 2522230"/>
                  <a:gd name="connsiteY12" fmla="*/ 1693452 h 2212085"/>
                  <a:gd name="connsiteX13" fmla="*/ 1825457 w 2522230"/>
                  <a:gd name="connsiteY13" fmla="*/ 1710981 h 2212085"/>
                  <a:gd name="connsiteX14" fmla="*/ 1955097 w 2522230"/>
                  <a:gd name="connsiteY14" fmla="*/ 1819076 h 2212085"/>
                  <a:gd name="connsiteX15" fmla="*/ 2078896 w 2522230"/>
                  <a:gd name="connsiteY15" fmla="*/ 1969532 h 2212085"/>
                  <a:gd name="connsiteX16" fmla="*/ 2226430 w 2522230"/>
                  <a:gd name="connsiteY16" fmla="*/ 2097712 h 2212085"/>
                  <a:gd name="connsiteX17" fmla="*/ 2285955 w 2522230"/>
                  <a:gd name="connsiteY17" fmla="*/ 2117432 h 2212085"/>
                  <a:gd name="connsiteX18" fmla="*/ 2397702 w 2522230"/>
                  <a:gd name="connsiteY18" fmla="*/ 2069593 h 2212085"/>
                  <a:gd name="connsiteX19" fmla="*/ 2436412 w 2522230"/>
                  <a:gd name="connsiteY19" fmla="*/ 1973549 h 2212085"/>
                  <a:gd name="connsiteX20" fmla="*/ 2453576 w 2522230"/>
                  <a:gd name="connsiteY20" fmla="*/ 1963689 h 2212085"/>
                  <a:gd name="connsiteX21" fmla="*/ 2522230 w 2522230"/>
                  <a:gd name="connsiteY21" fmla="*/ 1962228 h 2212085"/>
                  <a:gd name="connsiteX22" fmla="*/ 2428378 w 2522230"/>
                  <a:gd name="connsiteY22" fmla="*/ 2159064 h 2212085"/>
                  <a:gd name="connsiteX23" fmla="*/ 2213283 w 2522230"/>
                  <a:gd name="connsiteY23" fmla="*/ 2184991 h 2212085"/>
                  <a:gd name="connsiteX24" fmla="*/ 2052236 w 2522230"/>
                  <a:gd name="connsiteY24" fmla="*/ 2065941 h 2212085"/>
                  <a:gd name="connsiteX25" fmla="*/ 1909084 w 2522230"/>
                  <a:gd name="connsiteY25" fmla="*/ 1897956 h 2212085"/>
                  <a:gd name="connsiteX26" fmla="*/ 1800989 w 2522230"/>
                  <a:gd name="connsiteY26" fmla="*/ 1799356 h 2212085"/>
                  <a:gd name="connsiteX27" fmla="*/ 1542438 w 2522230"/>
                  <a:gd name="connsiteY27" fmla="*/ 1810677 h 2212085"/>
                  <a:gd name="connsiteX28" fmla="*/ 1406954 w 2522230"/>
                  <a:gd name="connsiteY28" fmla="*/ 1952368 h 2212085"/>
                  <a:gd name="connsiteX29" fmla="*/ 1275122 w 2522230"/>
                  <a:gd name="connsiteY29" fmla="*/ 2101729 h 2212085"/>
                  <a:gd name="connsiteX30" fmla="*/ 1053089 w 2522230"/>
                  <a:gd name="connsiteY30" fmla="*/ 2210189 h 2212085"/>
                  <a:gd name="connsiteX31" fmla="*/ 771897 w 2522230"/>
                  <a:gd name="connsiteY31" fmla="*/ 2080914 h 2212085"/>
                  <a:gd name="connsiteX32" fmla="*/ 682791 w 2522230"/>
                  <a:gd name="connsiteY32" fmla="*/ 1838431 h 2212085"/>
                  <a:gd name="connsiteX33" fmla="*/ 735013 w 2522230"/>
                  <a:gd name="connsiteY33" fmla="*/ 1479818 h 2212085"/>
                  <a:gd name="connsiteX34" fmla="*/ 929656 w 2522230"/>
                  <a:gd name="connsiteY34" fmla="*/ 1102947 h 2212085"/>
                  <a:gd name="connsiteX35" fmla="*/ 1114805 w 2522230"/>
                  <a:gd name="connsiteY35" fmla="*/ 810799 h 2212085"/>
                  <a:gd name="connsiteX36" fmla="*/ 1247003 w 2522230"/>
                  <a:gd name="connsiteY36" fmla="*/ 492722 h 2212085"/>
                  <a:gd name="connsiteX37" fmla="*/ 0 w 2522230"/>
                  <a:gd name="connsiteY37" fmla="*/ 60030 h 2212085"/>
                  <a:gd name="connsiteX0" fmla="*/ 0 w 2522230"/>
                  <a:gd name="connsiteY0" fmla="*/ 62744 h 2214799"/>
                  <a:gd name="connsiteX1" fmla="*/ 49918 w 2522230"/>
                  <a:gd name="connsiteY1" fmla="*/ 0 h 2214799"/>
                  <a:gd name="connsiteX2" fmla="*/ 1342201 w 2522230"/>
                  <a:gd name="connsiteY2" fmla="*/ 358045 h 2214799"/>
                  <a:gd name="connsiteX3" fmla="*/ 1301050 w 2522230"/>
                  <a:gd name="connsiteY3" fmla="*/ 610104 h 2214799"/>
                  <a:gd name="connsiteX4" fmla="*/ 1140003 w 2522230"/>
                  <a:gd name="connsiteY4" fmla="*/ 938772 h 2214799"/>
                  <a:gd name="connsiteX5" fmla="*/ 959967 w 2522230"/>
                  <a:gd name="connsiteY5" fmla="*/ 1211565 h 2214799"/>
                  <a:gd name="connsiteX6" fmla="*/ 776278 w 2522230"/>
                  <a:gd name="connsiteY6" fmla="*/ 1615825 h 2214799"/>
                  <a:gd name="connsiteX7" fmla="*/ 790521 w 2522230"/>
                  <a:gd name="connsiteY7" fmla="*/ 1925503 h 2214799"/>
                  <a:gd name="connsiteX8" fmla="*/ 921257 w 2522230"/>
                  <a:gd name="connsiteY8" fmla="*/ 2093122 h 2214799"/>
                  <a:gd name="connsiteX9" fmla="*/ 1127953 w 2522230"/>
                  <a:gd name="connsiteY9" fmla="*/ 2098235 h 2214799"/>
                  <a:gd name="connsiteX10" fmla="*/ 1262340 w 2522230"/>
                  <a:gd name="connsiteY10" fmla="*/ 1979915 h 2214799"/>
                  <a:gd name="connsiteX11" fmla="*/ 1401476 w 2522230"/>
                  <a:gd name="connsiteY11" fmla="*/ 1815947 h 2214799"/>
                  <a:gd name="connsiteX12" fmla="*/ 1557045 w 2522230"/>
                  <a:gd name="connsiteY12" fmla="*/ 1696166 h 2214799"/>
                  <a:gd name="connsiteX13" fmla="*/ 1825457 w 2522230"/>
                  <a:gd name="connsiteY13" fmla="*/ 1713695 h 2214799"/>
                  <a:gd name="connsiteX14" fmla="*/ 1955097 w 2522230"/>
                  <a:gd name="connsiteY14" fmla="*/ 1821790 h 2214799"/>
                  <a:gd name="connsiteX15" fmla="*/ 2078896 w 2522230"/>
                  <a:gd name="connsiteY15" fmla="*/ 1972246 h 2214799"/>
                  <a:gd name="connsiteX16" fmla="*/ 2226430 w 2522230"/>
                  <a:gd name="connsiteY16" fmla="*/ 2100426 h 2214799"/>
                  <a:gd name="connsiteX17" fmla="*/ 2285955 w 2522230"/>
                  <a:gd name="connsiteY17" fmla="*/ 2120146 h 2214799"/>
                  <a:gd name="connsiteX18" fmla="*/ 2397702 w 2522230"/>
                  <a:gd name="connsiteY18" fmla="*/ 2072307 h 2214799"/>
                  <a:gd name="connsiteX19" fmla="*/ 2436412 w 2522230"/>
                  <a:gd name="connsiteY19" fmla="*/ 1976263 h 2214799"/>
                  <a:gd name="connsiteX20" fmla="*/ 2453576 w 2522230"/>
                  <a:gd name="connsiteY20" fmla="*/ 1966403 h 2214799"/>
                  <a:gd name="connsiteX21" fmla="*/ 2522230 w 2522230"/>
                  <a:gd name="connsiteY21" fmla="*/ 1964942 h 2214799"/>
                  <a:gd name="connsiteX22" fmla="*/ 2428378 w 2522230"/>
                  <a:gd name="connsiteY22" fmla="*/ 2161778 h 2214799"/>
                  <a:gd name="connsiteX23" fmla="*/ 2213283 w 2522230"/>
                  <a:gd name="connsiteY23" fmla="*/ 2187705 h 2214799"/>
                  <a:gd name="connsiteX24" fmla="*/ 2052236 w 2522230"/>
                  <a:gd name="connsiteY24" fmla="*/ 2068655 h 2214799"/>
                  <a:gd name="connsiteX25" fmla="*/ 1909084 w 2522230"/>
                  <a:gd name="connsiteY25" fmla="*/ 1900670 h 2214799"/>
                  <a:gd name="connsiteX26" fmla="*/ 1800989 w 2522230"/>
                  <a:gd name="connsiteY26" fmla="*/ 1802070 h 2214799"/>
                  <a:gd name="connsiteX27" fmla="*/ 1542438 w 2522230"/>
                  <a:gd name="connsiteY27" fmla="*/ 1813391 h 2214799"/>
                  <a:gd name="connsiteX28" fmla="*/ 1406954 w 2522230"/>
                  <a:gd name="connsiteY28" fmla="*/ 1955082 h 2214799"/>
                  <a:gd name="connsiteX29" fmla="*/ 1275122 w 2522230"/>
                  <a:gd name="connsiteY29" fmla="*/ 2104443 h 2214799"/>
                  <a:gd name="connsiteX30" fmla="*/ 1053089 w 2522230"/>
                  <a:gd name="connsiteY30" fmla="*/ 2212903 h 2214799"/>
                  <a:gd name="connsiteX31" fmla="*/ 771897 w 2522230"/>
                  <a:gd name="connsiteY31" fmla="*/ 2083628 h 2214799"/>
                  <a:gd name="connsiteX32" fmla="*/ 682791 w 2522230"/>
                  <a:gd name="connsiteY32" fmla="*/ 1841145 h 2214799"/>
                  <a:gd name="connsiteX33" fmla="*/ 735013 w 2522230"/>
                  <a:gd name="connsiteY33" fmla="*/ 1482532 h 2214799"/>
                  <a:gd name="connsiteX34" fmla="*/ 929656 w 2522230"/>
                  <a:gd name="connsiteY34" fmla="*/ 1105661 h 2214799"/>
                  <a:gd name="connsiteX35" fmla="*/ 1114805 w 2522230"/>
                  <a:gd name="connsiteY35" fmla="*/ 813513 h 2214799"/>
                  <a:gd name="connsiteX36" fmla="*/ 1247003 w 2522230"/>
                  <a:gd name="connsiteY36" fmla="*/ 495436 h 2214799"/>
                  <a:gd name="connsiteX37" fmla="*/ 0 w 2522230"/>
                  <a:gd name="connsiteY37" fmla="*/ 62744 h 2214799"/>
                  <a:gd name="connsiteX0" fmla="*/ 0 w 2522230"/>
                  <a:gd name="connsiteY0" fmla="*/ 62744 h 2214799"/>
                  <a:gd name="connsiteX1" fmla="*/ 49918 w 2522230"/>
                  <a:gd name="connsiteY1" fmla="*/ 0 h 2214799"/>
                  <a:gd name="connsiteX2" fmla="*/ 1342201 w 2522230"/>
                  <a:gd name="connsiteY2" fmla="*/ 358045 h 2214799"/>
                  <a:gd name="connsiteX3" fmla="*/ 1301050 w 2522230"/>
                  <a:gd name="connsiteY3" fmla="*/ 610104 h 2214799"/>
                  <a:gd name="connsiteX4" fmla="*/ 1140003 w 2522230"/>
                  <a:gd name="connsiteY4" fmla="*/ 938772 h 2214799"/>
                  <a:gd name="connsiteX5" fmla="*/ 959967 w 2522230"/>
                  <a:gd name="connsiteY5" fmla="*/ 1211565 h 2214799"/>
                  <a:gd name="connsiteX6" fmla="*/ 776278 w 2522230"/>
                  <a:gd name="connsiteY6" fmla="*/ 1615825 h 2214799"/>
                  <a:gd name="connsiteX7" fmla="*/ 790521 w 2522230"/>
                  <a:gd name="connsiteY7" fmla="*/ 1925503 h 2214799"/>
                  <a:gd name="connsiteX8" fmla="*/ 921257 w 2522230"/>
                  <a:gd name="connsiteY8" fmla="*/ 2093122 h 2214799"/>
                  <a:gd name="connsiteX9" fmla="*/ 1127953 w 2522230"/>
                  <a:gd name="connsiteY9" fmla="*/ 2098235 h 2214799"/>
                  <a:gd name="connsiteX10" fmla="*/ 1262340 w 2522230"/>
                  <a:gd name="connsiteY10" fmla="*/ 1979915 h 2214799"/>
                  <a:gd name="connsiteX11" fmla="*/ 1401476 w 2522230"/>
                  <a:gd name="connsiteY11" fmla="*/ 1815947 h 2214799"/>
                  <a:gd name="connsiteX12" fmla="*/ 1557045 w 2522230"/>
                  <a:gd name="connsiteY12" fmla="*/ 1696166 h 2214799"/>
                  <a:gd name="connsiteX13" fmla="*/ 1825457 w 2522230"/>
                  <a:gd name="connsiteY13" fmla="*/ 1713695 h 2214799"/>
                  <a:gd name="connsiteX14" fmla="*/ 1955097 w 2522230"/>
                  <a:gd name="connsiteY14" fmla="*/ 1821790 h 2214799"/>
                  <a:gd name="connsiteX15" fmla="*/ 2078896 w 2522230"/>
                  <a:gd name="connsiteY15" fmla="*/ 1972246 h 2214799"/>
                  <a:gd name="connsiteX16" fmla="*/ 2226430 w 2522230"/>
                  <a:gd name="connsiteY16" fmla="*/ 2100426 h 2214799"/>
                  <a:gd name="connsiteX17" fmla="*/ 2285955 w 2522230"/>
                  <a:gd name="connsiteY17" fmla="*/ 2120146 h 2214799"/>
                  <a:gd name="connsiteX18" fmla="*/ 2397702 w 2522230"/>
                  <a:gd name="connsiteY18" fmla="*/ 2072307 h 2214799"/>
                  <a:gd name="connsiteX19" fmla="*/ 2436412 w 2522230"/>
                  <a:gd name="connsiteY19" fmla="*/ 1976263 h 2214799"/>
                  <a:gd name="connsiteX20" fmla="*/ 2453576 w 2522230"/>
                  <a:gd name="connsiteY20" fmla="*/ 1966403 h 2214799"/>
                  <a:gd name="connsiteX21" fmla="*/ 2522230 w 2522230"/>
                  <a:gd name="connsiteY21" fmla="*/ 1964942 h 2214799"/>
                  <a:gd name="connsiteX22" fmla="*/ 2428378 w 2522230"/>
                  <a:gd name="connsiteY22" fmla="*/ 2161778 h 2214799"/>
                  <a:gd name="connsiteX23" fmla="*/ 2213283 w 2522230"/>
                  <a:gd name="connsiteY23" fmla="*/ 2187705 h 2214799"/>
                  <a:gd name="connsiteX24" fmla="*/ 2052236 w 2522230"/>
                  <a:gd name="connsiteY24" fmla="*/ 2068655 h 2214799"/>
                  <a:gd name="connsiteX25" fmla="*/ 1909084 w 2522230"/>
                  <a:gd name="connsiteY25" fmla="*/ 1900670 h 2214799"/>
                  <a:gd name="connsiteX26" fmla="*/ 1800989 w 2522230"/>
                  <a:gd name="connsiteY26" fmla="*/ 1802070 h 2214799"/>
                  <a:gd name="connsiteX27" fmla="*/ 1542438 w 2522230"/>
                  <a:gd name="connsiteY27" fmla="*/ 1813391 h 2214799"/>
                  <a:gd name="connsiteX28" fmla="*/ 1406954 w 2522230"/>
                  <a:gd name="connsiteY28" fmla="*/ 1955082 h 2214799"/>
                  <a:gd name="connsiteX29" fmla="*/ 1275122 w 2522230"/>
                  <a:gd name="connsiteY29" fmla="*/ 2104443 h 2214799"/>
                  <a:gd name="connsiteX30" fmla="*/ 1053089 w 2522230"/>
                  <a:gd name="connsiteY30" fmla="*/ 2212903 h 2214799"/>
                  <a:gd name="connsiteX31" fmla="*/ 771897 w 2522230"/>
                  <a:gd name="connsiteY31" fmla="*/ 2083628 h 2214799"/>
                  <a:gd name="connsiteX32" fmla="*/ 682791 w 2522230"/>
                  <a:gd name="connsiteY32" fmla="*/ 1841145 h 2214799"/>
                  <a:gd name="connsiteX33" fmla="*/ 735013 w 2522230"/>
                  <a:gd name="connsiteY33" fmla="*/ 1482532 h 2214799"/>
                  <a:gd name="connsiteX34" fmla="*/ 929656 w 2522230"/>
                  <a:gd name="connsiteY34" fmla="*/ 1105661 h 2214799"/>
                  <a:gd name="connsiteX35" fmla="*/ 1114805 w 2522230"/>
                  <a:gd name="connsiteY35" fmla="*/ 813513 h 2214799"/>
                  <a:gd name="connsiteX36" fmla="*/ 1247003 w 2522230"/>
                  <a:gd name="connsiteY36" fmla="*/ 495436 h 2214799"/>
                  <a:gd name="connsiteX37" fmla="*/ 0 w 2522230"/>
                  <a:gd name="connsiteY37" fmla="*/ 62744 h 2214799"/>
                  <a:gd name="connsiteX0" fmla="*/ 0 w 2522230"/>
                  <a:gd name="connsiteY0" fmla="*/ 62744 h 2214799"/>
                  <a:gd name="connsiteX1" fmla="*/ 49918 w 2522230"/>
                  <a:gd name="connsiteY1" fmla="*/ 0 h 2214799"/>
                  <a:gd name="connsiteX2" fmla="*/ 1342201 w 2522230"/>
                  <a:gd name="connsiteY2" fmla="*/ 358045 h 2214799"/>
                  <a:gd name="connsiteX3" fmla="*/ 1301050 w 2522230"/>
                  <a:gd name="connsiteY3" fmla="*/ 610104 h 2214799"/>
                  <a:gd name="connsiteX4" fmla="*/ 1140003 w 2522230"/>
                  <a:gd name="connsiteY4" fmla="*/ 938772 h 2214799"/>
                  <a:gd name="connsiteX5" fmla="*/ 959967 w 2522230"/>
                  <a:gd name="connsiteY5" fmla="*/ 1211565 h 2214799"/>
                  <a:gd name="connsiteX6" fmla="*/ 776278 w 2522230"/>
                  <a:gd name="connsiteY6" fmla="*/ 1615825 h 2214799"/>
                  <a:gd name="connsiteX7" fmla="*/ 790521 w 2522230"/>
                  <a:gd name="connsiteY7" fmla="*/ 1925503 h 2214799"/>
                  <a:gd name="connsiteX8" fmla="*/ 921257 w 2522230"/>
                  <a:gd name="connsiteY8" fmla="*/ 2093122 h 2214799"/>
                  <a:gd name="connsiteX9" fmla="*/ 1127953 w 2522230"/>
                  <a:gd name="connsiteY9" fmla="*/ 2098235 h 2214799"/>
                  <a:gd name="connsiteX10" fmla="*/ 1262340 w 2522230"/>
                  <a:gd name="connsiteY10" fmla="*/ 1979915 h 2214799"/>
                  <a:gd name="connsiteX11" fmla="*/ 1401476 w 2522230"/>
                  <a:gd name="connsiteY11" fmla="*/ 1815947 h 2214799"/>
                  <a:gd name="connsiteX12" fmla="*/ 1557045 w 2522230"/>
                  <a:gd name="connsiteY12" fmla="*/ 1696166 h 2214799"/>
                  <a:gd name="connsiteX13" fmla="*/ 1825457 w 2522230"/>
                  <a:gd name="connsiteY13" fmla="*/ 1713695 h 2214799"/>
                  <a:gd name="connsiteX14" fmla="*/ 1955097 w 2522230"/>
                  <a:gd name="connsiteY14" fmla="*/ 1821790 h 2214799"/>
                  <a:gd name="connsiteX15" fmla="*/ 2078896 w 2522230"/>
                  <a:gd name="connsiteY15" fmla="*/ 1972246 h 2214799"/>
                  <a:gd name="connsiteX16" fmla="*/ 2226430 w 2522230"/>
                  <a:gd name="connsiteY16" fmla="*/ 2100426 h 2214799"/>
                  <a:gd name="connsiteX17" fmla="*/ 2285955 w 2522230"/>
                  <a:gd name="connsiteY17" fmla="*/ 2120146 h 2214799"/>
                  <a:gd name="connsiteX18" fmla="*/ 2397702 w 2522230"/>
                  <a:gd name="connsiteY18" fmla="*/ 2072307 h 2214799"/>
                  <a:gd name="connsiteX19" fmla="*/ 2436412 w 2522230"/>
                  <a:gd name="connsiteY19" fmla="*/ 1976263 h 2214799"/>
                  <a:gd name="connsiteX20" fmla="*/ 2453576 w 2522230"/>
                  <a:gd name="connsiteY20" fmla="*/ 1966403 h 2214799"/>
                  <a:gd name="connsiteX21" fmla="*/ 2522230 w 2522230"/>
                  <a:gd name="connsiteY21" fmla="*/ 1964942 h 2214799"/>
                  <a:gd name="connsiteX22" fmla="*/ 2428378 w 2522230"/>
                  <a:gd name="connsiteY22" fmla="*/ 2161778 h 2214799"/>
                  <a:gd name="connsiteX23" fmla="*/ 2213283 w 2522230"/>
                  <a:gd name="connsiteY23" fmla="*/ 2187705 h 2214799"/>
                  <a:gd name="connsiteX24" fmla="*/ 2052236 w 2522230"/>
                  <a:gd name="connsiteY24" fmla="*/ 2068655 h 2214799"/>
                  <a:gd name="connsiteX25" fmla="*/ 1909084 w 2522230"/>
                  <a:gd name="connsiteY25" fmla="*/ 1900670 h 2214799"/>
                  <a:gd name="connsiteX26" fmla="*/ 1800989 w 2522230"/>
                  <a:gd name="connsiteY26" fmla="*/ 1802070 h 2214799"/>
                  <a:gd name="connsiteX27" fmla="*/ 1542438 w 2522230"/>
                  <a:gd name="connsiteY27" fmla="*/ 1813391 h 2214799"/>
                  <a:gd name="connsiteX28" fmla="*/ 1406954 w 2522230"/>
                  <a:gd name="connsiteY28" fmla="*/ 1955082 h 2214799"/>
                  <a:gd name="connsiteX29" fmla="*/ 1275122 w 2522230"/>
                  <a:gd name="connsiteY29" fmla="*/ 2104443 h 2214799"/>
                  <a:gd name="connsiteX30" fmla="*/ 1053089 w 2522230"/>
                  <a:gd name="connsiteY30" fmla="*/ 2212903 h 2214799"/>
                  <a:gd name="connsiteX31" fmla="*/ 771897 w 2522230"/>
                  <a:gd name="connsiteY31" fmla="*/ 2083628 h 2214799"/>
                  <a:gd name="connsiteX32" fmla="*/ 682791 w 2522230"/>
                  <a:gd name="connsiteY32" fmla="*/ 1841145 h 2214799"/>
                  <a:gd name="connsiteX33" fmla="*/ 735013 w 2522230"/>
                  <a:gd name="connsiteY33" fmla="*/ 1482532 h 2214799"/>
                  <a:gd name="connsiteX34" fmla="*/ 929656 w 2522230"/>
                  <a:gd name="connsiteY34" fmla="*/ 1105661 h 2214799"/>
                  <a:gd name="connsiteX35" fmla="*/ 1114805 w 2522230"/>
                  <a:gd name="connsiteY35" fmla="*/ 813513 h 2214799"/>
                  <a:gd name="connsiteX36" fmla="*/ 1247003 w 2522230"/>
                  <a:gd name="connsiteY36" fmla="*/ 495436 h 2214799"/>
                  <a:gd name="connsiteX37" fmla="*/ 0 w 2522230"/>
                  <a:gd name="connsiteY37" fmla="*/ 62744 h 2214799"/>
                  <a:gd name="connsiteX0" fmla="*/ 75016 w 2597246"/>
                  <a:gd name="connsiteY0" fmla="*/ 154998 h 2307053"/>
                  <a:gd name="connsiteX1" fmla="*/ 8260 w 2597246"/>
                  <a:gd name="connsiteY1" fmla="*/ 0 h 2307053"/>
                  <a:gd name="connsiteX2" fmla="*/ 1417217 w 2597246"/>
                  <a:gd name="connsiteY2" fmla="*/ 450299 h 2307053"/>
                  <a:gd name="connsiteX3" fmla="*/ 1376066 w 2597246"/>
                  <a:gd name="connsiteY3" fmla="*/ 702358 h 2307053"/>
                  <a:gd name="connsiteX4" fmla="*/ 1215019 w 2597246"/>
                  <a:gd name="connsiteY4" fmla="*/ 1031026 h 2307053"/>
                  <a:gd name="connsiteX5" fmla="*/ 1034983 w 2597246"/>
                  <a:gd name="connsiteY5" fmla="*/ 1303819 h 2307053"/>
                  <a:gd name="connsiteX6" fmla="*/ 851294 w 2597246"/>
                  <a:gd name="connsiteY6" fmla="*/ 1708079 h 2307053"/>
                  <a:gd name="connsiteX7" fmla="*/ 865537 w 2597246"/>
                  <a:gd name="connsiteY7" fmla="*/ 2017757 h 2307053"/>
                  <a:gd name="connsiteX8" fmla="*/ 996273 w 2597246"/>
                  <a:gd name="connsiteY8" fmla="*/ 2185376 h 2307053"/>
                  <a:gd name="connsiteX9" fmla="*/ 1202969 w 2597246"/>
                  <a:gd name="connsiteY9" fmla="*/ 2190489 h 2307053"/>
                  <a:gd name="connsiteX10" fmla="*/ 1337356 w 2597246"/>
                  <a:gd name="connsiteY10" fmla="*/ 2072169 h 2307053"/>
                  <a:gd name="connsiteX11" fmla="*/ 1476492 w 2597246"/>
                  <a:gd name="connsiteY11" fmla="*/ 1908201 h 2307053"/>
                  <a:gd name="connsiteX12" fmla="*/ 1632061 w 2597246"/>
                  <a:gd name="connsiteY12" fmla="*/ 1788420 h 2307053"/>
                  <a:gd name="connsiteX13" fmla="*/ 1900473 w 2597246"/>
                  <a:gd name="connsiteY13" fmla="*/ 1805949 h 2307053"/>
                  <a:gd name="connsiteX14" fmla="*/ 2030113 w 2597246"/>
                  <a:gd name="connsiteY14" fmla="*/ 1914044 h 2307053"/>
                  <a:gd name="connsiteX15" fmla="*/ 2153912 w 2597246"/>
                  <a:gd name="connsiteY15" fmla="*/ 2064500 h 2307053"/>
                  <a:gd name="connsiteX16" fmla="*/ 2301446 w 2597246"/>
                  <a:gd name="connsiteY16" fmla="*/ 2192680 h 2307053"/>
                  <a:gd name="connsiteX17" fmla="*/ 2360971 w 2597246"/>
                  <a:gd name="connsiteY17" fmla="*/ 2212400 h 2307053"/>
                  <a:gd name="connsiteX18" fmla="*/ 2472718 w 2597246"/>
                  <a:gd name="connsiteY18" fmla="*/ 2164561 h 2307053"/>
                  <a:gd name="connsiteX19" fmla="*/ 2511428 w 2597246"/>
                  <a:gd name="connsiteY19" fmla="*/ 2068517 h 2307053"/>
                  <a:gd name="connsiteX20" fmla="*/ 2528592 w 2597246"/>
                  <a:gd name="connsiteY20" fmla="*/ 2058657 h 2307053"/>
                  <a:gd name="connsiteX21" fmla="*/ 2597246 w 2597246"/>
                  <a:gd name="connsiteY21" fmla="*/ 2057196 h 2307053"/>
                  <a:gd name="connsiteX22" fmla="*/ 2503394 w 2597246"/>
                  <a:gd name="connsiteY22" fmla="*/ 2254032 h 2307053"/>
                  <a:gd name="connsiteX23" fmla="*/ 2288299 w 2597246"/>
                  <a:gd name="connsiteY23" fmla="*/ 2279959 h 2307053"/>
                  <a:gd name="connsiteX24" fmla="*/ 2127252 w 2597246"/>
                  <a:gd name="connsiteY24" fmla="*/ 2160909 h 2307053"/>
                  <a:gd name="connsiteX25" fmla="*/ 1984100 w 2597246"/>
                  <a:gd name="connsiteY25" fmla="*/ 1992924 h 2307053"/>
                  <a:gd name="connsiteX26" fmla="*/ 1876005 w 2597246"/>
                  <a:gd name="connsiteY26" fmla="*/ 1894324 h 2307053"/>
                  <a:gd name="connsiteX27" fmla="*/ 1617454 w 2597246"/>
                  <a:gd name="connsiteY27" fmla="*/ 1905645 h 2307053"/>
                  <a:gd name="connsiteX28" fmla="*/ 1481970 w 2597246"/>
                  <a:gd name="connsiteY28" fmla="*/ 2047336 h 2307053"/>
                  <a:gd name="connsiteX29" fmla="*/ 1350138 w 2597246"/>
                  <a:gd name="connsiteY29" fmla="*/ 2196697 h 2307053"/>
                  <a:gd name="connsiteX30" fmla="*/ 1128105 w 2597246"/>
                  <a:gd name="connsiteY30" fmla="*/ 2305157 h 2307053"/>
                  <a:gd name="connsiteX31" fmla="*/ 846913 w 2597246"/>
                  <a:gd name="connsiteY31" fmla="*/ 2175882 h 2307053"/>
                  <a:gd name="connsiteX32" fmla="*/ 757807 w 2597246"/>
                  <a:gd name="connsiteY32" fmla="*/ 1933399 h 2307053"/>
                  <a:gd name="connsiteX33" fmla="*/ 810029 w 2597246"/>
                  <a:gd name="connsiteY33" fmla="*/ 1574786 h 2307053"/>
                  <a:gd name="connsiteX34" fmla="*/ 1004672 w 2597246"/>
                  <a:gd name="connsiteY34" fmla="*/ 1197915 h 2307053"/>
                  <a:gd name="connsiteX35" fmla="*/ 1189821 w 2597246"/>
                  <a:gd name="connsiteY35" fmla="*/ 905767 h 2307053"/>
                  <a:gd name="connsiteX36" fmla="*/ 1322019 w 2597246"/>
                  <a:gd name="connsiteY36" fmla="*/ 587690 h 2307053"/>
                  <a:gd name="connsiteX37" fmla="*/ 75016 w 2597246"/>
                  <a:gd name="connsiteY37" fmla="*/ 154998 h 2307053"/>
                  <a:gd name="connsiteX0" fmla="*/ 0 w 2636190"/>
                  <a:gd name="connsiteY0" fmla="*/ 46464 h 2307053"/>
                  <a:gd name="connsiteX1" fmla="*/ 47204 w 2636190"/>
                  <a:gd name="connsiteY1" fmla="*/ 0 h 2307053"/>
                  <a:gd name="connsiteX2" fmla="*/ 1456161 w 2636190"/>
                  <a:gd name="connsiteY2" fmla="*/ 450299 h 2307053"/>
                  <a:gd name="connsiteX3" fmla="*/ 1415010 w 2636190"/>
                  <a:gd name="connsiteY3" fmla="*/ 702358 h 2307053"/>
                  <a:gd name="connsiteX4" fmla="*/ 1253963 w 2636190"/>
                  <a:gd name="connsiteY4" fmla="*/ 1031026 h 2307053"/>
                  <a:gd name="connsiteX5" fmla="*/ 1073927 w 2636190"/>
                  <a:gd name="connsiteY5" fmla="*/ 1303819 h 2307053"/>
                  <a:gd name="connsiteX6" fmla="*/ 890238 w 2636190"/>
                  <a:gd name="connsiteY6" fmla="*/ 1708079 h 2307053"/>
                  <a:gd name="connsiteX7" fmla="*/ 904481 w 2636190"/>
                  <a:gd name="connsiteY7" fmla="*/ 2017757 h 2307053"/>
                  <a:gd name="connsiteX8" fmla="*/ 1035217 w 2636190"/>
                  <a:gd name="connsiteY8" fmla="*/ 2185376 h 2307053"/>
                  <a:gd name="connsiteX9" fmla="*/ 1241913 w 2636190"/>
                  <a:gd name="connsiteY9" fmla="*/ 2190489 h 2307053"/>
                  <a:gd name="connsiteX10" fmla="*/ 1376300 w 2636190"/>
                  <a:gd name="connsiteY10" fmla="*/ 2072169 h 2307053"/>
                  <a:gd name="connsiteX11" fmla="*/ 1515436 w 2636190"/>
                  <a:gd name="connsiteY11" fmla="*/ 1908201 h 2307053"/>
                  <a:gd name="connsiteX12" fmla="*/ 1671005 w 2636190"/>
                  <a:gd name="connsiteY12" fmla="*/ 1788420 h 2307053"/>
                  <a:gd name="connsiteX13" fmla="*/ 1939417 w 2636190"/>
                  <a:gd name="connsiteY13" fmla="*/ 1805949 h 2307053"/>
                  <a:gd name="connsiteX14" fmla="*/ 2069057 w 2636190"/>
                  <a:gd name="connsiteY14" fmla="*/ 1914044 h 2307053"/>
                  <a:gd name="connsiteX15" fmla="*/ 2192856 w 2636190"/>
                  <a:gd name="connsiteY15" fmla="*/ 2064500 h 2307053"/>
                  <a:gd name="connsiteX16" fmla="*/ 2340390 w 2636190"/>
                  <a:gd name="connsiteY16" fmla="*/ 2192680 h 2307053"/>
                  <a:gd name="connsiteX17" fmla="*/ 2399915 w 2636190"/>
                  <a:gd name="connsiteY17" fmla="*/ 2212400 h 2307053"/>
                  <a:gd name="connsiteX18" fmla="*/ 2511662 w 2636190"/>
                  <a:gd name="connsiteY18" fmla="*/ 2164561 h 2307053"/>
                  <a:gd name="connsiteX19" fmla="*/ 2550372 w 2636190"/>
                  <a:gd name="connsiteY19" fmla="*/ 2068517 h 2307053"/>
                  <a:gd name="connsiteX20" fmla="*/ 2567536 w 2636190"/>
                  <a:gd name="connsiteY20" fmla="*/ 2058657 h 2307053"/>
                  <a:gd name="connsiteX21" fmla="*/ 2636190 w 2636190"/>
                  <a:gd name="connsiteY21" fmla="*/ 2057196 h 2307053"/>
                  <a:gd name="connsiteX22" fmla="*/ 2542338 w 2636190"/>
                  <a:gd name="connsiteY22" fmla="*/ 2254032 h 2307053"/>
                  <a:gd name="connsiteX23" fmla="*/ 2327243 w 2636190"/>
                  <a:gd name="connsiteY23" fmla="*/ 2279959 h 2307053"/>
                  <a:gd name="connsiteX24" fmla="*/ 2166196 w 2636190"/>
                  <a:gd name="connsiteY24" fmla="*/ 2160909 h 2307053"/>
                  <a:gd name="connsiteX25" fmla="*/ 2023044 w 2636190"/>
                  <a:gd name="connsiteY25" fmla="*/ 1992924 h 2307053"/>
                  <a:gd name="connsiteX26" fmla="*/ 1914949 w 2636190"/>
                  <a:gd name="connsiteY26" fmla="*/ 1894324 h 2307053"/>
                  <a:gd name="connsiteX27" fmla="*/ 1656398 w 2636190"/>
                  <a:gd name="connsiteY27" fmla="*/ 1905645 h 2307053"/>
                  <a:gd name="connsiteX28" fmla="*/ 1520914 w 2636190"/>
                  <a:gd name="connsiteY28" fmla="*/ 2047336 h 2307053"/>
                  <a:gd name="connsiteX29" fmla="*/ 1389082 w 2636190"/>
                  <a:gd name="connsiteY29" fmla="*/ 2196697 h 2307053"/>
                  <a:gd name="connsiteX30" fmla="*/ 1167049 w 2636190"/>
                  <a:gd name="connsiteY30" fmla="*/ 2305157 h 2307053"/>
                  <a:gd name="connsiteX31" fmla="*/ 885857 w 2636190"/>
                  <a:gd name="connsiteY31" fmla="*/ 2175882 h 2307053"/>
                  <a:gd name="connsiteX32" fmla="*/ 796751 w 2636190"/>
                  <a:gd name="connsiteY32" fmla="*/ 1933399 h 2307053"/>
                  <a:gd name="connsiteX33" fmla="*/ 848973 w 2636190"/>
                  <a:gd name="connsiteY33" fmla="*/ 1574786 h 2307053"/>
                  <a:gd name="connsiteX34" fmla="*/ 1043616 w 2636190"/>
                  <a:gd name="connsiteY34" fmla="*/ 1197915 h 2307053"/>
                  <a:gd name="connsiteX35" fmla="*/ 1228765 w 2636190"/>
                  <a:gd name="connsiteY35" fmla="*/ 905767 h 2307053"/>
                  <a:gd name="connsiteX36" fmla="*/ 1360963 w 2636190"/>
                  <a:gd name="connsiteY36" fmla="*/ 587690 h 2307053"/>
                  <a:gd name="connsiteX37" fmla="*/ 0 w 2636190"/>
                  <a:gd name="connsiteY37" fmla="*/ 46464 h 2307053"/>
                  <a:gd name="connsiteX0" fmla="*/ 0 w 2636190"/>
                  <a:gd name="connsiteY0" fmla="*/ 46464 h 2307053"/>
                  <a:gd name="connsiteX1" fmla="*/ 47204 w 2636190"/>
                  <a:gd name="connsiteY1" fmla="*/ 0 h 2307053"/>
                  <a:gd name="connsiteX2" fmla="*/ 1456161 w 2636190"/>
                  <a:gd name="connsiteY2" fmla="*/ 450299 h 2307053"/>
                  <a:gd name="connsiteX3" fmla="*/ 1415010 w 2636190"/>
                  <a:gd name="connsiteY3" fmla="*/ 702358 h 2307053"/>
                  <a:gd name="connsiteX4" fmla="*/ 1253963 w 2636190"/>
                  <a:gd name="connsiteY4" fmla="*/ 1031026 h 2307053"/>
                  <a:gd name="connsiteX5" fmla="*/ 1073927 w 2636190"/>
                  <a:gd name="connsiteY5" fmla="*/ 1303819 h 2307053"/>
                  <a:gd name="connsiteX6" fmla="*/ 890238 w 2636190"/>
                  <a:gd name="connsiteY6" fmla="*/ 1708079 h 2307053"/>
                  <a:gd name="connsiteX7" fmla="*/ 904481 w 2636190"/>
                  <a:gd name="connsiteY7" fmla="*/ 2017757 h 2307053"/>
                  <a:gd name="connsiteX8" fmla="*/ 1035217 w 2636190"/>
                  <a:gd name="connsiteY8" fmla="*/ 2185376 h 2307053"/>
                  <a:gd name="connsiteX9" fmla="*/ 1241913 w 2636190"/>
                  <a:gd name="connsiteY9" fmla="*/ 2190489 h 2307053"/>
                  <a:gd name="connsiteX10" fmla="*/ 1376300 w 2636190"/>
                  <a:gd name="connsiteY10" fmla="*/ 2072169 h 2307053"/>
                  <a:gd name="connsiteX11" fmla="*/ 1515436 w 2636190"/>
                  <a:gd name="connsiteY11" fmla="*/ 1908201 h 2307053"/>
                  <a:gd name="connsiteX12" fmla="*/ 1671005 w 2636190"/>
                  <a:gd name="connsiteY12" fmla="*/ 1788420 h 2307053"/>
                  <a:gd name="connsiteX13" fmla="*/ 1939417 w 2636190"/>
                  <a:gd name="connsiteY13" fmla="*/ 1805949 h 2307053"/>
                  <a:gd name="connsiteX14" fmla="*/ 2069057 w 2636190"/>
                  <a:gd name="connsiteY14" fmla="*/ 1914044 h 2307053"/>
                  <a:gd name="connsiteX15" fmla="*/ 2192856 w 2636190"/>
                  <a:gd name="connsiteY15" fmla="*/ 2064500 h 2307053"/>
                  <a:gd name="connsiteX16" fmla="*/ 2340390 w 2636190"/>
                  <a:gd name="connsiteY16" fmla="*/ 2192680 h 2307053"/>
                  <a:gd name="connsiteX17" fmla="*/ 2399915 w 2636190"/>
                  <a:gd name="connsiteY17" fmla="*/ 2212400 h 2307053"/>
                  <a:gd name="connsiteX18" fmla="*/ 2511662 w 2636190"/>
                  <a:gd name="connsiteY18" fmla="*/ 2164561 h 2307053"/>
                  <a:gd name="connsiteX19" fmla="*/ 2550372 w 2636190"/>
                  <a:gd name="connsiteY19" fmla="*/ 2068517 h 2307053"/>
                  <a:gd name="connsiteX20" fmla="*/ 2567536 w 2636190"/>
                  <a:gd name="connsiteY20" fmla="*/ 2058657 h 2307053"/>
                  <a:gd name="connsiteX21" fmla="*/ 2636190 w 2636190"/>
                  <a:gd name="connsiteY21" fmla="*/ 2057196 h 2307053"/>
                  <a:gd name="connsiteX22" fmla="*/ 2542338 w 2636190"/>
                  <a:gd name="connsiteY22" fmla="*/ 2254032 h 2307053"/>
                  <a:gd name="connsiteX23" fmla="*/ 2327243 w 2636190"/>
                  <a:gd name="connsiteY23" fmla="*/ 2279959 h 2307053"/>
                  <a:gd name="connsiteX24" fmla="*/ 2166196 w 2636190"/>
                  <a:gd name="connsiteY24" fmla="*/ 2160909 h 2307053"/>
                  <a:gd name="connsiteX25" fmla="*/ 2023044 w 2636190"/>
                  <a:gd name="connsiteY25" fmla="*/ 1992924 h 2307053"/>
                  <a:gd name="connsiteX26" fmla="*/ 1914949 w 2636190"/>
                  <a:gd name="connsiteY26" fmla="*/ 1894324 h 2307053"/>
                  <a:gd name="connsiteX27" fmla="*/ 1656398 w 2636190"/>
                  <a:gd name="connsiteY27" fmla="*/ 1905645 h 2307053"/>
                  <a:gd name="connsiteX28" fmla="*/ 1520914 w 2636190"/>
                  <a:gd name="connsiteY28" fmla="*/ 2047336 h 2307053"/>
                  <a:gd name="connsiteX29" fmla="*/ 1389082 w 2636190"/>
                  <a:gd name="connsiteY29" fmla="*/ 2196697 h 2307053"/>
                  <a:gd name="connsiteX30" fmla="*/ 1167049 w 2636190"/>
                  <a:gd name="connsiteY30" fmla="*/ 2305157 h 2307053"/>
                  <a:gd name="connsiteX31" fmla="*/ 885857 w 2636190"/>
                  <a:gd name="connsiteY31" fmla="*/ 2175882 h 2307053"/>
                  <a:gd name="connsiteX32" fmla="*/ 796751 w 2636190"/>
                  <a:gd name="connsiteY32" fmla="*/ 1933399 h 2307053"/>
                  <a:gd name="connsiteX33" fmla="*/ 848973 w 2636190"/>
                  <a:gd name="connsiteY33" fmla="*/ 1574786 h 2307053"/>
                  <a:gd name="connsiteX34" fmla="*/ 1043616 w 2636190"/>
                  <a:gd name="connsiteY34" fmla="*/ 1197915 h 2307053"/>
                  <a:gd name="connsiteX35" fmla="*/ 1228765 w 2636190"/>
                  <a:gd name="connsiteY35" fmla="*/ 905767 h 2307053"/>
                  <a:gd name="connsiteX36" fmla="*/ 1360963 w 2636190"/>
                  <a:gd name="connsiteY36" fmla="*/ 587690 h 2307053"/>
                  <a:gd name="connsiteX37" fmla="*/ 0 w 2636190"/>
                  <a:gd name="connsiteY37" fmla="*/ 46464 h 2307053"/>
                  <a:gd name="connsiteX0" fmla="*/ 0 w 2636190"/>
                  <a:gd name="connsiteY0" fmla="*/ 46464 h 2307053"/>
                  <a:gd name="connsiteX1" fmla="*/ 47204 w 2636190"/>
                  <a:gd name="connsiteY1" fmla="*/ 0 h 2307053"/>
                  <a:gd name="connsiteX2" fmla="*/ 1456161 w 2636190"/>
                  <a:gd name="connsiteY2" fmla="*/ 450299 h 2307053"/>
                  <a:gd name="connsiteX3" fmla="*/ 1415010 w 2636190"/>
                  <a:gd name="connsiteY3" fmla="*/ 702358 h 2307053"/>
                  <a:gd name="connsiteX4" fmla="*/ 1253963 w 2636190"/>
                  <a:gd name="connsiteY4" fmla="*/ 1031026 h 2307053"/>
                  <a:gd name="connsiteX5" fmla="*/ 1073927 w 2636190"/>
                  <a:gd name="connsiteY5" fmla="*/ 1303819 h 2307053"/>
                  <a:gd name="connsiteX6" fmla="*/ 890238 w 2636190"/>
                  <a:gd name="connsiteY6" fmla="*/ 1708079 h 2307053"/>
                  <a:gd name="connsiteX7" fmla="*/ 904481 w 2636190"/>
                  <a:gd name="connsiteY7" fmla="*/ 2017757 h 2307053"/>
                  <a:gd name="connsiteX8" fmla="*/ 1035217 w 2636190"/>
                  <a:gd name="connsiteY8" fmla="*/ 2185376 h 2307053"/>
                  <a:gd name="connsiteX9" fmla="*/ 1241913 w 2636190"/>
                  <a:gd name="connsiteY9" fmla="*/ 2190489 h 2307053"/>
                  <a:gd name="connsiteX10" fmla="*/ 1376300 w 2636190"/>
                  <a:gd name="connsiteY10" fmla="*/ 2072169 h 2307053"/>
                  <a:gd name="connsiteX11" fmla="*/ 1515436 w 2636190"/>
                  <a:gd name="connsiteY11" fmla="*/ 1908201 h 2307053"/>
                  <a:gd name="connsiteX12" fmla="*/ 1671005 w 2636190"/>
                  <a:gd name="connsiteY12" fmla="*/ 1788420 h 2307053"/>
                  <a:gd name="connsiteX13" fmla="*/ 1939417 w 2636190"/>
                  <a:gd name="connsiteY13" fmla="*/ 1805949 h 2307053"/>
                  <a:gd name="connsiteX14" fmla="*/ 2069057 w 2636190"/>
                  <a:gd name="connsiteY14" fmla="*/ 1914044 h 2307053"/>
                  <a:gd name="connsiteX15" fmla="*/ 2192856 w 2636190"/>
                  <a:gd name="connsiteY15" fmla="*/ 2064500 h 2307053"/>
                  <a:gd name="connsiteX16" fmla="*/ 2340390 w 2636190"/>
                  <a:gd name="connsiteY16" fmla="*/ 2192680 h 2307053"/>
                  <a:gd name="connsiteX17" fmla="*/ 2399915 w 2636190"/>
                  <a:gd name="connsiteY17" fmla="*/ 2212400 h 2307053"/>
                  <a:gd name="connsiteX18" fmla="*/ 2511662 w 2636190"/>
                  <a:gd name="connsiteY18" fmla="*/ 2164561 h 2307053"/>
                  <a:gd name="connsiteX19" fmla="*/ 2550372 w 2636190"/>
                  <a:gd name="connsiteY19" fmla="*/ 2068517 h 2307053"/>
                  <a:gd name="connsiteX20" fmla="*/ 2567536 w 2636190"/>
                  <a:gd name="connsiteY20" fmla="*/ 2058657 h 2307053"/>
                  <a:gd name="connsiteX21" fmla="*/ 2636190 w 2636190"/>
                  <a:gd name="connsiteY21" fmla="*/ 2057196 h 2307053"/>
                  <a:gd name="connsiteX22" fmla="*/ 2542338 w 2636190"/>
                  <a:gd name="connsiteY22" fmla="*/ 2254032 h 2307053"/>
                  <a:gd name="connsiteX23" fmla="*/ 2327243 w 2636190"/>
                  <a:gd name="connsiteY23" fmla="*/ 2279959 h 2307053"/>
                  <a:gd name="connsiteX24" fmla="*/ 2166196 w 2636190"/>
                  <a:gd name="connsiteY24" fmla="*/ 2160909 h 2307053"/>
                  <a:gd name="connsiteX25" fmla="*/ 2023044 w 2636190"/>
                  <a:gd name="connsiteY25" fmla="*/ 1992924 h 2307053"/>
                  <a:gd name="connsiteX26" fmla="*/ 1914949 w 2636190"/>
                  <a:gd name="connsiteY26" fmla="*/ 1894324 h 2307053"/>
                  <a:gd name="connsiteX27" fmla="*/ 1656398 w 2636190"/>
                  <a:gd name="connsiteY27" fmla="*/ 1905645 h 2307053"/>
                  <a:gd name="connsiteX28" fmla="*/ 1520914 w 2636190"/>
                  <a:gd name="connsiteY28" fmla="*/ 2047336 h 2307053"/>
                  <a:gd name="connsiteX29" fmla="*/ 1389082 w 2636190"/>
                  <a:gd name="connsiteY29" fmla="*/ 2196697 h 2307053"/>
                  <a:gd name="connsiteX30" fmla="*/ 1167049 w 2636190"/>
                  <a:gd name="connsiteY30" fmla="*/ 2305157 h 2307053"/>
                  <a:gd name="connsiteX31" fmla="*/ 885857 w 2636190"/>
                  <a:gd name="connsiteY31" fmla="*/ 2175882 h 2307053"/>
                  <a:gd name="connsiteX32" fmla="*/ 796751 w 2636190"/>
                  <a:gd name="connsiteY32" fmla="*/ 1933399 h 2307053"/>
                  <a:gd name="connsiteX33" fmla="*/ 848973 w 2636190"/>
                  <a:gd name="connsiteY33" fmla="*/ 1574786 h 2307053"/>
                  <a:gd name="connsiteX34" fmla="*/ 1043616 w 2636190"/>
                  <a:gd name="connsiteY34" fmla="*/ 1197915 h 2307053"/>
                  <a:gd name="connsiteX35" fmla="*/ 1228765 w 2636190"/>
                  <a:gd name="connsiteY35" fmla="*/ 905767 h 2307053"/>
                  <a:gd name="connsiteX36" fmla="*/ 1360963 w 2636190"/>
                  <a:gd name="connsiteY36" fmla="*/ 587690 h 2307053"/>
                  <a:gd name="connsiteX37" fmla="*/ 0 w 2636190"/>
                  <a:gd name="connsiteY37" fmla="*/ 46464 h 2307053"/>
                  <a:gd name="connsiteX0" fmla="*/ 0 w 2636190"/>
                  <a:gd name="connsiteY0" fmla="*/ 46464 h 2307053"/>
                  <a:gd name="connsiteX1" fmla="*/ 55344 w 2636190"/>
                  <a:gd name="connsiteY1" fmla="*/ 0 h 2307053"/>
                  <a:gd name="connsiteX2" fmla="*/ 1456161 w 2636190"/>
                  <a:gd name="connsiteY2" fmla="*/ 450299 h 2307053"/>
                  <a:gd name="connsiteX3" fmla="*/ 1415010 w 2636190"/>
                  <a:gd name="connsiteY3" fmla="*/ 702358 h 2307053"/>
                  <a:gd name="connsiteX4" fmla="*/ 1253963 w 2636190"/>
                  <a:gd name="connsiteY4" fmla="*/ 1031026 h 2307053"/>
                  <a:gd name="connsiteX5" fmla="*/ 1073927 w 2636190"/>
                  <a:gd name="connsiteY5" fmla="*/ 1303819 h 2307053"/>
                  <a:gd name="connsiteX6" fmla="*/ 890238 w 2636190"/>
                  <a:gd name="connsiteY6" fmla="*/ 1708079 h 2307053"/>
                  <a:gd name="connsiteX7" fmla="*/ 904481 w 2636190"/>
                  <a:gd name="connsiteY7" fmla="*/ 2017757 h 2307053"/>
                  <a:gd name="connsiteX8" fmla="*/ 1035217 w 2636190"/>
                  <a:gd name="connsiteY8" fmla="*/ 2185376 h 2307053"/>
                  <a:gd name="connsiteX9" fmla="*/ 1241913 w 2636190"/>
                  <a:gd name="connsiteY9" fmla="*/ 2190489 h 2307053"/>
                  <a:gd name="connsiteX10" fmla="*/ 1376300 w 2636190"/>
                  <a:gd name="connsiteY10" fmla="*/ 2072169 h 2307053"/>
                  <a:gd name="connsiteX11" fmla="*/ 1515436 w 2636190"/>
                  <a:gd name="connsiteY11" fmla="*/ 1908201 h 2307053"/>
                  <a:gd name="connsiteX12" fmla="*/ 1671005 w 2636190"/>
                  <a:gd name="connsiteY12" fmla="*/ 1788420 h 2307053"/>
                  <a:gd name="connsiteX13" fmla="*/ 1939417 w 2636190"/>
                  <a:gd name="connsiteY13" fmla="*/ 1805949 h 2307053"/>
                  <a:gd name="connsiteX14" fmla="*/ 2069057 w 2636190"/>
                  <a:gd name="connsiteY14" fmla="*/ 1914044 h 2307053"/>
                  <a:gd name="connsiteX15" fmla="*/ 2192856 w 2636190"/>
                  <a:gd name="connsiteY15" fmla="*/ 2064500 h 2307053"/>
                  <a:gd name="connsiteX16" fmla="*/ 2340390 w 2636190"/>
                  <a:gd name="connsiteY16" fmla="*/ 2192680 h 2307053"/>
                  <a:gd name="connsiteX17" fmla="*/ 2399915 w 2636190"/>
                  <a:gd name="connsiteY17" fmla="*/ 2212400 h 2307053"/>
                  <a:gd name="connsiteX18" fmla="*/ 2511662 w 2636190"/>
                  <a:gd name="connsiteY18" fmla="*/ 2164561 h 2307053"/>
                  <a:gd name="connsiteX19" fmla="*/ 2550372 w 2636190"/>
                  <a:gd name="connsiteY19" fmla="*/ 2068517 h 2307053"/>
                  <a:gd name="connsiteX20" fmla="*/ 2567536 w 2636190"/>
                  <a:gd name="connsiteY20" fmla="*/ 2058657 h 2307053"/>
                  <a:gd name="connsiteX21" fmla="*/ 2636190 w 2636190"/>
                  <a:gd name="connsiteY21" fmla="*/ 2057196 h 2307053"/>
                  <a:gd name="connsiteX22" fmla="*/ 2542338 w 2636190"/>
                  <a:gd name="connsiteY22" fmla="*/ 2254032 h 2307053"/>
                  <a:gd name="connsiteX23" fmla="*/ 2327243 w 2636190"/>
                  <a:gd name="connsiteY23" fmla="*/ 2279959 h 2307053"/>
                  <a:gd name="connsiteX24" fmla="*/ 2166196 w 2636190"/>
                  <a:gd name="connsiteY24" fmla="*/ 2160909 h 2307053"/>
                  <a:gd name="connsiteX25" fmla="*/ 2023044 w 2636190"/>
                  <a:gd name="connsiteY25" fmla="*/ 1992924 h 2307053"/>
                  <a:gd name="connsiteX26" fmla="*/ 1914949 w 2636190"/>
                  <a:gd name="connsiteY26" fmla="*/ 1894324 h 2307053"/>
                  <a:gd name="connsiteX27" fmla="*/ 1656398 w 2636190"/>
                  <a:gd name="connsiteY27" fmla="*/ 1905645 h 2307053"/>
                  <a:gd name="connsiteX28" fmla="*/ 1520914 w 2636190"/>
                  <a:gd name="connsiteY28" fmla="*/ 2047336 h 2307053"/>
                  <a:gd name="connsiteX29" fmla="*/ 1389082 w 2636190"/>
                  <a:gd name="connsiteY29" fmla="*/ 2196697 h 2307053"/>
                  <a:gd name="connsiteX30" fmla="*/ 1167049 w 2636190"/>
                  <a:gd name="connsiteY30" fmla="*/ 2305157 h 2307053"/>
                  <a:gd name="connsiteX31" fmla="*/ 885857 w 2636190"/>
                  <a:gd name="connsiteY31" fmla="*/ 2175882 h 2307053"/>
                  <a:gd name="connsiteX32" fmla="*/ 796751 w 2636190"/>
                  <a:gd name="connsiteY32" fmla="*/ 1933399 h 2307053"/>
                  <a:gd name="connsiteX33" fmla="*/ 848973 w 2636190"/>
                  <a:gd name="connsiteY33" fmla="*/ 1574786 h 2307053"/>
                  <a:gd name="connsiteX34" fmla="*/ 1043616 w 2636190"/>
                  <a:gd name="connsiteY34" fmla="*/ 1197915 h 2307053"/>
                  <a:gd name="connsiteX35" fmla="*/ 1228765 w 2636190"/>
                  <a:gd name="connsiteY35" fmla="*/ 905767 h 2307053"/>
                  <a:gd name="connsiteX36" fmla="*/ 1360963 w 2636190"/>
                  <a:gd name="connsiteY36" fmla="*/ 587690 h 2307053"/>
                  <a:gd name="connsiteX37" fmla="*/ 0 w 2636190"/>
                  <a:gd name="connsiteY37" fmla="*/ 46464 h 2307053"/>
                  <a:gd name="connsiteX0" fmla="*/ 0 w 2649757"/>
                  <a:gd name="connsiteY0" fmla="*/ 46464 h 2307053"/>
                  <a:gd name="connsiteX1" fmla="*/ 68911 w 2649757"/>
                  <a:gd name="connsiteY1" fmla="*/ 0 h 2307053"/>
                  <a:gd name="connsiteX2" fmla="*/ 1469728 w 2649757"/>
                  <a:gd name="connsiteY2" fmla="*/ 450299 h 2307053"/>
                  <a:gd name="connsiteX3" fmla="*/ 1428577 w 2649757"/>
                  <a:gd name="connsiteY3" fmla="*/ 702358 h 2307053"/>
                  <a:gd name="connsiteX4" fmla="*/ 1267530 w 2649757"/>
                  <a:gd name="connsiteY4" fmla="*/ 1031026 h 2307053"/>
                  <a:gd name="connsiteX5" fmla="*/ 1087494 w 2649757"/>
                  <a:gd name="connsiteY5" fmla="*/ 1303819 h 2307053"/>
                  <a:gd name="connsiteX6" fmla="*/ 903805 w 2649757"/>
                  <a:gd name="connsiteY6" fmla="*/ 1708079 h 2307053"/>
                  <a:gd name="connsiteX7" fmla="*/ 918048 w 2649757"/>
                  <a:gd name="connsiteY7" fmla="*/ 2017757 h 2307053"/>
                  <a:gd name="connsiteX8" fmla="*/ 1048784 w 2649757"/>
                  <a:gd name="connsiteY8" fmla="*/ 2185376 h 2307053"/>
                  <a:gd name="connsiteX9" fmla="*/ 1255480 w 2649757"/>
                  <a:gd name="connsiteY9" fmla="*/ 2190489 h 2307053"/>
                  <a:gd name="connsiteX10" fmla="*/ 1389867 w 2649757"/>
                  <a:gd name="connsiteY10" fmla="*/ 2072169 h 2307053"/>
                  <a:gd name="connsiteX11" fmla="*/ 1529003 w 2649757"/>
                  <a:gd name="connsiteY11" fmla="*/ 1908201 h 2307053"/>
                  <a:gd name="connsiteX12" fmla="*/ 1684572 w 2649757"/>
                  <a:gd name="connsiteY12" fmla="*/ 1788420 h 2307053"/>
                  <a:gd name="connsiteX13" fmla="*/ 1952984 w 2649757"/>
                  <a:gd name="connsiteY13" fmla="*/ 1805949 h 2307053"/>
                  <a:gd name="connsiteX14" fmla="*/ 2082624 w 2649757"/>
                  <a:gd name="connsiteY14" fmla="*/ 1914044 h 2307053"/>
                  <a:gd name="connsiteX15" fmla="*/ 2206423 w 2649757"/>
                  <a:gd name="connsiteY15" fmla="*/ 2064500 h 2307053"/>
                  <a:gd name="connsiteX16" fmla="*/ 2353957 w 2649757"/>
                  <a:gd name="connsiteY16" fmla="*/ 2192680 h 2307053"/>
                  <a:gd name="connsiteX17" fmla="*/ 2413482 w 2649757"/>
                  <a:gd name="connsiteY17" fmla="*/ 2212400 h 2307053"/>
                  <a:gd name="connsiteX18" fmla="*/ 2525229 w 2649757"/>
                  <a:gd name="connsiteY18" fmla="*/ 2164561 h 2307053"/>
                  <a:gd name="connsiteX19" fmla="*/ 2563939 w 2649757"/>
                  <a:gd name="connsiteY19" fmla="*/ 2068517 h 2307053"/>
                  <a:gd name="connsiteX20" fmla="*/ 2581103 w 2649757"/>
                  <a:gd name="connsiteY20" fmla="*/ 2058657 h 2307053"/>
                  <a:gd name="connsiteX21" fmla="*/ 2649757 w 2649757"/>
                  <a:gd name="connsiteY21" fmla="*/ 2057196 h 2307053"/>
                  <a:gd name="connsiteX22" fmla="*/ 2555905 w 2649757"/>
                  <a:gd name="connsiteY22" fmla="*/ 2254032 h 2307053"/>
                  <a:gd name="connsiteX23" fmla="*/ 2340810 w 2649757"/>
                  <a:gd name="connsiteY23" fmla="*/ 2279959 h 2307053"/>
                  <a:gd name="connsiteX24" fmla="*/ 2179763 w 2649757"/>
                  <a:gd name="connsiteY24" fmla="*/ 2160909 h 2307053"/>
                  <a:gd name="connsiteX25" fmla="*/ 2036611 w 2649757"/>
                  <a:gd name="connsiteY25" fmla="*/ 1992924 h 2307053"/>
                  <a:gd name="connsiteX26" fmla="*/ 1928516 w 2649757"/>
                  <a:gd name="connsiteY26" fmla="*/ 1894324 h 2307053"/>
                  <a:gd name="connsiteX27" fmla="*/ 1669965 w 2649757"/>
                  <a:gd name="connsiteY27" fmla="*/ 1905645 h 2307053"/>
                  <a:gd name="connsiteX28" fmla="*/ 1534481 w 2649757"/>
                  <a:gd name="connsiteY28" fmla="*/ 2047336 h 2307053"/>
                  <a:gd name="connsiteX29" fmla="*/ 1402649 w 2649757"/>
                  <a:gd name="connsiteY29" fmla="*/ 2196697 h 2307053"/>
                  <a:gd name="connsiteX30" fmla="*/ 1180616 w 2649757"/>
                  <a:gd name="connsiteY30" fmla="*/ 2305157 h 2307053"/>
                  <a:gd name="connsiteX31" fmla="*/ 899424 w 2649757"/>
                  <a:gd name="connsiteY31" fmla="*/ 2175882 h 2307053"/>
                  <a:gd name="connsiteX32" fmla="*/ 810318 w 2649757"/>
                  <a:gd name="connsiteY32" fmla="*/ 1933399 h 2307053"/>
                  <a:gd name="connsiteX33" fmla="*/ 862540 w 2649757"/>
                  <a:gd name="connsiteY33" fmla="*/ 1574786 h 2307053"/>
                  <a:gd name="connsiteX34" fmla="*/ 1057183 w 2649757"/>
                  <a:gd name="connsiteY34" fmla="*/ 1197915 h 2307053"/>
                  <a:gd name="connsiteX35" fmla="*/ 1242332 w 2649757"/>
                  <a:gd name="connsiteY35" fmla="*/ 905767 h 2307053"/>
                  <a:gd name="connsiteX36" fmla="*/ 1374530 w 2649757"/>
                  <a:gd name="connsiteY36" fmla="*/ 587690 h 2307053"/>
                  <a:gd name="connsiteX37" fmla="*/ 0 w 2649757"/>
                  <a:gd name="connsiteY37" fmla="*/ 46464 h 2307053"/>
                  <a:gd name="connsiteX0" fmla="*/ 0 w 2649757"/>
                  <a:gd name="connsiteY0" fmla="*/ 46464 h 2307053"/>
                  <a:gd name="connsiteX1" fmla="*/ 68911 w 2649757"/>
                  <a:gd name="connsiteY1" fmla="*/ 0 h 2307053"/>
                  <a:gd name="connsiteX2" fmla="*/ 1469728 w 2649757"/>
                  <a:gd name="connsiteY2" fmla="*/ 450299 h 2307053"/>
                  <a:gd name="connsiteX3" fmla="*/ 1428577 w 2649757"/>
                  <a:gd name="connsiteY3" fmla="*/ 702358 h 2307053"/>
                  <a:gd name="connsiteX4" fmla="*/ 1267530 w 2649757"/>
                  <a:gd name="connsiteY4" fmla="*/ 1031026 h 2307053"/>
                  <a:gd name="connsiteX5" fmla="*/ 1087494 w 2649757"/>
                  <a:gd name="connsiteY5" fmla="*/ 1303819 h 2307053"/>
                  <a:gd name="connsiteX6" fmla="*/ 903805 w 2649757"/>
                  <a:gd name="connsiteY6" fmla="*/ 1708079 h 2307053"/>
                  <a:gd name="connsiteX7" fmla="*/ 918048 w 2649757"/>
                  <a:gd name="connsiteY7" fmla="*/ 2017757 h 2307053"/>
                  <a:gd name="connsiteX8" fmla="*/ 1048784 w 2649757"/>
                  <a:gd name="connsiteY8" fmla="*/ 2185376 h 2307053"/>
                  <a:gd name="connsiteX9" fmla="*/ 1255480 w 2649757"/>
                  <a:gd name="connsiteY9" fmla="*/ 2190489 h 2307053"/>
                  <a:gd name="connsiteX10" fmla="*/ 1389867 w 2649757"/>
                  <a:gd name="connsiteY10" fmla="*/ 2072169 h 2307053"/>
                  <a:gd name="connsiteX11" fmla="*/ 1529003 w 2649757"/>
                  <a:gd name="connsiteY11" fmla="*/ 1908201 h 2307053"/>
                  <a:gd name="connsiteX12" fmla="*/ 1684572 w 2649757"/>
                  <a:gd name="connsiteY12" fmla="*/ 1788420 h 2307053"/>
                  <a:gd name="connsiteX13" fmla="*/ 1952984 w 2649757"/>
                  <a:gd name="connsiteY13" fmla="*/ 1805949 h 2307053"/>
                  <a:gd name="connsiteX14" fmla="*/ 2082624 w 2649757"/>
                  <a:gd name="connsiteY14" fmla="*/ 1914044 h 2307053"/>
                  <a:gd name="connsiteX15" fmla="*/ 2206423 w 2649757"/>
                  <a:gd name="connsiteY15" fmla="*/ 2064500 h 2307053"/>
                  <a:gd name="connsiteX16" fmla="*/ 2353957 w 2649757"/>
                  <a:gd name="connsiteY16" fmla="*/ 2192680 h 2307053"/>
                  <a:gd name="connsiteX17" fmla="*/ 2413482 w 2649757"/>
                  <a:gd name="connsiteY17" fmla="*/ 2212400 h 2307053"/>
                  <a:gd name="connsiteX18" fmla="*/ 2525229 w 2649757"/>
                  <a:gd name="connsiteY18" fmla="*/ 2164561 h 2307053"/>
                  <a:gd name="connsiteX19" fmla="*/ 2563939 w 2649757"/>
                  <a:gd name="connsiteY19" fmla="*/ 2068517 h 2307053"/>
                  <a:gd name="connsiteX20" fmla="*/ 2581103 w 2649757"/>
                  <a:gd name="connsiteY20" fmla="*/ 2058657 h 2307053"/>
                  <a:gd name="connsiteX21" fmla="*/ 2649757 w 2649757"/>
                  <a:gd name="connsiteY21" fmla="*/ 2057196 h 2307053"/>
                  <a:gd name="connsiteX22" fmla="*/ 2555905 w 2649757"/>
                  <a:gd name="connsiteY22" fmla="*/ 2254032 h 2307053"/>
                  <a:gd name="connsiteX23" fmla="*/ 2340810 w 2649757"/>
                  <a:gd name="connsiteY23" fmla="*/ 2279959 h 2307053"/>
                  <a:gd name="connsiteX24" fmla="*/ 2179763 w 2649757"/>
                  <a:gd name="connsiteY24" fmla="*/ 2160909 h 2307053"/>
                  <a:gd name="connsiteX25" fmla="*/ 2036611 w 2649757"/>
                  <a:gd name="connsiteY25" fmla="*/ 1992924 h 2307053"/>
                  <a:gd name="connsiteX26" fmla="*/ 1928516 w 2649757"/>
                  <a:gd name="connsiteY26" fmla="*/ 1894324 h 2307053"/>
                  <a:gd name="connsiteX27" fmla="*/ 1669965 w 2649757"/>
                  <a:gd name="connsiteY27" fmla="*/ 1905645 h 2307053"/>
                  <a:gd name="connsiteX28" fmla="*/ 1534481 w 2649757"/>
                  <a:gd name="connsiteY28" fmla="*/ 2047336 h 2307053"/>
                  <a:gd name="connsiteX29" fmla="*/ 1402649 w 2649757"/>
                  <a:gd name="connsiteY29" fmla="*/ 2196697 h 2307053"/>
                  <a:gd name="connsiteX30" fmla="*/ 1180616 w 2649757"/>
                  <a:gd name="connsiteY30" fmla="*/ 2305157 h 2307053"/>
                  <a:gd name="connsiteX31" fmla="*/ 899424 w 2649757"/>
                  <a:gd name="connsiteY31" fmla="*/ 2175882 h 2307053"/>
                  <a:gd name="connsiteX32" fmla="*/ 810318 w 2649757"/>
                  <a:gd name="connsiteY32" fmla="*/ 1933399 h 2307053"/>
                  <a:gd name="connsiteX33" fmla="*/ 862540 w 2649757"/>
                  <a:gd name="connsiteY33" fmla="*/ 1574786 h 2307053"/>
                  <a:gd name="connsiteX34" fmla="*/ 1057183 w 2649757"/>
                  <a:gd name="connsiteY34" fmla="*/ 1197915 h 2307053"/>
                  <a:gd name="connsiteX35" fmla="*/ 1242332 w 2649757"/>
                  <a:gd name="connsiteY35" fmla="*/ 905767 h 2307053"/>
                  <a:gd name="connsiteX36" fmla="*/ 1374530 w 2649757"/>
                  <a:gd name="connsiteY36" fmla="*/ 587690 h 2307053"/>
                  <a:gd name="connsiteX37" fmla="*/ 0 w 2649757"/>
                  <a:gd name="connsiteY37" fmla="*/ 46464 h 2307053"/>
                  <a:gd name="connsiteX0" fmla="*/ 0 w 2649757"/>
                  <a:gd name="connsiteY0" fmla="*/ 46464 h 2307053"/>
                  <a:gd name="connsiteX1" fmla="*/ 68911 w 2649757"/>
                  <a:gd name="connsiteY1" fmla="*/ 0 h 2307053"/>
                  <a:gd name="connsiteX2" fmla="*/ 1488722 w 2649757"/>
                  <a:gd name="connsiteY2" fmla="*/ 420452 h 2307053"/>
                  <a:gd name="connsiteX3" fmla="*/ 1428577 w 2649757"/>
                  <a:gd name="connsiteY3" fmla="*/ 702358 h 2307053"/>
                  <a:gd name="connsiteX4" fmla="*/ 1267530 w 2649757"/>
                  <a:gd name="connsiteY4" fmla="*/ 1031026 h 2307053"/>
                  <a:gd name="connsiteX5" fmla="*/ 1087494 w 2649757"/>
                  <a:gd name="connsiteY5" fmla="*/ 1303819 h 2307053"/>
                  <a:gd name="connsiteX6" fmla="*/ 903805 w 2649757"/>
                  <a:gd name="connsiteY6" fmla="*/ 1708079 h 2307053"/>
                  <a:gd name="connsiteX7" fmla="*/ 918048 w 2649757"/>
                  <a:gd name="connsiteY7" fmla="*/ 2017757 h 2307053"/>
                  <a:gd name="connsiteX8" fmla="*/ 1048784 w 2649757"/>
                  <a:gd name="connsiteY8" fmla="*/ 2185376 h 2307053"/>
                  <a:gd name="connsiteX9" fmla="*/ 1255480 w 2649757"/>
                  <a:gd name="connsiteY9" fmla="*/ 2190489 h 2307053"/>
                  <a:gd name="connsiteX10" fmla="*/ 1389867 w 2649757"/>
                  <a:gd name="connsiteY10" fmla="*/ 2072169 h 2307053"/>
                  <a:gd name="connsiteX11" fmla="*/ 1529003 w 2649757"/>
                  <a:gd name="connsiteY11" fmla="*/ 1908201 h 2307053"/>
                  <a:gd name="connsiteX12" fmla="*/ 1684572 w 2649757"/>
                  <a:gd name="connsiteY12" fmla="*/ 1788420 h 2307053"/>
                  <a:gd name="connsiteX13" fmla="*/ 1952984 w 2649757"/>
                  <a:gd name="connsiteY13" fmla="*/ 1805949 h 2307053"/>
                  <a:gd name="connsiteX14" fmla="*/ 2082624 w 2649757"/>
                  <a:gd name="connsiteY14" fmla="*/ 1914044 h 2307053"/>
                  <a:gd name="connsiteX15" fmla="*/ 2206423 w 2649757"/>
                  <a:gd name="connsiteY15" fmla="*/ 2064500 h 2307053"/>
                  <a:gd name="connsiteX16" fmla="*/ 2353957 w 2649757"/>
                  <a:gd name="connsiteY16" fmla="*/ 2192680 h 2307053"/>
                  <a:gd name="connsiteX17" fmla="*/ 2413482 w 2649757"/>
                  <a:gd name="connsiteY17" fmla="*/ 2212400 h 2307053"/>
                  <a:gd name="connsiteX18" fmla="*/ 2525229 w 2649757"/>
                  <a:gd name="connsiteY18" fmla="*/ 2164561 h 2307053"/>
                  <a:gd name="connsiteX19" fmla="*/ 2563939 w 2649757"/>
                  <a:gd name="connsiteY19" fmla="*/ 2068517 h 2307053"/>
                  <a:gd name="connsiteX20" fmla="*/ 2581103 w 2649757"/>
                  <a:gd name="connsiteY20" fmla="*/ 2058657 h 2307053"/>
                  <a:gd name="connsiteX21" fmla="*/ 2649757 w 2649757"/>
                  <a:gd name="connsiteY21" fmla="*/ 2057196 h 2307053"/>
                  <a:gd name="connsiteX22" fmla="*/ 2555905 w 2649757"/>
                  <a:gd name="connsiteY22" fmla="*/ 2254032 h 2307053"/>
                  <a:gd name="connsiteX23" fmla="*/ 2340810 w 2649757"/>
                  <a:gd name="connsiteY23" fmla="*/ 2279959 h 2307053"/>
                  <a:gd name="connsiteX24" fmla="*/ 2179763 w 2649757"/>
                  <a:gd name="connsiteY24" fmla="*/ 2160909 h 2307053"/>
                  <a:gd name="connsiteX25" fmla="*/ 2036611 w 2649757"/>
                  <a:gd name="connsiteY25" fmla="*/ 1992924 h 2307053"/>
                  <a:gd name="connsiteX26" fmla="*/ 1928516 w 2649757"/>
                  <a:gd name="connsiteY26" fmla="*/ 1894324 h 2307053"/>
                  <a:gd name="connsiteX27" fmla="*/ 1669965 w 2649757"/>
                  <a:gd name="connsiteY27" fmla="*/ 1905645 h 2307053"/>
                  <a:gd name="connsiteX28" fmla="*/ 1534481 w 2649757"/>
                  <a:gd name="connsiteY28" fmla="*/ 2047336 h 2307053"/>
                  <a:gd name="connsiteX29" fmla="*/ 1402649 w 2649757"/>
                  <a:gd name="connsiteY29" fmla="*/ 2196697 h 2307053"/>
                  <a:gd name="connsiteX30" fmla="*/ 1180616 w 2649757"/>
                  <a:gd name="connsiteY30" fmla="*/ 2305157 h 2307053"/>
                  <a:gd name="connsiteX31" fmla="*/ 899424 w 2649757"/>
                  <a:gd name="connsiteY31" fmla="*/ 2175882 h 2307053"/>
                  <a:gd name="connsiteX32" fmla="*/ 810318 w 2649757"/>
                  <a:gd name="connsiteY32" fmla="*/ 1933399 h 2307053"/>
                  <a:gd name="connsiteX33" fmla="*/ 862540 w 2649757"/>
                  <a:gd name="connsiteY33" fmla="*/ 1574786 h 2307053"/>
                  <a:gd name="connsiteX34" fmla="*/ 1057183 w 2649757"/>
                  <a:gd name="connsiteY34" fmla="*/ 1197915 h 2307053"/>
                  <a:gd name="connsiteX35" fmla="*/ 1242332 w 2649757"/>
                  <a:gd name="connsiteY35" fmla="*/ 905767 h 2307053"/>
                  <a:gd name="connsiteX36" fmla="*/ 1374530 w 2649757"/>
                  <a:gd name="connsiteY36" fmla="*/ 587690 h 2307053"/>
                  <a:gd name="connsiteX37" fmla="*/ 0 w 2649757"/>
                  <a:gd name="connsiteY37" fmla="*/ 46464 h 2307053"/>
                  <a:gd name="connsiteX0" fmla="*/ 0 w 2649757"/>
                  <a:gd name="connsiteY0" fmla="*/ 46464 h 2307053"/>
                  <a:gd name="connsiteX1" fmla="*/ 68911 w 2649757"/>
                  <a:gd name="connsiteY1" fmla="*/ 0 h 2307053"/>
                  <a:gd name="connsiteX2" fmla="*/ 1477869 w 2649757"/>
                  <a:gd name="connsiteY2" fmla="*/ 485572 h 2307053"/>
                  <a:gd name="connsiteX3" fmla="*/ 1428577 w 2649757"/>
                  <a:gd name="connsiteY3" fmla="*/ 702358 h 2307053"/>
                  <a:gd name="connsiteX4" fmla="*/ 1267530 w 2649757"/>
                  <a:gd name="connsiteY4" fmla="*/ 1031026 h 2307053"/>
                  <a:gd name="connsiteX5" fmla="*/ 1087494 w 2649757"/>
                  <a:gd name="connsiteY5" fmla="*/ 1303819 h 2307053"/>
                  <a:gd name="connsiteX6" fmla="*/ 903805 w 2649757"/>
                  <a:gd name="connsiteY6" fmla="*/ 1708079 h 2307053"/>
                  <a:gd name="connsiteX7" fmla="*/ 918048 w 2649757"/>
                  <a:gd name="connsiteY7" fmla="*/ 2017757 h 2307053"/>
                  <a:gd name="connsiteX8" fmla="*/ 1048784 w 2649757"/>
                  <a:gd name="connsiteY8" fmla="*/ 2185376 h 2307053"/>
                  <a:gd name="connsiteX9" fmla="*/ 1255480 w 2649757"/>
                  <a:gd name="connsiteY9" fmla="*/ 2190489 h 2307053"/>
                  <a:gd name="connsiteX10" fmla="*/ 1389867 w 2649757"/>
                  <a:gd name="connsiteY10" fmla="*/ 2072169 h 2307053"/>
                  <a:gd name="connsiteX11" fmla="*/ 1529003 w 2649757"/>
                  <a:gd name="connsiteY11" fmla="*/ 1908201 h 2307053"/>
                  <a:gd name="connsiteX12" fmla="*/ 1684572 w 2649757"/>
                  <a:gd name="connsiteY12" fmla="*/ 1788420 h 2307053"/>
                  <a:gd name="connsiteX13" fmla="*/ 1952984 w 2649757"/>
                  <a:gd name="connsiteY13" fmla="*/ 1805949 h 2307053"/>
                  <a:gd name="connsiteX14" fmla="*/ 2082624 w 2649757"/>
                  <a:gd name="connsiteY14" fmla="*/ 1914044 h 2307053"/>
                  <a:gd name="connsiteX15" fmla="*/ 2206423 w 2649757"/>
                  <a:gd name="connsiteY15" fmla="*/ 2064500 h 2307053"/>
                  <a:gd name="connsiteX16" fmla="*/ 2353957 w 2649757"/>
                  <a:gd name="connsiteY16" fmla="*/ 2192680 h 2307053"/>
                  <a:gd name="connsiteX17" fmla="*/ 2413482 w 2649757"/>
                  <a:gd name="connsiteY17" fmla="*/ 2212400 h 2307053"/>
                  <a:gd name="connsiteX18" fmla="*/ 2525229 w 2649757"/>
                  <a:gd name="connsiteY18" fmla="*/ 2164561 h 2307053"/>
                  <a:gd name="connsiteX19" fmla="*/ 2563939 w 2649757"/>
                  <a:gd name="connsiteY19" fmla="*/ 2068517 h 2307053"/>
                  <a:gd name="connsiteX20" fmla="*/ 2581103 w 2649757"/>
                  <a:gd name="connsiteY20" fmla="*/ 2058657 h 2307053"/>
                  <a:gd name="connsiteX21" fmla="*/ 2649757 w 2649757"/>
                  <a:gd name="connsiteY21" fmla="*/ 2057196 h 2307053"/>
                  <a:gd name="connsiteX22" fmla="*/ 2555905 w 2649757"/>
                  <a:gd name="connsiteY22" fmla="*/ 2254032 h 2307053"/>
                  <a:gd name="connsiteX23" fmla="*/ 2340810 w 2649757"/>
                  <a:gd name="connsiteY23" fmla="*/ 2279959 h 2307053"/>
                  <a:gd name="connsiteX24" fmla="*/ 2179763 w 2649757"/>
                  <a:gd name="connsiteY24" fmla="*/ 2160909 h 2307053"/>
                  <a:gd name="connsiteX25" fmla="*/ 2036611 w 2649757"/>
                  <a:gd name="connsiteY25" fmla="*/ 1992924 h 2307053"/>
                  <a:gd name="connsiteX26" fmla="*/ 1928516 w 2649757"/>
                  <a:gd name="connsiteY26" fmla="*/ 1894324 h 2307053"/>
                  <a:gd name="connsiteX27" fmla="*/ 1669965 w 2649757"/>
                  <a:gd name="connsiteY27" fmla="*/ 1905645 h 2307053"/>
                  <a:gd name="connsiteX28" fmla="*/ 1534481 w 2649757"/>
                  <a:gd name="connsiteY28" fmla="*/ 2047336 h 2307053"/>
                  <a:gd name="connsiteX29" fmla="*/ 1402649 w 2649757"/>
                  <a:gd name="connsiteY29" fmla="*/ 2196697 h 2307053"/>
                  <a:gd name="connsiteX30" fmla="*/ 1180616 w 2649757"/>
                  <a:gd name="connsiteY30" fmla="*/ 2305157 h 2307053"/>
                  <a:gd name="connsiteX31" fmla="*/ 899424 w 2649757"/>
                  <a:gd name="connsiteY31" fmla="*/ 2175882 h 2307053"/>
                  <a:gd name="connsiteX32" fmla="*/ 810318 w 2649757"/>
                  <a:gd name="connsiteY32" fmla="*/ 1933399 h 2307053"/>
                  <a:gd name="connsiteX33" fmla="*/ 862540 w 2649757"/>
                  <a:gd name="connsiteY33" fmla="*/ 1574786 h 2307053"/>
                  <a:gd name="connsiteX34" fmla="*/ 1057183 w 2649757"/>
                  <a:gd name="connsiteY34" fmla="*/ 1197915 h 2307053"/>
                  <a:gd name="connsiteX35" fmla="*/ 1242332 w 2649757"/>
                  <a:gd name="connsiteY35" fmla="*/ 905767 h 2307053"/>
                  <a:gd name="connsiteX36" fmla="*/ 1374530 w 2649757"/>
                  <a:gd name="connsiteY36" fmla="*/ 587690 h 2307053"/>
                  <a:gd name="connsiteX37" fmla="*/ 0 w 2649757"/>
                  <a:gd name="connsiteY37" fmla="*/ 46464 h 2307053"/>
                  <a:gd name="connsiteX0" fmla="*/ 0 w 2649757"/>
                  <a:gd name="connsiteY0" fmla="*/ 46464 h 2307053"/>
                  <a:gd name="connsiteX1" fmla="*/ 68911 w 2649757"/>
                  <a:gd name="connsiteY1" fmla="*/ 0 h 2307053"/>
                  <a:gd name="connsiteX2" fmla="*/ 1477869 w 2649757"/>
                  <a:gd name="connsiteY2" fmla="*/ 469292 h 2307053"/>
                  <a:gd name="connsiteX3" fmla="*/ 1428577 w 2649757"/>
                  <a:gd name="connsiteY3" fmla="*/ 702358 h 2307053"/>
                  <a:gd name="connsiteX4" fmla="*/ 1267530 w 2649757"/>
                  <a:gd name="connsiteY4" fmla="*/ 1031026 h 2307053"/>
                  <a:gd name="connsiteX5" fmla="*/ 1087494 w 2649757"/>
                  <a:gd name="connsiteY5" fmla="*/ 1303819 h 2307053"/>
                  <a:gd name="connsiteX6" fmla="*/ 903805 w 2649757"/>
                  <a:gd name="connsiteY6" fmla="*/ 1708079 h 2307053"/>
                  <a:gd name="connsiteX7" fmla="*/ 918048 w 2649757"/>
                  <a:gd name="connsiteY7" fmla="*/ 2017757 h 2307053"/>
                  <a:gd name="connsiteX8" fmla="*/ 1048784 w 2649757"/>
                  <a:gd name="connsiteY8" fmla="*/ 2185376 h 2307053"/>
                  <a:gd name="connsiteX9" fmla="*/ 1255480 w 2649757"/>
                  <a:gd name="connsiteY9" fmla="*/ 2190489 h 2307053"/>
                  <a:gd name="connsiteX10" fmla="*/ 1389867 w 2649757"/>
                  <a:gd name="connsiteY10" fmla="*/ 2072169 h 2307053"/>
                  <a:gd name="connsiteX11" fmla="*/ 1529003 w 2649757"/>
                  <a:gd name="connsiteY11" fmla="*/ 1908201 h 2307053"/>
                  <a:gd name="connsiteX12" fmla="*/ 1684572 w 2649757"/>
                  <a:gd name="connsiteY12" fmla="*/ 1788420 h 2307053"/>
                  <a:gd name="connsiteX13" fmla="*/ 1952984 w 2649757"/>
                  <a:gd name="connsiteY13" fmla="*/ 1805949 h 2307053"/>
                  <a:gd name="connsiteX14" fmla="*/ 2082624 w 2649757"/>
                  <a:gd name="connsiteY14" fmla="*/ 1914044 h 2307053"/>
                  <a:gd name="connsiteX15" fmla="*/ 2206423 w 2649757"/>
                  <a:gd name="connsiteY15" fmla="*/ 2064500 h 2307053"/>
                  <a:gd name="connsiteX16" fmla="*/ 2353957 w 2649757"/>
                  <a:gd name="connsiteY16" fmla="*/ 2192680 h 2307053"/>
                  <a:gd name="connsiteX17" fmla="*/ 2413482 w 2649757"/>
                  <a:gd name="connsiteY17" fmla="*/ 2212400 h 2307053"/>
                  <a:gd name="connsiteX18" fmla="*/ 2525229 w 2649757"/>
                  <a:gd name="connsiteY18" fmla="*/ 2164561 h 2307053"/>
                  <a:gd name="connsiteX19" fmla="*/ 2563939 w 2649757"/>
                  <a:gd name="connsiteY19" fmla="*/ 2068517 h 2307053"/>
                  <a:gd name="connsiteX20" fmla="*/ 2581103 w 2649757"/>
                  <a:gd name="connsiteY20" fmla="*/ 2058657 h 2307053"/>
                  <a:gd name="connsiteX21" fmla="*/ 2649757 w 2649757"/>
                  <a:gd name="connsiteY21" fmla="*/ 2057196 h 2307053"/>
                  <a:gd name="connsiteX22" fmla="*/ 2555905 w 2649757"/>
                  <a:gd name="connsiteY22" fmla="*/ 2254032 h 2307053"/>
                  <a:gd name="connsiteX23" fmla="*/ 2340810 w 2649757"/>
                  <a:gd name="connsiteY23" fmla="*/ 2279959 h 2307053"/>
                  <a:gd name="connsiteX24" fmla="*/ 2179763 w 2649757"/>
                  <a:gd name="connsiteY24" fmla="*/ 2160909 h 2307053"/>
                  <a:gd name="connsiteX25" fmla="*/ 2036611 w 2649757"/>
                  <a:gd name="connsiteY25" fmla="*/ 1992924 h 2307053"/>
                  <a:gd name="connsiteX26" fmla="*/ 1928516 w 2649757"/>
                  <a:gd name="connsiteY26" fmla="*/ 1894324 h 2307053"/>
                  <a:gd name="connsiteX27" fmla="*/ 1669965 w 2649757"/>
                  <a:gd name="connsiteY27" fmla="*/ 1905645 h 2307053"/>
                  <a:gd name="connsiteX28" fmla="*/ 1534481 w 2649757"/>
                  <a:gd name="connsiteY28" fmla="*/ 2047336 h 2307053"/>
                  <a:gd name="connsiteX29" fmla="*/ 1402649 w 2649757"/>
                  <a:gd name="connsiteY29" fmla="*/ 2196697 h 2307053"/>
                  <a:gd name="connsiteX30" fmla="*/ 1180616 w 2649757"/>
                  <a:gd name="connsiteY30" fmla="*/ 2305157 h 2307053"/>
                  <a:gd name="connsiteX31" fmla="*/ 899424 w 2649757"/>
                  <a:gd name="connsiteY31" fmla="*/ 2175882 h 2307053"/>
                  <a:gd name="connsiteX32" fmla="*/ 810318 w 2649757"/>
                  <a:gd name="connsiteY32" fmla="*/ 1933399 h 2307053"/>
                  <a:gd name="connsiteX33" fmla="*/ 862540 w 2649757"/>
                  <a:gd name="connsiteY33" fmla="*/ 1574786 h 2307053"/>
                  <a:gd name="connsiteX34" fmla="*/ 1057183 w 2649757"/>
                  <a:gd name="connsiteY34" fmla="*/ 1197915 h 2307053"/>
                  <a:gd name="connsiteX35" fmla="*/ 1242332 w 2649757"/>
                  <a:gd name="connsiteY35" fmla="*/ 905767 h 2307053"/>
                  <a:gd name="connsiteX36" fmla="*/ 1374530 w 2649757"/>
                  <a:gd name="connsiteY36" fmla="*/ 587690 h 2307053"/>
                  <a:gd name="connsiteX37" fmla="*/ 0 w 2649757"/>
                  <a:gd name="connsiteY37" fmla="*/ 46464 h 2307053"/>
                  <a:gd name="connsiteX0" fmla="*/ 0 w 2649757"/>
                  <a:gd name="connsiteY0" fmla="*/ 46464 h 2307053"/>
                  <a:gd name="connsiteX1" fmla="*/ 68911 w 2649757"/>
                  <a:gd name="connsiteY1" fmla="*/ 0 h 2307053"/>
                  <a:gd name="connsiteX2" fmla="*/ 1464303 w 2649757"/>
                  <a:gd name="connsiteY2" fmla="*/ 461152 h 2307053"/>
                  <a:gd name="connsiteX3" fmla="*/ 1428577 w 2649757"/>
                  <a:gd name="connsiteY3" fmla="*/ 702358 h 2307053"/>
                  <a:gd name="connsiteX4" fmla="*/ 1267530 w 2649757"/>
                  <a:gd name="connsiteY4" fmla="*/ 1031026 h 2307053"/>
                  <a:gd name="connsiteX5" fmla="*/ 1087494 w 2649757"/>
                  <a:gd name="connsiteY5" fmla="*/ 1303819 h 2307053"/>
                  <a:gd name="connsiteX6" fmla="*/ 903805 w 2649757"/>
                  <a:gd name="connsiteY6" fmla="*/ 1708079 h 2307053"/>
                  <a:gd name="connsiteX7" fmla="*/ 918048 w 2649757"/>
                  <a:gd name="connsiteY7" fmla="*/ 2017757 h 2307053"/>
                  <a:gd name="connsiteX8" fmla="*/ 1048784 w 2649757"/>
                  <a:gd name="connsiteY8" fmla="*/ 2185376 h 2307053"/>
                  <a:gd name="connsiteX9" fmla="*/ 1255480 w 2649757"/>
                  <a:gd name="connsiteY9" fmla="*/ 2190489 h 2307053"/>
                  <a:gd name="connsiteX10" fmla="*/ 1389867 w 2649757"/>
                  <a:gd name="connsiteY10" fmla="*/ 2072169 h 2307053"/>
                  <a:gd name="connsiteX11" fmla="*/ 1529003 w 2649757"/>
                  <a:gd name="connsiteY11" fmla="*/ 1908201 h 2307053"/>
                  <a:gd name="connsiteX12" fmla="*/ 1684572 w 2649757"/>
                  <a:gd name="connsiteY12" fmla="*/ 1788420 h 2307053"/>
                  <a:gd name="connsiteX13" fmla="*/ 1952984 w 2649757"/>
                  <a:gd name="connsiteY13" fmla="*/ 1805949 h 2307053"/>
                  <a:gd name="connsiteX14" fmla="*/ 2082624 w 2649757"/>
                  <a:gd name="connsiteY14" fmla="*/ 1914044 h 2307053"/>
                  <a:gd name="connsiteX15" fmla="*/ 2206423 w 2649757"/>
                  <a:gd name="connsiteY15" fmla="*/ 2064500 h 2307053"/>
                  <a:gd name="connsiteX16" fmla="*/ 2353957 w 2649757"/>
                  <a:gd name="connsiteY16" fmla="*/ 2192680 h 2307053"/>
                  <a:gd name="connsiteX17" fmla="*/ 2413482 w 2649757"/>
                  <a:gd name="connsiteY17" fmla="*/ 2212400 h 2307053"/>
                  <a:gd name="connsiteX18" fmla="*/ 2525229 w 2649757"/>
                  <a:gd name="connsiteY18" fmla="*/ 2164561 h 2307053"/>
                  <a:gd name="connsiteX19" fmla="*/ 2563939 w 2649757"/>
                  <a:gd name="connsiteY19" fmla="*/ 2068517 h 2307053"/>
                  <a:gd name="connsiteX20" fmla="*/ 2581103 w 2649757"/>
                  <a:gd name="connsiteY20" fmla="*/ 2058657 h 2307053"/>
                  <a:gd name="connsiteX21" fmla="*/ 2649757 w 2649757"/>
                  <a:gd name="connsiteY21" fmla="*/ 2057196 h 2307053"/>
                  <a:gd name="connsiteX22" fmla="*/ 2555905 w 2649757"/>
                  <a:gd name="connsiteY22" fmla="*/ 2254032 h 2307053"/>
                  <a:gd name="connsiteX23" fmla="*/ 2340810 w 2649757"/>
                  <a:gd name="connsiteY23" fmla="*/ 2279959 h 2307053"/>
                  <a:gd name="connsiteX24" fmla="*/ 2179763 w 2649757"/>
                  <a:gd name="connsiteY24" fmla="*/ 2160909 h 2307053"/>
                  <a:gd name="connsiteX25" fmla="*/ 2036611 w 2649757"/>
                  <a:gd name="connsiteY25" fmla="*/ 1992924 h 2307053"/>
                  <a:gd name="connsiteX26" fmla="*/ 1928516 w 2649757"/>
                  <a:gd name="connsiteY26" fmla="*/ 1894324 h 2307053"/>
                  <a:gd name="connsiteX27" fmla="*/ 1669965 w 2649757"/>
                  <a:gd name="connsiteY27" fmla="*/ 1905645 h 2307053"/>
                  <a:gd name="connsiteX28" fmla="*/ 1534481 w 2649757"/>
                  <a:gd name="connsiteY28" fmla="*/ 2047336 h 2307053"/>
                  <a:gd name="connsiteX29" fmla="*/ 1402649 w 2649757"/>
                  <a:gd name="connsiteY29" fmla="*/ 2196697 h 2307053"/>
                  <a:gd name="connsiteX30" fmla="*/ 1180616 w 2649757"/>
                  <a:gd name="connsiteY30" fmla="*/ 2305157 h 2307053"/>
                  <a:gd name="connsiteX31" fmla="*/ 899424 w 2649757"/>
                  <a:gd name="connsiteY31" fmla="*/ 2175882 h 2307053"/>
                  <a:gd name="connsiteX32" fmla="*/ 810318 w 2649757"/>
                  <a:gd name="connsiteY32" fmla="*/ 1933399 h 2307053"/>
                  <a:gd name="connsiteX33" fmla="*/ 862540 w 2649757"/>
                  <a:gd name="connsiteY33" fmla="*/ 1574786 h 2307053"/>
                  <a:gd name="connsiteX34" fmla="*/ 1057183 w 2649757"/>
                  <a:gd name="connsiteY34" fmla="*/ 1197915 h 2307053"/>
                  <a:gd name="connsiteX35" fmla="*/ 1242332 w 2649757"/>
                  <a:gd name="connsiteY35" fmla="*/ 905767 h 2307053"/>
                  <a:gd name="connsiteX36" fmla="*/ 1374530 w 2649757"/>
                  <a:gd name="connsiteY36" fmla="*/ 587690 h 2307053"/>
                  <a:gd name="connsiteX37" fmla="*/ 0 w 2649757"/>
                  <a:gd name="connsiteY37" fmla="*/ 46464 h 2307053"/>
                  <a:gd name="connsiteX0" fmla="*/ 0 w 2649757"/>
                  <a:gd name="connsiteY0" fmla="*/ 46464 h 2307053"/>
                  <a:gd name="connsiteX1" fmla="*/ 68911 w 2649757"/>
                  <a:gd name="connsiteY1" fmla="*/ 0 h 2307053"/>
                  <a:gd name="connsiteX2" fmla="*/ 1472443 w 2649757"/>
                  <a:gd name="connsiteY2" fmla="*/ 463865 h 2307053"/>
                  <a:gd name="connsiteX3" fmla="*/ 1428577 w 2649757"/>
                  <a:gd name="connsiteY3" fmla="*/ 702358 h 2307053"/>
                  <a:gd name="connsiteX4" fmla="*/ 1267530 w 2649757"/>
                  <a:gd name="connsiteY4" fmla="*/ 1031026 h 2307053"/>
                  <a:gd name="connsiteX5" fmla="*/ 1087494 w 2649757"/>
                  <a:gd name="connsiteY5" fmla="*/ 1303819 h 2307053"/>
                  <a:gd name="connsiteX6" fmla="*/ 903805 w 2649757"/>
                  <a:gd name="connsiteY6" fmla="*/ 1708079 h 2307053"/>
                  <a:gd name="connsiteX7" fmla="*/ 918048 w 2649757"/>
                  <a:gd name="connsiteY7" fmla="*/ 2017757 h 2307053"/>
                  <a:gd name="connsiteX8" fmla="*/ 1048784 w 2649757"/>
                  <a:gd name="connsiteY8" fmla="*/ 2185376 h 2307053"/>
                  <a:gd name="connsiteX9" fmla="*/ 1255480 w 2649757"/>
                  <a:gd name="connsiteY9" fmla="*/ 2190489 h 2307053"/>
                  <a:gd name="connsiteX10" fmla="*/ 1389867 w 2649757"/>
                  <a:gd name="connsiteY10" fmla="*/ 2072169 h 2307053"/>
                  <a:gd name="connsiteX11" fmla="*/ 1529003 w 2649757"/>
                  <a:gd name="connsiteY11" fmla="*/ 1908201 h 2307053"/>
                  <a:gd name="connsiteX12" fmla="*/ 1684572 w 2649757"/>
                  <a:gd name="connsiteY12" fmla="*/ 1788420 h 2307053"/>
                  <a:gd name="connsiteX13" fmla="*/ 1952984 w 2649757"/>
                  <a:gd name="connsiteY13" fmla="*/ 1805949 h 2307053"/>
                  <a:gd name="connsiteX14" fmla="*/ 2082624 w 2649757"/>
                  <a:gd name="connsiteY14" fmla="*/ 1914044 h 2307053"/>
                  <a:gd name="connsiteX15" fmla="*/ 2206423 w 2649757"/>
                  <a:gd name="connsiteY15" fmla="*/ 2064500 h 2307053"/>
                  <a:gd name="connsiteX16" fmla="*/ 2353957 w 2649757"/>
                  <a:gd name="connsiteY16" fmla="*/ 2192680 h 2307053"/>
                  <a:gd name="connsiteX17" fmla="*/ 2413482 w 2649757"/>
                  <a:gd name="connsiteY17" fmla="*/ 2212400 h 2307053"/>
                  <a:gd name="connsiteX18" fmla="*/ 2525229 w 2649757"/>
                  <a:gd name="connsiteY18" fmla="*/ 2164561 h 2307053"/>
                  <a:gd name="connsiteX19" fmla="*/ 2563939 w 2649757"/>
                  <a:gd name="connsiteY19" fmla="*/ 2068517 h 2307053"/>
                  <a:gd name="connsiteX20" fmla="*/ 2581103 w 2649757"/>
                  <a:gd name="connsiteY20" fmla="*/ 2058657 h 2307053"/>
                  <a:gd name="connsiteX21" fmla="*/ 2649757 w 2649757"/>
                  <a:gd name="connsiteY21" fmla="*/ 2057196 h 2307053"/>
                  <a:gd name="connsiteX22" fmla="*/ 2555905 w 2649757"/>
                  <a:gd name="connsiteY22" fmla="*/ 2254032 h 2307053"/>
                  <a:gd name="connsiteX23" fmla="*/ 2340810 w 2649757"/>
                  <a:gd name="connsiteY23" fmla="*/ 2279959 h 2307053"/>
                  <a:gd name="connsiteX24" fmla="*/ 2179763 w 2649757"/>
                  <a:gd name="connsiteY24" fmla="*/ 2160909 h 2307053"/>
                  <a:gd name="connsiteX25" fmla="*/ 2036611 w 2649757"/>
                  <a:gd name="connsiteY25" fmla="*/ 1992924 h 2307053"/>
                  <a:gd name="connsiteX26" fmla="*/ 1928516 w 2649757"/>
                  <a:gd name="connsiteY26" fmla="*/ 1894324 h 2307053"/>
                  <a:gd name="connsiteX27" fmla="*/ 1669965 w 2649757"/>
                  <a:gd name="connsiteY27" fmla="*/ 1905645 h 2307053"/>
                  <a:gd name="connsiteX28" fmla="*/ 1534481 w 2649757"/>
                  <a:gd name="connsiteY28" fmla="*/ 2047336 h 2307053"/>
                  <a:gd name="connsiteX29" fmla="*/ 1402649 w 2649757"/>
                  <a:gd name="connsiteY29" fmla="*/ 2196697 h 2307053"/>
                  <a:gd name="connsiteX30" fmla="*/ 1180616 w 2649757"/>
                  <a:gd name="connsiteY30" fmla="*/ 2305157 h 2307053"/>
                  <a:gd name="connsiteX31" fmla="*/ 899424 w 2649757"/>
                  <a:gd name="connsiteY31" fmla="*/ 2175882 h 2307053"/>
                  <a:gd name="connsiteX32" fmla="*/ 810318 w 2649757"/>
                  <a:gd name="connsiteY32" fmla="*/ 1933399 h 2307053"/>
                  <a:gd name="connsiteX33" fmla="*/ 862540 w 2649757"/>
                  <a:gd name="connsiteY33" fmla="*/ 1574786 h 2307053"/>
                  <a:gd name="connsiteX34" fmla="*/ 1057183 w 2649757"/>
                  <a:gd name="connsiteY34" fmla="*/ 1197915 h 2307053"/>
                  <a:gd name="connsiteX35" fmla="*/ 1242332 w 2649757"/>
                  <a:gd name="connsiteY35" fmla="*/ 905767 h 2307053"/>
                  <a:gd name="connsiteX36" fmla="*/ 1374530 w 2649757"/>
                  <a:gd name="connsiteY36" fmla="*/ 587690 h 2307053"/>
                  <a:gd name="connsiteX37" fmla="*/ 0 w 2649757"/>
                  <a:gd name="connsiteY37" fmla="*/ 46464 h 2307053"/>
                  <a:gd name="connsiteX0" fmla="*/ 0 w 2649757"/>
                  <a:gd name="connsiteY0" fmla="*/ 46464 h 2307053"/>
                  <a:gd name="connsiteX1" fmla="*/ 68911 w 2649757"/>
                  <a:gd name="connsiteY1" fmla="*/ 0 h 2307053"/>
                  <a:gd name="connsiteX2" fmla="*/ 1472443 w 2649757"/>
                  <a:gd name="connsiteY2" fmla="*/ 463865 h 2307053"/>
                  <a:gd name="connsiteX3" fmla="*/ 1428577 w 2649757"/>
                  <a:gd name="connsiteY3" fmla="*/ 702358 h 2307053"/>
                  <a:gd name="connsiteX4" fmla="*/ 1267530 w 2649757"/>
                  <a:gd name="connsiteY4" fmla="*/ 1031026 h 2307053"/>
                  <a:gd name="connsiteX5" fmla="*/ 1087494 w 2649757"/>
                  <a:gd name="connsiteY5" fmla="*/ 1303819 h 2307053"/>
                  <a:gd name="connsiteX6" fmla="*/ 903805 w 2649757"/>
                  <a:gd name="connsiteY6" fmla="*/ 1708079 h 2307053"/>
                  <a:gd name="connsiteX7" fmla="*/ 918048 w 2649757"/>
                  <a:gd name="connsiteY7" fmla="*/ 2017757 h 2307053"/>
                  <a:gd name="connsiteX8" fmla="*/ 1048784 w 2649757"/>
                  <a:gd name="connsiteY8" fmla="*/ 2185376 h 2307053"/>
                  <a:gd name="connsiteX9" fmla="*/ 1255480 w 2649757"/>
                  <a:gd name="connsiteY9" fmla="*/ 2190489 h 2307053"/>
                  <a:gd name="connsiteX10" fmla="*/ 1389867 w 2649757"/>
                  <a:gd name="connsiteY10" fmla="*/ 2072169 h 2307053"/>
                  <a:gd name="connsiteX11" fmla="*/ 1529003 w 2649757"/>
                  <a:gd name="connsiteY11" fmla="*/ 1908201 h 2307053"/>
                  <a:gd name="connsiteX12" fmla="*/ 1684572 w 2649757"/>
                  <a:gd name="connsiteY12" fmla="*/ 1788420 h 2307053"/>
                  <a:gd name="connsiteX13" fmla="*/ 1952984 w 2649757"/>
                  <a:gd name="connsiteY13" fmla="*/ 1805949 h 2307053"/>
                  <a:gd name="connsiteX14" fmla="*/ 2082624 w 2649757"/>
                  <a:gd name="connsiteY14" fmla="*/ 1914044 h 2307053"/>
                  <a:gd name="connsiteX15" fmla="*/ 2206423 w 2649757"/>
                  <a:gd name="connsiteY15" fmla="*/ 2064500 h 2307053"/>
                  <a:gd name="connsiteX16" fmla="*/ 2353957 w 2649757"/>
                  <a:gd name="connsiteY16" fmla="*/ 2192680 h 2307053"/>
                  <a:gd name="connsiteX17" fmla="*/ 2413482 w 2649757"/>
                  <a:gd name="connsiteY17" fmla="*/ 2212400 h 2307053"/>
                  <a:gd name="connsiteX18" fmla="*/ 2525229 w 2649757"/>
                  <a:gd name="connsiteY18" fmla="*/ 2164561 h 2307053"/>
                  <a:gd name="connsiteX19" fmla="*/ 2563939 w 2649757"/>
                  <a:gd name="connsiteY19" fmla="*/ 2068517 h 2307053"/>
                  <a:gd name="connsiteX20" fmla="*/ 2581103 w 2649757"/>
                  <a:gd name="connsiteY20" fmla="*/ 2058657 h 2307053"/>
                  <a:gd name="connsiteX21" fmla="*/ 2649757 w 2649757"/>
                  <a:gd name="connsiteY21" fmla="*/ 2057196 h 2307053"/>
                  <a:gd name="connsiteX22" fmla="*/ 2555905 w 2649757"/>
                  <a:gd name="connsiteY22" fmla="*/ 2254032 h 2307053"/>
                  <a:gd name="connsiteX23" fmla="*/ 2340810 w 2649757"/>
                  <a:gd name="connsiteY23" fmla="*/ 2279959 h 2307053"/>
                  <a:gd name="connsiteX24" fmla="*/ 2179763 w 2649757"/>
                  <a:gd name="connsiteY24" fmla="*/ 2160909 h 2307053"/>
                  <a:gd name="connsiteX25" fmla="*/ 2036611 w 2649757"/>
                  <a:gd name="connsiteY25" fmla="*/ 1992924 h 2307053"/>
                  <a:gd name="connsiteX26" fmla="*/ 1928516 w 2649757"/>
                  <a:gd name="connsiteY26" fmla="*/ 1894324 h 2307053"/>
                  <a:gd name="connsiteX27" fmla="*/ 1669965 w 2649757"/>
                  <a:gd name="connsiteY27" fmla="*/ 1905645 h 2307053"/>
                  <a:gd name="connsiteX28" fmla="*/ 1534481 w 2649757"/>
                  <a:gd name="connsiteY28" fmla="*/ 2047336 h 2307053"/>
                  <a:gd name="connsiteX29" fmla="*/ 1402649 w 2649757"/>
                  <a:gd name="connsiteY29" fmla="*/ 2196697 h 2307053"/>
                  <a:gd name="connsiteX30" fmla="*/ 1180616 w 2649757"/>
                  <a:gd name="connsiteY30" fmla="*/ 2305157 h 2307053"/>
                  <a:gd name="connsiteX31" fmla="*/ 899424 w 2649757"/>
                  <a:gd name="connsiteY31" fmla="*/ 2175882 h 2307053"/>
                  <a:gd name="connsiteX32" fmla="*/ 810318 w 2649757"/>
                  <a:gd name="connsiteY32" fmla="*/ 1933399 h 2307053"/>
                  <a:gd name="connsiteX33" fmla="*/ 862540 w 2649757"/>
                  <a:gd name="connsiteY33" fmla="*/ 1574786 h 2307053"/>
                  <a:gd name="connsiteX34" fmla="*/ 1057183 w 2649757"/>
                  <a:gd name="connsiteY34" fmla="*/ 1197915 h 2307053"/>
                  <a:gd name="connsiteX35" fmla="*/ 1242332 w 2649757"/>
                  <a:gd name="connsiteY35" fmla="*/ 905767 h 2307053"/>
                  <a:gd name="connsiteX36" fmla="*/ 1377243 w 2649757"/>
                  <a:gd name="connsiteY36" fmla="*/ 582263 h 2307053"/>
                  <a:gd name="connsiteX37" fmla="*/ 0 w 2649757"/>
                  <a:gd name="connsiteY37" fmla="*/ 46464 h 2307053"/>
                  <a:gd name="connsiteX0" fmla="*/ 0 w 2838601"/>
                  <a:gd name="connsiteY0" fmla="*/ 255541 h 2307053"/>
                  <a:gd name="connsiteX1" fmla="*/ 257755 w 2838601"/>
                  <a:gd name="connsiteY1" fmla="*/ 0 h 2307053"/>
                  <a:gd name="connsiteX2" fmla="*/ 1661287 w 2838601"/>
                  <a:gd name="connsiteY2" fmla="*/ 463865 h 2307053"/>
                  <a:gd name="connsiteX3" fmla="*/ 1617421 w 2838601"/>
                  <a:gd name="connsiteY3" fmla="*/ 702358 h 2307053"/>
                  <a:gd name="connsiteX4" fmla="*/ 1456374 w 2838601"/>
                  <a:gd name="connsiteY4" fmla="*/ 1031026 h 2307053"/>
                  <a:gd name="connsiteX5" fmla="*/ 1276338 w 2838601"/>
                  <a:gd name="connsiteY5" fmla="*/ 1303819 h 2307053"/>
                  <a:gd name="connsiteX6" fmla="*/ 1092649 w 2838601"/>
                  <a:gd name="connsiteY6" fmla="*/ 1708079 h 2307053"/>
                  <a:gd name="connsiteX7" fmla="*/ 1106892 w 2838601"/>
                  <a:gd name="connsiteY7" fmla="*/ 2017757 h 2307053"/>
                  <a:gd name="connsiteX8" fmla="*/ 1237628 w 2838601"/>
                  <a:gd name="connsiteY8" fmla="*/ 2185376 h 2307053"/>
                  <a:gd name="connsiteX9" fmla="*/ 1444324 w 2838601"/>
                  <a:gd name="connsiteY9" fmla="*/ 2190489 h 2307053"/>
                  <a:gd name="connsiteX10" fmla="*/ 1578711 w 2838601"/>
                  <a:gd name="connsiteY10" fmla="*/ 2072169 h 2307053"/>
                  <a:gd name="connsiteX11" fmla="*/ 1717847 w 2838601"/>
                  <a:gd name="connsiteY11" fmla="*/ 1908201 h 2307053"/>
                  <a:gd name="connsiteX12" fmla="*/ 1873416 w 2838601"/>
                  <a:gd name="connsiteY12" fmla="*/ 1788420 h 2307053"/>
                  <a:gd name="connsiteX13" fmla="*/ 2141828 w 2838601"/>
                  <a:gd name="connsiteY13" fmla="*/ 1805949 h 2307053"/>
                  <a:gd name="connsiteX14" fmla="*/ 2271468 w 2838601"/>
                  <a:gd name="connsiteY14" fmla="*/ 1914044 h 2307053"/>
                  <a:gd name="connsiteX15" fmla="*/ 2395267 w 2838601"/>
                  <a:gd name="connsiteY15" fmla="*/ 2064500 h 2307053"/>
                  <a:gd name="connsiteX16" fmla="*/ 2542801 w 2838601"/>
                  <a:gd name="connsiteY16" fmla="*/ 2192680 h 2307053"/>
                  <a:gd name="connsiteX17" fmla="*/ 2602326 w 2838601"/>
                  <a:gd name="connsiteY17" fmla="*/ 2212400 h 2307053"/>
                  <a:gd name="connsiteX18" fmla="*/ 2714073 w 2838601"/>
                  <a:gd name="connsiteY18" fmla="*/ 2164561 h 2307053"/>
                  <a:gd name="connsiteX19" fmla="*/ 2752783 w 2838601"/>
                  <a:gd name="connsiteY19" fmla="*/ 2068517 h 2307053"/>
                  <a:gd name="connsiteX20" fmla="*/ 2769947 w 2838601"/>
                  <a:gd name="connsiteY20" fmla="*/ 2058657 h 2307053"/>
                  <a:gd name="connsiteX21" fmla="*/ 2838601 w 2838601"/>
                  <a:gd name="connsiteY21" fmla="*/ 2057196 h 2307053"/>
                  <a:gd name="connsiteX22" fmla="*/ 2744749 w 2838601"/>
                  <a:gd name="connsiteY22" fmla="*/ 2254032 h 2307053"/>
                  <a:gd name="connsiteX23" fmla="*/ 2529654 w 2838601"/>
                  <a:gd name="connsiteY23" fmla="*/ 2279959 h 2307053"/>
                  <a:gd name="connsiteX24" fmla="*/ 2368607 w 2838601"/>
                  <a:gd name="connsiteY24" fmla="*/ 2160909 h 2307053"/>
                  <a:gd name="connsiteX25" fmla="*/ 2225455 w 2838601"/>
                  <a:gd name="connsiteY25" fmla="*/ 1992924 h 2307053"/>
                  <a:gd name="connsiteX26" fmla="*/ 2117360 w 2838601"/>
                  <a:gd name="connsiteY26" fmla="*/ 1894324 h 2307053"/>
                  <a:gd name="connsiteX27" fmla="*/ 1858809 w 2838601"/>
                  <a:gd name="connsiteY27" fmla="*/ 1905645 h 2307053"/>
                  <a:gd name="connsiteX28" fmla="*/ 1723325 w 2838601"/>
                  <a:gd name="connsiteY28" fmla="*/ 2047336 h 2307053"/>
                  <a:gd name="connsiteX29" fmla="*/ 1591493 w 2838601"/>
                  <a:gd name="connsiteY29" fmla="*/ 2196697 h 2307053"/>
                  <a:gd name="connsiteX30" fmla="*/ 1369460 w 2838601"/>
                  <a:gd name="connsiteY30" fmla="*/ 2305157 h 2307053"/>
                  <a:gd name="connsiteX31" fmla="*/ 1088268 w 2838601"/>
                  <a:gd name="connsiteY31" fmla="*/ 2175882 h 2307053"/>
                  <a:gd name="connsiteX32" fmla="*/ 999162 w 2838601"/>
                  <a:gd name="connsiteY32" fmla="*/ 1933399 h 2307053"/>
                  <a:gd name="connsiteX33" fmla="*/ 1051384 w 2838601"/>
                  <a:gd name="connsiteY33" fmla="*/ 1574786 h 2307053"/>
                  <a:gd name="connsiteX34" fmla="*/ 1246027 w 2838601"/>
                  <a:gd name="connsiteY34" fmla="*/ 1197915 h 2307053"/>
                  <a:gd name="connsiteX35" fmla="*/ 1431176 w 2838601"/>
                  <a:gd name="connsiteY35" fmla="*/ 905767 h 2307053"/>
                  <a:gd name="connsiteX36" fmla="*/ 1566087 w 2838601"/>
                  <a:gd name="connsiteY36" fmla="*/ 582263 h 2307053"/>
                  <a:gd name="connsiteX37" fmla="*/ 0 w 2838601"/>
                  <a:gd name="connsiteY37" fmla="*/ 255541 h 2307053"/>
                  <a:gd name="connsiteX0" fmla="*/ 0 w 2838601"/>
                  <a:gd name="connsiteY0" fmla="*/ 86930 h 2138442"/>
                  <a:gd name="connsiteX1" fmla="*/ 82400 w 2838601"/>
                  <a:gd name="connsiteY1" fmla="*/ 0 h 2138442"/>
                  <a:gd name="connsiteX2" fmla="*/ 1661287 w 2838601"/>
                  <a:gd name="connsiteY2" fmla="*/ 295254 h 2138442"/>
                  <a:gd name="connsiteX3" fmla="*/ 1617421 w 2838601"/>
                  <a:gd name="connsiteY3" fmla="*/ 533747 h 2138442"/>
                  <a:gd name="connsiteX4" fmla="*/ 1456374 w 2838601"/>
                  <a:gd name="connsiteY4" fmla="*/ 862415 h 2138442"/>
                  <a:gd name="connsiteX5" fmla="*/ 1276338 w 2838601"/>
                  <a:gd name="connsiteY5" fmla="*/ 1135208 h 2138442"/>
                  <a:gd name="connsiteX6" fmla="*/ 1092649 w 2838601"/>
                  <a:gd name="connsiteY6" fmla="*/ 1539468 h 2138442"/>
                  <a:gd name="connsiteX7" fmla="*/ 1106892 w 2838601"/>
                  <a:gd name="connsiteY7" fmla="*/ 1849146 h 2138442"/>
                  <a:gd name="connsiteX8" fmla="*/ 1237628 w 2838601"/>
                  <a:gd name="connsiteY8" fmla="*/ 2016765 h 2138442"/>
                  <a:gd name="connsiteX9" fmla="*/ 1444324 w 2838601"/>
                  <a:gd name="connsiteY9" fmla="*/ 2021878 h 2138442"/>
                  <a:gd name="connsiteX10" fmla="*/ 1578711 w 2838601"/>
                  <a:gd name="connsiteY10" fmla="*/ 1903558 h 2138442"/>
                  <a:gd name="connsiteX11" fmla="*/ 1717847 w 2838601"/>
                  <a:gd name="connsiteY11" fmla="*/ 1739590 h 2138442"/>
                  <a:gd name="connsiteX12" fmla="*/ 1873416 w 2838601"/>
                  <a:gd name="connsiteY12" fmla="*/ 1619809 h 2138442"/>
                  <a:gd name="connsiteX13" fmla="*/ 2141828 w 2838601"/>
                  <a:gd name="connsiteY13" fmla="*/ 1637338 h 2138442"/>
                  <a:gd name="connsiteX14" fmla="*/ 2271468 w 2838601"/>
                  <a:gd name="connsiteY14" fmla="*/ 1745433 h 2138442"/>
                  <a:gd name="connsiteX15" fmla="*/ 2395267 w 2838601"/>
                  <a:gd name="connsiteY15" fmla="*/ 1895889 h 2138442"/>
                  <a:gd name="connsiteX16" fmla="*/ 2542801 w 2838601"/>
                  <a:gd name="connsiteY16" fmla="*/ 2024069 h 2138442"/>
                  <a:gd name="connsiteX17" fmla="*/ 2602326 w 2838601"/>
                  <a:gd name="connsiteY17" fmla="*/ 2043789 h 2138442"/>
                  <a:gd name="connsiteX18" fmla="*/ 2714073 w 2838601"/>
                  <a:gd name="connsiteY18" fmla="*/ 1995950 h 2138442"/>
                  <a:gd name="connsiteX19" fmla="*/ 2752783 w 2838601"/>
                  <a:gd name="connsiteY19" fmla="*/ 1899906 h 2138442"/>
                  <a:gd name="connsiteX20" fmla="*/ 2769947 w 2838601"/>
                  <a:gd name="connsiteY20" fmla="*/ 1890046 h 2138442"/>
                  <a:gd name="connsiteX21" fmla="*/ 2838601 w 2838601"/>
                  <a:gd name="connsiteY21" fmla="*/ 1888585 h 2138442"/>
                  <a:gd name="connsiteX22" fmla="*/ 2744749 w 2838601"/>
                  <a:gd name="connsiteY22" fmla="*/ 2085421 h 2138442"/>
                  <a:gd name="connsiteX23" fmla="*/ 2529654 w 2838601"/>
                  <a:gd name="connsiteY23" fmla="*/ 2111348 h 2138442"/>
                  <a:gd name="connsiteX24" fmla="*/ 2368607 w 2838601"/>
                  <a:gd name="connsiteY24" fmla="*/ 1992298 h 2138442"/>
                  <a:gd name="connsiteX25" fmla="*/ 2225455 w 2838601"/>
                  <a:gd name="connsiteY25" fmla="*/ 1824313 h 2138442"/>
                  <a:gd name="connsiteX26" fmla="*/ 2117360 w 2838601"/>
                  <a:gd name="connsiteY26" fmla="*/ 1725713 h 2138442"/>
                  <a:gd name="connsiteX27" fmla="*/ 1858809 w 2838601"/>
                  <a:gd name="connsiteY27" fmla="*/ 1737034 h 2138442"/>
                  <a:gd name="connsiteX28" fmla="*/ 1723325 w 2838601"/>
                  <a:gd name="connsiteY28" fmla="*/ 1878725 h 2138442"/>
                  <a:gd name="connsiteX29" fmla="*/ 1591493 w 2838601"/>
                  <a:gd name="connsiteY29" fmla="*/ 2028086 h 2138442"/>
                  <a:gd name="connsiteX30" fmla="*/ 1369460 w 2838601"/>
                  <a:gd name="connsiteY30" fmla="*/ 2136546 h 2138442"/>
                  <a:gd name="connsiteX31" fmla="*/ 1088268 w 2838601"/>
                  <a:gd name="connsiteY31" fmla="*/ 2007271 h 2138442"/>
                  <a:gd name="connsiteX32" fmla="*/ 999162 w 2838601"/>
                  <a:gd name="connsiteY32" fmla="*/ 1764788 h 2138442"/>
                  <a:gd name="connsiteX33" fmla="*/ 1051384 w 2838601"/>
                  <a:gd name="connsiteY33" fmla="*/ 1406175 h 2138442"/>
                  <a:gd name="connsiteX34" fmla="*/ 1246027 w 2838601"/>
                  <a:gd name="connsiteY34" fmla="*/ 1029304 h 2138442"/>
                  <a:gd name="connsiteX35" fmla="*/ 1431176 w 2838601"/>
                  <a:gd name="connsiteY35" fmla="*/ 737156 h 2138442"/>
                  <a:gd name="connsiteX36" fmla="*/ 1566087 w 2838601"/>
                  <a:gd name="connsiteY36" fmla="*/ 413652 h 2138442"/>
                  <a:gd name="connsiteX37" fmla="*/ 0 w 2838601"/>
                  <a:gd name="connsiteY37" fmla="*/ 86930 h 2138442"/>
                  <a:gd name="connsiteX0" fmla="*/ 0 w 2838601"/>
                  <a:gd name="connsiteY0" fmla="*/ 73441 h 2124953"/>
                  <a:gd name="connsiteX1" fmla="*/ 62166 w 2838601"/>
                  <a:gd name="connsiteY1" fmla="*/ 0 h 2124953"/>
                  <a:gd name="connsiteX2" fmla="*/ 1661287 w 2838601"/>
                  <a:gd name="connsiteY2" fmla="*/ 281765 h 2124953"/>
                  <a:gd name="connsiteX3" fmla="*/ 1617421 w 2838601"/>
                  <a:gd name="connsiteY3" fmla="*/ 520258 h 2124953"/>
                  <a:gd name="connsiteX4" fmla="*/ 1456374 w 2838601"/>
                  <a:gd name="connsiteY4" fmla="*/ 848926 h 2124953"/>
                  <a:gd name="connsiteX5" fmla="*/ 1276338 w 2838601"/>
                  <a:gd name="connsiteY5" fmla="*/ 1121719 h 2124953"/>
                  <a:gd name="connsiteX6" fmla="*/ 1092649 w 2838601"/>
                  <a:gd name="connsiteY6" fmla="*/ 1525979 h 2124953"/>
                  <a:gd name="connsiteX7" fmla="*/ 1106892 w 2838601"/>
                  <a:gd name="connsiteY7" fmla="*/ 1835657 h 2124953"/>
                  <a:gd name="connsiteX8" fmla="*/ 1237628 w 2838601"/>
                  <a:gd name="connsiteY8" fmla="*/ 2003276 h 2124953"/>
                  <a:gd name="connsiteX9" fmla="*/ 1444324 w 2838601"/>
                  <a:gd name="connsiteY9" fmla="*/ 2008389 h 2124953"/>
                  <a:gd name="connsiteX10" fmla="*/ 1578711 w 2838601"/>
                  <a:gd name="connsiteY10" fmla="*/ 1890069 h 2124953"/>
                  <a:gd name="connsiteX11" fmla="*/ 1717847 w 2838601"/>
                  <a:gd name="connsiteY11" fmla="*/ 1726101 h 2124953"/>
                  <a:gd name="connsiteX12" fmla="*/ 1873416 w 2838601"/>
                  <a:gd name="connsiteY12" fmla="*/ 1606320 h 2124953"/>
                  <a:gd name="connsiteX13" fmla="*/ 2141828 w 2838601"/>
                  <a:gd name="connsiteY13" fmla="*/ 1623849 h 2124953"/>
                  <a:gd name="connsiteX14" fmla="*/ 2271468 w 2838601"/>
                  <a:gd name="connsiteY14" fmla="*/ 1731944 h 2124953"/>
                  <a:gd name="connsiteX15" fmla="*/ 2395267 w 2838601"/>
                  <a:gd name="connsiteY15" fmla="*/ 1882400 h 2124953"/>
                  <a:gd name="connsiteX16" fmla="*/ 2542801 w 2838601"/>
                  <a:gd name="connsiteY16" fmla="*/ 2010580 h 2124953"/>
                  <a:gd name="connsiteX17" fmla="*/ 2602326 w 2838601"/>
                  <a:gd name="connsiteY17" fmla="*/ 2030300 h 2124953"/>
                  <a:gd name="connsiteX18" fmla="*/ 2714073 w 2838601"/>
                  <a:gd name="connsiteY18" fmla="*/ 1982461 h 2124953"/>
                  <a:gd name="connsiteX19" fmla="*/ 2752783 w 2838601"/>
                  <a:gd name="connsiteY19" fmla="*/ 1886417 h 2124953"/>
                  <a:gd name="connsiteX20" fmla="*/ 2769947 w 2838601"/>
                  <a:gd name="connsiteY20" fmla="*/ 1876557 h 2124953"/>
                  <a:gd name="connsiteX21" fmla="*/ 2838601 w 2838601"/>
                  <a:gd name="connsiteY21" fmla="*/ 1875096 h 2124953"/>
                  <a:gd name="connsiteX22" fmla="*/ 2744749 w 2838601"/>
                  <a:gd name="connsiteY22" fmla="*/ 2071932 h 2124953"/>
                  <a:gd name="connsiteX23" fmla="*/ 2529654 w 2838601"/>
                  <a:gd name="connsiteY23" fmla="*/ 2097859 h 2124953"/>
                  <a:gd name="connsiteX24" fmla="*/ 2368607 w 2838601"/>
                  <a:gd name="connsiteY24" fmla="*/ 1978809 h 2124953"/>
                  <a:gd name="connsiteX25" fmla="*/ 2225455 w 2838601"/>
                  <a:gd name="connsiteY25" fmla="*/ 1810824 h 2124953"/>
                  <a:gd name="connsiteX26" fmla="*/ 2117360 w 2838601"/>
                  <a:gd name="connsiteY26" fmla="*/ 1712224 h 2124953"/>
                  <a:gd name="connsiteX27" fmla="*/ 1858809 w 2838601"/>
                  <a:gd name="connsiteY27" fmla="*/ 1723545 h 2124953"/>
                  <a:gd name="connsiteX28" fmla="*/ 1723325 w 2838601"/>
                  <a:gd name="connsiteY28" fmla="*/ 1865236 h 2124953"/>
                  <a:gd name="connsiteX29" fmla="*/ 1591493 w 2838601"/>
                  <a:gd name="connsiteY29" fmla="*/ 2014597 h 2124953"/>
                  <a:gd name="connsiteX30" fmla="*/ 1369460 w 2838601"/>
                  <a:gd name="connsiteY30" fmla="*/ 2123057 h 2124953"/>
                  <a:gd name="connsiteX31" fmla="*/ 1088268 w 2838601"/>
                  <a:gd name="connsiteY31" fmla="*/ 1993782 h 2124953"/>
                  <a:gd name="connsiteX32" fmla="*/ 999162 w 2838601"/>
                  <a:gd name="connsiteY32" fmla="*/ 1751299 h 2124953"/>
                  <a:gd name="connsiteX33" fmla="*/ 1051384 w 2838601"/>
                  <a:gd name="connsiteY33" fmla="*/ 1392686 h 2124953"/>
                  <a:gd name="connsiteX34" fmla="*/ 1246027 w 2838601"/>
                  <a:gd name="connsiteY34" fmla="*/ 1015815 h 2124953"/>
                  <a:gd name="connsiteX35" fmla="*/ 1431176 w 2838601"/>
                  <a:gd name="connsiteY35" fmla="*/ 723667 h 2124953"/>
                  <a:gd name="connsiteX36" fmla="*/ 1566087 w 2838601"/>
                  <a:gd name="connsiteY36" fmla="*/ 400163 h 2124953"/>
                  <a:gd name="connsiteX37" fmla="*/ 0 w 2838601"/>
                  <a:gd name="connsiteY37" fmla="*/ 73441 h 2124953"/>
                  <a:gd name="connsiteX0" fmla="*/ 0 w 2825112"/>
                  <a:gd name="connsiteY0" fmla="*/ 53208 h 2124953"/>
                  <a:gd name="connsiteX1" fmla="*/ 48677 w 2825112"/>
                  <a:gd name="connsiteY1" fmla="*/ 0 h 2124953"/>
                  <a:gd name="connsiteX2" fmla="*/ 1647798 w 2825112"/>
                  <a:gd name="connsiteY2" fmla="*/ 281765 h 2124953"/>
                  <a:gd name="connsiteX3" fmla="*/ 1603932 w 2825112"/>
                  <a:gd name="connsiteY3" fmla="*/ 520258 h 2124953"/>
                  <a:gd name="connsiteX4" fmla="*/ 1442885 w 2825112"/>
                  <a:gd name="connsiteY4" fmla="*/ 848926 h 2124953"/>
                  <a:gd name="connsiteX5" fmla="*/ 1262849 w 2825112"/>
                  <a:gd name="connsiteY5" fmla="*/ 1121719 h 2124953"/>
                  <a:gd name="connsiteX6" fmla="*/ 1079160 w 2825112"/>
                  <a:gd name="connsiteY6" fmla="*/ 1525979 h 2124953"/>
                  <a:gd name="connsiteX7" fmla="*/ 1093403 w 2825112"/>
                  <a:gd name="connsiteY7" fmla="*/ 1835657 h 2124953"/>
                  <a:gd name="connsiteX8" fmla="*/ 1224139 w 2825112"/>
                  <a:gd name="connsiteY8" fmla="*/ 2003276 h 2124953"/>
                  <a:gd name="connsiteX9" fmla="*/ 1430835 w 2825112"/>
                  <a:gd name="connsiteY9" fmla="*/ 2008389 h 2124953"/>
                  <a:gd name="connsiteX10" fmla="*/ 1565222 w 2825112"/>
                  <a:gd name="connsiteY10" fmla="*/ 1890069 h 2124953"/>
                  <a:gd name="connsiteX11" fmla="*/ 1704358 w 2825112"/>
                  <a:gd name="connsiteY11" fmla="*/ 1726101 h 2124953"/>
                  <a:gd name="connsiteX12" fmla="*/ 1859927 w 2825112"/>
                  <a:gd name="connsiteY12" fmla="*/ 1606320 h 2124953"/>
                  <a:gd name="connsiteX13" fmla="*/ 2128339 w 2825112"/>
                  <a:gd name="connsiteY13" fmla="*/ 1623849 h 2124953"/>
                  <a:gd name="connsiteX14" fmla="*/ 2257979 w 2825112"/>
                  <a:gd name="connsiteY14" fmla="*/ 1731944 h 2124953"/>
                  <a:gd name="connsiteX15" fmla="*/ 2381778 w 2825112"/>
                  <a:gd name="connsiteY15" fmla="*/ 1882400 h 2124953"/>
                  <a:gd name="connsiteX16" fmla="*/ 2529312 w 2825112"/>
                  <a:gd name="connsiteY16" fmla="*/ 2010580 h 2124953"/>
                  <a:gd name="connsiteX17" fmla="*/ 2588837 w 2825112"/>
                  <a:gd name="connsiteY17" fmla="*/ 2030300 h 2124953"/>
                  <a:gd name="connsiteX18" fmla="*/ 2700584 w 2825112"/>
                  <a:gd name="connsiteY18" fmla="*/ 1982461 h 2124953"/>
                  <a:gd name="connsiteX19" fmla="*/ 2739294 w 2825112"/>
                  <a:gd name="connsiteY19" fmla="*/ 1886417 h 2124953"/>
                  <a:gd name="connsiteX20" fmla="*/ 2756458 w 2825112"/>
                  <a:gd name="connsiteY20" fmla="*/ 1876557 h 2124953"/>
                  <a:gd name="connsiteX21" fmla="*/ 2825112 w 2825112"/>
                  <a:gd name="connsiteY21" fmla="*/ 1875096 h 2124953"/>
                  <a:gd name="connsiteX22" fmla="*/ 2731260 w 2825112"/>
                  <a:gd name="connsiteY22" fmla="*/ 2071932 h 2124953"/>
                  <a:gd name="connsiteX23" fmla="*/ 2516165 w 2825112"/>
                  <a:gd name="connsiteY23" fmla="*/ 2097859 h 2124953"/>
                  <a:gd name="connsiteX24" fmla="*/ 2355118 w 2825112"/>
                  <a:gd name="connsiteY24" fmla="*/ 1978809 h 2124953"/>
                  <a:gd name="connsiteX25" fmla="*/ 2211966 w 2825112"/>
                  <a:gd name="connsiteY25" fmla="*/ 1810824 h 2124953"/>
                  <a:gd name="connsiteX26" fmla="*/ 2103871 w 2825112"/>
                  <a:gd name="connsiteY26" fmla="*/ 1712224 h 2124953"/>
                  <a:gd name="connsiteX27" fmla="*/ 1845320 w 2825112"/>
                  <a:gd name="connsiteY27" fmla="*/ 1723545 h 2124953"/>
                  <a:gd name="connsiteX28" fmla="*/ 1709836 w 2825112"/>
                  <a:gd name="connsiteY28" fmla="*/ 1865236 h 2124953"/>
                  <a:gd name="connsiteX29" fmla="*/ 1578004 w 2825112"/>
                  <a:gd name="connsiteY29" fmla="*/ 2014597 h 2124953"/>
                  <a:gd name="connsiteX30" fmla="*/ 1355971 w 2825112"/>
                  <a:gd name="connsiteY30" fmla="*/ 2123057 h 2124953"/>
                  <a:gd name="connsiteX31" fmla="*/ 1074779 w 2825112"/>
                  <a:gd name="connsiteY31" fmla="*/ 1993782 h 2124953"/>
                  <a:gd name="connsiteX32" fmla="*/ 985673 w 2825112"/>
                  <a:gd name="connsiteY32" fmla="*/ 1751299 h 2124953"/>
                  <a:gd name="connsiteX33" fmla="*/ 1037895 w 2825112"/>
                  <a:gd name="connsiteY33" fmla="*/ 1392686 h 2124953"/>
                  <a:gd name="connsiteX34" fmla="*/ 1232538 w 2825112"/>
                  <a:gd name="connsiteY34" fmla="*/ 1015815 h 2124953"/>
                  <a:gd name="connsiteX35" fmla="*/ 1417687 w 2825112"/>
                  <a:gd name="connsiteY35" fmla="*/ 723667 h 2124953"/>
                  <a:gd name="connsiteX36" fmla="*/ 1552598 w 2825112"/>
                  <a:gd name="connsiteY36" fmla="*/ 400163 h 2124953"/>
                  <a:gd name="connsiteX37" fmla="*/ 0 w 2825112"/>
                  <a:gd name="connsiteY37" fmla="*/ 53208 h 2124953"/>
                  <a:gd name="connsiteX0" fmla="*/ 0 w 2845345"/>
                  <a:gd name="connsiteY0" fmla="*/ 59952 h 2124953"/>
                  <a:gd name="connsiteX1" fmla="*/ 68910 w 2845345"/>
                  <a:gd name="connsiteY1" fmla="*/ 0 h 2124953"/>
                  <a:gd name="connsiteX2" fmla="*/ 1668031 w 2845345"/>
                  <a:gd name="connsiteY2" fmla="*/ 281765 h 2124953"/>
                  <a:gd name="connsiteX3" fmla="*/ 1624165 w 2845345"/>
                  <a:gd name="connsiteY3" fmla="*/ 520258 h 2124953"/>
                  <a:gd name="connsiteX4" fmla="*/ 1463118 w 2845345"/>
                  <a:gd name="connsiteY4" fmla="*/ 848926 h 2124953"/>
                  <a:gd name="connsiteX5" fmla="*/ 1283082 w 2845345"/>
                  <a:gd name="connsiteY5" fmla="*/ 1121719 h 2124953"/>
                  <a:gd name="connsiteX6" fmla="*/ 1099393 w 2845345"/>
                  <a:gd name="connsiteY6" fmla="*/ 1525979 h 2124953"/>
                  <a:gd name="connsiteX7" fmla="*/ 1113636 w 2845345"/>
                  <a:gd name="connsiteY7" fmla="*/ 1835657 h 2124953"/>
                  <a:gd name="connsiteX8" fmla="*/ 1244372 w 2845345"/>
                  <a:gd name="connsiteY8" fmla="*/ 2003276 h 2124953"/>
                  <a:gd name="connsiteX9" fmla="*/ 1451068 w 2845345"/>
                  <a:gd name="connsiteY9" fmla="*/ 2008389 h 2124953"/>
                  <a:gd name="connsiteX10" fmla="*/ 1585455 w 2845345"/>
                  <a:gd name="connsiteY10" fmla="*/ 1890069 h 2124953"/>
                  <a:gd name="connsiteX11" fmla="*/ 1724591 w 2845345"/>
                  <a:gd name="connsiteY11" fmla="*/ 1726101 h 2124953"/>
                  <a:gd name="connsiteX12" fmla="*/ 1880160 w 2845345"/>
                  <a:gd name="connsiteY12" fmla="*/ 1606320 h 2124953"/>
                  <a:gd name="connsiteX13" fmla="*/ 2148572 w 2845345"/>
                  <a:gd name="connsiteY13" fmla="*/ 1623849 h 2124953"/>
                  <a:gd name="connsiteX14" fmla="*/ 2278212 w 2845345"/>
                  <a:gd name="connsiteY14" fmla="*/ 1731944 h 2124953"/>
                  <a:gd name="connsiteX15" fmla="*/ 2402011 w 2845345"/>
                  <a:gd name="connsiteY15" fmla="*/ 1882400 h 2124953"/>
                  <a:gd name="connsiteX16" fmla="*/ 2549545 w 2845345"/>
                  <a:gd name="connsiteY16" fmla="*/ 2010580 h 2124953"/>
                  <a:gd name="connsiteX17" fmla="*/ 2609070 w 2845345"/>
                  <a:gd name="connsiteY17" fmla="*/ 2030300 h 2124953"/>
                  <a:gd name="connsiteX18" fmla="*/ 2720817 w 2845345"/>
                  <a:gd name="connsiteY18" fmla="*/ 1982461 h 2124953"/>
                  <a:gd name="connsiteX19" fmla="*/ 2759527 w 2845345"/>
                  <a:gd name="connsiteY19" fmla="*/ 1886417 h 2124953"/>
                  <a:gd name="connsiteX20" fmla="*/ 2776691 w 2845345"/>
                  <a:gd name="connsiteY20" fmla="*/ 1876557 h 2124953"/>
                  <a:gd name="connsiteX21" fmla="*/ 2845345 w 2845345"/>
                  <a:gd name="connsiteY21" fmla="*/ 1875096 h 2124953"/>
                  <a:gd name="connsiteX22" fmla="*/ 2751493 w 2845345"/>
                  <a:gd name="connsiteY22" fmla="*/ 2071932 h 2124953"/>
                  <a:gd name="connsiteX23" fmla="*/ 2536398 w 2845345"/>
                  <a:gd name="connsiteY23" fmla="*/ 2097859 h 2124953"/>
                  <a:gd name="connsiteX24" fmla="*/ 2375351 w 2845345"/>
                  <a:gd name="connsiteY24" fmla="*/ 1978809 h 2124953"/>
                  <a:gd name="connsiteX25" fmla="*/ 2232199 w 2845345"/>
                  <a:gd name="connsiteY25" fmla="*/ 1810824 h 2124953"/>
                  <a:gd name="connsiteX26" fmla="*/ 2124104 w 2845345"/>
                  <a:gd name="connsiteY26" fmla="*/ 1712224 h 2124953"/>
                  <a:gd name="connsiteX27" fmla="*/ 1865553 w 2845345"/>
                  <a:gd name="connsiteY27" fmla="*/ 1723545 h 2124953"/>
                  <a:gd name="connsiteX28" fmla="*/ 1730069 w 2845345"/>
                  <a:gd name="connsiteY28" fmla="*/ 1865236 h 2124953"/>
                  <a:gd name="connsiteX29" fmla="*/ 1598237 w 2845345"/>
                  <a:gd name="connsiteY29" fmla="*/ 2014597 h 2124953"/>
                  <a:gd name="connsiteX30" fmla="*/ 1376204 w 2845345"/>
                  <a:gd name="connsiteY30" fmla="*/ 2123057 h 2124953"/>
                  <a:gd name="connsiteX31" fmla="*/ 1095012 w 2845345"/>
                  <a:gd name="connsiteY31" fmla="*/ 1993782 h 2124953"/>
                  <a:gd name="connsiteX32" fmla="*/ 1005906 w 2845345"/>
                  <a:gd name="connsiteY32" fmla="*/ 1751299 h 2124953"/>
                  <a:gd name="connsiteX33" fmla="*/ 1058128 w 2845345"/>
                  <a:gd name="connsiteY33" fmla="*/ 1392686 h 2124953"/>
                  <a:gd name="connsiteX34" fmla="*/ 1252771 w 2845345"/>
                  <a:gd name="connsiteY34" fmla="*/ 1015815 h 2124953"/>
                  <a:gd name="connsiteX35" fmla="*/ 1437920 w 2845345"/>
                  <a:gd name="connsiteY35" fmla="*/ 723667 h 2124953"/>
                  <a:gd name="connsiteX36" fmla="*/ 1572831 w 2845345"/>
                  <a:gd name="connsiteY36" fmla="*/ 400163 h 2124953"/>
                  <a:gd name="connsiteX37" fmla="*/ 0 w 2845345"/>
                  <a:gd name="connsiteY37" fmla="*/ 59952 h 2124953"/>
                  <a:gd name="connsiteX0" fmla="*/ 0 w 2955074"/>
                  <a:gd name="connsiteY0" fmla="*/ 5763 h 2202439"/>
                  <a:gd name="connsiteX1" fmla="*/ 178639 w 2955074"/>
                  <a:gd name="connsiteY1" fmla="*/ 77486 h 2202439"/>
                  <a:gd name="connsiteX2" fmla="*/ 1777760 w 2955074"/>
                  <a:gd name="connsiteY2" fmla="*/ 359251 h 2202439"/>
                  <a:gd name="connsiteX3" fmla="*/ 1733894 w 2955074"/>
                  <a:gd name="connsiteY3" fmla="*/ 597744 h 2202439"/>
                  <a:gd name="connsiteX4" fmla="*/ 1572847 w 2955074"/>
                  <a:gd name="connsiteY4" fmla="*/ 926412 h 2202439"/>
                  <a:gd name="connsiteX5" fmla="*/ 1392811 w 2955074"/>
                  <a:gd name="connsiteY5" fmla="*/ 1199205 h 2202439"/>
                  <a:gd name="connsiteX6" fmla="*/ 1209122 w 2955074"/>
                  <a:gd name="connsiteY6" fmla="*/ 1603465 h 2202439"/>
                  <a:gd name="connsiteX7" fmla="*/ 1223365 w 2955074"/>
                  <a:gd name="connsiteY7" fmla="*/ 1913143 h 2202439"/>
                  <a:gd name="connsiteX8" fmla="*/ 1354101 w 2955074"/>
                  <a:gd name="connsiteY8" fmla="*/ 2080762 h 2202439"/>
                  <a:gd name="connsiteX9" fmla="*/ 1560797 w 2955074"/>
                  <a:gd name="connsiteY9" fmla="*/ 2085875 h 2202439"/>
                  <a:gd name="connsiteX10" fmla="*/ 1695184 w 2955074"/>
                  <a:gd name="connsiteY10" fmla="*/ 1967555 h 2202439"/>
                  <a:gd name="connsiteX11" fmla="*/ 1834320 w 2955074"/>
                  <a:gd name="connsiteY11" fmla="*/ 1803587 h 2202439"/>
                  <a:gd name="connsiteX12" fmla="*/ 1989889 w 2955074"/>
                  <a:gd name="connsiteY12" fmla="*/ 1683806 h 2202439"/>
                  <a:gd name="connsiteX13" fmla="*/ 2258301 w 2955074"/>
                  <a:gd name="connsiteY13" fmla="*/ 1701335 h 2202439"/>
                  <a:gd name="connsiteX14" fmla="*/ 2387941 w 2955074"/>
                  <a:gd name="connsiteY14" fmla="*/ 1809430 h 2202439"/>
                  <a:gd name="connsiteX15" fmla="*/ 2511740 w 2955074"/>
                  <a:gd name="connsiteY15" fmla="*/ 1959886 h 2202439"/>
                  <a:gd name="connsiteX16" fmla="*/ 2659274 w 2955074"/>
                  <a:gd name="connsiteY16" fmla="*/ 2088066 h 2202439"/>
                  <a:gd name="connsiteX17" fmla="*/ 2718799 w 2955074"/>
                  <a:gd name="connsiteY17" fmla="*/ 2107786 h 2202439"/>
                  <a:gd name="connsiteX18" fmla="*/ 2830546 w 2955074"/>
                  <a:gd name="connsiteY18" fmla="*/ 2059947 h 2202439"/>
                  <a:gd name="connsiteX19" fmla="*/ 2869256 w 2955074"/>
                  <a:gd name="connsiteY19" fmla="*/ 1963903 h 2202439"/>
                  <a:gd name="connsiteX20" fmla="*/ 2886420 w 2955074"/>
                  <a:gd name="connsiteY20" fmla="*/ 1954043 h 2202439"/>
                  <a:gd name="connsiteX21" fmla="*/ 2955074 w 2955074"/>
                  <a:gd name="connsiteY21" fmla="*/ 1952582 h 2202439"/>
                  <a:gd name="connsiteX22" fmla="*/ 2861222 w 2955074"/>
                  <a:gd name="connsiteY22" fmla="*/ 2149418 h 2202439"/>
                  <a:gd name="connsiteX23" fmla="*/ 2646127 w 2955074"/>
                  <a:gd name="connsiteY23" fmla="*/ 2175345 h 2202439"/>
                  <a:gd name="connsiteX24" fmla="*/ 2485080 w 2955074"/>
                  <a:gd name="connsiteY24" fmla="*/ 2056295 h 2202439"/>
                  <a:gd name="connsiteX25" fmla="*/ 2341928 w 2955074"/>
                  <a:gd name="connsiteY25" fmla="*/ 1888310 h 2202439"/>
                  <a:gd name="connsiteX26" fmla="*/ 2233833 w 2955074"/>
                  <a:gd name="connsiteY26" fmla="*/ 1789710 h 2202439"/>
                  <a:gd name="connsiteX27" fmla="*/ 1975282 w 2955074"/>
                  <a:gd name="connsiteY27" fmla="*/ 1801031 h 2202439"/>
                  <a:gd name="connsiteX28" fmla="*/ 1839798 w 2955074"/>
                  <a:gd name="connsiteY28" fmla="*/ 1942722 h 2202439"/>
                  <a:gd name="connsiteX29" fmla="*/ 1707966 w 2955074"/>
                  <a:gd name="connsiteY29" fmla="*/ 2092083 h 2202439"/>
                  <a:gd name="connsiteX30" fmla="*/ 1485933 w 2955074"/>
                  <a:gd name="connsiteY30" fmla="*/ 2200543 h 2202439"/>
                  <a:gd name="connsiteX31" fmla="*/ 1204741 w 2955074"/>
                  <a:gd name="connsiteY31" fmla="*/ 2071268 h 2202439"/>
                  <a:gd name="connsiteX32" fmla="*/ 1115635 w 2955074"/>
                  <a:gd name="connsiteY32" fmla="*/ 1828785 h 2202439"/>
                  <a:gd name="connsiteX33" fmla="*/ 1167857 w 2955074"/>
                  <a:gd name="connsiteY33" fmla="*/ 1470172 h 2202439"/>
                  <a:gd name="connsiteX34" fmla="*/ 1362500 w 2955074"/>
                  <a:gd name="connsiteY34" fmla="*/ 1093301 h 2202439"/>
                  <a:gd name="connsiteX35" fmla="*/ 1547649 w 2955074"/>
                  <a:gd name="connsiteY35" fmla="*/ 801153 h 2202439"/>
                  <a:gd name="connsiteX36" fmla="*/ 1682560 w 2955074"/>
                  <a:gd name="connsiteY36" fmla="*/ 477649 h 2202439"/>
                  <a:gd name="connsiteX37" fmla="*/ 0 w 2955074"/>
                  <a:gd name="connsiteY37" fmla="*/ 5763 h 2202439"/>
                  <a:gd name="connsiteX0" fmla="*/ 0 w 2955074"/>
                  <a:gd name="connsiteY0" fmla="*/ 52637 h 2249313"/>
                  <a:gd name="connsiteX1" fmla="*/ 54280 w 2955074"/>
                  <a:gd name="connsiteY1" fmla="*/ 0 h 2249313"/>
                  <a:gd name="connsiteX2" fmla="*/ 1777760 w 2955074"/>
                  <a:gd name="connsiteY2" fmla="*/ 406125 h 2249313"/>
                  <a:gd name="connsiteX3" fmla="*/ 1733894 w 2955074"/>
                  <a:gd name="connsiteY3" fmla="*/ 644618 h 2249313"/>
                  <a:gd name="connsiteX4" fmla="*/ 1572847 w 2955074"/>
                  <a:gd name="connsiteY4" fmla="*/ 973286 h 2249313"/>
                  <a:gd name="connsiteX5" fmla="*/ 1392811 w 2955074"/>
                  <a:gd name="connsiteY5" fmla="*/ 1246079 h 2249313"/>
                  <a:gd name="connsiteX6" fmla="*/ 1209122 w 2955074"/>
                  <a:gd name="connsiteY6" fmla="*/ 1650339 h 2249313"/>
                  <a:gd name="connsiteX7" fmla="*/ 1223365 w 2955074"/>
                  <a:gd name="connsiteY7" fmla="*/ 1960017 h 2249313"/>
                  <a:gd name="connsiteX8" fmla="*/ 1354101 w 2955074"/>
                  <a:gd name="connsiteY8" fmla="*/ 2127636 h 2249313"/>
                  <a:gd name="connsiteX9" fmla="*/ 1560797 w 2955074"/>
                  <a:gd name="connsiteY9" fmla="*/ 2132749 h 2249313"/>
                  <a:gd name="connsiteX10" fmla="*/ 1695184 w 2955074"/>
                  <a:gd name="connsiteY10" fmla="*/ 2014429 h 2249313"/>
                  <a:gd name="connsiteX11" fmla="*/ 1834320 w 2955074"/>
                  <a:gd name="connsiteY11" fmla="*/ 1850461 h 2249313"/>
                  <a:gd name="connsiteX12" fmla="*/ 1989889 w 2955074"/>
                  <a:gd name="connsiteY12" fmla="*/ 1730680 h 2249313"/>
                  <a:gd name="connsiteX13" fmla="*/ 2258301 w 2955074"/>
                  <a:gd name="connsiteY13" fmla="*/ 1748209 h 2249313"/>
                  <a:gd name="connsiteX14" fmla="*/ 2387941 w 2955074"/>
                  <a:gd name="connsiteY14" fmla="*/ 1856304 h 2249313"/>
                  <a:gd name="connsiteX15" fmla="*/ 2511740 w 2955074"/>
                  <a:gd name="connsiteY15" fmla="*/ 2006760 h 2249313"/>
                  <a:gd name="connsiteX16" fmla="*/ 2659274 w 2955074"/>
                  <a:gd name="connsiteY16" fmla="*/ 2134940 h 2249313"/>
                  <a:gd name="connsiteX17" fmla="*/ 2718799 w 2955074"/>
                  <a:gd name="connsiteY17" fmla="*/ 2154660 h 2249313"/>
                  <a:gd name="connsiteX18" fmla="*/ 2830546 w 2955074"/>
                  <a:gd name="connsiteY18" fmla="*/ 2106821 h 2249313"/>
                  <a:gd name="connsiteX19" fmla="*/ 2869256 w 2955074"/>
                  <a:gd name="connsiteY19" fmla="*/ 2010777 h 2249313"/>
                  <a:gd name="connsiteX20" fmla="*/ 2886420 w 2955074"/>
                  <a:gd name="connsiteY20" fmla="*/ 2000917 h 2249313"/>
                  <a:gd name="connsiteX21" fmla="*/ 2955074 w 2955074"/>
                  <a:gd name="connsiteY21" fmla="*/ 1999456 h 2249313"/>
                  <a:gd name="connsiteX22" fmla="*/ 2861222 w 2955074"/>
                  <a:gd name="connsiteY22" fmla="*/ 2196292 h 2249313"/>
                  <a:gd name="connsiteX23" fmla="*/ 2646127 w 2955074"/>
                  <a:gd name="connsiteY23" fmla="*/ 2222219 h 2249313"/>
                  <a:gd name="connsiteX24" fmla="*/ 2485080 w 2955074"/>
                  <a:gd name="connsiteY24" fmla="*/ 2103169 h 2249313"/>
                  <a:gd name="connsiteX25" fmla="*/ 2341928 w 2955074"/>
                  <a:gd name="connsiteY25" fmla="*/ 1935184 h 2249313"/>
                  <a:gd name="connsiteX26" fmla="*/ 2233833 w 2955074"/>
                  <a:gd name="connsiteY26" fmla="*/ 1836584 h 2249313"/>
                  <a:gd name="connsiteX27" fmla="*/ 1975282 w 2955074"/>
                  <a:gd name="connsiteY27" fmla="*/ 1847905 h 2249313"/>
                  <a:gd name="connsiteX28" fmla="*/ 1839798 w 2955074"/>
                  <a:gd name="connsiteY28" fmla="*/ 1989596 h 2249313"/>
                  <a:gd name="connsiteX29" fmla="*/ 1707966 w 2955074"/>
                  <a:gd name="connsiteY29" fmla="*/ 2138957 h 2249313"/>
                  <a:gd name="connsiteX30" fmla="*/ 1485933 w 2955074"/>
                  <a:gd name="connsiteY30" fmla="*/ 2247417 h 2249313"/>
                  <a:gd name="connsiteX31" fmla="*/ 1204741 w 2955074"/>
                  <a:gd name="connsiteY31" fmla="*/ 2118142 h 2249313"/>
                  <a:gd name="connsiteX32" fmla="*/ 1115635 w 2955074"/>
                  <a:gd name="connsiteY32" fmla="*/ 1875659 h 2249313"/>
                  <a:gd name="connsiteX33" fmla="*/ 1167857 w 2955074"/>
                  <a:gd name="connsiteY33" fmla="*/ 1517046 h 2249313"/>
                  <a:gd name="connsiteX34" fmla="*/ 1362500 w 2955074"/>
                  <a:gd name="connsiteY34" fmla="*/ 1140175 h 2249313"/>
                  <a:gd name="connsiteX35" fmla="*/ 1547649 w 2955074"/>
                  <a:gd name="connsiteY35" fmla="*/ 848027 h 2249313"/>
                  <a:gd name="connsiteX36" fmla="*/ 1682560 w 2955074"/>
                  <a:gd name="connsiteY36" fmla="*/ 524523 h 2249313"/>
                  <a:gd name="connsiteX37" fmla="*/ 0 w 2955074"/>
                  <a:gd name="connsiteY37" fmla="*/ 52637 h 2249313"/>
                  <a:gd name="connsiteX0" fmla="*/ 0 w 2955074"/>
                  <a:gd name="connsiteY0" fmla="*/ 52637 h 2249313"/>
                  <a:gd name="connsiteX1" fmla="*/ 54280 w 2955074"/>
                  <a:gd name="connsiteY1" fmla="*/ 0 h 2249313"/>
                  <a:gd name="connsiteX2" fmla="*/ 1777760 w 2955074"/>
                  <a:gd name="connsiteY2" fmla="*/ 406125 h 2249313"/>
                  <a:gd name="connsiteX3" fmla="*/ 1733894 w 2955074"/>
                  <a:gd name="connsiteY3" fmla="*/ 644618 h 2249313"/>
                  <a:gd name="connsiteX4" fmla="*/ 1572847 w 2955074"/>
                  <a:gd name="connsiteY4" fmla="*/ 973286 h 2249313"/>
                  <a:gd name="connsiteX5" fmla="*/ 1392811 w 2955074"/>
                  <a:gd name="connsiteY5" fmla="*/ 1246079 h 2249313"/>
                  <a:gd name="connsiteX6" fmla="*/ 1209122 w 2955074"/>
                  <a:gd name="connsiteY6" fmla="*/ 1650339 h 2249313"/>
                  <a:gd name="connsiteX7" fmla="*/ 1223365 w 2955074"/>
                  <a:gd name="connsiteY7" fmla="*/ 1960017 h 2249313"/>
                  <a:gd name="connsiteX8" fmla="*/ 1354101 w 2955074"/>
                  <a:gd name="connsiteY8" fmla="*/ 2127636 h 2249313"/>
                  <a:gd name="connsiteX9" fmla="*/ 1560797 w 2955074"/>
                  <a:gd name="connsiteY9" fmla="*/ 2132749 h 2249313"/>
                  <a:gd name="connsiteX10" fmla="*/ 1695184 w 2955074"/>
                  <a:gd name="connsiteY10" fmla="*/ 2014429 h 2249313"/>
                  <a:gd name="connsiteX11" fmla="*/ 1834320 w 2955074"/>
                  <a:gd name="connsiteY11" fmla="*/ 1850461 h 2249313"/>
                  <a:gd name="connsiteX12" fmla="*/ 1989889 w 2955074"/>
                  <a:gd name="connsiteY12" fmla="*/ 1730680 h 2249313"/>
                  <a:gd name="connsiteX13" fmla="*/ 2258301 w 2955074"/>
                  <a:gd name="connsiteY13" fmla="*/ 1748209 h 2249313"/>
                  <a:gd name="connsiteX14" fmla="*/ 2387941 w 2955074"/>
                  <a:gd name="connsiteY14" fmla="*/ 1856304 h 2249313"/>
                  <a:gd name="connsiteX15" fmla="*/ 2511740 w 2955074"/>
                  <a:gd name="connsiteY15" fmla="*/ 2006760 h 2249313"/>
                  <a:gd name="connsiteX16" fmla="*/ 2659274 w 2955074"/>
                  <a:gd name="connsiteY16" fmla="*/ 2134940 h 2249313"/>
                  <a:gd name="connsiteX17" fmla="*/ 2718799 w 2955074"/>
                  <a:gd name="connsiteY17" fmla="*/ 2154660 h 2249313"/>
                  <a:gd name="connsiteX18" fmla="*/ 2830546 w 2955074"/>
                  <a:gd name="connsiteY18" fmla="*/ 2106821 h 2249313"/>
                  <a:gd name="connsiteX19" fmla="*/ 2869256 w 2955074"/>
                  <a:gd name="connsiteY19" fmla="*/ 2010777 h 2249313"/>
                  <a:gd name="connsiteX20" fmla="*/ 2886420 w 2955074"/>
                  <a:gd name="connsiteY20" fmla="*/ 2000917 h 2249313"/>
                  <a:gd name="connsiteX21" fmla="*/ 2955074 w 2955074"/>
                  <a:gd name="connsiteY21" fmla="*/ 1999456 h 2249313"/>
                  <a:gd name="connsiteX22" fmla="*/ 2861222 w 2955074"/>
                  <a:gd name="connsiteY22" fmla="*/ 2196292 h 2249313"/>
                  <a:gd name="connsiteX23" fmla="*/ 2646127 w 2955074"/>
                  <a:gd name="connsiteY23" fmla="*/ 2222219 h 2249313"/>
                  <a:gd name="connsiteX24" fmla="*/ 2485080 w 2955074"/>
                  <a:gd name="connsiteY24" fmla="*/ 2103169 h 2249313"/>
                  <a:gd name="connsiteX25" fmla="*/ 2341928 w 2955074"/>
                  <a:gd name="connsiteY25" fmla="*/ 1935184 h 2249313"/>
                  <a:gd name="connsiteX26" fmla="*/ 2233833 w 2955074"/>
                  <a:gd name="connsiteY26" fmla="*/ 1836584 h 2249313"/>
                  <a:gd name="connsiteX27" fmla="*/ 1975282 w 2955074"/>
                  <a:gd name="connsiteY27" fmla="*/ 1847905 h 2249313"/>
                  <a:gd name="connsiteX28" fmla="*/ 1839798 w 2955074"/>
                  <a:gd name="connsiteY28" fmla="*/ 1989596 h 2249313"/>
                  <a:gd name="connsiteX29" fmla="*/ 1707966 w 2955074"/>
                  <a:gd name="connsiteY29" fmla="*/ 2138957 h 2249313"/>
                  <a:gd name="connsiteX30" fmla="*/ 1485933 w 2955074"/>
                  <a:gd name="connsiteY30" fmla="*/ 2247417 h 2249313"/>
                  <a:gd name="connsiteX31" fmla="*/ 1204741 w 2955074"/>
                  <a:gd name="connsiteY31" fmla="*/ 2118142 h 2249313"/>
                  <a:gd name="connsiteX32" fmla="*/ 1115635 w 2955074"/>
                  <a:gd name="connsiteY32" fmla="*/ 1875659 h 2249313"/>
                  <a:gd name="connsiteX33" fmla="*/ 1167857 w 2955074"/>
                  <a:gd name="connsiteY33" fmla="*/ 1517046 h 2249313"/>
                  <a:gd name="connsiteX34" fmla="*/ 1362500 w 2955074"/>
                  <a:gd name="connsiteY34" fmla="*/ 1140175 h 2249313"/>
                  <a:gd name="connsiteX35" fmla="*/ 1547649 w 2955074"/>
                  <a:gd name="connsiteY35" fmla="*/ 848027 h 2249313"/>
                  <a:gd name="connsiteX36" fmla="*/ 1682560 w 2955074"/>
                  <a:gd name="connsiteY36" fmla="*/ 524523 h 2249313"/>
                  <a:gd name="connsiteX37" fmla="*/ 0 w 2955074"/>
                  <a:gd name="connsiteY37" fmla="*/ 52637 h 2249313"/>
                  <a:gd name="connsiteX0" fmla="*/ 0 w 2955074"/>
                  <a:gd name="connsiteY0" fmla="*/ 52637 h 2249313"/>
                  <a:gd name="connsiteX1" fmla="*/ 54280 w 2955074"/>
                  <a:gd name="connsiteY1" fmla="*/ 0 h 2249313"/>
                  <a:gd name="connsiteX2" fmla="*/ 1777760 w 2955074"/>
                  <a:gd name="connsiteY2" fmla="*/ 406125 h 2249313"/>
                  <a:gd name="connsiteX3" fmla="*/ 1733894 w 2955074"/>
                  <a:gd name="connsiteY3" fmla="*/ 644618 h 2249313"/>
                  <a:gd name="connsiteX4" fmla="*/ 1572847 w 2955074"/>
                  <a:gd name="connsiteY4" fmla="*/ 973286 h 2249313"/>
                  <a:gd name="connsiteX5" fmla="*/ 1392811 w 2955074"/>
                  <a:gd name="connsiteY5" fmla="*/ 1246079 h 2249313"/>
                  <a:gd name="connsiteX6" fmla="*/ 1209122 w 2955074"/>
                  <a:gd name="connsiteY6" fmla="*/ 1650339 h 2249313"/>
                  <a:gd name="connsiteX7" fmla="*/ 1223365 w 2955074"/>
                  <a:gd name="connsiteY7" fmla="*/ 1960017 h 2249313"/>
                  <a:gd name="connsiteX8" fmla="*/ 1354101 w 2955074"/>
                  <a:gd name="connsiteY8" fmla="*/ 2127636 h 2249313"/>
                  <a:gd name="connsiteX9" fmla="*/ 1560797 w 2955074"/>
                  <a:gd name="connsiteY9" fmla="*/ 2132749 h 2249313"/>
                  <a:gd name="connsiteX10" fmla="*/ 1695184 w 2955074"/>
                  <a:gd name="connsiteY10" fmla="*/ 2014429 h 2249313"/>
                  <a:gd name="connsiteX11" fmla="*/ 1834320 w 2955074"/>
                  <a:gd name="connsiteY11" fmla="*/ 1850461 h 2249313"/>
                  <a:gd name="connsiteX12" fmla="*/ 1989889 w 2955074"/>
                  <a:gd name="connsiteY12" fmla="*/ 1730680 h 2249313"/>
                  <a:gd name="connsiteX13" fmla="*/ 2258301 w 2955074"/>
                  <a:gd name="connsiteY13" fmla="*/ 1748209 h 2249313"/>
                  <a:gd name="connsiteX14" fmla="*/ 2387941 w 2955074"/>
                  <a:gd name="connsiteY14" fmla="*/ 1856304 h 2249313"/>
                  <a:gd name="connsiteX15" fmla="*/ 2511740 w 2955074"/>
                  <a:gd name="connsiteY15" fmla="*/ 2006760 h 2249313"/>
                  <a:gd name="connsiteX16" fmla="*/ 2659274 w 2955074"/>
                  <a:gd name="connsiteY16" fmla="*/ 2134940 h 2249313"/>
                  <a:gd name="connsiteX17" fmla="*/ 2718799 w 2955074"/>
                  <a:gd name="connsiteY17" fmla="*/ 2154660 h 2249313"/>
                  <a:gd name="connsiteX18" fmla="*/ 2830546 w 2955074"/>
                  <a:gd name="connsiteY18" fmla="*/ 2106821 h 2249313"/>
                  <a:gd name="connsiteX19" fmla="*/ 2869256 w 2955074"/>
                  <a:gd name="connsiteY19" fmla="*/ 2010777 h 2249313"/>
                  <a:gd name="connsiteX20" fmla="*/ 2886420 w 2955074"/>
                  <a:gd name="connsiteY20" fmla="*/ 2000917 h 2249313"/>
                  <a:gd name="connsiteX21" fmla="*/ 2955074 w 2955074"/>
                  <a:gd name="connsiteY21" fmla="*/ 1999456 h 2249313"/>
                  <a:gd name="connsiteX22" fmla="*/ 2861222 w 2955074"/>
                  <a:gd name="connsiteY22" fmla="*/ 2196292 h 2249313"/>
                  <a:gd name="connsiteX23" fmla="*/ 2646127 w 2955074"/>
                  <a:gd name="connsiteY23" fmla="*/ 2222219 h 2249313"/>
                  <a:gd name="connsiteX24" fmla="*/ 2485080 w 2955074"/>
                  <a:gd name="connsiteY24" fmla="*/ 2103169 h 2249313"/>
                  <a:gd name="connsiteX25" fmla="*/ 2341928 w 2955074"/>
                  <a:gd name="connsiteY25" fmla="*/ 1935184 h 2249313"/>
                  <a:gd name="connsiteX26" fmla="*/ 2233833 w 2955074"/>
                  <a:gd name="connsiteY26" fmla="*/ 1836584 h 2249313"/>
                  <a:gd name="connsiteX27" fmla="*/ 1975282 w 2955074"/>
                  <a:gd name="connsiteY27" fmla="*/ 1847905 h 2249313"/>
                  <a:gd name="connsiteX28" fmla="*/ 1839798 w 2955074"/>
                  <a:gd name="connsiteY28" fmla="*/ 1989596 h 2249313"/>
                  <a:gd name="connsiteX29" fmla="*/ 1707966 w 2955074"/>
                  <a:gd name="connsiteY29" fmla="*/ 2138957 h 2249313"/>
                  <a:gd name="connsiteX30" fmla="*/ 1485933 w 2955074"/>
                  <a:gd name="connsiteY30" fmla="*/ 2247417 h 2249313"/>
                  <a:gd name="connsiteX31" fmla="*/ 1204741 w 2955074"/>
                  <a:gd name="connsiteY31" fmla="*/ 2118142 h 2249313"/>
                  <a:gd name="connsiteX32" fmla="*/ 1115635 w 2955074"/>
                  <a:gd name="connsiteY32" fmla="*/ 1875659 h 2249313"/>
                  <a:gd name="connsiteX33" fmla="*/ 1167857 w 2955074"/>
                  <a:gd name="connsiteY33" fmla="*/ 1517046 h 2249313"/>
                  <a:gd name="connsiteX34" fmla="*/ 1362500 w 2955074"/>
                  <a:gd name="connsiteY34" fmla="*/ 1140175 h 2249313"/>
                  <a:gd name="connsiteX35" fmla="*/ 1547649 w 2955074"/>
                  <a:gd name="connsiteY35" fmla="*/ 848027 h 2249313"/>
                  <a:gd name="connsiteX36" fmla="*/ 1682560 w 2955074"/>
                  <a:gd name="connsiteY36" fmla="*/ 524523 h 2249313"/>
                  <a:gd name="connsiteX37" fmla="*/ 0 w 2955074"/>
                  <a:gd name="connsiteY37" fmla="*/ 52637 h 2249313"/>
                  <a:gd name="connsiteX0" fmla="*/ 0 w 2955074"/>
                  <a:gd name="connsiteY0" fmla="*/ 52637 h 2249313"/>
                  <a:gd name="connsiteX1" fmla="*/ 54280 w 2955074"/>
                  <a:gd name="connsiteY1" fmla="*/ 0 h 2249313"/>
                  <a:gd name="connsiteX2" fmla="*/ 1777760 w 2955074"/>
                  <a:gd name="connsiteY2" fmla="*/ 406125 h 2249313"/>
                  <a:gd name="connsiteX3" fmla="*/ 1733894 w 2955074"/>
                  <a:gd name="connsiteY3" fmla="*/ 644618 h 2249313"/>
                  <a:gd name="connsiteX4" fmla="*/ 1572847 w 2955074"/>
                  <a:gd name="connsiteY4" fmla="*/ 973286 h 2249313"/>
                  <a:gd name="connsiteX5" fmla="*/ 1392811 w 2955074"/>
                  <a:gd name="connsiteY5" fmla="*/ 1246079 h 2249313"/>
                  <a:gd name="connsiteX6" fmla="*/ 1209122 w 2955074"/>
                  <a:gd name="connsiteY6" fmla="*/ 1650339 h 2249313"/>
                  <a:gd name="connsiteX7" fmla="*/ 1223365 w 2955074"/>
                  <a:gd name="connsiteY7" fmla="*/ 1960017 h 2249313"/>
                  <a:gd name="connsiteX8" fmla="*/ 1354101 w 2955074"/>
                  <a:gd name="connsiteY8" fmla="*/ 2127636 h 2249313"/>
                  <a:gd name="connsiteX9" fmla="*/ 1560797 w 2955074"/>
                  <a:gd name="connsiteY9" fmla="*/ 2132749 h 2249313"/>
                  <a:gd name="connsiteX10" fmla="*/ 1695184 w 2955074"/>
                  <a:gd name="connsiteY10" fmla="*/ 2014429 h 2249313"/>
                  <a:gd name="connsiteX11" fmla="*/ 1834320 w 2955074"/>
                  <a:gd name="connsiteY11" fmla="*/ 1850461 h 2249313"/>
                  <a:gd name="connsiteX12" fmla="*/ 1989889 w 2955074"/>
                  <a:gd name="connsiteY12" fmla="*/ 1730680 h 2249313"/>
                  <a:gd name="connsiteX13" fmla="*/ 2258301 w 2955074"/>
                  <a:gd name="connsiteY13" fmla="*/ 1748209 h 2249313"/>
                  <a:gd name="connsiteX14" fmla="*/ 2387941 w 2955074"/>
                  <a:gd name="connsiteY14" fmla="*/ 1856304 h 2249313"/>
                  <a:gd name="connsiteX15" fmla="*/ 2511740 w 2955074"/>
                  <a:gd name="connsiteY15" fmla="*/ 2006760 h 2249313"/>
                  <a:gd name="connsiteX16" fmla="*/ 2659274 w 2955074"/>
                  <a:gd name="connsiteY16" fmla="*/ 2134940 h 2249313"/>
                  <a:gd name="connsiteX17" fmla="*/ 2718799 w 2955074"/>
                  <a:gd name="connsiteY17" fmla="*/ 2154660 h 2249313"/>
                  <a:gd name="connsiteX18" fmla="*/ 2830546 w 2955074"/>
                  <a:gd name="connsiteY18" fmla="*/ 2106821 h 2249313"/>
                  <a:gd name="connsiteX19" fmla="*/ 2869256 w 2955074"/>
                  <a:gd name="connsiteY19" fmla="*/ 2010777 h 2249313"/>
                  <a:gd name="connsiteX20" fmla="*/ 2886420 w 2955074"/>
                  <a:gd name="connsiteY20" fmla="*/ 2000917 h 2249313"/>
                  <a:gd name="connsiteX21" fmla="*/ 2955074 w 2955074"/>
                  <a:gd name="connsiteY21" fmla="*/ 1999456 h 2249313"/>
                  <a:gd name="connsiteX22" fmla="*/ 2861222 w 2955074"/>
                  <a:gd name="connsiteY22" fmla="*/ 2196292 h 2249313"/>
                  <a:gd name="connsiteX23" fmla="*/ 2646127 w 2955074"/>
                  <a:gd name="connsiteY23" fmla="*/ 2222219 h 2249313"/>
                  <a:gd name="connsiteX24" fmla="*/ 2485080 w 2955074"/>
                  <a:gd name="connsiteY24" fmla="*/ 2103169 h 2249313"/>
                  <a:gd name="connsiteX25" fmla="*/ 2341928 w 2955074"/>
                  <a:gd name="connsiteY25" fmla="*/ 1935184 h 2249313"/>
                  <a:gd name="connsiteX26" fmla="*/ 2233833 w 2955074"/>
                  <a:gd name="connsiteY26" fmla="*/ 1836584 h 2249313"/>
                  <a:gd name="connsiteX27" fmla="*/ 1975282 w 2955074"/>
                  <a:gd name="connsiteY27" fmla="*/ 1847905 h 2249313"/>
                  <a:gd name="connsiteX28" fmla="*/ 1839798 w 2955074"/>
                  <a:gd name="connsiteY28" fmla="*/ 1989596 h 2249313"/>
                  <a:gd name="connsiteX29" fmla="*/ 1707966 w 2955074"/>
                  <a:gd name="connsiteY29" fmla="*/ 2138957 h 2249313"/>
                  <a:gd name="connsiteX30" fmla="*/ 1485933 w 2955074"/>
                  <a:gd name="connsiteY30" fmla="*/ 2247417 h 2249313"/>
                  <a:gd name="connsiteX31" fmla="*/ 1204741 w 2955074"/>
                  <a:gd name="connsiteY31" fmla="*/ 2118142 h 2249313"/>
                  <a:gd name="connsiteX32" fmla="*/ 1115635 w 2955074"/>
                  <a:gd name="connsiteY32" fmla="*/ 1875659 h 2249313"/>
                  <a:gd name="connsiteX33" fmla="*/ 1167857 w 2955074"/>
                  <a:gd name="connsiteY33" fmla="*/ 1517046 h 2249313"/>
                  <a:gd name="connsiteX34" fmla="*/ 1362500 w 2955074"/>
                  <a:gd name="connsiteY34" fmla="*/ 1140175 h 2249313"/>
                  <a:gd name="connsiteX35" fmla="*/ 1547649 w 2955074"/>
                  <a:gd name="connsiteY35" fmla="*/ 848027 h 2249313"/>
                  <a:gd name="connsiteX36" fmla="*/ 1682560 w 2955074"/>
                  <a:gd name="connsiteY36" fmla="*/ 524523 h 2249313"/>
                  <a:gd name="connsiteX37" fmla="*/ 0 w 2955074"/>
                  <a:gd name="connsiteY37" fmla="*/ 52637 h 2249313"/>
                  <a:gd name="connsiteX0" fmla="*/ 0 w 2955074"/>
                  <a:gd name="connsiteY0" fmla="*/ 52637 h 2249313"/>
                  <a:gd name="connsiteX1" fmla="*/ 54280 w 2955074"/>
                  <a:gd name="connsiteY1" fmla="*/ 0 h 2249313"/>
                  <a:gd name="connsiteX2" fmla="*/ 1777760 w 2955074"/>
                  <a:gd name="connsiteY2" fmla="*/ 406125 h 2249313"/>
                  <a:gd name="connsiteX3" fmla="*/ 1733894 w 2955074"/>
                  <a:gd name="connsiteY3" fmla="*/ 644618 h 2249313"/>
                  <a:gd name="connsiteX4" fmla="*/ 1572847 w 2955074"/>
                  <a:gd name="connsiteY4" fmla="*/ 973286 h 2249313"/>
                  <a:gd name="connsiteX5" fmla="*/ 1392811 w 2955074"/>
                  <a:gd name="connsiteY5" fmla="*/ 1246079 h 2249313"/>
                  <a:gd name="connsiteX6" fmla="*/ 1209122 w 2955074"/>
                  <a:gd name="connsiteY6" fmla="*/ 1650339 h 2249313"/>
                  <a:gd name="connsiteX7" fmla="*/ 1223365 w 2955074"/>
                  <a:gd name="connsiteY7" fmla="*/ 1960017 h 2249313"/>
                  <a:gd name="connsiteX8" fmla="*/ 1354101 w 2955074"/>
                  <a:gd name="connsiteY8" fmla="*/ 2127636 h 2249313"/>
                  <a:gd name="connsiteX9" fmla="*/ 1560797 w 2955074"/>
                  <a:gd name="connsiteY9" fmla="*/ 2132749 h 2249313"/>
                  <a:gd name="connsiteX10" fmla="*/ 1695184 w 2955074"/>
                  <a:gd name="connsiteY10" fmla="*/ 2014429 h 2249313"/>
                  <a:gd name="connsiteX11" fmla="*/ 1834320 w 2955074"/>
                  <a:gd name="connsiteY11" fmla="*/ 1850461 h 2249313"/>
                  <a:gd name="connsiteX12" fmla="*/ 1989889 w 2955074"/>
                  <a:gd name="connsiteY12" fmla="*/ 1730680 h 2249313"/>
                  <a:gd name="connsiteX13" fmla="*/ 2258301 w 2955074"/>
                  <a:gd name="connsiteY13" fmla="*/ 1748209 h 2249313"/>
                  <a:gd name="connsiteX14" fmla="*/ 2387941 w 2955074"/>
                  <a:gd name="connsiteY14" fmla="*/ 1856304 h 2249313"/>
                  <a:gd name="connsiteX15" fmla="*/ 2511740 w 2955074"/>
                  <a:gd name="connsiteY15" fmla="*/ 2006760 h 2249313"/>
                  <a:gd name="connsiteX16" fmla="*/ 2659274 w 2955074"/>
                  <a:gd name="connsiteY16" fmla="*/ 2134940 h 2249313"/>
                  <a:gd name="connsiteX17" fmla="*/ 2718799 w 2955074"/>
                  <a:gd name="connsiteY17" fmla="*/ 2154660 h 2249313"/>
                  <a:gd name="connsiteX18" fmla="*/ 2830546 w 2955074"/>
                  <a:gd name="connsiteY18" fmla="*/ 2106821 h 2249313"/>
                  <a:gd name="connsiteX19" fmla="*/ 2869256 w 2955074"/>
                  <a:gd name="connsiteY19" fmla="*/ 2010777 h 2249313"/>
                  <a:gd name="connsiteX20" fmla="*/ 2886420 w 2955074"/>
                  <a:gd name="connsiteY20" fmla="*/ 2000917 h 2249313"/>
                  <a:gd name="connsiteX21" fmla="*/ 2955074 w 2955074"/>
                  <a:gd name="connsiteY21" fmla="*/ 1999456 h 2249313"/>
                  <a:gd name="connsiteX22" fmla="*/ 2861222 w 2955074"/>
                  <a:gd name="connsiteY22" fmla="*/ 2196292 h 2249313"/>
                  <a:gd name="connsiteX23" fmla="*/ 2646127 w 2955074"/>
                  <a:gd name="connsiteY23" fmla="*/ 2222219 h 2249313"/>
                  <a:gd name="connsiteX24" fmla="*/ 2485080 w 2955074"/>
                  <a:gd name="connsiteY24" fmla="*/ 2103169 h 2249313"/>
                  <a:gd name="connsiteX25" fmla="*/ 2341928 w 2955074"/>
                  <a:gd name="connsiteY25" fmla="*/ 1935184 h 2249313"/>
                  <a:gd name="connsiteX26" fmla="*/ 2233833 w 2955074"/>
                  <a:gd name="connsiteY26" fmla="*/ 1836584 h 2249313"/>
                  <a:gd name="connsiteX27" fmla="*/ 1975282 w 2955074"/>
                  <a:gd name="connsiteY27" fmla="*/ 1847905 h 2249313"/>
                  <a:gd name="connsiteX28" fmla="*/ 1839798 w 2955074"/>
                  <a:gd name="connsiteY28" fmla="*/ 1989596 h 2249313"/>
                  <a:gd name="connsiteX29" fmla="*/ 1707966 w 2955074"/>
                  <a:gd name="connsiteY29" fmla="*/ 2138957 h 2249313"/>
                  <a:gd name="connsiteX30" fmla="*/ 1485933 w 2955074"/>
                  <a:gd name="connsiteY30" fmla="*/ 2247417 h 2249313"/>
                  <a:gd name="connsiteX31" fmla="*/ 1204741 w 2955074"/>
                  <a:gd name="connsiteY31" fmla="*/ 2118142 h 2249313"/>
                  <a:gd name="connsiteX32" fmla="*/ 1115635 w 2955074"/>
                  <a:gd name="connsiteY32" fmla="*/ 1875659 h 2249313"/>
                  <a:gd name="connsiteX33" fmla="*/ 1167857 w 2955074"/>
                  <a:gd name="connsiteY33" fmla="*/ 1517046 h 2249313"/>
                  <a:gd name="connsiteX34" fmla="*/ 1362500 w 2955074"/>
                  <a:gd name="connsiteY34" fmla="*/ 1140175 h 2249313"/>
                  <a:gd name="connsiteX35" fmla="*/ 1547649 w 2955074"/>
                  <a:gd name="connsiteY35" fmla="*/ 848027 h 2249313"/>
                  <a:gd name="connsiteX36" fmla="*/ 1682560 w 2955074"/>
                  <a:gd name="connsiteY36" fmla="*/ 524523 h 2249313"/>
                  <a:gd name="connsiteX37" fmla="*/ 0 w 2955074"/>
                  <a:gd name="connsiteY37" fmla="*/ 52637 h 2249313"/>
                  <a:gd name="connsiteX0" fmla="*/ 0 w 2955074"/>
                  <a:gd name="connsiteY0" fmla="*/ 52637 h 2249313"/>
                  <a:gd name="connsiteX1" fmla="*/ 54280 w 2955074"/>
                  <a:gd name="connsiteY1" fmla="*/ 0 h 2249313"/>
                  <a:gd name="connsiteX2" fmla="*/ 1777760 w 2955074"/>
                  <a:gd name="connsiteY2" fmla="*/ 406125 h 2249313"/>
                  <a:gd name="connsiteX3" fmla="*/ 1733894 w 2955074"/>
                  <a:gd name="connsiteY3" fmla="*/ 644618 h 2249313"/>
                  <a:gd name="connsiteX4" fmla="*/ 1572847 w 2955074"/>
                  <a:gd name="connsiteY4" fmla="*/ 973286 h 2249313"/>
                  <a:gd name="connsiteX5" fmla="*/ 1392811 w 2955074"/>
                  <a:gd name="connsiteY5" fmla="*/ 1246079 h 2249313"/>
                  <a:gd name="connsiteX6" fmla="*/ 1209122 w 2955074"/>
                  <a:gd name="connsiteY6" fmla="*/ 1650339 h 2249313"/>
                  <a:gd name="connsiteX7" fmla="*/ 1223365 w 2955074"/>
                  <a:gd name="connsiteY7" fmla="*/ 1960017 h 2249313"/>
                  <a:gd name="connsiteX8" fmla="*/ 1354101 w 2955074"/>
                  <a:gd name="connsiteY8" fmla="*/ 2127636 h 2249313"/>
                  <a:gd name="connsiteX9" fmla="*/ 1560797 w 2955074"/>
                  <a:gd name="connsiteY9" fmla="*/ 2132749 h 2249313"/>
                  <a:gd name="connsiteX10" fmla="*/ 1695184 w 2955074"/>
                  <a:gd name="connsiteY10" fmla="*/ 2014429 h 2249313"/>
                  <a:gd name="connsiteX11" fmla="*/ 1834320 w 2955074"/>
                  <a:gd name="connsiteY11" fmla="*/ 1850461 h 2249313"/>
                  <a:gd name="connsiteX12" fmla="*/ 1989889 w 2955074"/>
                  <a:gd name="connsiteY12" fmla="*/ 1730680 h 2249313"/>
                  <a:gd name="connsiteX13" fmla="*/ 2258301 w 2955074"/>
                  <a:gd name="connsiteY13" fmla="*/ 1748209 h 2249313"/>
                  <a:gd name="connsiteX14" fmla="*/ 2387941 w 2955074"/>
                  <a:gd name="connsiteY14" fmla="*/ 1856304 h 2249313"/>
                  <a:gd name="connsiteX15" fmla="*/ 2511740 w 2955074"/>
                  <a:gd name="connsiteY15" fmla="*/ 2006760 h 2249313"/>
                  <a:gd name="connsiteX16" fmla="*/ 2659274 w 2955074"/>
                  <a:gd name="connsiteY16" fmla="*/ 2134940 h 2249313"/>
                  <a:gd name="connsiteX17" fmla="*/ 2718799 w 2955074"/>
                  <a:gd name="connsiteY17" fmla="*/ 2154660 h 2249313"/>
                  <a:gd name="connsiteX18" fmla="*/ 2830546 w 2955074"/>
                  <a:gd name="connsiteY18" fmla="*/ 2106821 h 2249313"/>
                  <a:gd name="connsiteX19" fmla="*/ 2869256 w 2955074"/>
                  <a:gd name="connsiteY19" fmla="*/ 2010777 h 2249313"/>
                  <a:gd name="connsiteX20" fmla="*/ 2886420 w 2955074"/>
                  <a:gd name="connsiteY20" fmla="*/ 2000917 h 2249313"/>
                  <a:gd name="connsiteX21" fmla="*/ 2955074 w 2955074"/>
                  <a:gd name="connsiteY21" fmla="*/ 1999456 h 2249313"/>
                  <a:gd name="connsiteX22" fmla="*/ 2861222 w 2955074"/>
                  <a:gd name="connsiteY22" fmla="*/ 2196292 h 2249313"/>
                  <a:gd name="connsiteX23" fmla="*/ 2646127 w 2955074"/>
                  <a:gd name="connsiteY23" fmla="*/ 2222219 h 2249313"/>
                  <a:gd name="connsiteX24" fmla="*/ 2485080 w 2955074"/>
                  <a:gd name="connsiteY24" fmla="*/ 2103169 h 2249313"/>
                  <a:gd name="connsiteX25" fmla="*/ 2341928 w 2955074"/>
                  <a:gd name="connsiteY25" fmla="*/ 1935184 h 2249313"/>
                  <a:gd name="connsiteX26" fmla="*/ 2233833 w 2955074"/>
                  <a:gd name="connsiteY26" fmla="*/ 1836584 h 2249313"/>
                  <a:gd name="connsiteX27" fmla="*/ 1975282 w 2955074"/>
                  <a:gd name="connsiteY27" fmla="*/ 1847905 h 2249313"/>
                  <a:gd name="connsiteX28" fmla="*/ 1839798 w 2955074"/>
                  <a:gd name="connsiteY28" fmla="*/ 1989596 h 2249313"/>
                  <a:gd name="connsiteX29" fmla="*/ 1707966 w 2955074"/>
                  <a:gd name="connsiteY29" fmla="*/ 2138957 h 2249313"/>
                  <a:gd name="connsiteX30" fmla="*/ 1485933 w 2955074"/>
                  <a:gd name="connsiteY30" fmla="*/ 2247417 h 2249313"/>
                  <a:gd name="connsiteX31" fmla="*/ 1204741 w 2955074"/>
                  <a:gd name="connsiteY31" fmla="*/ 2118142 h 2249313"/>
                  <a:gd name="connsiteX32" fmla="*/ 1115635 w 2955074"/>
                  <a:gd name="connsiteY32" fmla="*/ 1875659 h 2249313"/>
                  <a:gd name="connsiteX33" fmla="*/ 1167857 w 2955074"/>
                  <a:gd name="connsiteY33" fmla="*/ 1517046 h 2249313"/>
                  <a:gd name="connsiteX34" fmla="*/ 1362500 w 2955074"/>
                  <a:gd name="connsiteY34" fmla="*/ 1140175 h 2249313"/>
                  <a:gd name="connsiteX35" fmla="*/ 1547649 w 2955074"/>
                  <a:gd name="connsiteY35" fmla="*/ 848027 h 2249313"/>
                  <a:gd name="connsiteX36" fmla="*/ 1682560 w 2955074"/>
                  <a:gd name="connsiteY36" fmla="*/ 524523 h 2249313"/>
                  <a:gd name="connsiteX37" fmla="*/ 0 w 2955074"/>
                  <a:gd name="connsiteY37" fmla="*/ 52637 h 2249313"/>
                  <a:gd name="connsiteX0" fmla="*/ 0 w 2955074"/>
                  <a:gd name="connsiteY0" fmla="*/ 67267 h 2263943"/>
                  <a:gd name="connsiteX1" fmla="*/ 54280 w 2955074"/>
                  <a:gd name="connsiteY1" fmla="*/ 0 h 2263943"/>
                  <a:gd name="connsiteX2" fmla="*/ 1777760 w 2955074"/>
                  <a:gd name="connsiteY2" fmla="*/ 420755 h 2263943"/>
                  <a:gd name="connsiteX3" fmla="*/ 1733894 w 2955074"/>
                  <a:gd name="connsiteY3" fmla="*/ 659248 h 2263943"/>
                  <a:gd name="connsiteX4" fmla="*/ 1572847 w 2955074"/>
                  <a:gd name="connsiteY4" fmla="*/ 987916 h 2263943"/>
                  <a:gd name="connsiteX5" fmla="*/ 1392811 w 2955074"/>
                  <a:gd name="connsiteY5" fmla="*/ 1260709 h 2263943"/>
                  <a:gd name="connsiteX6" fmla="*/ 1209122 w 2955074"/>
                  <a:gd name="connsiteY6" fmla="*/ 1664969 h 2263943"/>
                  <a:gd name="connsiteX7" fmla="*/ 1223365 w 2955074"/>
                  <a:gd name="connsiteY7" fmla="*/ 1974647 h 2263943"/>
                  <a:gd name="connsiteX8" fmla="*/ 1354101 w 2955074"/>
                  <a:gd name="connsiteY8" fmla="*/ 2142266 h 2263943"/>
                  <a:gd name="connsiteX9" fmla="*/ 1560797 w 2955074"/>
                  <a:gd name="connsiteY9" fmla="*/ 2147379 h 2263943"/>
                  <a:gd name="connsiteX10" fmla="*/ 1695184 w 2955074"/>
                  <a:gd name="connsiteY10" fmla="*/ 2029059 h 2263943"/>
                  <a:gd name="connsiteX11" fmla="*/ 1834320 w 2955074"/>
                  <a:gd name="connsiteY11" fmla="*/ 1865091 h 2263943"/>
                  <a:gd name="connsiteX12" fmla="*/ 1989889 w 2955074"/>
                  <a:gd name="connsiteY12" fmla="*/ 1745310 h 2263943"/>
                  <a:gd name="connsiteX13" fmla="*/ 2258301 w 2955074"/>
                  <a:gd name="connsiteY13" fmla="*/ 1762839 h 2263943"/>
                  <a:gd name="connsiteX14" fmla="*/ 2387941 w 2955074"/>
                  <a:gd name="connsiteY14" fmla="*/ 1870934 h 2263943"/>
                  <a:gd name="connsiteX15" fmla="*/ 2511740 w 2955074"/>
                  <a:gd name="connsiteY15" fmla="*/ 2021390 h 2263943"/>
                  <a:gd name="connsiteX16" fmla="*/ 2659274 w 2955074"/>
                  <a:gd name="connsiteY16" fmla="*/ 2149570 h 2263943"/>
                  <a:gd name="connsiteX17" fmla="*/ 2718799 w 2955074"/>
                  <a:gd name="connsiteY17" fmla="*/ 2169290 h 2263943"/>
                  <a:gd name="connsiteX18" fmla="*/ 2830546 w 2955074"/>
                  <a:gd name="connsiteY18" fmla="*/ 2121451 h 2263943"/>
                  <a:gd name="connsiteX19" fmla="*/ 2869256 w 2955074"/>
                  <a:gd name="connsiteY19" fmla="*/ 2025407 h 2263943"/>
                  <a:gd name="connsiteX20" fmla="*/ 2886420 w 2955074"/>
                  <a:gd name="connsiteY20" fmla="*/ 2015547 h 2263943"/>
                  <a:gd name="connsiteX21" fmla="*/ 2955074 w 2955074"/>
                  <a:gd name="connsiteY21" fmla="*/ 2014086 h 2263943"/>
                  <a:gd name="connsiteX22" fmla="*/ 2861222 w 2955074"/>
                  <a:gd name="connsiteY22" fmla="*/ 2210922 h 2263943"/>
                  <a:gd name="connsiteX23" fmla="*/ 2646127 w 2955074"/>
                  <a:gd name="connsiteY23" fmla="*/ 2236849 h 2263943"/>
                  <a:gd name="connsiteX24" fmla="*/ 2485080 w 2955074"/>
                  <a:gd name="connsiteY24" fmla="*/ 2117799 h 2263943"/>
                  <a:gd name="connsiteX25" fmla="*/ 2341928 w 2955074"/>
                  <a:gd name="connsiteY25" fmla="*/ 1949814 h 2263943"/>
                  <a:gd name="connsiteX26" fmla="*/ 2233833 w 2955074"/>
                  <a:gd name="connsiteY26" fmla="*/ 1851214 h 2263943"/>
                  <a:gd name="connsiteX27" fmla="*/ 1975282 w 2955074"/>
                  <a:gd name="connsiteY27" fmla="*/ 1862535 h 2263943"/>
                  <a:gd name="connsiteX28" fmla="*/ 1839798 w 2955074"/>
                  <a:gd name="connsiteY28" fmla="*/ 2004226 h 2263943"/>
                  <a:gd name="connsiteX29" fmla="*/ 1707966 w 2955074"/>
                  <a:gd name="connsiteY29" fmla="*/ 2153587 h 2263943"/>
                  <a:gd name="connsiteX30" fmla="*/ 1485933 w 2955074"/>
                  <a:gd name="connsiteY30" fmla="*/ 2262047 h 2263943"/>
                  <a:gd name="connsiteX31" fmla="*/ 1204741 w 2955074"/>
                  <a:gd name="connsiteY31" fmla="*/ 2132772 h 2263943"/>
                  <a:gd name="connsiteX32" fmla="*/ 1115635 w 2955074"/>
                  <a:gd name="connsiteY32" fmla="*/ 1890289 h 2263943"/>
                  <a:gd name="connsiteX33" fmla="*/ 1167857 w 2955074"/>
                  <a:gd name="connsiteY33" fmla="*/ 1531676 h 2263943"/>
                  <a:gd name="connsiteX34" fmla="*/ 1362500 w 2955074"/>
                  <a:gd name="connsiteY34" fmla="*/ 1154805 h 2263943"/>
                  <a:gd name="connsiteX35" fmla="*/ 1547649 w 2955074"/>
                  <a:gd name="connsiteY35" fmla="*/ 862657 h 2263943"/>
                  <a:gd name="connsiteX36" fmla="*/ 1682560 w 2955074"/>
                  <a:gd name="connsiteY36" fmla="*/ 539153 h 2263943"/>
                  <a:gd name="connsiteX37" fmla="*/ 0 w 2955074"/>
                  <a:gd name="connsiteY37" fmla="*/ 67267 h 2263943"/>
                  <a:gd name="connsiteX0" fmla="*/ 0 w 2955074"/>
                  <a:gd name="connsiteY0" fmla="*/ 67267 h 2263943"/>
                  <a:gd name="connsiteX1" fmla="*/ 54280 w 2955074"/>
                  <a:gd name="connsiteY1" fmla="*/ 0 h 2263943"/>
                  <a:gd name="connsiteX2" fmla="*/ 1777760 w 2955074"/>
                  <a:gd name="connsiteY2" fmla="*/ 420755 h 2263943"/>
                  <a:gd name="connsiteX3" fmla="*/ 1733894 w 2955074"/>
                  <a:gd name="connsiteY3" fmla="*/ 659248 h 2263943"/>
                  <a:gd name="connsiteX4" fmla="*/ 1572847 w 2955074"/>
                  <a:gd name="connsiteY4" fmla="*/ 987916 h 2263943"/>
                  <a:gd name="connsiteX5" fmla="*/ 1392811 w 2955074"/>
                  <a:gd name="connsiteY5" fmla="*/ 1260709 h 2263943"/>
                  <a:gd name="connsiteX6" fmla="*/ 1209122 w 2955074"/>
                  <a:gd name="connsiteY6" fmla="*/ 1664969 h 2263943"/>
                  <a:gd name="connsiteX7" fmla="*/ 1223365 w 2955074"/>
                  <a:gd name="connsiteY7" fmla="*/ 1974647 h 2263943"/>
                  <a:gd name="connsiteX8" fmla="*/ 1354101 w 2955074"/>
                  <a:gd name="connsiteY8" fmla="*/ 2142266 h 2263943"/>
                  <a:gd name="connsiteX9" fmla="*/ 1560797 w 2955074"/>
                  <a:gd name="connsiteY9" fmla="*/ 2147379 h 2263943"/>
                  <a:gd name="connsiteX10" fmla="*/ 1695184 w 2955074"/>
                  <a:gd name="connsiteY10" fmla="*/ 2029059 h 2263943"/>
                  <a:gd name="connsiteX11" fmla="*/ 1834320 w 2955074"/>
                  <a:gd name="connsiteY11" fmla="*/ 1865091 h 2263943"/>
                  <a:gd name="connsiteX12" fmla="*/ 1989889 w 2955074"/>
                  <a:gd name="connsiteY12" fmla="*/ 1745310 h 2263943"/>
                  <a:gd name="connsiteX13" fmla="*/ 2258301 w 2955074"/>
                  <a:gd name="connsiteY13" fmla="*/ 1762839 h 2263943"/>
                  <a:gd name="connsiteX14" fmla="*/ 2387941 w 2955074"/>
                  <a:gd name="connsiteY14" fmla="*/ 1870934 h 2263943"/>
                  <a:gd name="connsiteX15" fmla="*/ 2511740 w 2955074"/>
                  <a:gd name="connsiteY15" fmla="*/ 2021390 h 2263943"/>
                  <a:gd name="connsiteX16" fmla="*/ 2659274 w 2955074"/>
                  <a:gd name="connsiteY16" fmla="*/ 2149570 h 2263943"/>
                  <a:gd name="connsiteX17" fmla="*/ 2718799 w 2955074"/>
                  <a:gd name="connsiteY17" fmla="*/ 2169290 h 2263943"/>
                  <a:gd name="connsiteX18" fmla="*/ 2830546 w 2955074"/>
                  <a:gd name="connsiteY18" fmla="*/ 2121451 h 2263943"/>
                  <a:gd name="connsiteX19" fmla="*/ 2869256 w 2955074"/>
                  <a:gd name="connsiteY19" fmla="*/ 2025407 h 2263943"/>
                  <a:gd name="connsiteX20" fmla="*/ 2886420 w 2955074"/>
                  <a:gd name="connsiteY20" fmla="*/ 2015547 h 2263943"/>
                  <a:gd name="connsiteX21" fmla="*/ 2955074 w 2955074"/>
                  <a:gd name="connsiteY21" fmla="*/ 2014086 h 2263943"/>
                  <a:gd name="connsiteX22" fmla="*/ 2861222 w 2955074"/>
                  <a:gd name="connsiteY22" fmla="*/ 2210922 h 2263943"/>
                  <a:gd name="connsiteX23" fmla="*/ 2646127 w 2955074"/>
                  <a:gd name="connsiteY23" fmla="*/ 2236849 h 2263943"/>
                  <a:gd name="connsiteX24" fmla="*/ 2485080 w 2955074"/>
                  <a:gd name="connsiteY24" fmla="*/ 2117799 h 2263943"/>
                  <a:gd name="connsiteX25" fmla="*/ 2341928 w 2955074"/>
                  <a:gd name="connsiteY25" fmla="*/ 1949814 h 2263943"/>
                  <a:gd name="connsiteX26" fmla="*/ 2233833 w 2955074"/>
                  <a:gd name="connsiteY26" fmla="*/ 1851214 h 2263943"/>
                  <a:gd name="connsiteX27" fmla="*/ 1975282 w 2955074"/>
                  <a:gd name="connsiteY27" fmla="*/ 1862535 h 2263943"/>
                  <a:gd name="connsiteX28" fmla="*/ 1839798 w 2955074"/>
                  <a:gd name="connsiteY28" fmla="*/ 2004226 h 2263943"/>
                  <a:gd name="connsiteX29" fmla="*/ 1707966 w 2955074"/>
                  <a:gd name="connsiteY29" fmla="*/ 2153587 h 2263943"/>
                  <a:gd name="connsiteX30" fmla="*/ 1485933 w 2955074"/>
                  <a:gd name="connsiteY30" fmla="*/ 2262047 h 2263943"/>
                  <a:gd name="connsiteX31" fmla="*/ 1204741 w 2955074"/>
                  <a:gd name="connsiteY31" fmla="*/ 2132772 h 2263943"/>
                  <a:gd name="connsiteX32" fmla="*/ 1115635 w 2955074"/>
                  <a:gd name="connsiteY32" fmla="*/ 1890289 h 2263943"/>
                  <a:gd name="connsiteX33" fmla="*/ 1167857 w 2955074"/>
                  <a:gd name="connsiteY33" fmla="*/ 1531676 h 2263943"/>
                  <a:gd name="connsiteX34" fmla="*/ 1362500 w 2955074"/>
                  <a:gd name="connsiteY34" fmla="*/ 1154805 h 2263943"/>
                  <a:gd name="connsiteX35" fmla="*/ 1547649 w 2955074"/>
                  <a:gd name="connsiteY35" fmla="*/ 862657 h 2263943"/>
                  <a:gd name="connsiteX36" fmla="*/ 1682560 w 2955074"/>
                  <a:gd name="connsiteY36" fmla="*/ 539153 h 2263943"/>
                  <a:gd name="connsiteX37" fmla="*/ 0 w 2955074"/>
                  <a:gd name="connsiteY37" fmla="*/ 67267 h 2263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55074" h="2263943">
                    <a:moveTo>
                      <a:pt x="0" y="67267"/>
                    </a:moveTo>
                    <a:cubicBezTo>
                      <a:pt x="19521" y="32304"/>
                      <a:pt x="13052" y="30088"/>
                      <a:pt x="54280" y="0"/>
                    </a:cubicBezTo>
                    <a:cubicBezTo>
                      <a:pt x="477807" y="687154"/>
                      <a:pt x="1755065" y="-79168"/>
                      <a:pt x="1777760" y="420755"/>
                    </a:cubicBezTo>
                    <a:cubicBezTo>
                      <a:pt x="1776038" y="487312"/>
                      <a:pt x="1765163" y="577766"/>
                      <a:pt x="1733894" y="659248"/>
                    </a:cubicBezTo>
                    <a:cubicBezTo>
                      <a:pt x="1695184" y="776108"/>
                      <a:pt x="1638946" y="884568"/>
                      <a:pt x="1572847" y="987916"/>
                    </a:cubicBezTo>
                    <a:cubicBezTo>
                      <a:pt x="1514052" y="1079577"/>
                      <a:pt x="1451606" y="1169047"/>
                      <a:pt x="1392811" y="1260709"/>
                    </a:cubicBezTo>
                    <a:cubicBezTo>
                      <a:pt x="1312105" y="1386332"/>
                      <a:pt x="1242720" y="1517799"/>
                      <a:pt x="1209122" y="1664969"/>
                    </a:cubicBezTo>
                    <a:cubicBezTo>
                      <a:pt x="1185386" y="1769047"/>
                      <a:pt x="1185020" y="1873125"/>
                      <a:pt x="1223365" y="1974647"/>
                    </a:cubicBezTo>
                    <a:cubicBezTo>
                      <a:pt x="1249658" y="2043667"/>
                      <a:pt x="1290194" y="2102461"/>
                      <a:pt x="1354101" y="2142266"/>
                    </a:cubicBezTo>
                    <a:cubicBezTo>
                      <a:pt x="1422026" y="2184628"/>
                      <a:pt x="1490681" y="2184628"/>
                      <a:pt x="1560797" y="2147379"/>
                    </a:cubicBezTo>
                    <a:cubicBezTo>
                      <a:pt x="1615209" y="2118530"/>
                      <a:pt x="1655745" y="2074342"/>
                      <a:pt x="1695184" y="2029059"/>
                    </a:cubicBezTo>
                    <a:cubicBezTo>
                      <a:pt x="1742293" y="1975011"/>
                      <a:pt x="1786846" y="1918773"/>
                      <a:pt x="1834320" y="1865091"/>
                    </a:cubicBezTo>
                    <a:cubicBezTo>
                      <a:pt x="1878143" y="1815060"/>
                      <a:pt x="1928538" y="1773064"/>
                      <a:pt x="1989889" y="1745310"/>
                    </a:cubicBezTo>
                    <a:cubicBezTo>
                      <a:pt x="2082281" y="1703313"/>
                      <a:pt x="2171752" y="1715365"/>
                      <a:pt x="2258301" y="1762839"/>
                    </a:cubicBezTo>
                    <a:cubicBezTo>
                      <a:pt x="2308331" y="1790228"/>
                      <a:pt x="2348866" y="1830033"/>
                      <a:pt x="2387941" y="1870934"/>
                    </a:cubicBezTo>
                    <a:cubicBezTo>
                      <a:pt x="2433225" y="1918042"/>
                      <a:pt x="2468282" y="1973186"/>
                      <a:pt x="2511740" y="2021390"/>
                    </a:cubicBezTo>
                    <a:cubicBezTo>
                      <a:pt x="2555562" y="2069959"/>
                      <a:pt x="2599384" y="2118895"/>
                      <a:pt x="2659274" y="2149570"/>
                    </a:cubicBezTo>
                    <a:cubicBezTo>
                      <a:pt x="2678264" y="2159430"/>
                      <a:pt x="2697984" y="2166369"/>
                      <a:pt x="2718799" y="2169290"/>
                    </a:cubicBezTo>
                    <a:cubicBezTo>
                      <a:pt x="2765543" y="2175863"/>
                      <a:pt x="2802427" y="2157605"/>
                      <a:pt x="2830546" y="2121451"/>
                    </a:cubicBezTo>
                    <a:cubicBezTo>
                      <a:pt x="2852457" y="2093332"/>
                      <a:pt x="2863778" y="2060465"/>
                      <a:pt x="2869256" y="2025407"/>
                    </a:cubicBezTo>
                    <a:cubicBezTo>
                      <a:pt x="2871812" y="2016278"/>
                      <a:pt x="2876560" y="2014086"/>
                      <a:pt x="2886420" y="2015547"/>
                    </a:cubicBezTo>
                    <a:cubicBezTo>
                      <a:pt x="2909427" y="2019199"/>
                      <a:pt x="2932433" y="2018103"/>
                      <a:pt x="2955074" y="2014086"/>
                    </a:cubicBezTo>
                    <a:cubicBezTo>
                      <a:pt x="2949231" y="2091871"/>
                      <a:pt x="2923304" y="2161256"/>
                      <a:pt x="2861222" y="2210922"/>
                    </a:cubicBezTo>
                    <a:cubicBezTo>
                      <a:pt x="2796219" y="2262778"/>
                      <a:pt x="2722086" y="2266430"/>
                      <a:pt x="2646127" y="2236849"/>
                    </a:cubicBezTo>
                    <a:cubicBezTo>
                      <a:pt x="2581855" y="2211651"/>
                      <a:pt x="2531824" y="2166734"/>
                      <a:pt x="2485080" y="2117799"/>
                    </a:cubicBezTo>
                    <a:cubicBezTo>
                      <a:pt x="2434320" y="2064482"/>
                      <a:pt x="2391228" y="2004592"/>
                      <a:pt x="2341928" y="1949814"/>
                    </a:cubicBezTo>
                    <a:cubicBezTo>
                      <a:pt x="2309061" y="1913295"/>
                      <a:pt x="2275099" y="1878237"/>
                      <a:pt x="2233833" y="1851214"/>
                    </a:cubicBezTo>
                    <a:cubicBezTo>
                      <a:pt x="2147284" y="1794975"/>
                      <a:pt x="2056718" y="1798992"/>
                      <a:pt x="1975282" y="1862535"/>
                    </a:cubicBezTo>
                    <a:cubicBezTo>
                      <a:pt x="1923060" y="1903070"/>
                      <a:pt x="1881794" y="1953831"/>
                      <a:pt x="1839798" y="2004226"/>
                    </a:cubicBezTo>
                    <a:cubicBezTo>
                      <a:pt x="1797437" y="2055352"/>
                      <a:pt x="1756901" y="2107939"/>
                      <a:pt x="1707966" y="2153587"/>
                    </a:cubicBezTo>
                    <a:cubicBezTo>
                      <a:pt x="1645154" y="2212382"/>
                      <a:pt x="1572847" y="2252918"/>
                      <a:pt x="1485933" y="2262047"/>
                    </a:cubicBezTo>
                    <a:cubicBezTo>
                      <a:pt x="1367248" y="2274098"/>
                      <a:pt x="1273395" y="2228450"/>
                      <a:pt x="1204741" y="2132772"/>
                    </a:cubicBezTo>
                    <a:cubicBezTo>
                      <a:pt x="1153249" y="2060465"/>
                      <a:pt x="1126956" y="1977568"/>
                      <a:pt x="1115635" y="1890289"/>
                    </a:cubicBezTo>
                    <a:cubicBezTo>
                      <a:pt x="1099202" y="1766126"/>
                      <a:pt x="1124764" y="1647440"/>
                      <a:pt x="1167857" y="1531676"/>
                    </a:cubicBezTo>
                    <a:cubicBezTo>
                      <a:pt x="1217887" y="1398384"/>
                      <a:pt x="1285447" y="1274221"/>
                      <a:pt x="1362500" y="1154805"/>
                    </a:cubicBezTo>
                    <a:cubicBezTo>
                      <a:pt x="1424947" y="1058031"/>
                      <a:pt x="1489950" y="962718"/>
                      <a:pt x="1547649" y="862657"/>
                    </a:cubicBezTo>
                    <a:cubicBezTo>
                      <a:pt x="1605349" y="762231"/>
                      <a:pt x="1656631" y="652726"/>
                      <a:pt x="1682560" y="539153"/>
                    </a:cubicBezTo>
                    <a:cubicBezTo>
                      <a:pt x="1811508" y="-36392"/>
                      <a:pt x="464357" y="817264"/>
                      <a:pt x="0" y="67267"/>
                    </a:cubicBezTo>
                    <a:close/>
                  </a:path>
                </a:pathLst>
              </a:custGeom>
              <a:grpFill/>
              <a:ln w="478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79" name="Freeform: Shape 39">
                <a:extLst>
                  <a:ext uri="{FF2B5EF4-FFF2-40B4-BE49-F238E27FC236}">
                    <a16:creationId xmlns:a16="http://schemas.microsoft.com/office/drawing/2014/main" id="{75244E77-B5BD-4313-8D2E-B24887702B91}"/>
                  </a:ext>
                </a:extLst>
              </p:cNvPr>
              <p:cNvSpPr/>
              <p:nvPr/>
            </p:nvSpPr>
            <p:spPr>
              <a:xfrm rot="20761001" flipH="1">
                <a:off x="1880168" y="3385666"/>
                <a:ext cx="301665" cy="360717"/>
              </a:xfrm>
              <a:custGeom>
                <a:avLst/>
                <a:gdLst>
                  <a:gd name="connsiteX0" fmla="*/ 82313 w 565445"/>
                  <a:gd name="connsiteY0" fmla="*/ 374057 h 676133"/>
                  <a:gd name="connsiteX1" fmla="*/ 78615 w 565445"/>
                  <a:gd name="connsiteY1" fmla="*/ 382986 h 676133"/>
                  <a:gd name="connsiteX2" fmla="*/ 78614 w 565445"/>
                  <a:gd name="connsiteY2" fmla="*/ 382986 h 676133"/>
                  <a:gd name="connsiteX3" fmla="*/ 91242 w 565445"/>
                  <a:gd name="connsiteY3" fmla="*/ 395612 h 676133"/>
                  <a:gd name="connsiteX4" fmla="*/ 474201 w 565445"/>
                  <a:gd name="connsiteY4" fmla="*/ 395613 h 676133"/>
                  <a:gd name="connsiteX5" fmla="*/ 483130 w 565445"/>
                  <a:gd name="connsiteY5" fmla="*/ 391915 h 676133"/>
                  <a:gd name="connsiteX6" fmla="*/ 486829 w 565445"/>
                  <a:gd name="connsiteY6" fmla="*/ 382986 h 676133"/>
                  <a:gd name="connsiteX7" fmla="*/ 474201 w 565445"/>
                  <a:gd name="connsiteY7" fmla="*/ 370360 h 676133"/>
                  <a:gd name="connsiteX8" fmla="*/ 91242 w 565445"/>
                  <a:gd name="connsiteY8" fmla="*/ 370359 h 676133"/>
                  <a:gd name="connsiteX9" fmla="*/ 82313 w 565445"/>
                  <a:gd name="connsiteY9" fmla="*/ 374057 h 676133"/>
                  <a:gd name="connsiteX10" fmla="*/ 82314 w 565445"/>
                  <a:gd name="connsiteY10" fmla="*/ 320622 h 676133"/>
                  <a:gd name="connsiteX11" fmla="*/ 78615 w 565445"/>
                  <a:gd name="connsiteY11" fmla="*/ 329550 h 676133"/>
                  <a:gd name="connsiteX12" fmla="*/ 78615 w 565445"/>
                  <a:gd name="connsiteY12" fmla="*/ 329551 h 676133"/>
                  <a:gd name="connsiteX13" fmla="*/ 91242 w 565445"/>
                  <a:gd name="connsiteY13" fmla="*/ 342177 h 676133"/>
                  <a:gd name="connsiteX14" fmla="*/ 474201 w 565445"/>
                  <a:gd name="connsiteY14" fmla="*/ 342178 h 676133"/>
                  <a:gd name="connsiteX15" fmla="*/ 483130 w 565445"/>
                  <a:gd name="connsiteY15" fmla="*/ 338479 h 676133"/>
                  <a:gd name="connsiteX16" fmla="*/ 486829 w 565445"/>
                  <a:gd name="connsiteY16" fmla="*/ 329551 h 676133"/>
                  <a:gd name="connsiteX17" fmla="*/ 474201 w 565445"/>
                  <a:gd name="connsiteY17" fmla="*/ 316925 h 676133"/>
                  <a:gd name="connsiteX18" fmla="*/ 91243 w 565445"/>
                  <a:gd name="connsiteY18" fmla="*/ 316924 h 676133"/>
                  <a:gd name="connsiteX19" fmla="*/ 82314 w 565445"/>
                  <a:gd name="connsiteY19" fmla="*/ 320622 h 676133"/>
                  <a:gd name="connsiteX20" fmla="*/ 82314 w 565445"/>
                  <a:gd name="connsiteY20" fmla="*/ 267186 h 676133"/>
                  <a:gd name="connsiteX21" fmla="*/ 78616 w 565445"/>
                  <a:gd name="connsiteY21" fmla="*/ 276115 h 676133"/>
                  <a:gd name="connsiteX22" fmla="*/ 78615 w 565445"/>
                  <a:gd name="connsiteY22" fmla="*/ 276115 h 676133"/>
                  <a:gd name="connsiteX23" fmla="*/ 91242 w 565445"/>
                  <a:gd name="connsiteY23" fmla="*/ 288742 h 676133"/>
                  <a:gd name="connsiteX24" fmla="*/ 474201 w 565445"/>
                  <a:gd name="connsiteY24" fmla="*/ 288742 h 676133"/>
                  <a:gd name="connsiteX25" fmla="*/ 483130 w 565445"/>
                  <a:gd name="connsiteY25" fmla="*/ 285044 h 676133"/>
                  <a:gd name="connsiteX26" fmla="*/ 486828 w 565445"/>
                  <a:gd name="connsiteY26" fmla="*/ 276116 h 676133"/>
                  <a:gd name="connsiteX27" fmla="*/ 474201 w 565445"/>
                  <a:gd name="connsiteY27" fmla="*/ 263489 h 676133"/>
                  <a:gd name="connsiteX28" fmla="*/ 91243 w 565445"/>
                  <a:gd name="connsiteY28" fmla="*/ 263488 h 676133"/>
                  <a:gd name="connsiteX29" fmla="*/ 82314 w 565445"/>
                  <a:gd name="connsiteY29" fmla="*/ 267186 h 676133"/>
                  <a:gd name="connsiteX30" fmla="*/ 5628 w 565445"/>
                  <a:gd name="connsiteY30" fmla="*/ 181100 h 676133"/>
                  <a:gd name="connsiteX31" fmla="*/ 19215 w 565445"/>
                  <a:gd name="connsiteY31" fmla="*/ 175472 h 676133"/>
                  <a:gd name="connsiteX32" fmla="*/ 150865 w 565445"/>
                  <a:gd name="connsiteY32" fmla="*/ 175472 h 676133"/>
                  <a:gd name="connsiteX33" fmla="*/ 182560 w 565445"/>
                  <a:gd name="connsiteY33" fmla="*/ 175472 h 676133"/>
                  <a:gd name="connsiteX34" fmla="*/ 182560 w 565445"/>
                  <a:gd name="connsiteY34" fmla="*/ 175472 h 676133"/>
                  <a:gd name="connsiteX35" fmla="*/ 382886 w 565445"/>
                  <a:gd name="connsiteY35" fmla="*/ 175472 h 676133"/>
                  <a:gd name="connsiteX36" fmla="*/ 382887 w 565445"/>
                  <a:gd name="connsiteY36" fmla="*/ 37057 h 676133"/>
                  <a:gd name="connsiteX37" fmla="*/ 419942 w 565445"/>
                  <a:gd name="connsiteY37" fmla="*/ 1 h 676133"/>
                  <a:gd name="connsiteX38" fmla="*/ 456998 w 565445"/>
                  <a:gd name="connsiteY38" fmla="*/ 37057 h 676133"/>
                  <a:gd name="connsiteX39" fmla="*/ 456998 w 565445"/>
                  <a:gd name="connsiteY39" fmla="*/ 175473 h 676133"/>
                  <a:gd name="connsiteX40" fmla="*/ 546230 w 565445"/>
                  <a:gd name="connsiteY40" fmla="*/ 175472 h 676133"/>
                  <a:gd name="connsiteX41" fmla="*/ 565445 w 565445"/>
                  <a:gd name="connsiteY41" fmla="*/ 194686 h 676133"/>
                  <a:gd name="connsiteX42" fmla="*/ 546231 w 565445"/>
                  <a:gd name="connsiteY42" fmla="*/ 213900 h 676133"/>
                  <a:gd name="connsiteX43" fmla="*/ 525277 w 565445"/>
                  <a:gd name="connsiteY43" fmla="*/ 213900 h 676133"/>
                  <a:gd name="connsiteX44" fmla="*/ 508900 w 565445"/>
                  <a:gd name="connsiteY44" fmla="*/ 524387 h 676133"/>
                  <a:gd name="connsiteX45" fmla="*/ 378244 w 565445"/>
                  <a:gd name="connsiteY45" fmla="*/ 676133 h 676133"/>
                  <a:gd name="connsiteX46" fmla="*/ 184456 w 565445"/>
                  <a:gd name="connsiteY46" fmla="*/ 676133 h 676133"/>
                  <a:gd name="connsiteX47" fmla="*/ 53800 w 565445"/>
                  <a:gd name="connsiteY47" fmla="*/ 524387 h 676133"/>
                  <a:gd name="connsiteX48" fmla="*/ 37423 w 565445"/>
                  <a:gd name="connsiteY48" fmla="*/ 213900 h 676133"/>
                  <a:gd name="connsiteX49" fmla="*/ 19215 w 565445"/>
                  <a:gd name="connsiteY49" fmla="*/ 213900 h 676133"/>
                  <a:gd name="connsiteX50" fmla="*/ 0 w 565445"/>
                  <a:gd name="connsiteY50" fmla="*/ 194687 h 676133"/>
                  <a:gd name="connsiteX51" fmla="*/ 5628 w 565445"/>
                  <a:gd name="connsiteY51" fmla="*/ 181100 h 676133"/>
                  <a:gd name="connsiteX52" fmla="*/ 119301 w 565445"/>
                  <a:gd name="connsiteY52" fmla="*/ 10854 h 676133"/>
                  <a:gd name="connsiteX53" fmla="*/ 145504 w 565445"/>
                  <a:gd name="connsiteY53" fmla="*/ 0 h 676133"/>
                  <a:gd name="connsiteX54" fmla="*/ 182560 w 565445"/>
                  <a:gd name="connsiteY54" fmla="*/ 37056 h 676133"/>
                  <a:gd name="connsiteX55" fmla="*/ 182560 w 565445"/>
                  <a:gd name="connsiteY55" fmla="*/ 175472 h 676133"/>
                  <a:gd name="connsiteX56" fmla="*/ 150865 w 565445"/>
                  <a:gd name="connsiteY56" fmla="*/ 175472 h 676133"/>
                  <a:gd name="connsiteX57" fmla="*/ 108448 w 565445"/>
                  <a:gd name="connsiteY57" fmla="*/ 175472 h 676133"/>
                  <a:gd name="connsiteX58" fmla="*/ 108448 w 565445"/>
                  <a:gd name="connsiteY58" fmla="*/ 37056 h 676133"/>
                  <a:gd name="connsiteX59" fmla="*/ 119301 w 565445"/>
                  <a:gd name="connsiteY59" fmla="*/ 10854 h 676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565445" h="676133">
                    <a:moveTo>
                      <a:pt x="82313" y="374057"/>
                    </a:moveTo>
                    <a:cubicBezTo>
                      <a:pt x="80028" y="376342"/>
                      <a:pt x="78616" y="379499"/>
                      <a:pt x="78615" y="382986"/>
                    </a:cubicBezTo>
                    <a:lnTo>
                      <a:pt x="78614" y="382986"/>
                    </a:lnTo>
                    <a:cubicBezTo>
                      <a:pt x="78614" y="389959"/>
                      <a:pt x="84268" y="395612"/>
                      <a:pt x="91242" y="395612"/>
                    </a:cubicBezTo>
                    <a:lnTo>
                      <a:pt x="474201" y="395613"/>
                    </a:lnTo>
                    <a:cubicBezTo>
                      <a:pt x="477687" y="395613"/>
                      <a:pt x="480845" y="394199"/>
                      <a:pt x="483130" y="391915"/>
                    </a:cubicBezTo>
                    <a:lnTo>
                      <a:pt x="486829" y="382986"/>
                    </a:lnTo>
                    <a:lnTo>
                      <a:pt x="474201" y="370360"/>
                    </a:lnTo>
                    <a:lnTo>
                      <a:pt x="91242" y="370359"/>
                    </a:lnTo>
                    <a:cubicBezTo>
                      <a:pt x="87756" y="370359"/>
                      <a:pt x="84600" y="371771"/>
                      <a:pt x="82313" y="374057"/>
                    </a:cubicBezTo>
                    <a:close/>
                    <a:moveTo>
                      <a:pt x="82314" y="320622"/>
                    </a:moveTo>
                    <a:cubicBezTo>
                      <a:pt x="80029" y="322907"/>
                      <a:pt x="78616" y="326063"/>
                      <a:pt x="78615" y="329550"/>
                    </a:cubicBezTo>
                    <a:lnTo>
                      <a:pt x="78615" y="329551"/>
                    </a:lnTo>
                    <a:cubicBezTo>
                      <a:pt x="78614" y="336525"/>
                      <a:pt x="84268" y="342177"/>
                      <a:pt x="91242" y="342177"/>
                    </a:cubicBezTo>
                    <a:lnTo>
                      <a:pt x="474201" y="342178"/>
                    </a:lnTo>
                    <a:cubicBezTo>
                      <a:pt x="477688" y="342178"/>
                      <a:pt x="480844" y="340765"/>
                      <a:pt x="483130" y="338479"/>
                    </a:cubicBezTo>
                    <a:lnTo>
                      <a:pt x="486829" y="329551"/>
                    </a:lnTo>
                    <a:lnTo>
                      <a:pt x="474201" y="316925"/>
                    </a:lnTo>
                    <a:lnTo>
                      <a:pt x="91243" y="316924"/>
                    </a:lnTo>
                    <a:cubicBezTo>
                      <a:pt x="87756" y="316923"/>
                      <a:pt x="84599" y="318337"/>
                      <a:pt x="82314" y="320622"/>
                    </a:cubicBezTo>
                    <a:close/>
                    <a:moveTo>
                      <a:pt x="82314" y="267186"/>
                    </a:moveTo>
                    <a:cubicBezTo>
                      <a:pt x="80029" y="269471"/>
                      <a:pt x="78616" y="272628"/>
                      <a:pt x="78616" y="276115"/>
                    </a:cubicBezTo>
                    <a:lnTo>
                      <a:pt x="78615" y="276115"/>
                    </a:lnTo>
                    <a:cubicBezTo>
                      <a:pt x="78615" y="283088"/>
                      <a:pt x="84268" y="288742"/>
                      <a:pt x="91242" y="288742"/>
                    </a:cubicBezTo>
                    <a:lnTo>
                      <a:pt x="474201" y="288742"/>
                    </a:lnTo>
                    <a:cubicBezTo>
                      <a:pt x="477689" y="288742"/>
                      <a:pt x="480845" y="287328"/>
                      <a:pt x="483130" y="285044"/>
                    </a:cubicBezTo>
                    <a:lnTo>
                      <a:pt x="486828" y="276116"/>
                    </a:lnTo>
                    <a:lnTo>
                      <a:pt x="474201" y="263489"/>
                    </a:lnTo>
                    <a:lnTo>
                      <a:pt x="91243" y="263488"/>
                    </a:lnTo>
                    <a:cubicBezTo>
                      <a:pt x="87756" y="263488"/>
                      <a:pt x="84599" y="264901"/>
                      <a:pt x="82314" y="267186"/>
                    </a:cubicBezTo>
                    <a:close/>
                    <a:moveTo>
                      <a:pt x="5628" y="181100"/>
                    </a:moveTo>
                    <a:cubicBezTo>
                      <a:pt x="9105" y="177623"/>
                      <a:pt x="13909" y="175472"/>
                      <a:pt x="19215" y="175472"/>
                    </a:cubicBezTo>
                    <a:lnTo>
                      <a:pt x="150865" y="175472"/>
                    </a:lnTo>
                    <a:lnTo>
                      <a:pt x="182560" y="175472"/>
                    </a:lnTo>
                    <a:lnTo>
                      <a:pt x="182560" y="175472"/>
                    </a:lnTo>
                    <a:lnTo>
                      <a:pt x="382886" y="175472"/>
                    </a:lnTo>
                    <a:lnTo>
                      <a:pt x="382887" y="37057"/>
                    </a:lnTo>
                    <a:cubicBezTo>
                      <a:pt x="382886" y="16592"/>
                      <a:pt x="399478" y="1"/>
                      <a:pt x="419942" y="1"/>
                    </a:cubicBezTo>
                    <a:cubicBezTo>
                      <a:pt x="440407" y="1"/>
                      <a:pt x="456999" y="16592"/>
                      <a:pt x="456998" y="37057"/>
                    </a:cubicBezTo>
                    <a:lnTo>
                      <a:pt x="456998" y="175473"/>
                    </a:lnTo>
                    <a:lnTo>
                      <a:pt x="546230" y="175472"/>
                    </a:lnTo>
                    <a:cubicBezTo>
                      <a:pt x="556843" y="175472"/>
                      <a:pt x="565445" y="184074"/>
                      <a:pt x="565445" y="194686"/>
                    </a:cubicBezTo>
                    <a:cubicBezTo>
                      <a:pt x="565445" y="205298"/>
                      <a:pt x="556842" y="213901"/>
                      <a:pt x="546231" y="213900"/>
                    </a:cubicBezTo>
                    <a:lnTo>
                      <a:pt x="525277" y="213900"/>
                    </a:lnTo>
                    <a:lnTo>
                      <a:pt x="508900" y="524387"/>
                    </a:lnTo>
                    <a:cubicBezTo>
                      <a:pt x="504508" y="609787"/>
                      <a:pt x="447140" y="676133"/>
                      <a:pt x="378244" y="676133"/>
                    </a:cubicBezTo>
                    <a:lnTo>
                      <a:pt x="184456" y="676133"/>
                    </a:lnTo>
                    <a:cubicBezTo>
                      <a:pt x="115559" y="676134"/>
                      <a:pt x="58191" y="609787"/>
                      <a:pt x="53800" y="524387"/>
                    </a:cubicBezTo>
                    <a:lnTo>
                      <a:pt x="37423" y="213900"/>
                    </a:lnTo>
                    <a:lnTo>
                      <a:pt x="19215" y="213900"/>
                    </a:lnTo>
                    <a:cubicBezTo>
                      <a:pt x="8602" y="213901"/>
                      <a:pt x="0" y="205298"/>
                      <a:pt x="0" y="194687"/>
                    </a:cubicBezTo>
                    <a:cubicBezTo>
                      <a:pt x="1" y="189381"/>
                      <a:pt x="2151" y="184577"/>
                      <a:pt x="5628" y="181100"/>
                    </a:cubicBezTo>
                    <a:close/>
                    <a:moveTo>
                      <a:pt x="119301" y="10854"/>
                    </a:moveTo>
                    <a:cubicBezTo>
                      <a:pt x="126007" y="4148"/>
                      <a:pt x="135271" y="0"/>
                      <a:pt x="145504" y="0"/>
                    </a:cubicBezTo>
                    <a:cubicBezTo>
                      <a:pt x="165969" y="0"/>
                      <a:pt x="182560" y="16591"/>
                      <a:pt x="182560" y="37056"/>
                    </a:cubicBezTo>
                    <a:lnTo>
                      <a:pt x="182560" y="175472"/>
                    </a:lnTo>
                    <a:lnTo>
                      <a:pt x="150865" y="175472"/>
                    </a:lnTo>
                    <a:lnTo>
                      <a:pt x="108448" y="175472"/>
                    </a:lnTo>
                    <a:lnTo>
                      <a:pt x="108448" y="37056"/>
                    </a:lnTo>
                    <a:cubicBezTo>
                      <a:pt x="108448" y="26824"/>
                      <a:pt x="112596" y="17559"/>
                      <a:pt x="119301" y="1085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69" name="Group 40">
              <a:extLst>
                <a:ext uri="{FF2B5EF4-FFF2-40B4-BE49-F238E27FC236}">
                  <a16:creationId xmlns:a16="http://schemas.microsoft.com/office/drawing/2014/main" id="{874D3A27-4447-40A6-B6CD-457614364C76}"/>
                </a:ext>
              </a:extLst>
            </p:cNvPr>
            <p:cNvGrpSpPr/>
            <p:nvPr/>
          </p:nvGrpSpPr>
          <p:grpSpPr>
            <a:xfrm flipH="1">
              <a:off x="2411464" y="2062115"/>
              <a:ext cx="2062666" cy="793957"/>
              <a:chOff x="6827378" y="2457115"/>
              <a:chExt cx="1161309" cy="447009"/>
            </a:xfrm>
          </p:grpSpPr>
          <p:sp>
            <p:nvSpPr>
              <p:cNvPr id="1173" name="Freeform: Shape 41">
                <a:extLst>
                  <a:ext uri="{FF2B5EF4-FFF2-40B4-BE49-F238E27FC236}">
                    <a16:creationId xmlns:a16="http://schemas.microsoft.com/office/drawing/2014/main" id="{076D94A7-8295-4AD7-BC30-6CCE42F65DFA}"/>
                  </a:ext>
                </a:extLst>
              </p:cNvPr>
              <p:cNvSpPr/>
              <p:nvPr/>
            </p:nvSpPr>
            <p:spPr>
              <a:xfrm>
                <a:off x="7169694" y="2485483"/>
                <a:ext cx="638175" cy="95250"/>
              </a:xfrm>
              <a:custGeom>
                <a:avLst/>
                <a:gdLst>
                  <a:gd name="connsiteX0" fmla="*/ 3654 w 638175"/>
                  <a:gd name="connsiteY0" fmla="*/ 101461 h 95250"/>
                  <a:gd name="connsiteX1" fmla="*/ 8416 w 638175"/>
                  <a:gd name="connsiteY1" fmla="*/ 81458 h 95250"/>
                  <a:gd name="connsiteX2" fmla="*/ 232254 w 638175"/>
                  <a:gd name="connsiteY2" fmla="*/ 2401 h 95250"/>
                  <a:gd name="connsiteX3" fmla="*/ 625636 w 638175"/>
                  <a:gd name="connsiteY3" fmla="*/ 63361 h 95250"/>
                  <a:gd name="connsiteX4" fmla="*/ 632304 w 638175"/>
                  <a:gd name="connsiteY4" fmla="*/ 101461 h 95250"/>
                  <a:gd name="connsiteX5" fmla="*/ 3654 w 638175"/>
                  <a:gd name="connsiteY5" fmla="*/ 101461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8175" h="95250">
                    <a:moveTo>
                      <a:pt x="3654" y="101461"/>
                    </a:moveTo>
                    <a:cubicBezTo>
                      <a:pt x="-4919" y="101461"/>
                      <a:pt x="3654" y="85268"/>
                      <a:pt x="8416" y="81458"/>
                    </a:cubicBezTo>
                    <a:cubicBezTo>
                      <a:pt x="55089" y="49073"/>
                      <a:pt x="119859" y="2401"/>
                      <a:pt x="232254" y="2401"/>
                    </a:cubicBezTo>
                    <a:cubicBezTo>
                      <a:pt x="232254" y="2401"/>
                      <a:pt x="533244" y="-18554"/>
                      <a:pt x="625636" y="63361"/>
                    </a:cubicBezTo>
                    <a:cubicBezTo>
                      <a:pt x="644686" y="80506"/>
                      <a:pt x="643734" y="101461"/>
                      <a:pt x="632304" y="101461"/>
                    </a:cubicBezTo>
                    <a:lnTo>
                      <a:pt x="3654" y="101461"/>
                    </a:lnTo>
                    <a:close/>
                  </a:path>
                </a:pathLst>
              </a:custGeom>
              <a:solidFill>
                <a:srgbClr val="FAFAF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4" name="Freeform: Shape 42">
                <a:extLst>
                  <a:ext uri="{FF2B5EF4-FFF2-40B4-BE49-F238E27FC236}">
                    <a16:creationId xmlns:a16="http://schemas.microsoft.com/office/drawing/2014/main" id="{CCBBA6DB-3A56-498A-B0AB-E00C551D713F}"/>
                  </a:ext>
                </a:extLst>
              </p:cNvPr>
              <p:cNvSpPr/>
              <p:nvPr/>
            </p:nvSpPr>
            <p:spPr>
              <a:xfrm>
                <a:off x="6827378" y="2457115"/>
                <a:ext cx="1161309" cy="354619"/>
              </a:xfrm>
              <a:custGeom>
                <a:avLst/>
                <a:gdLst>
                  <a:gd name="connsiteX0" fmla="*/ 396451 w 1161309"/>
                  <a:gd name="connsiteY0" fmla="*/ 82756 h 354619"/>
                  <a:gd name="connsiteX1" fmla="*/ 350731 w 1161309"/>
                  <a:gd name="connsiteY1" fmla="*/ 109826 h 354619"/>
                  <a:gd name="connsiteX2" fmla="*/ 345969 w 1161309"/>
                  <a:gd name="connsiteY2" fmla="*/ 129829 h 354619"/>
                  <a:gd name="connsiteX3" fmla="*/ 396451 w 1161309"/>
                  <a:gd name="connsiteY3" fmla="*/ 129829 h 354619"/>
                  <a:gd name="connsiteX4" fmla="*/ 881274 w 1161309"/>
                  <a:gd name="connsiteY4" fmla="*/ 52571 h 354619"/>
                  <a:gd name="connsiteX5" fmla="*/ 881274 w 1161309"/>
                  <a:gd name="connsiteY5" fmla="*/ 129829 h 354619"/>
                  <a:gd name="connsiteX6" fmla="*/ 974619 w 1161309"/>
                  <a:gd name="connsiteY6" fmla="*/ 129829 h 354619"/>
                  <a:gd name="connsiteX7" fmla="*/ 967951 w 1161309"/>
                  <a:gd name="connsiteY7" fmla="*/ 91729 h 354619"/>
                  <a:gd name="connsiteX8" fmla="*/ 918015 w 1161309"/>
                  <a:gd name="connsiteY8" fmla="*/ 62930 h 354619"/>
                  <a:gd name="connsiteX9" fmla="*/ 613622 w 1161309"/>
                  <a:gd name="connsiteY9" fmla="*/ 29109 h 354619"/>
                  <a:gd name="connsiteX10" fmla="*/ 587683 w 1161309"/>
                  <a:gd name="connsiteY10" fmla="*/ 30029 h 354619"/>
                  <a:gd name="connsiteX11" fmla="*/ 574569 w 1161309"/>
                  <a:gd name="connsiteY11" fmla="*/ 30769 h 354619"/>
                  <a:gd name="connsiteX12" fmla="*/ 438005 w 1161309"/>
                  <a:gd name="connsiteY12" fmla="*/ 58153 h 354619"/>
                  <a:gd name="connsiteX13" fmla="*/ 407881 w 1161309"/>
                  <a:gd name="connsiteY13" fmla="*/ 75989 h 354619"/>
                  <a:gd name="connsiteX14" fmla="*/ 407881 w 1161309"/>
                  <a:gd name="connsiteY14" fmla="*/ 129829 h 354619"/>
                  <a:gd name="connsiteX15" fmla="*/ 613622 w 1161309"/>
                  <a:gd name="connsiteY15" fmla="*/ 129829 h 354619"/>
                  <a:gd name="connsiteX16" fmla="*/ 625052 w 1161309"/>
                  <a:gd name="connsiteY16" fmla="*/ 28783 h 354619"/>
                  <a:gd name="connsiteX17" fmla="*/ 625052 w 1161309"/>
                  <a:gd name="connsiteY17" fmla="*/ 129829 h 354619"/>
                  <a:gd name="connsiteX18" fmla="*/ 869844 w 1161309"/>
                  <a:gd name="connsiteY18" fmla="*/ 129829 h 354619"/>
                  <a:gd name="connsiteX19" fmla="*/ 869844 w 1161309"/>
                  <a:gd name="connsiteY19" fmla="*/ 49349 h 354619"/>
                  <a:gd name="connsiteX20" fmla="*/ 851831 w 1161309"/>
                  <a:gd name="connsiteY20" fmla="*/ 44270 h 354619"/>
                  <a:gd name="connsiteX21" fmla="*/ 704731 w 1161309"/>
                  <a:gd name="connsiteY21" fmla="*/ 29106 h 354619"/>
                  <a:gd name="connsiteX22" fmla="*/ 580284 w 1161309"/>
                  <a:gd name="connsiteY22" fmla="*/ 289 h 354619"/>
                  <a:gd name="connsiteX23" fmla="*/ 1024149 w 1161309"/>
                  <a:gd name="connsiteY23" fmla="*/ 92681 h 354619"/>
                  <a:gd name="connsiteX24" fmla="*/ 1045104 w 1161309"/>
                  <a:gd name="connsiteY24" fmla="*/ 100301 h 354619"/>
                  <a:gd name="connsiteX25" fmla="*/ 1113684 w 1161309"/>
                  <a:gd name="connsiteY25" fmla="*/ 100301 h 354619"/>
                  <a:gd name="connsiteX26" fmla="*/ 1128924 w 1161309"/>
                  <a:gd name="connsiteY26" fmla="*/ 115541 h 354619"/>
                  <a:gd name="connsiteX27" fmla="*/ 1128924 w 1161309"/>
                  <a:gd name="connsiteY27" fmla="*/ 211744 h 354619"/>
                  <a:gd name="connsiteX28" fmla="*/ 1161309 w 1161309"/>
                  <a:gd name="connsiteY28" fmla="*/ 240319 h 354619"/>
                  <a:gd name="connsiteX29" fmla="*/ 1161309 w 1161309"/>
                  <a:gd name="connsiteY29" fmla="*/ 322234 h 354619"/>
                  <a:gd name="connsiteX30" fmla="*/ 1084157 w 1161309"/>
                  <a:gd name="connsiteY30" fmla="*/ 354619 h 354619"/>
                  <a:gd name="connsiteX31" fmla="*/ 1036532 w 1161309"/>
                  <a:gd name="connsiteY31" fmla="*/ 354619 h 354619"/>
                  <a:gd name="connsiteX32" fmla="*/ 940329 w 1161309"/>
                  <a:gd name="connsiteY32" fmla="*/ 258416 h 354619"/>
                  <a:gd name="connsiteX33" fmla="*/ 844126 w 1161309"/>
                  <a:gd name="connsiteY33" fmla="*/ 354619 h 354619"/>
                  <a:gd name="connsiteX34" fmla="*/ 312632 w 1161309"/>
                  <a:gd name="connsiteY34" fmla="*/ 354619 h 354619"/>
                  <a:gd name="connsiteX35" fmla="*/ 312632 w 1161309"/>
                  <a:gd name="connsiteY35" fmla="*/ 352714 h 354619"/>
                  <a:gd name="connsiteX36" fmla="*/ 216429 w 1161309"/>
                  <a:gd name="connsiteY36" fmla="*/ 256511 h 354619"/>
                  <a:gd name="connsiteX37" fmla="*/ 120226 w 1161309"/>
                  <a:gd name="connsiteY37" fmla="*/ 352714 h 354619"/>
                  <a:gd name="connsiteX38" fmla="*/ 120226 w 1161309"/>
                  <a:gd name="connsiteY38" fmla="*/ 354619 h 354619"/>
                  <a:gd name="connsiteX39" fmla="*/ 30692 w 1161309"/>
                  <a:gd name="connsiteY39" fmla="*/ 354619 h 354619"/>
                  <a:gd name="connsiteX40" fmla="*/ 212 w 1161309"/>
                  <a:gd name="connsiteY40" fmla="*/ 325091 h 354619"/>
                  <a:gd name="connsiteX41" fmla="*/ 212 w 1161309"/>
                  <a:gd name="connsiteY41" fmla="*/ 241271 h 354619"/>
                  <a:gd name="connsiteX42" fmla="*/ 68792 w 1161309"/>
                  <a:gd name="connsiteY42" fmla="*/ 181264 h 354619"/>
                  <a:gd name="connsiteX43" fmla="*/ 270722 w 1161309"/>
                  <a:gd name="connsiteY43" fmla="*/ 134591 h 354619"/>
                  <a:gd name="connsiteX44" fmla="*/ 313584 w 1161309"/>
                  <a:gd name="connsiteY44" fmla="*/ 106969 h 354619"/>
                  <a:gd name="connsiteX45" fmla="*/ 580284 w 1161309"/>
                  <a:gd name="connsiteY45" fmla="*/ 289 h 354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161309" h="354619">
                    <a:moveTo>
                      <a:pt x="396451" y="82756"/>
                    </a:moveTo>
                    <a:lnTo>
                      <a:pt x="350731" y="109826"/>
                    </a:lnTo>
                    <a:cubicBezTo>
                      <a:pt x="345969" y="113636"/>
                      <a:pt x="337396" y="129829"/>
                      <a:pt x="345969" y="129829"/>
                    </a:cubicBezTo>
                    <a:lnTo>
                      <a:pt x="396451" y="129829"/>
                    </a:lnTo>
                    <a:close/>
                    <a:moveTo>
                      <a:pt x="881274" y="52571"/>
                    </a:moveTo>
                    <a:lnTo>
                      <a:pt x="881274" y="129829"/>
                    </a:lnTo>
                    <a:lnTo>
                      <a:pt x="974619" y="129829"/>
                    </a:lnTo>
                    <a:cubicBezTo>
                      <a:pt x="986049" y="129829"/>
                      <a:pt x="987001" y="108874"/>
                      <a:pt x="967951" y="91729"/>
                    </a:cubicBezTo>
                    <a:cubicBezTo>
                      <a:pt x="954959" y="80210"/>
                      <a:pt x="937841" y="70725"/>
                      <a:pt x="918015" y="62930"/>
                    </a:cubicBezTo>
                    <a:close/>
                    <a:moveTo>
                      <a:pt x="613622" y="29109"/>
                    </a:moveTo>
                    <a:lnTo>
                      <a:pt x="587683" y="30029"/>
                    </a:lnTo>
                    <a:cubicBezTo>
                      <a:pt x="579272" y="30442"/>
                      <a:pt x="574569" y="30769"/>
                      <a:pt x="574569" y="30769"/>
                    </a:cubicBezTo>
                    <a:cubicBezTo>
                      <a:pt x="518372" y="30769"/>
                      <a:pt x="474081" y="42437"/>
                      <a:pt x="438005" y="58153"/>
                    </a:cubicBezTo>
                    <a:lnTo>
                      <a:pt x="407881" y="75989"/>
                    </a:lnTo>
                    <a:lnTo>
                      <a:pt x="407881" y="129829"/>
                    </a:lnTo>
                    <a:lnTo>
                      <a:pt x="613622" y="129829"/>
                    </a:lnTo>
                    <a:close/>
                    <a:moveTo>
                      <a:pt x="625052" y="28783"/>
                    </a:moveTo>
                    <a:lnTo>
                      <a:pt x="625052" y="129829"/>
                    </a:lnTo>
                    <a:lnTo>
                      <a:pt x="869844" y="129829"/>
                    </a:lnTo>
                    <a:lnTo>
                      <a:pt x="869844" y="49349"/>
                    </a:lnTo>
                    <a:lnTo>
                      <a:pt x="851831" y="44270"/>
                    </a:lnTo>
                    <a:cubicBezTo>
                      <a:pt x="804182" y="34751"/>
                      <a:pt x="751370" y="30615"/>
                      <a:pt x="704731" y="29106"/>
                    </a:cubicBezTo>
                    <a:close/>
                    <a:moveTo>
                      <a:pt x="580284" y="289"/>
                    </a:moveTo>
                    <a:cubicBezTo>
                      <a:pt x="766974" y="-664"/>
                      <a:pt x="913659" y="-4474"/>
                      <a:pt x="1024149" y="92681"/>
                    </a:cubicBezTo>
                    <a:cubicBezTo>
                      <a:pt x="1029864" y="97444"/>
                      <a:pt x="1037484" y="100301"/>
                      <a:pt x="1045104" y="100301"/>
                    </a:cubicBezTo>
                    <a:lnTo>
                      <a:pt x="1113684" y="100301"/>
                    </a:lnTo>
                    <a:cubicBezTo>
                      <a:pt x="1122257" y="100301"/>
                      <a:pt x="1128924" y="106969"/>
                      <a:pt x="1128924" y="115541"/>
                    </a:cubicBezTo>
                    <a:lnTo>
                      <a:pt x="1128924" y="211744"/>
                    </a:lnTo>
                    <a:cubicBezTo>
                      <a:pt x="1146069" y="211744"/>
                      <a:pt x="1160357" y="225079"/>
                      <a:pt x="1161309" y="240319"/>
                    </a:cubicBezTo>
                    <a:lnTo>
                      <a:pt x="1161309" y="322234"/>
                    </a:lnTo>
                    <a:lnTo>
                      <a:pt x="1084157" y="354619"/>
                    </a:lnTo>
                    <a:lnTo>
                      <a:pt x="1036532" y="354619"/>
                    </a:lnTo>
                    <a:cubicBezTo>
                      <a:pt x="1036532" y="301279"/>
                      <a:pt x="993669" y="258416"/>
                      <a:pt x="940329" y="258416"/>
                    </a:cubicBezTo>
                    <a:cubicBezTo>
                      <a:pt x="886989" y="258416"/>
                      <a:pt x="844126" y="301279"/>
                      <a:pt x="844126" y="354619"/>
                    </a:cubicBezTo>
                    <a:lnTo>
                      <a:pt x="312632" y="354619"/>
                    </a:lnTo>
                    <a:cubicBezTo>
                      <a:pt x="312632" y="354619"/>
                      <a:pt x="312632" y="353666"/>
                      <a:pt x="312632" y="352714"/>
                    </a:cubicBezTo>
                    <a:cubicBezTo>
                      <a:pt x="312632" y="299374"/>
                      <a:pt x="269769" y="256511"/>
                      <a:pt x="216429" y="256511"/>
                    </a:cubicBezTo>
                    <a:cubicBezTo>
                      <a:pt x="163089" y="256511"/>
                      <a:pt x="120226" y="299374"/>
                      <a:pt x="120226" y="352714"/>
                    </a:cubicBezTo>
                    <a:cubicBezTo>
                      <a:pt x="120226" y="352714"/>
                      <a:pt x="120226" y="353666"/>
                      <a:pt x="120226" y="354619"/>
                    </a:cubicBezTo>
                    <a:lnTo>
                      <a:pt x="30692" y="354619"/>
                    </a:lnTo>
                    <a:cubicBezTo>
                      <a:pt x="14499" y="354619"/>
                      <a:pt x="212" y="341284"/>
                      <a:pt x="212" y="325091"/>
                    </a:cubicBezTo>
                    <a:lnTo>
                      <a:pt x="212" y="241271"/>
                    </a:lnTo>
                    <a:cubicBezTo>
                      <a:pt x="212" y="241271"/>
                      <a:pt x="-7408" y="201266"/>
                      <a:pt x="68792" y="181264"/>
                    </a:cubicBezTo>
                    <a:cubicBezTo>
                      <a:pt x="124037" y="166976"/>
                      <a:pt x="216429" y="148879"/>
                      <a:pt x="270722" y="134591"/>
                    </a:cubicBezTo>
                    <a:cubicBezTo>
                      <a:pt x="293582" y="128876"/>
                      <a:pt x="301201" y="117446"/>
                      <a:pt x="313584" y="106969"/>
                    </a:cubicBezTo>
                    <a:cubicBezTo>
                      <a:pt x="349779" y="75536"/>
                      <a:pt x="457412" y="1241"/>
                      <a:pt x="580284" y="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75" name="Freeform: Shape 43">
                <a:extLst>
                  <a:ext uri="{FF2B5EF4-FFF2-40B4-BE49-F238E27FC236}">
                    <a16:creationId xmlns:a16="http://schemas.microsoft.com/office/drawing/2014/main" id="{A1D0F77E-96AF-473E-8126-38E6516FDD87}"/>
                  </a:ext>
                </a:extLst>
              </p:cNvPr>
              <p:cNvSpPr/>
              <p:nvPr/>
            </p:nvSpPr>
            <p:spPr>
              <a:xfrm>
                <a:off x="6951414" y="2719341"/>
                <a:ext cx="182880" cy="181927"/>
              </a:xfrm>
              <a:custGeom>
                <a:avLst/>
                <a:gdLst>
                  <a:gd name="connsiteX0" fmla="*/ 92393 w 182880"/>
                  <a:gd name="connsiteY0" fmla="*/ 76200 h 181927"/>
                  <a:gd name="connsiteX1" fmla="*/ 108586 w 182880"/>
                  <a:gd name="connsiteY1" fmla="*/ 92392 h 181927"/>
                  <a:gd name="connsiteX2" fmla="*/ 92393 w 182880"/>
                  <a:gd name="connsiteY2" fmla="*/ 108585 h 181927"/>
                  <a:gd name="connsiteX3" fmla="*/ 76201 w 182880"/>
                  <a:gd name="connsiteY3" fmla="*/ 92392 h 181927"/>
                  <a:gd name="connsiteX4" fmla="*/ 92393 w 182880"/>
                  <a:gd name="connsiteY4" fmla="*/ 76200 h 181927"/>
                  <a:gd name="connsiteX5" fmla="*/ 90538 w 182880"/>
                  <a:gd name="connsiteY5" fmla="*/ 46724 h 181927"/>
                  <a:gd name="connsiteX6" fmla="*/ 59557 w 182880"/>
                  <a:gd name="connsiteY6" fmla="*/ 59557 h 181927"/>
                  <a:gd name="connsiteX7" fmla="*/ 59556 w 182880"/>
                  <a:gd name="connsiteY7" fmla="*/ 121520 h 181927"/>
                  <a:gd name="connsiteX8" fmla="*/ 121520 w 182880"/>
                  <a:gd name="connsiteY8" fmla="*/ 121520 h 181927"/>
                  <a:gd name="connsiteX9" fmla="*/ 121520 w 182880"/>
                  <a:gd name="connsiteY9" fmla="*/ 59557 h 181927"/>
                  <a:gd name="connsiteX10" fmla="*/ 90538 w 182880"/>
                  <a:gd name="connsiteY10" fmla="*/ 46724 h 181927"/>
                  <a:gd name="connsiteX11" fmla="*/ 91440 w 182880"/>
                  <a:gd name="connsiteY11" fmla="*/ 0 h 181927"/>
                  <a:gd name="connsiteX12" fmla="*/ 182880 w 182880"/>
                  <a:gd name="connsiteY12" fmla="*/ 91440 h 181927"/>
                  <a:gd name="connsiteX13" fmla="*/ 182880 w 182880"/>
                  <a:gd name="connsiteY13" fmla="*/ 93345 h 181927"/>
                  <a:gd name="connsiteX14" fmla="*/ 91440 w 182880"/>
                  <a:gd name="connsiteY14" fmla="*/ 181927 h 181927"/>
                  <a:gd name="connsiteX15" fmla="*/ 0 w 182880"/>
                  <a:gd name="connsiteY15" fmla="*/ 93345 h 181927"/>
                  <a:gd name="connsiteX16" fmla="*/ 0 w 182880"/>
                  <a:gd name="connsiteY16" fmla="*/ 91440 h 181927"/>
                  <a:gd name="connsiteX17" fmla="*/ 91440 w 182880"/>
                  <a:gd name="connsiteY17" fmla="*/ 0 h 181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2880" h="181927">
                    <a:moveTo>
                      <a:pt x="92393" y="76200"/>
                    </a:moveTo>
                    <a:cubicBezTo>
                      <a:pt x="101336" y="76200"/>
                      <a:pt x="108586" y="83450"/>
                      <a:pt x="108586" y="92392"/>
                    </a:cubicBezTo>
                    <a:cubicBezTo>
                      <a:pt x="108586" y="101335"/>
                      <a:pt x="101336" y="108585"/>
                      <a:pt x="92393" y="108585"/>
                    </a:cubicBezTo>
                    <a:cubicBezTo>
                      <a:pt x="83451" y="108585"/>
                      <a:pt x="76201" y="101335"/>
                      <a:pt x="76201" y="92392"/>
                    </a:cubicBezTo>
                    <a:cubicBezTo>
                      <a:pt x="76201" y="83450"/>
                      <a:pt x="83450" y="76200"/>
                      <a:pt x="92393" y="76200"/>
                    </a:cubicBezTo>
                    <a:close/>
                    <a:moveTo>
                      <a:pt x="90538" y="46724"/>
                    </a:moveTo>
                    <a:cubicBezTo>
                      <a:pt x="79325" y="46724"/>
                      <a:pt x="68112" y="51002"/>
                      <a:pt x="59557" y="59557"/>
                    </a:cubicBezTo>
                    <a:cubicBezTo>
                      <a:pt x="42446" y="76667"/>
                      <a:pt x="42446" y="104409"/>
                      <a:pt x="59556" y="121520"/>
                    </a:cubicBezTo>
                    <a:cubicBezTo>
                      <a:pt x="76667" y="138631"/>
                      <a:pt x="104409" y="138630"/>
                      <a:pt x="121520" y="121520"/>
                    </a:cubicBezTo>
                    <a:cubicBezTo>
                      <a:pt x="138630" y="104409"/>
                      <a:pt x="138630" y="76667"/>
                      <a:pt x="121520" y="59557"/>
                    </a:cubicBezTo>
                    <a:cubicBezTo>
                      <a:pt x="112965" y="51002"/>
                      <a:pt x="101752" y="46724"/>
                      <a:pt x="90538" y="46724"/>
                    </a:cubicBezTo>
                    <a:close/>
                    <a:moveTo>
                      <a:pt x="91440" y="0"/>
                    </a:moveTo>
                    <a:cubicBezTo>
                      <a:pt x="140970" y="0"/>
                      <a:pt x="181927" y="40957"/>
                      <a:pt x="182880" y="91440"/>
                    </a:cubicBezTo>
                    <a:cubicBezTo>
                      <a:pt x="182880" y="91440"/>
                      <a:pt x="182880" y="92392"/>
                      <a:pt x="182880" y="93345"/>
                    </a:cubicBezTo>
                    <a:cubicBezTo>
                      <a:pt x="180975" y="141922"/>
                      <a:pt x="140970" y="181927"/>
                      <a:pt x="91440" y="181927"/>
                    </a:cubicBezTo>
                    <a:cubicBezTo>
                      <a:pt x="41910" y="181927"/>
                      <a:pt x="952" y="142875"/>
                      <a:pt x="0" y="93345"/>
                    </a:cubicBezTo>
                    <a:cubicBezTo>
                      <a:pt x="0" y="93345"/>
                      <a:pt x="0" y="92392"/>
                      <a:pt x="0" y="91440"/>
                    </a:cubicBezTo>
                    <a:cubicBezTo>
                      <a:pt x="0" y="40957"/>
                      <a:pt x="40957" y="0"/>
                      <a:pt x="91440" y="0"/>
                    </a:cubicBezTo>
                    <a:close/>
                  </a:path>
                </a:pathLst>
              </a:custGeom>
              <a:solidFill>
                <a:srgbClr val="37474F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76" name="Freeform: Shape 44">
                <a:extLst>
                  <a:ext uri="{FF2B5EF4-FFF2-40B4-BE49-F238E27FC236}">
                    <a16:creationId xmlns:a16="http://schemas.microsoft.com/office/drawing/2014/main" id="{674D05AD-5AA0-480F-93D9-730F06FF6FFE}"/>
                  </a:ext>
                </a:extLst>
              </p:cNvPr>
              <p:cNvSpPr/>
              <p:nvPr/>
            </p:nvSpPr>
            <p:spPr>
              <a:xfrm>
                <a:off x="7674361" y="2721244"/>
                <a:ext cx="182880" cy="182880"/>
              </a:xfrm>
              <a:custGeom>
                <a:avLst/>
                <a:gdLst>
                  <a:gd name="connsiteX0" fmla="*/ 92393 w 182880"/>
                  <a:gd name="connsiteY0" fmla="*/ 76201 h 182880"/>
                  <a:gd name="connsiteX1" fmla="*/ 108586 w 182880"/>
                  <a:gd name="connsiteY1" fmla="*/ 92393 h 182880"/>
                  <a:gd name="connsiteX2" fmla="*/ 92393 w 182880"/>
                  <a:gd name="connsiteY2" fmla="*/ 108586 h 182880"/>
                  <a:gd name="connsiteX3" fmla="*/ 76201 w 182880"/>
                  <a:gd name="connsiteY3" fmla="*/ 92393 h 182880"/>
                  <a:gd name="connsiteX4" fmla="*/ 92393 w 182880"/>
                  <a:gd name="connsiteY4" fmla="*/ 76201 h 182880"/>
                  <a:gd name="connsiteX5" fmla="*/ 90538 w 182880"/>
                  <a:gd name="connsiteY5" fmla="*/ 46724 h 182880"/>
                  <a:gd name="connsiteX6" fmla="*/ 59556 w 182880"/>
                  <a:gd name="connsiteY6" fmla="*/ 59557 h 182880"/>
                  <a:gd name="connsiteX7" fmla="*/ 59556 w 182880"/>
                  <a:gd name="connsiteY7" fmla="*/ 121520 h 182880"/>
                  <a:gd name="connsiteX8" fmla="*/ 121520 w 182880"/>
                  <a:gd name="connsiteY8" fmla="*/ 121520 h 182880"/>
                  <a:gd name="connsiteX9" fmla="*/ 121520 w 182880"/>
                  <a:gd name="connsiteY9" fmla="*/ 59557 h 182880"/>
                  <a:gd name="connsiteX10" fmla="*/ 90538 w 182880"/>
                  <a:gd name="connsiteY10" fmla="*/ 46724 h 182880"/>
                  <a:gd name="connsiteX11" fmla="*/ 91440 w 182880"/>
                  <a:gd name="connsiteY11" fmla="*/ 0 h 182880"/>
                  <a:gd name="connsiteX12" fmla="*/ 182880 w 182880"/>
                  <a:gd name="connsiteY12" fmla="*/ 91440 h 182880"/>
                  <a:gd name="connsiteX13" fmla="*/ 91440 w 182880"/>
                  <a:gd name="connsiteY13" fmla="*/ 182880 h 182880"/>
                  <a:gd name="connsiteX14" fmla="*/ 0 w 182880"/>
                  <a:gd name="connsiteY14" fmla="*/ 91440 h 182880"/>
                  <a:gd name="connsiteX15" fmla="*/ 91440 w 182880"/>
                  <a:gd name="connsiteY15" fmla="*/ 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82880" h="182880">
                    <a:moveTo>
                      <a:pt x="92393" y="76201"/>
                    </a:moveTo>
                    <a:cubicBezTo>
                      <a:pt x="101336" y="76201"/>
                      <a:pt x="108586" y="83451"/>
                      <a:pt x="108586" y="92393"/>
                    </a:cubicBezTo>
                    <a:cubicBezTo>
                      <a:pt x="108586" y="101336"/>
                      <a:pt x="101336" y="108586"/>
                      <a:pt x="92393" y="108586"/>
                    </a:cubicBezTo>
                    <a:cubicBezTo>
                      <a:pt x="83451" y="108586"/>
                      <a:pt x="76201" y="101336"/>
                      <a:pt x="76201" y="92393"/>
                    </a:cubicBezTo>
                    <a:cubicBezTo>
                      <a:pt x="76201" y="83451"/>
                      <a:pt x="83450" y="76201"/>
                      <a:pt x="92393" y="76201"/>
                    </a:cubicBezTo>
                    <a:close/>
                    <a:moveTo>
                      <a:pt x="90538" y="46724"/>
                    </a:moveTo>
                    <a:cubicBezTo>
                      <a:pt x="79325" y="46724"/>
                      <a:pt x="68112" y="51002"/>
                      <a:pt x="59556" y="59557"/>
                    </a:cubicBezTo>
                    <a:cubicBezTo>
                      <a:pt x="42446" y="76668"/>
                      <a:pt x="42446" y="104409"/>
                      <a:pt x="59556" y="121520"/>
                    </a:cubicBezTo>
                    <a:cubicBezTo>
                      <a:pt x="76667" y="138631"/>
                      <a:pt x="104409" y="138630"/>
                      <a:pt x="121520" y="121520"/>
                    </a:cubicBezTo>
                    <a:cubicBezTo>
                      <a:pt x="138630" y="104409"/>
                      <a:pt x="138630" y="76667"/>
                      <a:pt x="121520" y="59557"/>
                    </a:cubicBezTo>
                    <a:cubicBezTo>
                      <a:pt x="112965" y="51002"/>
                      <a:pt x="101752" y="46724"/>
                      <a:pt x="90538" y="46724"/>
                    </a:cubicBezTo>
                    <a:close/>
                    <a:moveTo>
                      <a:pt x="91440" y="0"/>
                    </a:moveTo>
                    <a:cubicBezTo>
                      <a:pt x="141941" y="0"/>
                      <a:pt x="182880" y="40939"/>
                      <a:pt x="182880" y="91440"/>
                    </a:cubicBezTo>
                    <a:cubicBezTo>
                      <a:pt x="182880" y="141941"/>
                      <a:pt x="141941" y="182880"/>
                      <a:pt x="91440" y="182880"/>
                    </a:cubicBezTo>
                    <a:cubicBezTo>
                      <a:pt x="40939" y="182880"/>
                      <a:pt x="0" y="141941"/>
                      <a:pt x="0" y="91440"/>
                    </a:cubicBezTo>
                    <a:cubicBezTo>
                      <a:pt x="0" y="40939"/>
                      <a:pt x="40939" y="0"/>
                      <a:pt x="91440" y="0"/>
                    </a:cubicBezTo>
                    <a:close/>
                  </a:path>
                </a:pathLst>
              </a:custGeom>
              <a:solidFill>
                <a:srgbClr val="37474F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77" name="Freeform: Shape 45">
                <a:extLst>
                  <a:ext uri="{FF2B5EF4-FFF2-40B4-BE49-F238E27FC236}">
                    <a16:creationId xmlns:a16="http://schemas.microsoft.com/office/drawing/2014/main" id="{110DAE69-0DAB-4A45-97B2-83DE35FE1ADA}"/>
                  </a:ext>
                </a:extLst>
              </p:cNvPr>
              <p:cNvSpPr/>
              <p:nvPr/>
            </p:nvSpPr>
            <p:spPr>
              <a:xfrm>
                <a:off x="6836162" y="2597197"/>
                <a:ext cx="1108710" cy="160242"/>
              </a:xfrm>
              <a:custGeom>
                <a:avLst/>
                <a:gdLst>
                  <a:gd name="connsiteX0" fmla="*/ 0 w 1108710"/>
                  <a:gd name="connsiteY0" fmla="*/ 88804 h 160242"/>
                  <a:gd name="connsiteX1" fmla="*/ 76200 w 1108710"/>
                  <a:gd name="connsiteY1" fmla="*/ 88804 h 160242"/>
                  <a:gd name="connsiteX2" fmla="*/ 81915 w 1108710"/>
                  <a:gd name="connsiteY2" fmla="*/ 108807 h 160242"/>
                  <a:gd name="connsiteX3" fmla="*/ 67628 w 1108710"/>
                  <a:gd name="connsiteY3" fmla="*/ 128809 h 160242"/>
                  <a:gd name="connsiteX4" fmla="*/ 61913 w 1108710"/>
                  <a:gd name="connsiteY4" fmla="*/ 132619 h 160242"/>
                  <a:gd name="connsiteX5" fmla="*/ 11430 w 1108710"/>
                  <a:gd name="connsiteY5" fmla="*/ 132619 h 160242"/>
                  <a:gd name="connsiteX6" fmla="*/ 0 w 1108710"/>
                  <a:gd name="connsiteY6" fmla="*/ 121189 h 160242"/>
                  <a:gd name="connsiteX7" fmla="*/ 0 w 1108710"/>
                  <a:gd name="connsiteY7" fmla="*/ 88804 h 160242"/>
                  <a:gd name="connsiteX8" fmla="*/ 610553 w 1108710"/>
                  <a:gd name="connsiteY8" fmla="*/ 32607 h 160242"/>
                  <a:gd name="connsiteX9" fmla="*/ 616268 w 1108710"/>
                  <a:gd name="connsiteY9" fmla="*/ 34512 h 160242"/>
                  <a:gd name="connsiteX10" fmla="*/ 616268 w 1108710"/>
                  <a:gd name="connsiteY10" fmla="*/ 158337 h 160242"/>
                  <a:gd name="connsiteX11" fmla="*/ 610553 w 1108710"/>
                  <a:gd name="connsiteY11" fmla="*/ 160242 h 160242"/>
                  <a:gd name="connsiteX12" fmla="*/ 604838 w 1108710"/>
                  <a:gd name="connsiteY12" fmla="*/ 158337 h 160242"/>
                  <a:gd name="connsiteX13" fmla="*/ 604838 w 1108710"/>
                  <a:gd name="connsiteY13" fmla="*/ 34512 h 160242"/>
                  <a:gd name="connsiteX14" fmla="*/ 610553 w 1108710"/>
                  <a:gd name="connsiteY14" fmla="*/ 32607 h 160242"/>
                  <a:gd name="connsiteX15" fmla="*/ 1099542 w 1108710"/>
                  <a:gd name="connsiteY15" fmla="*/ 341 h 160242"/>
                  <a:gd name="connsiteX16" fmla="*/ 1108710 w 1108710"/>
                  <a:gd name="connsiteY16" fmla="*/ 10699 h 160242"/>
                  <a:gd name="connsiteX17" fmla="*/ 1108710 w 1108710"/>
                  <a:gd name="connsiteY17" fmla="*/ 50704 h 160242"/>
                  <a:gd name="connsiteX18" fmla="*/ 1090612 w 1108710"/>
                  <a:gd name="connsiteY18" fmla="*/ 71659 h 160242"/>
                  <a:gd name="connsiteX19" fmla="*/ 1066800 w 1108710"/>
                  <a:gd name="connsiteY19" fmla="*/ 71659 h 160242"/>
                  <a:gd name="connsiteX20" fmla="*/ 1053465 w 1108710"/>
                  <a:gd name="connsiteY20" fmla="*/ 52609 h 160242"/>
                  <a:gd name="connsiteX21" fmla="*/ 1083945 w 1108710"/>
                  <a:gd name="connsiteY21" fmla="*/ 4984 h 160242"/>
                  <a:gd name="connsiteX22" fmla="*/ 1099542 w 1108710"/>
                  <a:gd name="connsiteY22" fmla="*/ 341 h 160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108710" h="160242">
                    <a:moveTo>
                      <a:pt x="0" y="88804"/>
                    </a:moveTo>
                    <a:cubicBezTo>
                      <a:pt x="1905" y="88804"/>
                      <a:pt x="76200" y="88804"/>
                      <a:pt x="76200" y="88804"/>
                    </a:cubicBezTo>
                    <a:cubicBezTo>
                      <a:pt x="83820" y="88804"/>
                      <a:pt x="86678" y="101187"/>
                      <a:pt x="81915" y="108807"/>
                    </a:cubicBezTo>
                    <a:lnTo>
                      <a:pt x="67628" y="128809"/>
                    </a:lnTo>
                    <a:cubicBezTo>
                      <a:pt x="65722" y="131667"/>
                      <a:pt x="63817" y="132619"/>
                      <a:pt x="61913" y="132619"/>
                    </a:cubicBezTo>
                    <a:lnTo>
                      <a:pt x="11430" y="132619"/>
                    </a:lnTo>
                    <a:cubicBezTo>
                      <a:pt x="4763" y="132619"/>
                      <a:pt x="0" y="127857"/>
                      <a:pt x="0" y="121189"/>
                    </a:cubicBezTo>
                    <a:cubicBezTo>
                      <a:pt x="0" y="108807"/>
                      <a:pt x="0" y="95472"/>
                      <a:pt x="0" y="88804"/>
                    </a:cubicBezTo>
                    <a:close/>
                    <a:moveTo>
                      <a:pt x="610553" y="32607"/>
                    </a:moveTo>
                    <a:cubicBezTo>
                      <a:pt x="613410" y="32607"/>
                      <a:pt x="616268" y="33560"/>
                      <a:pt x="616268" y="34512"/>
                    </a:cubicBezTo>
                    <a:lnTo>
                      <a:pt x="616268" y="158337"/>
                    </a:lnTo>
                    <a:cubicBezTo>
                      <a:pt x="615316" y="159289"/>
                      <a:pt x="613410" y="160242"/>
                      <a:pt x="610553" y="160242"/>
                    </a:cubicBezTo>
                    <a:cubicBezTo>
                      <a:pt x="607695" y="160242"/>
                      <a:pt x="604838" y="159289"/>
                      <a:pt x="604838" y="158337"/>
                    </a:cubicBezTo>
                    <a:lnTo>
                      <a:pt x="604838" y="34512"/>
                    </a:lnTo>
                    <a:cubicBezTo>
                      <a:pt x="604838" y="33560"/>
                      <a:pt x="607695" y="32607"/>
                      <a:pt x="610553" y="32607"/>
                    </a:cubicBezTo>
                    <a:close/>
                    <a:moveTo>
                      <a:pt x="1099542" y="341"/>
                    </a:moveTo>
                    <a:cubicBezTo>
                      <a:pt x="1104662" y="1412"/>
                      <a:pt x="1108710" y="4984"/>
                      <a:pt x="1108710" y="10699"/>
                    </a:cubicBezTo>
                    <a:lnTo>
                      <a:pt x="1108710" y="50704"/>
                    </a:lnTo>
                    <a:cubicBezTo>
                      <a:pt x="1108710" y="62134"/>
                      <a:pt x="1102995" y="72612"/>
                      <a:pt x="1090612" y="71659"/>
                    </a:cubicBezTo>
                    <a:lnTo>
                      <a:pt x="1066800" y="71659"/>
                    </a:lnTo>
                    <a:cubicBezTo>
                      <a:pt x="1056323" y="71659"/>
                      <a:pt x="1049655" y="62134"/>
                      <a:pt x="1053465" y="52609"/>
                    </a:cubicBezTo>
                    <a:cubicBezTo>
                      <a:pt x="1060133" y="35464"/>
                      <a:pt x="1066800" y="20224"/>
                      <a:pt x="1083945" y="4984"/>
                    </a:cubicBezTo>
                    <a:cubicBezTo>
                      <a:pt x="1088231" y="698"/>
                      <a:pt x="1094422" y="-731"/>
                      <a:pt x="1099542" y="341"/>
                    </a:cubicBezTo>
                    <a:close/>
                  </a:path>
                </a:pathLst>
              </a:custGeom>
              <a:solidFill>
                <a:srgbClr val="FAFAFA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170" name="Block Arc 5">
              <a:extLst>
                <a:ext uri="{FF2B5EF4-FFF2-40B4-BE49-F238E27FC236}">
                  <a16:creationId xmlns:a16="http://schemas.microsoft.com/office/drawing/2014/main" id="{480E0C38-A728-481E-A841-C90D5912B215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3535257" y="2346489"/>
              <a:ext cx="257861" cy="278065"/>
            </a:xfrm>
            <a:custGeom>
              <a:avLst/>
              <a:gdLst/>
              <a:ahLst/>
              <a:cxnLst/>
              <a:rect l="l" t="t" r="r" b="b"/>
              <a:pathLst>
                <a:path w="3672275" h="3963955">
                  <a:moveTo>
                    <a:pt x="984766" y="3417555"/>
                  </a:moveTo>
                  <a:cubicBezTo>
                    <a:pt x="932254" y="3417555"/>
                    <a:pt x="882982" y="3403623"/>
                    <a:pt x="841068" y="3378104"/>
                  </a:cubicBezTo>
                  <a:lnTo>
                    <a:pt x="840676" y="3378710"/>
                  </a:lnTo>
                  <a:lnTo>
                    <a:pt x="835545" y="3375094"/>
                  </a:lnTo>
                  <a:cubicBezTo>
                    <a:pt x="823791" y="3369308"/>
                    <a:pt x="813094" y="3361844"/>
                    <a:pt x="803763" y="3352697"/>
                  </a:cubicBezTo>
                  <a:cubicBezTo>
                    <a:pt x="147868" y="2908007"/>
                    <a:pt x="-148746" y="2089941"/>
                    <a:pt x="72539" y="1325492"/>
                  </a:cubicBezTo>
                  <a:cubicBezTo>
                    <a:pt x="298018" y="546553"/>
                    <a:pt x="1007805" y="7791"/>
                    <a:pt x="1818686" y="83"/>
                  </a:cubicBezTo>
                  <a:cubicBezTo>
                    <a:pt x="2629567" y="-7624"/>
                    <a:pt x="3349467" y="517549"/>
                    <a:pt x="3589711" y="1292061"/>
                  </a:cubicBezTo>
                  <a:cubicBezTo>
                    <a:pt x="3828334" y="2061344"/>
                    <a:pt x="3537615" y="2895621"/>
                    <a:pt x="2873980" y="3349798"/>
                  </a:cubicBezTo>
                  <a:cubicBezTo>
                    <a:pt x="2824845" y="3391084"/>
                    <a:pt x="2761401" y="3415171"/>
                    <a:pt x="2692355" y="3415171"/>
                  </a:cubicBezTo>
                  <a:cubicBezTo>
                    <a:pt x="2531252" y="3415171"/>
                    <a:pt x="2400652" y="3284038"/>
                    <a:pt x="2400652" y="3122277"/>
                  </a:cubicBezTo>
                  <a:cubicBezTo>
                    <a:pt x="2400652" y="3018609"/>
                    <a:pt x="2454292" y="2927520"/>
                    <a:pt x="2535552" y="2875976"/>
                  </a:cubicBezTo>
                  <a:lnTo>
                    <a:pt x="2534959" y="2875094"/>
                  </a:lnTo>
                  <a:cubicBezTo>
                    <a:pt x="2993902" y="2566441"/>
                    <a:pt x="3196002" y="1993261"/>
                    <a:pt x="3032146" y="1465012"/>
                  </a:cubicBezTo>
                  <a:cubicBezTo>
                    <a:pt x="2868290" y="936764"/>
                    <a:pt x="2377289" y="578575"/>
                    <a:pt x="1824236" y="583831"/>
                  </a:cubicBezTo>
                  <a:cubicBezTo>
                    <a:pt x="1271183" y="589088"/>
                    <a:pt x="787080" y="956545"/>
                    <a:pt x="633294" y="1487812"/>
                  </a:cubicBezTo>
                  <a:cubicBezTo>
                    <a:pt x="479508" y="2019079"/>
                    <a:pt x="692467" y="2588315"/>
                    <a:pt x="1157194" y="2888188"/>
                  </a:cubicBezTo>
                  <a:lnTo>
                    <a:pt x="1156634" y="2889057"/>
                  </a:lnTo>
                  <a:cubicBezTo>
                    <a:pt x="1229500" y="2941659"/>
                    <a:pt x="1276469" y="3027652"/>
                    <a:pt x="1276469" y="3124661"/>
                  </a:cubicBezTo>
                  <a:cubicBezTo>
                    <a:pt x="1276469" y="3286422"/>
                    <a:pt x="1145869" y="3417555"/>
                    <a:pt x="984766" y="3417555"/>
                  </a:cubicBezTo>
                  <a:close/>
                  <a:moveTo>
                    <a:pt x="1836138" y="3963955"/>
                  </a:moveTo>
                  <a:cubicBezTo>
                    <a:pt x="1677062" y="3963955"/>
                    <a:pt x="1548106" y="3834999"/>
                    <a:pt x="1548106" y="3675923"/>
                  </a:cubicBezTo>
                  <a:lnTo>
                    <a:pt x="1548106" y="1958036"/>
                  </a:lnTo>
                  <a:cubicBezTo>
                    <a:pt x="1548106" y="1798960"/>
                    <a:pt x="1677062" y="1670004"/>
                    <a:pt x="1836138" y="1670004"/>
                  </a:cubicBezTo>
                  <a:cubicBezTo>
                    <a:pt x="1995214" y="1670004"/>
                    <a:pt x="2124170" y="1798960"/>
                    <a:pt x="2124170" y="1958036"/>
                  </a:cubicBezTo>
                  <a:lnTo>
                    <a:pt x="2124170" y="3675923"/>
                  </a:lnTo>
                  <a:cubicBezTo>
                    <a:pt x="2124170" y="3834999"/>
                    <a:pt x="1995214" y="3963955"/>
                    <a:pt x="1836138" y="39639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71" name="Block Arc 45">
              <a:extLst>
                <a:ext uri="{FF2B5EF4-FFF2-40B4-BE49-F238E27FC236}">
                  <a16:creationId xmlns:a16="http://schemas.microsoft.com/office/drawing/2014/main" id="{0F204880-1C07-4F4F-B59E-C4069DE91485}"/>
                </a:ext>
              </a:extLst>
            </p:cNvPr>
            <p:cNvSpPr/>
            <p:nvPr/>
          </p:nvSpPr>
          <p:spPr>
            <a:xfrm rot="16200000" flipH="1">
              <a:off x="3650446" y="2052428"/>
              <a:ext cx="997708" cy="1017084"/>
            </a:xfrm>
            <a:prstGeom prst="blockArc">
              <a:avLst>
                <a:gd name="adj1" fmla="val 16393275"/>
                <a:gd name="adj2" fmla="val 9895435"/>
                <a:gd name="adj3" fmla="val 426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2" name="TextBox 1171">
              <a:extLst>
                <a:ext uri="{FF2B5EF4-FFF2-40B4-BE49-F238E27FC236}">
                  <a16:creationId xmlns:a16="http://schemas.microsoft.com/office/drawing/2014/main" id="{E0C3BD37-C25B-4743-9240-A2D59A879065}"/>
                </a:ext>
              </a:extLst>
            </p:cNvPr>
            <p:cNvSpPr txBox="1"/>
            <p:nvPr/>
          </p:nvSpPr>
          <p:spPr>
            <a:xfrm>
              <a:off x="1988224" y="3941289"/>
              <a:ext cx="2780717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</a:rPr>
                <a:t>Eco Friendly</a:t>
              </a:r>
            </a:p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</a:rPr>
                <a:t>Electric Energy</a:t>
              </a:r>
            </a:p>
          </p:txBody>
        </p:sp>
      </p:grpSp>
      <p:sp>
        <p:nvSpPr>
          <p:cNvPr id="1180" name="TextBox 1179">
            <a:extLst>
              <a:ext uri="{FF2B5EF4-FFF2-40B4-BE49-F238E27FC236}">
                <a16:creationId xmlns:a16="http://schemas.microsoft.com/office/drawing/2014/main" id="{78CEE9D7-E841-439E-A946-667977023CA7}"/>
              </a:ext>
            </a:extLst>
          </p:cNvPr>
          <p:cNvSpPr txBox="1"/>
          <p:nvPr/>
        </p:nvSpPr>
        <p:spPr>
          <a:xfrm>
            <a:off x="6852814" y="1850467"/>
            <a:ext cx="48423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Easy to change colors, photos and Text. You can simply impress your audience and add a unique zing and appeal to your Presentations. Easy to change colors, photos and Text. </a:t>
            </a:r>
          </a:p>
        </p:txBody>
      </p:sp>
      <p:grpSp>
        <p:nvGrpSpPr>
          <p:cNvPr id="1181" name="그룹 2">
            <a:extLst>
              <a:ext uri="{FF2B5EF4-FFF2-40B4-BE49-F238E27FC236}">
                <a16:creationId xmlns:a16="http://schemas.microsoft.com/office/drawing/2014/main" id="{C037F248-0A89-4F7A-842A-FD80FDB2C348}"/>
              </a:ext>
            </a:extLst>
          </p:cNvPr>
          <p:cNvGrpSpPr/>
          <p:nvPr/>
        </p:nvGrpSpPr>
        <p:grpSpPr>
          <a:xfrm>
            <a:off x="8309777" y="4326792"/>
            <a:ext cx="1551696" cy="1871408"/>
            <a:chOff x="4986771" y="4655451"/>
            <a:chExt cx="1996552" cy="1871408"/>
          </a:xfrm>
        </p:grpSpPr>
        <p:sp>
          <p:nvSpPr>
            <p:cNvPr id="1182" name="TextBox 1181">
              <a:extLst>
                <a:ext uri="{FF2B5EF4-FFF2-40B4-BE49-F238E27FC236}">
                  <a16:creationId xmlns:a16="http://schemas.microsoft.com/office/drawing/2014/main" id="{F0B9D779-F3C6-413F-9A90-C9F4AAD4933F}"/>
                </a:ext>
              </a:extLst>
            </p:cNvPr>
            <p:cNvSpPr txBox="1"/>
            <p:nvPr/>
          </p:nvSpPr>
          <p:spPr>
            <a:xfrm>
              <a:off x="4986771" y="4655451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3" name="TextBox 1182">
              <a:extLst>
                <a:ext uri="{FF2B5EF4-FFF2-40B4-BE49-F238E27FC236}">
                  <a16:creationId xmlns:a16="http://schemas.microsoft.com/office/drawing/2014/main" id="{F9238B4A-6AB9-4669-9FDA-06B5A6B91239}"/>
                </a:ext>
              </a:extLst>
            </p:cNvPr>
            <p:cNvSpPr txBox="1"/>
            <p:nvPr/>
          </p:nvSpPr>
          <p:spPr>
            <a:xfrm>
              <a:off x="4986771" y="4957199"/>
              <a:ext cx="19892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84" name="Flowchart: Off-page Connector 57">
            <a:extLst>
              <a:ext uri="{FF2B5EF4-FFF2-40B4-BE49-F238E27FC236}">
                <a16:creationId xmlns:a16="http://schemas.microsoft.com/office/drawing/2014/main" id="{9EF453B6-C3A1-412A-9884-5131917EAAAF}"/>
              </a:ext>
            </a:extLst>
          </p:cNvPr>
          <p:cNvSpPr/>
          <p:nvPr/>
        </p:nvSpPr>
        <p:spPr>
          <a:xfrm>
            <a:off x="8838817" y="3521986"/>
            <a:ext cx="493616" cy="638802"/>
          </a:xfrm>
          <a:prstGeom prst="flowChartOffpageConnecto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185" name="그룹 23">
            <a:extLst>
              <a:ext uri="{FF2B5EF4-FFF2-40B4-BE49-F238E27FC236}">
                <a16:creationId xmlns:a16="http://schemas.microsoft.com/office/drawing/2014/main" id="{C71B68D5-C495-4751-8941-387A513000EC}"/>
              </a:ext>
            </a:extLst>
          </p:cNvPr>
          <p:cNvGrpSpPr/>
          <p:nvPr/>
        </p:nvGrpSpPr>
        <p:grpSpPr>
          <a:xfrm>
            <a:off x="6639340" y="4326792"/>
            <a:ext cx="1551696" cy="1871408"/>
            <a:chOff x="3059832" y="4655451"/>
            <a:chExt cx="1996552" cy="1871408"/>
          </a:xfrm>
        </p:grpSpPr>
        <p:sp>
          <p:nvSpPr>
            <p:cNvPr id="1186" name="TextBox 1185">
              <a:extLst>
                <a:ext uri="{FF2B5EF4-FFF2-40B4-BE49-F238E27FC236}">
                  <a16:creationId xmlns:a16="http://schemas.microsoft.com/office/drawing/2014/main" id="{D6F995B2-DF53-42B3-B0A6-1FC86166D2D6}"/>
                </a:ext>
              </a:extLst>
            </p:cNvPr>
            <p:cNvSpPr txBox="1"/>
            <p:nvPr/>
          </p:nvSpPr>
          <p:spPr>
            <a:xfrm>
              <a:off x="3059832" y="4655451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7" name="TextBox 1186">
              <a:extLst>
                <a:ext uri="{FF2B5EF4-FFF2-40B4-BE49-F238E27FC236}">
                  <a16:creationId xmlns:a16="http://schemas.microsoft.com/office/drawing/2014/main" id="{14EAA389-9DBB-476A-9DD7-AC2A9EA8B952}"/>
                </a:ext>
              </a:extLst>
            </p:cNvPr>
            <p:cNvSpPr txBox="1"/>
            <p:nvPr/>
          </p:nvSpPr>
          <p:spPr>
            <a:xfrm>
              <a:off x="3059832" y="4957199"/>
              <a:ext cx="19892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88" name="Flowchart: Off-page Connector 61">
            <a:extLst>
              <a:ext uri="{FF2B5EF4-FFF2-40B4-BE49-F238E27FC236}">
                <a16:creationId xmlns:a16="http://schemas.microsoft.com/office/drawing/2014/main" id="{F2C53905-2EC7-43AA-8C8F-1DBDB6C8D675}"/>
              </a:ext>
            </a:extLst>
          </p:cNvPr>
          <p:cNvSpPr/>
          <p:nvPr/>
        </p:nvSpPr>
        <p:spPr>
          <a:xfrm>
            <a:off x="7168380" y="3530878"/>
            <a:ext cx="493616" cy="638802"/>
          </a:xfrm>
          <a:prstGeom prst="flowChartOffpageConnecto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189" name="그룹 1">
            <a:extLst>
              <a:ext uri="{FF2B5EF4-FFF2-40B4-BE49-F238E27FC236}">
                <a16:creationId xmlns:a16="http://schemas.microsoft.com/office/drawing/2014/main" id="{55C09227-5833-4D9D-B92C-64A3E7638928}"/>
              </a:ext>
            </a:extLst>
          </p:cNvPr>
          <p:cNvGrpSpPr/>
          <p:nvPr/>
        </p:nvGrpSpPr>
        <p:grpSpPr>
          <a:xfrm>
            <a:off x="9980215" y="4326792"/>
            <a:ext cx="1551696" cy="1871408"/>
            <a:chOff x="6913710" y="4655451"/>
            <a:chExt cx="1996552" cy="1871408"/>
          </a:xfrm>
        </p:grpSpPr>
        <p:sp>
          <p:nvSpPr>
            <p:cNvPr id="1190" name="TextBox 1189">
              <a:extLst>
                <a:ext uri="{FF2B5EF4-FFF2-40B4-BE49-F238E27FC236}">
                  <a16:creationId xmlns:a16="http://schemas.microsoft.com/office/drawing/2014/main" id="{81374228-A797-4B10-9D05-DF57D0D05711}"/>
                </a:ext>
              </a:extLst>
            </p:cNvPr>
            <p:cNvSpPr txBox="1"/>
            <p:nvPr/>
          </p:nvSpPr>
          <p:spPr>
            <a:xfrm>
              <a:off x="6913710" y="4655451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1" name="TextBox 1190">
              <a:extLst>
                <a:ext uri="{FF2B5EF4-FFF2-40B4-BE49-F238E27FC236}">
                  <a16:creationId xmlns:a16="http://schemas.microsoft.com/office/drawing/2014/main" id="{52774519-E831-4F2C-97EE-F0D74E24A3DE}"/>
                </a:ext>
              </a:extLst>
            </p:cNvPr>
            <p:cNvSpPr txBox="1"/>
            <p:nvPr/>
          </p:nvSpPr>
          <p:spPr>
            <a:xfrm>
              <a:off x="6913710" y="4957199"/>
              <a:ext cx="19892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92" name="Flowchart: Off-page Connector 65">
            <a:extLst>
              <a:ext uri="{FF2B5EF4-FFF2-40B4-BE49-F238E27FC236}">
                <a16:creationId xmlns:a16="http://schemas.microsoft.com/office/drawing/2014/main" id="{3B660414-23AB-41D9-A337-0B511D4C3A60}"/>
              </a:ext>
            </a:extLst>
          </p:cNvPr>
          <p:cNvSpPr/>
          <p:nvPr/>
        </p:nvSpPr>
        <p:spPr>
          <a:xfrm>
            <a:off x="10509255" y="3520438"/>
            <a:ext cx="493616" cy="638802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93" name="Rectangle 9">
            <a:extLst>
              <a:ext uri="{FF2B5EF4-FFF2-40B4-BE49-F238E27FC236}">
                <a16:creationId xmlns:a16="http://schemas.microsoft.com/office/drawing/2014/main" id="{338525CF-F537-4988-8698-CAC4AF12862E}"/>
              </a:ext>
            </a:extLst>
          </p:cNvPr>
          <p:cNvSpPr/>
          <p:nvPr/>
        </p:nvSpPr>
        <p:spPr>
          <a:xfrm>
            <a:off x="8967298" y="3710456"/>
            <a:ext cx="236654" cy="2215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94" name="Oval 7">
            <a:extLst>
              <a:ext uri="{FF2B5EF4-FFF2-40B4-BE49-F238E27FC236}">
                <a16:creationId xmlns:a16="http://schemas.microsoft.com/office/drawing/2014/main" id="{C1BEAF6D-D89C-4429-B3F2-6A65D178D2FD}"/>
              </a:ext>
            </a:extLst>
          </p:cNvPr>
          <p:cNvSpPr/>
          <p:nvPr/>
        </p:nvSpPr>
        <p:spPr>
          <a:xfrm>
            <a:off x="7297797" y="3697203"/>
            <a:ext cx="234783" cy="23478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95" name="Oval 21">
            <a:extLst>
              <a:ext uri="{FF2B5EF4-FFF2-40B4-BE49-F238E27FC236}">
                <a16:creationId xmlns:a16="http://schemas.microsoft.com/office/drawing/2014/main" id="{20EEB7B3-2A85-4014-9F85-80C83C36A21E}"/>
              </a:ext>
            </a:extLst>
          </p:cNvPr>
          <p:cNvSpPr>
            <a:spLocks noChangeAspect="1"/>
          </p:cNvSpPr>
          <p:nvPr/>
        </p:nvSpPr>
        <p:spPr>
          <a:xfrm>
            <a:off x="10620178" y="3657942"/>
            <a:ext cx="271770" cy="27404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1196" name="그룹 1195">
            <a:extLst>
              <a:ext uri="{FF2B5EF4-FFF2-40B4-BE49-F238E27FC236}">
                <a16:creationId xmlns:a16="http://schemas.microsoft.com/office/drawing/2014/main" id="{099D1E76-F267-4906-B032-2F462379FB3A}"/>
              </a:ext>
            </a:extLst>
          </p:cNvPr>
          <p:cNvGrpSpPr/>
          <p:nvPr/>
        </p:nvGrpSpPr>
        <p:grpSpPr>
          <a:xfrm>
            <a:off x="712703" y="1347143"/>
            <a:ext cx="1941099" cy="5223840"/>
            <a:chOff x="712703" y="1347143"/>
            <a:chExt cx="1941099" cy="5223840"/>
          </a:xfrm>
        </p:grpSpPr>
        <p:sp>
          <p:nvSpPr>
            <p:cNvPr id="1197" name="자유형: 도형 1196">
              <a:extLst>
                <a:ext uri="{FF2B5EF4-FFF2-40B4-BE49-F238E27FC236}">
                  <a16:creationId xmlns:a16="http://schemas.microsoft.com/office/drawing/2014/main" id="{596D772E-1168-416C-BAFA-95C7DA0B9EF5}"/>
                </a:ext>
              </a:extLst>
            </p:cNvPr>
            <p:cNvSpPr/>
            <p:nvPr/>
          </p:nvSpPr>
          <p:spPr>
            <a:xfrm rot="4500000">
              <a:off x="-928667" y="2988513"/>
              <a:ext cx="5223840" cy="1941099"/>
            </a:xfrm>
            <a:custGeom>
              <a:avLst/>
              <a:gdLst>
                <a:gd name="connsiteX0" fmla="*/ 3215383 w 5223840"/>
                <a:gd name="connsiteY0" fmla="*/ 1282977 h 1941099"/>
                <a:gd name="connsiteX1" fmla="*/ 3215289 w 5223840"/>
                <a:gd name="connsiteY1" fmla="*/ 1283399 h 1941099"/>
                <a:gd name="connsiteX2" fmla="*/ 3217021 w 5223840"/>
                <a:gd name="connsiteY2" fmla="*/ 1283492 h 1941099"/>
                <a:gd name="connsiteX3" fmla="*/ 3215383 w 5223840"/>
                <a:gd name="connsiteY3" fmla="*/ 1282977 h 1941099"/>
                <a:gd name="connsiteX4" fmla="*/ 3033103 w 5223840"/>
                <a:gd name="connsiteY4" fmla="*/ 724994 h 1941099"/>
                <a:gd name="connsiteX5" fmla="*/ 3033057 w 5223840"/>
                <a:gd name="connsiteY5" fmla="*/ 726212 h 1941099"/>
                <a:gd name="connsiteX6" fmla="*/ 3034978 w 5223840"/>
                <a:gd name="connsiteY6" fmla="*/ 725603 h 1941099"/>
                <a:gd name="connsiteX7" fmla="*/ 3033103 w 5223840"/>
                <a:gd name="connsiteY7" fmla="*/ 724994 h 1941099"/>
                <a:gd name="connsiteX8" fmla="*/ 0 w 5223840"/>
                <a:gd name="connsiteY8" fmla="*/ 1260592 h 1941099"/>
                <a:gd name="connsiteX9" fmla="*/ 337775 w 5223840"/>
                <a:gd name="connsiteY9" fmla="*/ 0 h 1941099"/>
                <a:gd name="connsiteX10" fmla="*/ 360549 w 5223840"/>
                <a:gd name="connsiteY10" fmla="*/ 8987 h 1941099"/>
                <a:gd name="connsiteX11" fmla="*/ 2144325 w 5223840"/>
                <a:gd name="connsiteY11" fmla="*/ 618052 h 1941099"/>
                <a:gd name="connsiteX12" fmla="*/ 2780019 w 5223840"/>
                <a:gd name="connsiteY12" fmla="*/ 595562 h 1941099"/>
                <a:gd name="connsiteX13" fmla="*/ 3117428 w 5223840"/>
                <a:gd name="connsiteY13" fmla="*/ 748464 h 1941099"/>
                <a:gd name="connsiteX14" fmla="*/ 3199173 w 5223840"/>
                <a:gd name="connsiteY14" fmla="*/ 782239 h 1941099"/>
                <a:gd name="connsiteX15" fmla="*/ 3289446 w 5223840"/>
                <a:gd name="connsiteY15" fmla="*/ 817795 h 1941099"/>
                <a:gd name="connsiteX16" fmla="*/ 3447035 w 5223840"/>
                <a:gd name="connsiteY16" fmla="*/ 871855 h 1941099"/>
                <a:gd name="connsiteX17" fmla="*/ 3718275 w 5223840"/>
                <a:gd name="connsiteY17" fmla="*/ 936363 h 1941099"/>
                <a:gd name="connsiteX18" fmla="*/ 3884248 w 5223840"/>
                <a:gd name="connsiteY18" fmla="*/ 954820 h 1941099"/>
                <a:gd name="connsiteX19" fmla="*/ 4161951 w 5223840"/>
                <a:gd name="connsiteY19" fmla="*/ 997545 h 1941099"/>
                <a:gd name="connsiteX20" fmla="*/ 4244165 w 5223840"/>
                <a:gd name="connsiteY20" fmla="*/ 1030711 h 1941099"/>
                <a:gd name="connsiteX21" fmla="*/ 4293402 w 5223840"/>
                <a:gd name="connsiteY21" fmla="*/ 1124169 h 1941099"/>
                <a:gd name="connsiteX22" fmla="*/ 4293589 w 5223840"/>
                <a:gd name="connsiteY22" fmla="*/ 1140940 h 1941099"/>
                <a:gd name="connsiteX23" fmla="*/ 4226459 w 5223840"/>
                <a:gd name="connsiteY23" fmla="*/ 1286442 h 1941099"/>
                <a:gd name="connsiteX24" fmla="*/ 4214091 w 5223840"/>
                <a:gd name="connsiteY24" fmla="*/ 1299467 h 1941099"/>
                <a:gd name="connsiteX25" fmla="*/ 4181159 w 5223840"/>
                <a:gd name="connsiteY25" fmla="*/ 1320219 h 1941099"/>
                <a:gd name="connsiteX26" fmla="*/ 4146868 w 5223840"/>
                <a:gd name="connsiteY26" fmla="*/ 1336194 h 1941099"/>
                <a:gd name="connsiteX27" fmla="*/ 4028065 w 5223840"/>
                <a:gd name="connsiteY27" fmla="*/ 1367300 h 1941099"/>
                <a:gd name="connsiteX28" fmla="*/ 3932686 w 5223840"/>
                <a:gd name="connsiteY28" fmla="*/ 1374233 h 1941099"/>
                <a:gd name="connsiteX29" fmla="*/ 3792151 w 5223840"/>
                <a:gd name="connsiteY29" fmla="*/ 1362990 h 1941099"/>
                <a:gd name="connsiteX30" fmla="*/ 3561714 w 5223840"/>
                <a:gd name="connsiteY30" fmla="*/ 1322093 h 1941099"/>
                <a:gd name="connsiteX31" fmla="*/ 3401548 w 5223840"/>
                <a:gd name="connsiteY31" fmla="*/ 1295344 h 1941099"/>
                <a:gd name="connsiteX32" fmla="*/ 3381450 w 5223840"/>
                <a:gd name="connsiteY32" fmla="*/ 1292580 h 1941099"/>
                <a:gd name="connsiteX33" fmla="*/ 3362150 w 5223840"/>
                <a:gd name="connsiteY33" fmla="*/ 1290191 h 1941099"/>
                <a:gd name="connsiteX34" fmla="*/ 3355029 w 5223840"/>
                <a:gd name="connsiteY34" fmla="*/ 1290143 h 1941099"/>
                <a:gd name="connsiteX35" fmla="*/ 3280357 w 5223840"/>
                <a:gd name="connsiteY35" fmla="*/ 1285272 h 1941099"/>
                <a:gd name="connsiteX36" fmla="*/ 3262789 w 5223840"/>
                <a:gd name="connsiteY36" fmla="*/ 1283586 h 1941099"/>
                <a:gd name="connsiteX37" fmla="*/ 3255575 w 5223840"/>
                <a:gd name="connsiteY37" fmla="*/ 1283819 h 1941099"/>
                <a:gd name="connsiteX38" fmla="*/ 3243723 w 5223840"/>
                <a:gd name="connsiteY38" fmla="*/ 1285507 h 1941099"/>
                <a:gd name="connsiteX39" fmla="*/ 3238524 w 5223840"/>
                <a:gd name="connsiteY39" fmla="*/ 1285413 h 1941099"/>
                <a:gd name="connsiteX40" fmla="*/ 3295207 w 5223840"/>
                <a:gd name="connsiteY40" fmla="*/ 1295391 h 1941099"/>
                <a:gd name="connsiteX41" fmla="*/ 3572395 w 5223840"/>
                <a:gd name="connsiteY41" fmla="*/ 1361115 h 1941099"/>
                <a:gd name="connsiteX42" fmla="*/ 3820210 w 5223840"/>
                <a:gd name="connsiteY42" fmla="*/ 1407727 h 1941099"/>
                <a:gd name="connsiteX43" fmla="*/ 3949834 w 5223840"/>
                <a:gd name="connsiteY43" fmla="*/ 1411615 h 1941099"/>
                <a:gd name="connsiteX44" fmla="*/ 4153706 w 5223840"/>
                <a:gd name="connsiteY44" fmla="*/ 1353481 h 1941099"/>
                <a:gd name="connsiteX45" fmla="*/ 4196618 w 5223840"/>
                <a:gd name="connsiteY45" fmla="*/ 1318860 h 1941099"/>
                <a:gd name="connsiteX46" fmla="*/ 4205799 w 5223840"/>
                <a:gd name="connsiteY46" fmla="*/ 1312161 h 1941099"/>
                <a:gd name="connsiteX47" fmla="*/ 4355098 w 5223840"/>
                <a:gd name="connsiteY47" fmla="*/ 1230181 h 1941099"/>
                <a:gd name="connsiteX48" fmla="*/ 4459144 w 5223840"/>
                <a:gd name="connsiteY48" fmla="*/ 1143235 h 1941099"/>
                <a:gd name="connsiteX49" fmla="*/ 4574991 w 5223840"/>
                <a:gd name="connsiteY49" fmla="*/ 1002275 h 1941099"/>
                <a:gd name="connsiteX50" fmla="*/ 4771418 w 5223840"/>
                <a:gd name="connsiteY50" fmla="*/ 684238 h 1941099"/>
                <a:gd name="connsiteX51" fmla="*/ 4931536 w 5223840"/>
                <a:gd name="connsiteY51" fmla="*/ 438671 h 1941099"/>
                <a:gd name="connsiteX52" fmla="*/ 5047293 w 5223840"/>
                <a:gd name="connsiteY52" fmla="*/ 315747 h 1941099"/>
                <a:gd name="connsiteX53" fmla="*/ 5054414 w 5223840"/>
                <a:gd name="connsiteY53" fmla="*/ 303802 h 1941099"/>
                <a:gd name="connsiteX54" fmla="*/ 5060786 w 5223840"/>
                <a:gd name="connsiteY54" fmla="*/ 293307 h 1941099"/>
                <a:gd name="connsiteX55" fmla="*/ 5061909 w 5223840"/>
                <a:gd name="connsiteY55" fmla="*/ 295041 h 1941099"/>
                <a:gd name="connsiteX56" fmla="*/ 5061488 w 5223840"/>
                <a:gd name="connsiteY56" fmla="*/ 296165 h 1941099"/>
                <a:gd name="connsiteX57" fmla="*/ 5070437 w 5223840"/>
                <a:gd name="connsiteY57" fmla="*/ 302723 h 1941099"/>
                <a:gd name="connsiteX58" fmla="*/ 5123886 w 5223840"/>
                <a:gd name="connsiteY58" fmla="*/ 281642 h 1941099"/>
                <a:gd name="connsiteX59" fmla="*/ 5159771 w 5223840"/>
                <a:gd name="connsiteY59" fmla="*/ 281596 h 1941099"/>
                <a:gd name="connsiteX60" fmla="*/ 5215752 w 5223840"/>
                <a:gd name="connsiteY60" fmla="*/ 324086 h 1941099"/>
                <a:gd name="connsiteX61" fmla="*/ 5222685 w 5223840"/>
                <a:gd name="connsiteY61" fmla="*/ 351724 h 1941099"/>
                <a:gd name="connsiteX62" fmla="*/ 5222779 w 5223840"/>
                <a:gd name="connsiteY62" fmla="*/ 375334 h 1941099"/>
                <a:gd name="connsiteX63" fmla="*/ 5222499 w 5223840"/>
                <a:gd name="connsiteY63" fmla="*/ 382316 h 1941099"/>
                <a:gd name="connsiteX64" fmla="*/ 5220484 w 5223840"/>
                <a:gd name="connsiteY64" fmla="*/ 394588 h 1941099"/>
                <a:gd name="connsiteX65" fmla="*/ 5186942 w 5223840"/>
                <a:gd name="connsiteY65" fmla="*/ 514000 h 1941099"/>
                <a:gd name="connsiteX66" fmla="*/ 5113534 w 5223840"/>
                <a:gd name="connsiteY66" fmla="*/ 694685 h 1941099"/>
                <a:gd name="connsiteX67" fmla="*/ 4971779 w 5223840"/>
                <a:gd name="connsiteY67" fmla="*/ 998667 h 1941099"/>
                <a:gd name="connsiteX68" fmla="*/ 4838174 w 5223840"/>
                <a:gd name="connsiteY68" fmla="*/ 1244984 h 1941099"/>
                <a:gd name="connsiteX69" fmla="*/ 4757272 w 5223840"/>
                <a:gd name="connsiteY69" fmla="*/ 1345562 h 1941099"/>
                <a:gd name="connsiteX70" fmla="*/ 4680302 w 5223840"/>
                <a:gd name="connsiteY70" fmla="*/ 1421220 h 1941099"/>
                <a:gd name="connsiteX71" fmla="*/ 4573212 w 5223840"/>
                <a:gd name="connsiteY71" fmla="*/ 1515098 h 1941099"/>
                <a:gd name="connsiteX72" fmla="*/ 4427381 w 5223840"/>
                <a:gd name="connsiteY72" fmla="*/ 1633245 h 1941099"/>
                <a:gd name="connsiteX73" fmla="*/ 4301458 w 5223840"/>
                <a:gd name="connsiteY73" fmla="*/ 1726327 h 1941099"/>
                <a:gd name="connsiteX74" fmla="*/ 4157034 w 5223840"/>
                <a:gd name="connsiteY74" fmla="*/ 1821941 h 1941099"/>
                <a:gd name="connsiteX75" fmla="*/ 3934703 w 5223840"/>
                <a:gd name="connsiteY75" fmla="*/ 1920879 h 1941099"/>
                <a:gd name="connsiteX76" fmla="*/ 3894180 w 5223840"/>
                <a:gd name="connsiteY76" fmla="*/ 1930153 h 1941099"/>
                <a:gd name="connsiteX77" fmla="*/ 3882000 w 5223840"/>
                <a:gd name="connsiteY77" fmla="*/ 1932403 h 1941099"/>
                <a:gd name="connsiteX78" fmla="*/ 3880829 w 5223840"/>
                <a:gd name="connsiteY78" fmla="*/ 1932357 h 1941099"/>
                <a:gd name="connsiteX79" fmla="*/ 3879704 w 5223840"/>
                <a:gd name="connsiteY79" fmla="*/ 1932544 h 1941099"/>
                <a:gd name="connsiteX80" fmla="*/ 3867432 w 5223840"/>
                <a:gd name="connsiteY80" fmla="*/ 1934746 h 1941099"/>
                <a:gd name="connsiteX81" fmla="*/ 3862840 w 5223840"/>
                <a:gd name="connsiteY81" fmla="*/ 1934979 h 1941099"/>
                <a:gd name="connsiteX82" fmla="*/ 3848131 w 5223840"/>
                <a:gd name="connsiteY82" fmla="*/ 1937135 h 1941099"/>
                <a:gd name="connsiteX83" fmla="*/ 3841152 w 5223840"/>
                <a:gd name="connsiteY83" fmla="*/ 1937415 h 1941099"/>
                <a:gd name="connsiteX84" fmla="*/ 3814495 w 5223840"/>
                <a:gd name="connsiteY84" fmla="*/ 1939571 h 1941099"/>
                <a:gd name="connsiteX85" fmla="*/ 3802595 w 5223840"/>
                <a:gd name="connsiteY85" fmla="*/ 1939898 h 1941099"/>
                <a:gd name="connsiteX86" fmla="*/ 3747366 w 5223840"/>
                <a:gd name="connsiteY86" fmla="*/ 1939804 h 1941099"/>
                <a:gd name="connsiteX87" fmla="*/ 3735513 w 5223840"/>
                <a:gd name="connsiteY87" fmla="*/ 1939571 h 1941099"/>
                <a:gd name="connsiteX88" fmla="*/ 3704079 w 5223840"/>
                <a:gd name="connsiteY88" fmla="*/ 1937509 h 1941099"/>
                <a:gd name="connsiteX89" fmla="*/ 3696959 w 5223840"/>
                <a:gd name="connsiteY89" fmla="*/ 1937182 h 1941099"/>
                <a:gd name="connsiteX90" fmla="*/ 3675130 w 5223840"/>
                <a:gd name="connsiteY90" fmla="*/ 1934979 h 1941099"/>
                <a:gd name="connsiteX91" fmla="*/ 3670489 w 5223840"/>
                <a:gd name="connsiteY91" fmla="*/ 1934792 h 1941099"/>
                <a:gd name="connsiteX92" fmla="*/ 3653485 w 5223840"/>
                <a:gd name="connsiteY92" fmla="*/ 1932731 h 1941099"/>
                <a:gd name="connsiteX93" fmla="*/ 3648754 w 5223840"/>
                <a:gd name="connsiteY93" fmla="*/ 1932451 h 1941099"/>
                <a:gd name="connsiteX94" fmla="*/ 3634232 w 5223840"/>
                <a:gd name="connsiteY94" fmla="*/ 1930388 h 1941099"/>
                <a:gd name="connsiteX95" fmla="*/ 3629500 w 5223840"/>
                <a:gd name="connsiteY95" fmla="*/ 1930060 h 1941099"/>
                <a:gd name="connsiteX96" fmla="*/ 3617367 w 5223840"/>
                <a:gd name="connsiteY96" fmla="*/ 1928000 h 1941099"/>
                <a:gd name="connsiteX97" fmla="*/ 3612636 w 5223840"/>
                <a:gd name="connsiteY97" fmla="*/ 1927671 h 1941099"/>
                <a:gd name="connsiteX98" fmla="*/ 3600457 w 5223840"/>
                <a:gd name="connsiteY98" fmla="*/ 1925563 h 1941099"/>
                <a:gd name="connsiteX99" fmla="*/ 3569302 w 5223840"/>
                <a:gd name="connsiteY99" fmla="*/ 1920457 h 1941099"/>
                <a:gd name="connsiteX100" fmla="*/ 3557029 w 5223840"/>
                <a:gd name="connsiteY100" fmla="*/ 1918114 h 1941099"/>
                <a:gd name="connsiteX101" fmla="*/ 3451485 w 5223840"/>
                <a:gd name="connsiteY101" fmla="*/ 1895347 h 1941099"/>
                <a:gd name="connsiteX102" fmla="*/ 3081730 w 5223840"/>
                <a:gd name="connsiteY102" fmla="*/ 1781653 h 1941099"/>
                <a:gd name="connsiteX103" fmla="*/ 2814741 w 5223840"/>
                <a:gd name="connsiteY103" fmla="*/ 1665106 h 1941099"/>
                <a:gd name="connsiteX104" fmla="*/ 2083706 w 5223840"/>
                <a:gd name="connsiteY104" fmla="*/ 1433528 h 1941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5223840" h="1941099">
                  <a:moveTo>
                    <a:pt x="3215383" y="1282977"/>
                  </a:moveTo>
                  <a:lnTo>
                    <a:pt x="3215289" y="1283399"/>
                  </a:lnTo>
                  <a:cubicBezTo>
                    <a:pt x="3215850" y="1283399"/>
                    <a:pt x="3216459" y="1283445"/>
                    <a:pt x="3217021" y="1283492"/>
                  </a:cubicBezTo>
                  <a:cubicBezTo>
                    <a:pt x="3216459" y="1283305"/>
                    <a:pt x="3215944" y="1283164"/>
                    <a:pt x="3215383" y="1282977"/>
                  </a:cubicBezTo>
                  <a:close/>
                  <a:moveTo>
                    <a:pt x="3033103" y="724994"/>
                  </a:moveTo>
                  <a:cubicBezTo>
                    <a:pt x="3033103" y="725368"/>
                    <a:pt x="3033103" y="725743"/>
                    <a:pt x="3033057" y="726212"/>
                  </a:cubicBezTo>
                  <a:cubicBezTo>
                    <a:pt x="3033666" y="725977"/>
                    <a:pt x="3034228" y="725743"/>
                    <a:pt x="3034978" y="725603"/>
                  </a:cubicBezTo>
                  <a:cubicBezTo>
                    <a:pt x="3034321" y="725368"/>
                    <a:pt x="3033712" y="725227"/>
                    <a:pt x="3033103" y="724994"/>
                  </a:cubicBezTo>
                  <a:close/>
                  <a:moveTo>
                    <a:pt x="0" y="1260592"/>
                  </a:moveTo>
                  <a:lnTo>
                    <a:pt x="337775" y="0"/>
                  </a:lnTo>
                  <a:lnTo>
                    <a:pt x="360549" y="8987"/>
                  </a:lnTo>
                  <a:cubicBezTo>
                    <a:pt x="1256143" y="359710"/>
                    <a:pt x="1982530" y="611516"/>
                    <a:pt x="2144325" y="618052"/>
                  </a:cubicBezTo>
                  <a:cubicBezTo>
                    <a:pt x="2368220" y="604832"/>
                    <a:pt x="2617835" y="573826"/>
                    <a:pt x="2780019" y="595562"/>
                  </a:cubicBezTo>
                  <a:cubicBezTo>
                    <a:pt x="2942203" y="617297"/>
                    <a:pt x="3047569" y="717350"/>
                    <a:pt x="3117428" y="748464"/>
                  </a:cubicBezTo>
                  <a:cubicBezTo>
                    <a:pt x="3187287" y="779577"/>
                    <a:pt x="3171925" y="770980"/>
                    <a:pt x="3199173" y="782239"/>
                  </a:cubicBezTo>
                  <a:cubicBezTo>
                    <a:pt x="3202030" y="783505"/>
                    <a:pt x="3264945" y="808427"/>
                    <a:pt x="3289446" y="817795"/>
                  </a:cubicBezTo>
                  <a:cubicBezTo>
                    <a:pt x="3293240" y="819248"/>
                    <a:pt x="3429092" y="866516"/>
                    <a:pt x="3447035" y="871855"/>
                  </a:cubicBezTo>
                  <a:cubicBezTo>
                    <a:pt x="3536275" y="898372"/>
                    <a:pt x="3626174" y="921981"/>
                    <a:pt x="3718275" y="936363"/>
                  </a:cubicBezTo>
                  <a:cubicBezTo>
                    <a:pt x="3773317" y="944982"/>
                    <a:pt x="3828784" y="949760"/>
                    <a:pt x="3884248" y="954820"/>
                  </a:cubicBezTo>
                  <a:cubicBezTo>
                    <a:pt x="3977659" y="963346"/>
                    <a:pt x="4070977" y="973183"/>
                    <a:pt x="4161951" y="997545"/>
                  </a:cubicBezTo>
                  <a:cubicBezTo>
                    <a:pt x="4190622" y="1005227"/>
                    <a:pt x="4219291" y="1013752"/>
                    <a:pt x="4244165" y="1030711"/>
                  </a:cubicBezTo>
                  <a:cubicBezTo>
                    <a:pt x="4288061" y="1060598"/>
                    <a:pt x="4290591" y="1092360"/>
                    <a:pt x="4293402" y="1124169"/>
                  </a:cubicBezTo>
                  <a:cubicBezTo>
                    <a:pt x="4293870" y="1129742"/>
                    <a:pt x="4293543" y="1135364"/>
                    <a:pt x="4293589" y="1140940"/>
                  </a:cubicBezTo>
                  <a:cubicBezTo>
                    <a:pt x="4287826" y="1197107"/>
                    <a:pt x="4268292" y="1246905"/>
                    <a:pt x="4226459" y="1286442"/>
                  </a:cubicBezTo>
                  <a:cubicBezTo>
                    <a:pt x="4222101" y="1290565"/>
                    <a:pt x="4218214" y="1295110"/>
                    <a:pt x="4214091" y="1299467"/>
                  </a:cubicBezTo>
                  <a:cubicBezTo>
                    <a:pt x="4203083" y="1306353"/>
                    <a:pt x="4191980" y="1313051"/>
                    <a:pt x="4181159" y="1320219"/>
                  </a:cubicBezTo>
                  <a:cubicBezTo>
                    <a:pt x="4170525" y="1327294"/>
                    <a:pt x="4158766" y="1331837"/>
                    <a:pt x="4146868" y="1336194"/>
                  </a:cubicBezTo>
                  <a:cubicBezTo>
                    <a:pt x="4108923" y="1352872"/>
                    <a:pt x="4068963" y="1361772"/>
                    <a:pt x="4028065" y="1367300"/>
                  </a:cubicBezTo>
                  <a:cubicBezTo>
                    <a:pt x="3996399" y="1371562"/>
                    <a:pt x="3964636" y="1375123"/>
                    <a:pt x="3932686" y="1374233"/>
                  </a:cubicBezTo>
                  <a:cubicBezTo>
                    <a:pt x="3885702" y="1372921"/>
                    <a:pt x="3838903" y="1369079"/>
                    <a:pt x="3792151" y="1362990"/>
                  </a:cubicBezTo>
                  <a:cubicBezTo>
                    <a:pt x="3714666" y="1352824"/>
                    <a:pt x="3638353" y="1336756"/>
                    <a:pt x="3561714" y="1322093"/>
                  </a:cubicBezTo>
                  <a:cubicBezTo>
                    <a:pt x="3508544" y="1311929"/>
                    <a:pt x="3454998" y="1303964"/>
                    <a:pt x="3401548" y="1295344"/>
                  </a:cubicBezTo>
                  <a:cubicBezTo>
                    <a:pt x="3394896" y="1294266"/>
                    <a:pt x="3388009" y="1294736"/>
                    <a:pt x="3381450" y="1292580"/>
                  </a:cubicBezTo>
                  <a:cubicBezTo>
                    <a:pt x="3375033" y="1291596"/>
                    <a:pt x="3368099" y="1294829"/>
                    <a:pt x="3362150" y="1290191"/>
                  </a:cubicBezTo>
                  <a:cubicBezTo>
                    <a:pt x="3359808" y="1287941"/>
                    <a:pt x="3357420" y="1288738"/>
                    <a:pt x="3355029" y="1290143"/>
                  </a:cubicBezTo>
                  <a:cubicBezTo>
                    <a:pt x="3330015" y="1290565"/>
                    <a:pt x="3305419" y="1284476"/>
                    <a:pt x="3280357" y="1285272"/>
                  </a:cubicBezTo>
                  <a:cubicBezTo>
                    <a:pt x="3274783" y="1282415"/>
                    <a:pt x="3268505" y="1285365"/>
                    <a:pt x="3262789" y="1283586"/>
                  </a:cubicBezTo>
                  <a:cubicBezTo>
                    <a:pt x="3260727" y="1283679"/>
                    <a:pt x="3258339" y="1283725"/>
                    <a:pt x="3255575" y="1283819"/>
                  </a:cubicBezTo>
                  <a:cubicBezTo>
                    <a:pt x="3251546" y="1283960"/>
                    <a:pt x="3247611" y="1284476"/>
                    <a:pt x="3243723" y="1285507"/>
                  </a:cubicBezTo>
                  <a:cubicBezTo>
                    <a:pt x="3241990" y="1285413"/>
                    <a:pt x="3240258" y="1285413"/>
                    <a:pt x="3238524" y="1285413"/>
                  </a:cubicBezTo>
                  <a:cubicBezTo>
                    <a:pt x="3256935" y="1287943"/>
                    <a:pt x="3276001" y="1292112"/>
                    <a:pt x="3295207" y="1295391"/>
                  </a:cubicBezTo>
                  <a:cubicBezTo>
                    <a:pt x="3388993" y="1311411"/>
                    <a:pt x="3480578" y="1336803"/>
                    <a:pt x="3572395" y="1361115"/>
                  </a:cubicBezTo>
                  <a:cubicBezTo>
                    <a:pt x="3653859" y="1382711"/>
                    <a:pt x="3736120" y="1399717"/>
                    <a:pt x="3820210" y="1407727"/>
                  </a:cubicBezTo>
                  <a:cubicBezTo>
                    <a:pt x="3863449" y="1411850"/>
                    <a:pt x="3906642" y="1413443"/>
                    <a:pt x="3949834" y="1411615"/>
                  </a:cubicBezTo>
                  <a:cubicBezTo>
                    <a:pt x="4022209" y="1408571"/>
                    <a:pt x="4090559" y="1389599"/>
                    <a:pt x="4153706" y="1353481"/>
                  </a:cubicBezTo>
                  <a:cubicBezTo>
                    <a:pt x="4169822" y="1344298"/>
                    <a:pt x="4183924" y="1332352"/>
                    <a:pt x="4196618" y="1318860"/>
                  </a:cubicBezTo>
                  <a:cubicBezTo>
                    <a:pt x="4199335" y="1316190"/>
                    <a:pt x="4202333" y="1313802"/>
                    <a:pt x="4205799" y="1312161"/>
                  </a:cubicBezTo>
                  <a:cubicBezTo>
                    <a:pt x="4258641" y="1290426"/>
                    <a:pt x="4308111" y="1262599"/>
                    <a:pt x="4355098" y="1230181"/>
                  </a:cubicBezTo>
                  <a:cubicBezTo>
                    <a:pt x="4392434" y="1204417"/>
                    <a:pt x="4427100" y="1175324"/>
                    <a:pt x="4459144" y="1143235"/>
                  </a:cubicBezTo>
                  <a:cubicBezTo>
                    <a:pt x="4502288" y="1099996"/>
                    <a:pt x="4540094" y="1052259"/>
                    <a:pt x="4574991" y="1002275"/>
                  </a:cubicBezTo>
                  <a:cubicBezTo>
                    <a:pt x="4646386" y="899917"/>
                    <a:pt x="4707474" y="791186"/>
                    <a:pt x="4771418" y="684238"/>
                  </a:cubicBezTo>
                  <a:cubicBezTo>
                    <a:pt x="4821590" y="600290"/>
                    <a:pt x="4871810" y="516388"/>
                    <a:pt x="4931536" y="438671"/>
                  </a:cubicBezTo>
                  <a:cubicBezTo>
                    <a:pt x="4965971" y="393840"/>
                    <a:pt x="5001525" y="349990"/>
                    <a:pt x="5047293" y="315747"/>
                  </a:cubicBezTo>
                  <a:cubicBezTo>
                    <a:pt x="5051416" y="312654"/>
                    <a:pt x="5053618" y="308908"/>
                    <a:pt x="5054414" y="303802"/>
                  </a:cubicBezTo>
                  <a:cubicBezTo>
                    <a:pt x="5055023" y="299631"/>
                    <a:pt x="5055352" y="294806"/>
                    <a:pt x="5060786" y="293307"/>
                  </a:cubicBezTo>
                  <a:cubicBezTo>
                    <a:pt x="5061582" y="293777"/>
                    <a:pt x="5061957" y="294338"/>
                    <a:pt x="5061909" y="295041"/>
                  </a:cubicBezTo>
                  <a:cubicBezTo>
                    <a:pt x="5061863" y="295791"/>
                    <a:pt x="5061723" y="296165"/>
                    <a:pt x="5061488" y="296165"/>
                  </a:cubicBezTo>
                  <a:cubicBezTo>
                    <a:pt x="5059989" y="304504"/>
                    <a:pt x="5062098" y="307783"/>
                    <a:pt x="5070437" y="302723"/>
                  </a:cubicBezTo>
                  <a:cubicBezTo>
                    <a:pt x="5087066" y="292652"/>
                    <a:pt x="5104962" y="285906"/>
                    <a:pt x="5123886" y="281642"/>
                  </a:cubicBezTo>
                  <a:cubicBezTo>
                    <a:pt x="5135833" y="280049"/>
                    <a:pt x="5147778" y="280143"/>
                    <a:pt x="5159771" y="281596"/>
                  </a:cubicBezTo>
                  <a:cubicBezTo>
                    <a:pt x="5183709" y="288810"/>
                    <a:pt x="5205118" y="299163"/>
                    <a:pt x="5215752" y="324086"/>
                  </a:cubicBezTo>
                  <a:cubicBezTo>
                    <a:pt x="5219546" y="332986"/>
                    <a:pt x="5220155" y="342543"/>
                    <a:pt x="5222685" y="351724"/>
                  </a:cubicBezTo>
                  <a:cubicBezTo>
                    <a:pt x="5224136" y="359688"/>
                    <a:pt x="5224278" y="367653"/>
                    <a:pt x="5222779" y="375334"/>
                  </a:cubicBezTo>
                  <a:cubicBezTo>
                    <a:pt x="5222686" y="377678"/>
                    <a:pt x="5222592" y="379973"/>
                    <a:pt x="5222499" y="382316"/>
                  </a:cubicBezTo>
                  <a:cubicBezTo>
                    <a:pt x="5219968" y="386110"/>
                    <a:pt x="5222731" y="390748"/>
                    <a:pt x="5220484" y="394588"/>
                  </a:cubicBezTo>
                  <a:cubicBezTo>
                    <a:pt x="5212287" y="435251"/>
                    <a:pt x="5201137" y="475023"/>
                    <a:pt x="5186942" y="514000"/>
                  </a:cubicBezTo>
                  <a:cubicBezTo>
                    <a:pt x="5164690" y="575132"/>
                    <a:pt x="5139581" y="635096"/>
                    <a:pt x="5113534" y="694685"/>
                  </a:cubicBezTo>
                  <a:cubicBezTo>
                    <a:pt x="5068751" y="797184"/>
                    <a:pt x="5021013" y="898276"/>
                    <a:pt x="4971779" y="998667"/>
                  </a:cubicBezTo>
                  <a:cubicBezTo>
                    <a:pt x="4930649" y="1082569"/>
                    <a:pt x="4890313" y="1167033"/>
                    <a:pt x="4838174" y="1244984"/>
                  </a:cubicBezTo>
                  <a:cubicBezTo>
                    <a:pt x="4814142" y="1280821"/>
                    <a:pt x="4786269" y="1313567"/>
                    <a:pt x="4757272" y="1345562"/>
                  </a:cubicBezTo>
                  <a:cubicBezTo>
                    <a:pt x="4733004" y="1372312"/>
                    <a:pt x="4706488" y="1396624"/>
                    <a:pt x="4680302" y="1421220"/>
                  </a:cubicBezTo>
                  <a:cubicBezTo>
                    <a:pt x="4645683" y="1453683"/>
                    <a:pt x="4609284" y="1484227"/>
                    <a:pt x="4573212" y="1515098"/>
                  </a:cubicBezTo>
                  <a:cubicBezTo>
                    <a:pt x="4525664" y="1555808"/>
                    <a:pt x="4476663" y="1594689"/>
                    <a:pt x="4427381" y="1633245"/>
                  </a:cubicBezTo>
                  <a:cubicBezTo>
                    <a:pt x="4386296" y="1665428"/>
                    <a:pt x="4343573" y="1695502"/>
                    <a:pt x="4301458" y="1726327"/>
                  </a:cubicBezTo>
                  <a:cubicBezTo>
                    <a:pt x="4254801" y="1760431"/>
                    <a:pt x="4206643" y="1792380"/>
                    <a:pt x="4157034" y="1821941"/>
                  </a:cubicBezTo>
                  <a:cubicBezTo>
                    <a:pt x="4086905" y="1863726"/>
                    <a:pt x="4014386" y="1900314"/>
                    <a:pt x="3934703" y="1920879"/>
                  </a:cubicBezTo>
                  <a:cubicBezTo>
                    <a:pt x="3921257" y="1924345"/>
                    <a:pt x="3907764" y="1927345"/>
                    <a:pt x="3894180" y="1930153"/>
                  </a:cubicBezTo>
                  <a:cubicBezTo>
                    <a:pt x="3890480" y="1932825"/>
                    <a:pt x="3885702" y="1929640"/>
                    <a:pt x="3882000" y="1932403"/>
                  </a:cubicBezTo>
                  <a:lnTo>
                    <a:pt x="3880829" y="1932357"/>
                  </a:lnTo>
                  <a:lnTo>
                    <a:pt x="3879704" y="1932544"/>
                  </a:lnTo>
                  <a:cubicBezTo>
                    <a:pt x="3875956" y="1935168"/>
                    <a:pt x="3871179" y="1932122"/>
                    <a:pt x="3867432" y="1934746"/>
                  </a:cubicBezTo>
                  <a:lnTo>
                    <a:pt x="3862840" y="1934979"/>
                  </a:lnTo>
                  <a:cubicBezTo>
                    <a:pt x="3858201" y="1937650"/>
                    <a:pt x="3852721" y="1934417"/>
                    <a:pt x="3848131" y="1937135"/>
                  </a:cubicBezTo>
                  <a:lnTo>
                    <a:pt x="3841152" y="1937415"/>
                  </a:lnTo>
                  <a:cubicBezTo>
                    <a:pt x="3832436" y="1940274"/>
                    <a:pt x="3823208" y="1936525"/>
                    <a:pt x="3814495" y="1939571"/>
                  </a:cubicBezTo>
                  <a:lnTo>
                    <a:pt x="3802595" y="1939898"/>
                  </a:lnTo>
                  <a:cubicBezTo>
                    <a:pt x="3784186" y="1941444"/>
                    <a:pt x="3765774" y="1941586"/>
                    <a:pt x="3747366" y="1939804"/>
                  </a:cubicBezTo>
                  <a:lnTo>
                    <a:pt x="3735513" y="1939571"/>
                  </a:lnTo>
                  <a:cubicBezTo>
                    <a:pt x="3725208" y="1936526"/>
                    <a:pt x="3714432" y="1940226"/>
                    <a:pt x="3704079" y="1937509"/>
                  </a:cubicBezTo>
                  <a:lnTo>
                    <a:pt x="3696959" y="1937182"/>
                  </a:lnTo>
                  <a:cubicBezTo>
                    <a:pt x="3689930" y="1934182"/>
                    <a:pt x="3682202" y="1937837"/>
                    <a:pt x="3675130" y="1934979"/>
                  </a:cubicBezTo>
                  <a:cubicBezTo>
                    <a:pt x="3673583" y="1934933"/>
                    <a:pt x="3672036" y="1934839"/>
                    <a:pt x="3670489" y="1934792"/>
                  </a:cubicBezTo>
                  <a:cubicBezTo>
                    <a:pt x="3665057" y="1931935"/>
                    <a:pt x="3658920" y="1935307"/>
                    <a:pt x="3653485" y="1932731"/>
                  </a:cubicBezTo>
                  <a:lnTo>
                    <a:pt x="3648754" y="1932451"/>
                  </a:lnTo>
                  <a:cubicBezTo>
                    <a:pt x="3644211" y="1929640"/>
                    <a:pt x="3638822" y="1932825"/>
                    <a:pt x="3634232" y="1930388"/>
                  </a:cubicBezTo>
                  <a:cubicBezTo>
                    <a:pt x="3632640" y="1930295"/>
                    <a:pt x="3631093" y="1930155"/>
                    <a:pt x="3629500" y="1930060"/>
                  </a:cubicBezTo>
                  <a:cubicBezTo>
                    <a:pt x="3625800" y="1927436"/>
                    <a:pt x="3621116" y="1930295"/>
                    <a:pt x="3617367" y="1928000"/>
                  </a:cubicBezTo>
                  <a:cubicBezTo>
                    <a:pt x="3615775" y="1927906"/>
                    <a:pt x="3614229" y="1927765"/>
                    <a:pt x="3612636" y="1927671"/>
                  </a:cubicBezTo>
                  <a:cubicBezTo>
                    <a:pt x="3608887" y="1925002"/>
                    <a:pt x="3604204" y="1928000"/>
                    <a:pt x="3600457" y="1925563"/>
                  </a:cubicBezTo>
                  <a:cubicBezTo>
                    <a:pt x="3589915" y="1924767"/>
                    <a:pt x="3579374" y="1924064"/>
                    <a:pt x="3569302" y="1920457"/>
                  </a:cubicBezTo>
                  <a:cubicBezTo>
                    <a:pt x="3565602" y="1917694"/>
                    <a:pt x="3560731" y="1920973"/>
                    <a:pt x="3557029" y="1918114"/>
                  </a:cubicBezTo>
                  <a:cubicBezTo>
                    <a:pt x="3521379" y="1912727"/>
                    <a:pt x="3486387" y="1904202"/>
                    <a:pt x="3451485" y="1895347"/>
                  </a:cubicBezTo>
                  <a:cubicBezTo>
                    <a:pt x="3326360" y="1863633"/>
                    <a:pt x="3187854" y="1820026"/>
                    <a:pt x="3081730" y="1781653"/>
                  </a:cubicBezTo>
                  <a:cubicBezTo>
                    <a:pt x="2975606" y="1743279"/>
                    <a:pt x="2981078" y="1723126"/>
                    <a:pt x="2814741" y="1665106"/>
                  </a:cubicBezTo>
                  <a:cubicBezTo>
                    <a:pt x="2648405" y="1607085"/>
                    <a:pt x="2561926" y="1506771"/>
                    <a:pt x="2083706" y="1433528"/>
                  </a:cubicBezTo>
                  <a:close/>
                </a:path>
              </a:pathLst>
            </a:custGeom>
            <a:solidFill>
              <a:srgbClr val="F9C9A9"/>
            </a:solidFill>
            <a:ln w="818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198" name="Freeform: Shape 5">
              <a:extLst>
                <a:ext uri="{FF2B5EF4-FFF2-40B4-BE49-F238E27FC236}">
                  <a16:creationId xmlns:a16="http://schemas.microsoft.com/office/drawing/2014/main" id="{104E57E2-2A56-4787-825C-56D29F5AB4F9}"/>
                </a:ext>
              </a:extLst>
            </p:cNvPr>
            <p:cNvSpPr/>
            <p:nvPr/>
          </p:nvSpPr>
          <p:spPr>
            <a:xfrm rot="4500000">
              <a:off x="1101414" y="5049186"/>
              <a:ext cx="999366" cy="132464"/>
            </a:xfrm>
            <a:custGeom>
              <a:avLst/>
              <a:gdLst>
                <a:gd name="connsiteX0" fmla="*/ 12930 w 1745843"/>
                <a:gd name="connsiteY0" fmla="*/ 20 h 231410"/>
                <a:gd name="connsiteX1" fmla="*/ 304518 w 1745843"/>
                <a:gd name="connsiteY1" fmla="*/ 11641 h 231410"/>
                <a:gd name="connsiteX2" fmla="*/ 959956 w 1745843"/>
                <a:gd name="connsiteY2" fmla="*/ 125478 h 231410"/>
                <a:gd name="connsiteX3" fmla="*/ 1207516 w 1745843"/>
                <a:gd name="connsiteY3" fmla="*/ 154612 h 231410"/>
                <a:gd name="connsiteX4" fmla="*/ 1581923 w 1745843"/>
                <a:gd name="connsiteY4" fmla="*/ 115739 h 231410"/>
                <a:gd name="connsiteX5" fmla="*/ 1729804 w 1745843"/>
                <a:gd name="connsiteY5" fmla="*/ 47323 h 231410"/>
                <a:gd name="connsiteX6" fmla="*/ 1745844 w 1745843"/>
                <a:gd name="connsiteY6" fmla="*/ 49860 h 231410"/>
                <a:gd name="connsiteX7" fmla="*/ 1647066 w 1745843"/>
                <a:gd name="connsiteY7" fmla="*/ 132843 h 231410"/>
                <a:gd name="connsiteX8" fmla="*/ 1440262 w 1745843"/>
                <a:gd name="connsiteY8" fmla="*/ 211325 h 231410"/>
                <a:gd name="connsiteX9" fmla="*/ 1272822 w 1745843"/>
                <a:gd name="connsiteY9" fmla="*/ 231294 h 231410"/>
                <a:gd name="connsiteX10" fmla="*/ 1092697 w 1745843"/>
                <a:gd name="connsiteY10" fmla="*/ 226956 h 231410"/>
                <a:gd name="connsiteX11" fmla="*/ 802419 w 1745843"/>
                <a:gd name="connsiteY11" fmla="*/ 182764 h 231410"/>
                <a:gd name="connsiteX12" fmla="*/ 338563 w 1745843"/>
                <a:gd name="connsiteY12" fmla="*/ 66063 h 231410"/>
                <a:gd name="connsiteX13" fmla="*/ 0 w 1745843"/>
                <a:gd name="connsiteY13" fmla="*/ 3785 h 231410"/>
                <a:gd name="connsiteX14" fmla="*/ 12930 w 1745843"/>
                <a:gd name="connsiteY14" fmla="*/ 20 h 2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45843" h="231410">
                  <a:moveTo>
                    <a:pt x="12930" y="20"/>
                  </a:moveTo>
                  <a:cubicBezTo>
                    <a:pt x="29707" y="20"/>
                    <a:pt x="292733" y="10086"/>
                    <a:pt x="304518" y="11641"/>
                  </a:cubicBezTo>
                  <a:cubicBezTo>
                    <a:pt x="525152" y="37502"/>
                    <a:pt x="740713" y="92252"/>
                    <a:pt x="959956" y="125478"/>
                  </a:cubicBezTo>
                  <a:cubicBezTo>
                    <a:pt x="1041548" y="137835"/>
                    <a:pt x="1124941" y="149865"/>
                    <a:pt x="1207516" y="154612"/>
                  </a:cubicBezTo>
                  <a:cubicBezTo>
                    <a:pt x="1333954" y="161814"/>
                    <a:pt x="1460394" y="150111"/>
                    <a:pt x="1581923" y="115739"/>
                  </a:cubicBezTo>
                  <a:cubicBezTo>
                    <a:pt x="1597636" y="111320"/>
                    <a:pt x="1683893" y="75720"/>
                    <a:pt x="1729804" y="47323"/>
                  </a:cubicBezTo>
                  <a:cubicBezTo>
                    <a:pt x="1737415" y="50678"/>
                    <a:pt x="1743225" y="49778"/>
                    <a:pt x="1745844" y="49860"/>
                  </a:cubicBezTo>
                  <a:cubicBezTo>
                    <a:pt x="1726039" y="82431"/>
                    <a:pt x="1679637" y="115002"/>
                    <a:pt x="1647066" y="132843"/>
                  </a:cubicBezTo>
                  <a:cubicBezTo>
                    <a:pt x="1581841" y="168606"/>
                    <a:pt x="1513179" y="195858"/>
                    <a:pt x="1440262" y="211325"/>
                  </a:cubicBezTo>
                  <a:cubicBezTo>
                    <a:pt x="1385103" y="223028"/>
                    <a:pt x="1329453" y="231539"/>
                    <a:pt x="1272822" y="231294"/>
                  </a:cubicBezTo>
                  <a:cubicBezTo>
                    <a:pt x="1212753" y="231048"/>
                    <a:pt x="1152602" y="233013"/>
                    <a:pt x="1092697" y="226956"/>
                  </a:cubicBezTo>
                  <a:cubicBezTo>
                    <a:pt x="995229" y="217054"/>
                    <a:pt x="898332" y="203305"/>
                    <a:pt x="802419" y="182764"/>
                  </a:cubicBezTo>
                  <a:cubicBezTo>
                    <a:pt x="646436" y="149374"/>
                    <a:pt x="493972" y="101745"/>
                    <a:pt x="338563" y="66063"/>
                  </a:cubicBezTo>
                  <a:cubicBezTo>
                    <a:pt x="237657" y="42903"/>
                    <a:pt x="11703" y="3785"/>
                    <a:pt x="0" y="3785"/>
                  </a:cubicBezTo>
                  <a:cubicBezTo>
                    <a:pt x="3437" y="-2517"/>
                    <a:pt x="8838" y="1248"/>
                    <a:pt x="12930" y="20"/>
                  </a:cubicBezTo>
                  <a:close/>
                </a:path>
              </a:pathLst>
            </a:custGeom>
            <a:solidFill>
              <a:srgbClr val="DAB29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9" name="Freeform: Shape 8">
              <a:extLst>
                <a:ext uri="{FF2B5EF4-FFF2-40B4-BE49-F238E27FC236}">
                  <a16:creationId xmlns:a16="http://schemas.microsoft.com/office/drawing/2014/main" id="{C5EE731A-9D27-42A7-9A55-53C21B0AD400}"/>
                </a:ext>
              </a:extLst>
            </p:cNvPr>
            <p:cNvSpPr/>
            <p:nvPr/>
          </p:nvSpPr>
          <p:spPr>
            <a:xfrm rot="4500000">
              <a:off x="1697704" y="5261104"/>
              <a:ext cx="367915" cy="311541"/>
            </a:xfrm>
            <a:custGeom>
              <a:avLst/>
              <a:gdLst>
                <a:gd name="connsiteX0" fmla="*/ 642220 w 642730"/>
                <a:gd name="connsiteY0" fmla="*/ 230627 h 544248"/>
                <a:gd name="connsiteX1" fmla="*/ 573313 w 642730"/>
                <a:gd name="connsiteY1" fmla="*/ 400686 h 544248"/>
                <a:gd name="connsiteX2" fmla="*/ 303658 w 642730"/>
                <a:gd name="connsiteY2" fmla="*/ 536864 h 544248"/>
                <a:gd name="connsiteX3" fmla="*/ 132617 w 642730"/>
                <a:gd name="connsiteY3" fmla="*/ 528762 h 544248"/>
                <a:gd name="connsiteX4" fmla="*/ 41204 w 642730"/>
                <a:gd name="connsiteY4" fmla="*/ 439886 h 544248"/>
                <a:gd name="connsiteX5" fmla="*/ 1513 w 642730"/>
                <a:gd name="connsiteY5" fmla="*/ 258861 h 544248"/>
                <a:gd name="connsiteX6" fmla="*/ 24755 w 642730"/>
                <a:gd name="connsiteY6" fmla="*/ 48293 h 544248"/>
                <a:gd name="connsiteX7" fmla="*/ 87279 w 642730"/>
                <a:gd name="connsiteY7" fmla="*/ 6392 h 544248"/>
                <a:gd name="connsiteX8" fmla="*/ 225093 w 642730"/>
                <a:gd name="connsiteY8" fmla="*/ 8 h 544248"/>
                <a:gd name="connsiteX9" fmla="*/ 494503 w 642730"/>
                <a:gd name="connsiteY9" fmla="*/ 50666 h 544248"/>
                <a:gd name="connsiteX10" fmla="*/ 581333 w 642730"/>
                <a:gd name="connsiteY10" fmla="*/ 100424 h 544248"/>
                <a:gd name="connsiteX11" fmla="*/ 642220 w 642730"/>
                <a:gd name="connsiteY11" fmla="*/ 230627 h 54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2730" h="544248">
                  <a:moveTo>
                    <a:pt x="642220" y="230627"/>
                  </a:moveTo>
                  <a:cubicBezTo>
                    <a:pt x="643939" y="301744"/>
                    <a:pt x="614477" y="354448"/>
                    <a:pt x="573313" y="400686"/>
                  </a:cubicBezTo>
                  <a:cubicBezTo>
                    <a:pt x="501705" y="481214"/>
                    <a:pt x="406773" y="517468"/>
                    <a:pt x="303658" y="536864"/>
                  </a:cubicBezTo>
                  <a:cubicBezTo>
                    <a:pt x="245962" y="547748"/>
                    <a:pt x="188921" y="547830"/>
                    <a:pt x="132617" y="528762"/>
                  </a:cubicBezTo>
                  <a:cubicBezTo>
                    <a:pt x="87934" y="513622"/>
                    <a:pt x="56917" y="483915"/>
                    <a:pt x="41204" y="439886"/>
                  </a:cubicBezTo>
                  <a:cubicBezTo>
                    <a:pt x="20336" y="381291"/>
                    <a:pt x="7078" y="321303"/>
                    <a:pt x="1513" y="258861"/>
                  </a:cubicBezTo>
                  <a:cubicBezTo>
                    <a:pt x="-4871" y="186516"/>
                    <a:pt x="10106" y="117609"/>
                    <a:pt x="24755" y="48293"/>
                  </a:cubicBezTo>
                  <a:cubicBezTo>
                    <a:pt x="31547" y="15885"/>
                    <a:pt x="43823" y="10484"/>
                    <a:pt x="87279" y="6392"/>
                  </a:cubicBezTo>
                  <a:cubicBezTo>
                    <a:pt x="133190" y="2054"/>
                    <a:pt x="179428" y="-155"/>
                    <a:pt x="225093" y="8"/>
                  </a:cubicBezTo>
                  <a:cubicBezTo>
                    <a:pt x="317406" y="254"/>
                    <a:pt x="408165" y="14903"/>
                    <a:pt x="494503" y="50666"/>
                  </a:cubicBezTo>
                  <a:cubicBezTo>
                    <a:pt x="525683" y="63597"/>
                    <a:pt x="556045" y="78163"/>
                    <a:pt x="581333" y="100424"/>
                  </a:cubicBezTo>
                  <a:cubicBezTo>
                    <a:pt x="622006" y="136268"/>
                    <a:pt x="646639" y="180215"/>
                    <a:pt x="642220" y="230627"/>
                  </a:cubicBezTo>
                  <a:close/>
                </a:path>
              </a:pathLst>
            </a:custGeom>
            <a:solidFill>
              <a:srgbClr val="FEE5D5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0" name="그룹 1199">
            <a:extLst>
              <a:ext uri="{FF2B5EF4-FFF2-40B4-BE49-F238E27FC236}">
                <a16:creationId xmlns:a16="http://schemas.microsoft.com/office/drawing/2014/main" id="{C3AE6E14-95A9-41FA-82F5-EE9528B08F06}"/>
              </a:ext>
            </a:extLst>
          </p:cNvPr>
          <p:cNvGrpSpPr/>
          <p:nvPr/>
        </p:nvGrpSpPr>
        <p:grpSpPr>
          <a:xfrm>
            <a:off x="4363043" y="1352565"/>
            <a:ext cx="1919575" cy="5221157"/>
            <a:chOff x="4363043" y="1352565"/>
            <a:chExt cx="1919575" cy="5221157"/>
          </a:xfrm>
        </p:grpSpPr>
        <p:sp>
          <p:nvSpPr>
            <p:cNvPr id="1201" name="자유형: 도형 1200">
              <a:extLst>
                <a:ext uri="{FF2B5EF4-FFF2-40B4-BE49-F238E27FC236}">
                  <a16:creationId xmlns:a16="http://schemas.microsoft.com/office/drawing/2014/main" id="{79996678-4750-4CA7-B125-2BBED3DC64B6}"/>
                </a:ext>
              </a:extLst>
            </p:cNvPr>
            <p:cNvSpPr/>
            <p:nvPr/>
          </p:nvSpPr>
          <p:spPr>
            <a:xfrm rot="17100000" flipH="1">
              <a:off x="2712252" y="3003356"/>
              <a:ext cx="5221157" cy="1919575"/>
            </a:xfrm>
            <a:custGeom>
              <a:avLst/>
              <a:gdLst>
                <a:gd name="connsiteX0" fmla="*/ 3212700 w 5221157"/>
                <a:gd name="connsiteY0" fmla="*/ 1261453 h 1919575"/>
                <a:gd name="connsiteX1" fmla="*/ 3214338 w 5221157"/>
                <a:gd name="connsiteY1" fmla="*/ 1261969 h 1919575"/>
                <a:gd name="connsiteX2" fmla="*/ 3212606 w 5221157"/>
                <a:gd name="connsiteY2" fmla="*/ 1261875 h 1919575"/>
                <a:gd name="connsiteX3" fmla="*/ 3030420 w 5221157"/>
                <a:gd name="connsiteY3" fmla="*/ 703471 h 1919575"/>
                <a:gd name="connsiteX4" fmla="*/ 3032296 w 5221157"/>
                <a:gd name="connsiteY4" fmla="*/ 704080 h 1919575"/>
                <a:gd name="connsiteX5" fmla="*/ 3030374 w 5221157"/>
                <a:gd name="connsiteY5" fmla="*/ 704689 h 1919575"/>
                <a:gd name="connsiteX6" fmla="*/ 3030420 w 5221157"/>
                <a:gd name="connsiteY6" fmla="*/ 703471 h 1919575"/>
                <a:gd name="connsiteX7" fmla="*/ 329326 w 5221157"/>
                <a:gd name="connsiteY7" fmla="*/ 0 h 1919575"/>
                <a:gd name="connsiteX8" fmla="*/ 0 w 5221157"/>
                <a:gd name="connsiteY8" fmla="*/ 1229061 h 1919575"/>
                <a:gd name="connsiteX9" fmla="*/ 2081024 w 5221157"/>
                <a:gd name="connsiteY9" fmla="*/ 1412004 h 1919575"/>
                <a:gd name="connsiteX10" fmla="*/ 2812059 w 5221157"/>
                <a:gd name="connsiteY10" fmla="*/ 1643582 h 1919575"/>
                <a:gd name="connsiteX11" fmla="*/ 3079047 w 5221157"/>
                <a:gd name="connsiteY11" fmla="*/ 1760129 h 1919575"/>
                <a:gd name="connsiteX12" fmla="*/ 3448802 w 5221157"/>
                <a:gd name="connsiteY12" fmla="*/ 1873823 h 1919575"/>
                <a:gd name="connsiteX13" fmla="*/ 3554347 w 5221157"/>
                <a:gd name="connsiteY13" fmla="*/ 1896590 h 1919575"/>
                <a:gd name="connsiteX14" fmla="*/ 3566619 w 5221157"/>
                <a:gd name="connsiteY14" fmla="*/ 1898933 h 1919575"/>
                <a:gd name="connsiteX15" fmla="*/ 3597774 w 5221157"/>
                <a:gd name="connsiteY15" fmla="*/ 1904039 h 1919575"/>
                <a:gd name="connsiteX16" fmla="*/ 3609953 w 5221157"/>
                <a:gd name="connsiteY16" fmla="*/ 1906147 h 1919575"/>
                <a:gd name="connsiteX17" fmla="*/ 3614685 w 5221157"/>
                <a:gd name="connsiteY17" fmla="*/ 1906476 h 1919575"/>
                <a:gd name="connsiteX18" fmla="*/ 3626817 w 5221157"/>
                <a:gd name="connsiteY18" fmla="*/ 1908536 h 1919575"/>
                <a:gd name="connsiteX19" fmla="*/ 3631549 w 5221157"/>
                <a:gd name="connsiteY19" fmla="*/ 1908865 h 1919575"/>
                <a:gd name="connsiteX20" fmla="*/ 3646071 w 5221157"/>
                <a:gd name="connsiteY20" fmla="*/ 1910927 h 1919575"/>
                <a:gd name="connsiteX21" fmla="*/ 3650803 w 5221157"/>
                <a:gd name="connsiteY21" fmla="*/ 1911208 h 1919575"/>
                <a:gd name="connsiteX22" fmla="*/ 3667806 w 5221157"/>
                <a:gd name="connsiteY22" fmla="*/ 1913268 h 1919575"/>
                <a:gd name="connsiteX23" fmla="*/ 3672446 w 5221157"/>
                <a:gd name="connsiteY23" fmla="*/ 1913455 h 1919575"/>
                <a:gd name="connsiteX24" fmla="*/ 3694276 w 5221157"/>
                <a:gd name="connsiteY24" fmla="*/ 1915659 h 1919575"/>
                <a:gd name="connsiteX25" fmla="*/ 3701396 w 5221157"/>
                <a:gd name="connsiteY25" fmla="*/ 1915985 h 1919575"/>
                <a:gd name="connsiteX26" fmla="*/ 3732830 w 5221157"/>
                <a:gd name="connsiteY26" fmla="*/ 1918047 h 1919575"/>
                <a:gd name="connsiteX27" fmla="*/ 3744682 w 5221157"/>
                <a:gd name="connsiteY27" fmla="*/ 1918280 h 1919575"/>
                <a:gd name="connsiteX28" fmla="*/ 3799913 w 5221157"/>
                <a:gd name="connsiteY28" fmla="*/ 1918374 h 1919575"/>
                <a:gd name="connsiteX29" fmla="*/ 3811813 w 5221157"/>
                <a:gd name="connsiteY29" fmla="*/ 1918047 h 1919575"/>
                <a:gd name="connsiteX30" fmla="*/ 3838468 w 5221157"/>
                <a:gd name="connsiteY30" fmla="*/ 1915891 h 1919575"/>
                <a:gd name="connsiteX31" fmla="*/ 3845448 w 5221157"/>
                <a:gd name="connsiteY31" fmla="*/ 1915611 h 1919575"/>
                <a:gd name="connsiteX32" fmla="*/ 3860157 w 5221157"/>
                <a:gd name="connsiteY32" fmla="*/ 1913455 h 1919575"/>
                <a:gd name="connsiteX33" fmla="*/ 3864749 w 5221157"/>
                <a:gd name="connsiteY33" fmla="*/ 1913222 h 1919575"/>
                <a:gd name="connsiteX34" fmla="*/ 3877021 w 5221157"/>
                <a:gd name="connsiteY34" fmla="*/ 1911020 h 1919575"/>
                <a:gd name="connsiteX35" fmla="*/ 3878146 w 5221157"/>
                <a:gd name="connsiteY35" fmla="*/ 1910833 h 1919575"/>
                <a:gd name="connsiteX36" fmla="*/ 3879317 w 5221157"/>
                <a:gd name="connsiteY36" fmla="*/ 1910879 h 1919575"/>
                <a:gd name="connsiteX37" fmla="*/ 3891497 w 5221157"/>
                <a:gd name="connsiteY37" fmla="*/ 1908630 h 1919575"/>
                <a:gd name="connsiteX38" fmla="*/ 3932020 w 5221157"/>
                <a:gd name="connsiteY38" fmla="*/ 1899355 h 1919575"/>
                <a:gd name="connsiteX39" fmla="*/ 4154351 w 5221157"/>
                <a:gd name="connsiteY39" fmla="*/ 1800417 h 1919575"/>
                <a:gd name="connsiteX40" fmla="*/ 4298775 w 5221157"/>
                <a:gd name="connsiteY40" fmla="*/ 1704803 h 1919575"/>
                <a:gd name="connsiteX41" fmla="*/ 4424698 w 5221157"/>
                <a:gd name="connsiteY41" fmla="*/ 1611722 h 1919575"/>
                <a:gd name="connsiteX42" fmla="*/ 4570529 w 5221157"/>
                <a:gd name="connsiteY42" fmla="*/ 1493574 h 1919575"/>
                <a:gd name="connsiteX43" fmla="*/ 4677619 w 5221157"/>
                <a:gd name="connsiteY43" fmla="*/ 1399696 h 1919575"/>
                <a:gd name="connsiteX44" fmla="*/ 4754589 w 5221157"/>
                <a:gd name="connsiteY44" fmla="*/ 1324038 h 1919575"/>
                <a:gd name="connsiteX45" fmla="*/ 4835492 w 5221157"/>
                <a:gd name="connsiteY45" fmla="*/ 1223460 h 1919575"/>
                <a:gd name="connsiteX46" fmla="*/ 4969096 w 5221157"/>
                <a:gd name="connsiteY46" fmla="*/ 977144 h 1919575"/>
                <a:gd name="connsiteX47" fmla="*/ 5110850 w 5221157"/>
                <a:gd name="connsiteY47" fmla="*/ 673162 h 1919575"/>
                <a:gd name="connsiteX48" fmla="*/ 5184259 w 5221157"/>
                <a:gd name="connsiteY48" fmla="*/ 492476 h 1919575"/>
                <a:gd name="connsiteX49" fmla="*/ 5217801 w 5221157"/>
                <a:gd name="connsiteY49" fmla="*/ 373065 h 1919575"/>
                <a:gd name="connsiteX50" fmla="*/ 5219815 w 5221157"/>
                <a:gd name="connsiteY50" fmla="*/ 360793 h 1919575"/>
                <a:gd name="connsiteX51" fmla="*/ 5220096 w 5221157"/>
                <a:gd name="connsiteY51" fmla="*/ 353812 h 1919575"/>
                <a:gd name="connsiteX52" fmla="*/ 5220002 w 5221157"/>
                <a:gd name="connsiteY52" fmla="*/ 330201 h 1919575"/>
                <a:gd name="connsiteX53" fmla="*/ 5213069 w 5221157"/>
                <a:gd name="connsiteY53" fmla="*/ 302563 h 1919575"/>
                <a:gd name="connsiteX54" fmla="*/ 5157089 w 5221157"/>
                <a:gd name="connsiteY54" fmla="*/ 260073 h 1919575"/>
                <a:gd name="connsiteX55" fmla="*/ 5121204 w 5221157"/>
                <a:gd name="connsiteY55" fmla="*/ 260119 h 1919575"/>
                <a:gd name="connsiteX56" fmla="*/ 5067754 w 5221157"/>
                <a:gd name="connsiteY56" fmla="*/ 281200 h 1919575"/>
                <a:gd name="connsiteX57" fmla="*/ 5058805 w 5221157"/>
                <a:gd name="connsiteY57" fmla="*/ 274642 h 1919575"/>
                <a:gd name="connsiteX58" fmla="*/ 5059225 w 5221157"/>
                <a:gd name="connsiteY58" fmla="*/ 273517 h 1919575"/>
                <a:gd name="connsiteX59" fmla="*/ 5058103 w 5221157"/>
                <a:gd name="connsiteY59" fmla="*/ 271784 h 1919575"/>
                <a:gd name="connsiteX60" fmla="*/ 5051731 w 5221157"/>
                <a:gd name="connsiteY60" fmla="*/ 282278 h 1919575"/>
                <a:gd name="connsiteX61" fmla="*/ 5044611 w 5221157"/>
                <a:gd name="connsiteY61" fmla="*/ 294224 h 1919575"/>
                <a:gd name="connsiteX62" fmla="*/ 4928853 w 5221157"/>
                <a:gd name="connsiteY62" fmla="*/ 417147 h 1919575"/>
                <a:gd name="connsiteX63" fmla="*/ 4768735 w 5221157"/>
                <a:gd name="connsiteY63" fmla="*/ 662715 h 1919575"/>
                <a:gd name="connsiteX64" fmla="*/ 4572309 w 5221157"/>
                <a:gd name="connsiteY64" fmla="*/ 980751 h 1919575"/>
                <a:gd name="connsiteX65" fmla="*/ 4456460 w 5221157"/>
                <a:gd name="connsiteY65" fmla="*/ 1121711 h 1919575"/>
                <a:gd name="connsiteX66" fmla="*/ 4352415 w 5221157"/>
                <a:gd name="connsiteY66" fmla="*/ 1208658 h 1919575"/>
                <a:gd name="connsiteX67" fmla="*/ 4203115 w 5221157"/>
                <a:gd name="connsiteY67" fmla="*/ 1290638 h 1919575"/>
                <a:gd name="connsiteX68" fmla="*/ 4193934 w 5221157"/>
                <a:gd name="connsiteY68" fmla="*/ 1297336 h 1919575"/>
                <a:gd name="connsiteX69" fmla="*/ 4151023 w 5221157"/>
                <a:gd name="connsiteY69" fmla="*/ 1331957 h 1919575"/>
                <a:gd name="connsiteX70" fmla="*/ 3947151 w 5221157"/>
                <a:gd name="connsiteY70" fmla="*/ 1390091 h 1919575"/>
                <a:gd name="connsiteX71" fmla="*/ 3817528 w 5221157"/>
                <a:gd name="connsiteY71" fmla="*/ 1386204 h 1919575"/>
                <a:gd name="connsiteX72" fmla="*/ 3569713 w 5221157"/>
                <a:gd name="connsiteY72" fmla="*/ 1339591 h 1919575"/>
                <a:gd name="connsiteX73" fmla="*/ 3292524 w 5221157"/>
                <a:gd name="connsiteY73" fmla="*/ 1273867 h 1919575"/>
                <a:gd name="connsiteX74" fmla="*/ 3235841 w 5221157"/>
                <a:gd name="connsiteY74" fmla="*/ 1263890 h 1919575"/>
                <a:gd name="connsiteX75" fmla="*/ 3241040 w 5221157"/>
                <a:gd name="connsiteY75" fmla="*/ 1263983 h 1919575"/>
                <a:gd name="connsiteX76" fmla="*/ 3252892 w 5221157"/>
                <a:gd name="connsiteY76" fmla="*/ 1262295 h 1919575"/>
                <a:gd name="connsiteX77" fmla="*/ 3260107 w 5221157"/>
                <a:gd name="connsiteY77" fmla="*/ 1262063 h 1919575"/>
                <a:gd name="connsiteX78" fmla="*/ 3277674 w 5221157"/>
                <a:gd name="connsiteY78" fmla="*/ 1263748 h 1919575"/>
                <a:gd name="connsiteX79" fmla="*/ 3352346 w 5221157"/>
                <a:gd name="connsiteY79" fmla="*/ 1268619 h 1919575"/>
                <a:gd name="connsiteX80" fmla="*/ 3359467 w 5221157"/>
                <a:gd name="connsiteY80" fmla="*/ 1268667 h 1919575"/>
                <a:gd name="connsiteX81" fmla="*/ 3378768 w 5221157"/>
                <a:gd name="connsiteY81" fmla="*/ 1271056 h 1919575"/>
                <a:gd name="connsiteX82" fmla="*/ 3398865 w 5221157"/>
                <a:gd name="connsiteY82" fmla="*/ 1273821 h 1919575"/>
                <a:gd name="connsiteX83" fmla="*/ 3559030 w 5221157"/>
                <a:gd name="connsiteY83" fmla="*/ 1300569 h 1919575"/>
                <a:gd name="connsiteX84" fmla="*/ 3789467 w 5221157"/>
                <a:gd name="connsiteY84" fmla="*/ 1341466 h 1919575"/>
                <a:gd name="connsiteX85" fmla="*/ 3930004 w 5221157"/>
                <a:gd name="connsiteY85" fmla="*/ 1352709 h 1919575"/>
                <a:gd name="connsiteX86" fmla="*/ 4025383 w 5221157"/>
                <a:gd name="connsiteY86" fmla="*/ 1345776 h 1919575"/>
                <a:gd name="connsiteX87" fmla="*/ 4144185 w 5221157"/>
                <a:gd name="connsiteY87" fmla="*/ 1314670 h 1919575"/>
                <a:gd name="connsiteX88" fmla="*/ 4178475 w 5221157"/>
                <a:gd name="connsiteY88" fmla="*/ 1298696 h 1919575"/>
                <a:gd name="connsiteX89" fmla="*/ 4211409 w 5221157"/>
                <a:gd name="connsiteY89" fmla="*/ 1277943 h 1919575"/>
                <a:gd name="connsiteX90" fmla="*/ 4223776 w 5221157"/>
                <a:gd name="connsiteY90" fmla="*/ 1264919 h 1919575"/>
                <a:gd name="connsiteX91" fmla="*/ 4290906 w 5221157"/>
                <a:gd name="connsiteY91" fmla="*/ 1119416 h 1919575"/>
                <a:gd name="connsiteX92" fmla="*/ 4290719 w 5221157"/>
                <a:gd name="connsiteY92" fmla="*/ 1102645 h 1919575"/>
                <a:gd name="connsiteX93" fmla="*/ 4241483 w 5221157"/>
                <a:gd name="connsiteY93" fmla="*/ 1009187 h 1919575"/>
                <a:gd name="connsiteX94" fmla="*/ 4159268 w 5221157"/>
                <a:gd name="connsiteY94" fmla="*/ 976022 h 1919575"/>
                <a:gd name="connsiteX95" fmla="*/ 3881566 w 5221157"/>
                <a:gd name="connsiteY95" fmla="*/ 933297 h 1919575"/>
                <a:gd name="connsiteX96" fmla="*/ 3715592 w 5221157"/>
                <a:gd name="connsiteY96" fmla="*/ 914840 h 1919575"/>
                <a:gd name="connsiteX97" fmla="*/ 3444353 w 5221157"/>
                <a:gd name="connsiteY97" fmla="*/ 850331 h 1919575"/>
                <a:gd name="connsiteX98" fmla="*/ 3286763 w 5221157"/>
                <a:gd name="connsiteY98" fmla="*/ 796272 h 1919575"/>
                <a:gd name="connsiteX99" fmla="*/ 3196490 w 5221157"/>
                <a:gd name="connsiteY99" fmla="*/ 760715 h 1919575"/>
                <a:gd name="connsiteX100" fmla="*/ 3114745 w 5221157"/>
                <a:gd name="connsiteY100" fmla="*/ 726940 h 1919575"/>
                <a:gd name="connsiteX101" fmla="*/ 2777336 w 5221157"/>
                <a:gd name="connsiteY101" fmla="*/ 574039 h 1919575"/>
                <a:gd name="connsiteX102" fmla="*/ 2141642 w 5221157"/>
                <a:gd name="connsiteY102" fmla="*/ 596529 h 1919575"/>
                <a:gd name="connsiteX103" fmla="*/ 359355 w 5221157"/>
                <a:gd name="connsiteY103" fmla="*/ 12233 h 191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5221157" h="1919575">
                  <a:moveTo>
                    <a:pt x="3212700" y="1261453"/>
                  </a:moveTo>
                  <a:cubicBezTo>
                    <a:pt x="3213261" y="1261640"/>
                    <a:pt x="3213777" y="1261781"/>
                    <a:pt x="3214338" y="1261969"/>
                  </a:cubicBezTo>
                  <a:cubicBezTo>
                    <a:pt x="3213776" y="1261921"/>
                    <a:pt x="3213168" y="1261875"/>
                    <a:pt x="3212606" y="1261875"/>
                  </a:cubicBezTo>
                  <a:close/>
                  <a:moveTo>
                    <a:pt x="3030420" y="703471"/>
                  </a:moveTo>
                  <a:cubicBezTo>
                    <a:pt x="3031029" y="703704"/>
                    <a:pt x="3031639" y="703845"/>
                    <a:pt x="3032296" y="704080"/>
                  </a:cubicBezTo>
                  <a:cubicBezTo>
                    <a:pt x="3031545" y="704219"/>
                    <a:pt x="3030984" y="704454"/>
                    <a:pt x="3030374" y="704689"/>
                  </a:cubicBezTo>
                  <a:cubicBezTo>
                    <a:pt x="3030420" y="704219"/>
                    <a:pt x="3030420" y="703845"/>
                    <a:pt x="3030420" y="703471"/>
                  </a:cubicBezTo>
                  <a:close/>
                  <a:moveTo>
                    <a:pt x="329326" y="0"/>
                  </a:moveTo>
                  <a:lnTo>
                    <a:pt x="0" y="1229061"/>
                  </a:lnTo>
                  <a:lnTo>
                    <a:pt x="2081024" y="1412004"/>
                  </a:lnTo>
                  <a:cubicBezTo>
                    <a:pt x="2559243" y="1485247"/>
                    <a:pt x="2645722" y="1585561"/>
                    <a:pt x="2812059" y="1643582"/>
                  </a:cubicBezTo>
                  <a:cubicBezTo>
                    <a:pt x="2978395" y="1701602"/>
                    <a:pt x="2972923" y="1721756"/>
                    <a:pt x="3079047" y="1760129"/>
                  </a:cubicBezTo>
                  <a:cubicBezTo>
                    <a:pt x="3185171" y="1798502"/>
                    <a:pt x="3323677" y="1842109"/>
                    <a:pt x="3448802" y="1873823"/>
                  </a:cubicBezTo>
                  <a:cubicBezTo>
                    <a:pt x="3483703" y="1882678"/>
                    <a:pt x="3518697" y="1891204"/>
                    <a:pt x="3554347" y="1896590"/>
                  </a:cubicBezTo>
                  <a:cubicBezTo>
                    <a:pt x="3558047" y="1899449"/>
                    <a:pt x="3562918" y="1896170"/>
                    <a:pt x="3566619" y="1898933"/>
                  </a:cubicBezTo>
                  <a:cubicBezTo>
                    <a:pt x="3576692" y="1902540"/>
                    <a:pt x="3587232" y="1903243"/>
                    <a:pt x="3597774" y="1904039"/>
                  </a:cubicBezTo>
                  <a:cubicBezTo>
                    <a:pt x="3601520" y="1906476"/>
                    <a:pt x="3606205" y="1903478"/>
                    <a:pt x="3609953" y="1906147"/>
                  </a:cubicBezTo>
                  <a:cubicBezTo>
                    <a:pt x="3611545" y="1906241"/>
                    <a:pt x="3613092" y="1906382"/>
                    <a:pt x="3614685" y="1906476"/>
                  </a:cubicBezTo>
                  <a:cubicBezTo>
                    <a:pt x="3618433" y="1908771"/>
                    <a:pt x="3623117" y="1905912"/>
                    <a:pt x="3626817" y="1908536"/>
                  </a:cubicBezTo>
                  <a:cubicBezTo>
                    <a:pt x="3628410" y="1908631"/>
                    <a:pt x="3629956" y="1908771"/>
                    <a:pt x="3631549" y="1908865"/>
                  </a:cubicBezTo>
                  <a:cubicBezTo>
                    <a:pt x="3636139" y="1911301"/>
                    <a:pt x="3641528" y="1908116"/>
                    <a:pt x="3646071" y="1910927"/>
                  </a:cubicBezTo>
                  <a:lnTo>
                    <a:pt x="3650803" y="1911208"/>
                  </a:lnTo>
                  <a:cubicBezTo>
                    <a:pt x="3656237" y="1913783"/>
                    <a:pt x="3662374" y="1910411"/>
                    <a:pt x="3667806" y="1913268"/>
                  </a:cubicBezTo>
                  <a:cubicBezTo>
                    <a:pt x="3669353" y="1913315"/>
                    <a:pt x="3670900" y="1913409"/>
                    <a:pt x="3672446" y="1913455"/>
                  </a:cubicBezTo>
                  <a:cubicBezTo>
                    <a:pt x="3679520" y="1916313"/>
                    <a:pt x="3687247" y="1912659"/>
                    <a:pt x="3694276" y="1915659"/>
                  </a:cubicBezTo>
                  <a:lnTo>
                    <a:pt x="3701396" y="1915985"/>
                  </a:lnTo>
                  <a:cubicBezTo>
                    <a:pt x="3711750" y="1918702"/>
                    <a:pt x="3722525" y="1915002"/>
                    <a:pt x="3732830" y="1918047"/>
                  </a:cubicBezTo>
                  <a:lnTo>
                    <a:pt x="3744682" y="1918280"/>
                  </a:lnTo>
                  <a:cubicBezTo>
                    <a:pt x="3763092" y="1920062"/>
                    <a:pt x="3781503" y="1919920"/>
                    <a:pt x="3799913" y="1918374"/>
                  </a:cubicBezTo>
                  <a:lnTo>
                    <a:pt x="3811813" y="1918047"/>
                  </a:lnTo>
                  <a:cubicBezTo>
                    <a:pt x="3820525" y="1915001"/>
                    <a:pt x="3829754" y="1918750"/>
                    <a:pt x="3838468" y="1915891"/>
                  </a:cubicBezTo>
                  <a:lnTo>
                    <a:pt x="3845448" y="1915611"/>
                  </a:lnTo>
                  <a:cubicBezTo>
                    <a:pt x="3850038" y="1912894"/>
                    <a:pt x="3855519" y="1916126"/>
                    <a:pt x="3860157" y="1913455"/>
                  </a:cubicBezTo>
                  <a:lnTo>
                    <a:pt x="3864749" y="1913222"/>
                  </a:lnTo>
                  <a:cubicBezTo>
                    <a:pt x="3868496" y="1910598"/>
                    <a:pt x="3873273" y="1913644"/>
                    <a:pt x="3877021" y="1911020"/>
                  </a:cubicBezTo>
                  <a:lnTo>
                    <a:pt x="3878146" y="1910833"/>
                  </a:lnTo>
                  <a:lnTo>
                    <a:pt x="3879317" y="1910879"/>
                  </a:lnTo>
                  <a:cubicBezTo>
                    <a:pt x="3883019" y="1908116"/>
                    <a:pt x="3887796" y="1911301"/>
                    <a:pt x="3891497" y="1908630"/>
                  </a:cubicBezTo>
                  <a:cubicBezTo>
                    <a:pt x="3905081" y="1905821"/>
                    <a:pt x="3918573" y="1902821"/>
                    <a:pt x="3932020" y="1899355"/>
                  </a:cubicBezTo>
                  <a:cubicBezTo>
                    <a:pt x="4011703" y="1878790"/>
                    <a:pt x="4084221" y="1842202"/>
                    <a:pt x="4154351" y="1800417"/>
                  </a:cubicBezTo>
                  <a:cubicBezTo>
                    <a:pt x="4203959" y="1770856"/>
                    <a:pt x="4252119" y="1738907"/>
                    <a:pt x="4298775" y="1704803"/>
                  </a:cubicBezTo>
                  <a:cubicBezTo>
                    <a:pt x="4340891" y="1673978"/>
                    <a:pt x="4383614" y="1643904"/>
                    <a:pt x="4424698" y="1611722"/>
                  </a:cubicBezTo>
                  <a:cubicBezTo>
                    <a:pt x="4473980" y="1573165"/>
                    <a:pt x="4522981" y="1534284"/>
                    <a:pt x="4570529" y="1493574"/>
                  </a:cubicBezTo>
                  <a:cubicBezTo>
                    <a:pt x="4606601" y="1462704"/>
                    <a:pt x="4643000" y="1432159"/>
                    <a:pt x="4677619" y="1399696"/>
                  </a:cubicBezTo>
                  <a:cubicBezTo>
                    <a:pt x="4703806" y="1375100"/>
                    <a:pt x="4730320" y="1350789"/>
                    <a:pt x="4754589" y="1324038"/>
                  </a:cubicBezTo>
                  <a:cubicBezTo>
                    <a:pt x="4783585" y="1292043"/>
                    <a:pt x="4811459" y="1259297"/>
                    <a:pt x="4835492" y="1223460"/>
                  </a:cubicBezTo>
                  <a:cubicBezTo>
                    <a:pt x="4887630" y="1145509"/>
                    <a:pt x="4927966" y="1061045"/>
                    <a:pt x="4969096" y="977144"/>
                  </a:cubicBezTo>
                  <a:cubicBezTo>
                    <a:pt x="5018330" y="876753"/>
                    <a:pt x="5066068" y="775661"/>
                    <a:pt x="5110850" y="673162"/>
                  </a:cubicBezTo>
                  <a:cubicBezTo>
                    <a:pt x="5136898" y="613572"/>
                    <a:pt x="5162008" y="553609"/>
                    <a:pt x="5184259" y="492476"/>
                  </a:cubicBezTo>
                  <a:cubicBezTo>
                    <a:pt x="5198454" y="453500"/>
                    <a:pt x="5209603" y="413727"/>
                    <a:pt x="5217801" y="373065"/>
                  </a:cubicBezTo>
                  <a:cubicBezTo>
                    <a:pt x="5220048" y="369225"/>
                    <a:pt x="5217285" y="364587"/>
                    <a:pt x="5219815" y="360793"/>
                  </a:cubicBezTo>
                  <a:cubicBezTo>
                    <a:pt x="5219909" y="358450"/>
                    <a:pt x="5220003" y="356154"/>
                    <a:pt x="5220096" y="353812"/>
                  </a:cubicBezTo>
                  <a:cubicBezTo>
                    <a:pt x="5221595" y="346130"/>
                    <a:pt x="5221454" y="338165"/>
                    <a:pt x="5220002" y="330201"/>
                  </a:cubicBezTo>
                  <a:cubicBezTo>
                    <a:pt x="5217472" y="321020"/>
                    <a:pt x="5216863" y="311463"/>
                    <a:pt x="5213069" y="302563"/>
                  </a:cubicBezTo>
                  <a:cubicBezTo>
                    <a:pt x="5202435" y="277640"/>
                    <a:pt x="5181026" y="267287"/>
                    <a:pt x="5157089" y="260073"/>
                  </a:cubicBezTo>
                  <a:cubicBezTo>
                    <a:pt x="5145095" y="258620"/>
                    <a:pt x="5133150" y="258526"/>
                    <a:pt x="5121204" y="260119"/>
                  </a:cubicBezTo>
                  <a:cubicBezTo>
                    <a:pt x="5102279" y="264383"/>
                    <a:pt x="5084383" y="271129"/>
                    <a:pt x="5067754" y="281200"/>
                  </a:cubicBezTo>
                  <a:cubicBezTo>
                    <a:pt x="5059414" y="286260"/>
                    <a:pt x="5057307" y="282981"/>
                    <a:pt x="5058805" y="274642"/>
                  </a:cubicBezTo>
                  <a:cubicBezTo>
                    <a:pt x="5059040" y="274642"/>
                    <a:pt x="5059180" y="274268"/>
                    <a:pt x="5059225" y="273517"/>
                  </a:cubicBezTo>
                  <a:cubicBezTo>
                    <a:pt x="5059273" y="272815"/>
                    <a:pt x="5058899" y="272253"/>
                    <a:pt x="5058103" y="271784"/>
                  </a:cubicBezTo>
                  <a:cubicBezTo>
                    <a:pt x="5052669" y="273283"/>
                    <a:pt x="5052340" y="278108"/>
                    <a:pt x="5051731" y="282278"/>
                  </a:cubicBezTo>
                  <a:cubicBezTo>
                    <a:pt x="5050934" y="287384"/>
                    <a:pt x="5048733" y="291131"/>
                    <a:pt x="5044611" y="294224"/>
                  </a:cubicBezTo>
                  <a:cubicBezTo>
                    <a:pt x="4998842" y="328467"/>
                    <a:pt x="4963287" y="372316"/>
                    <a:pt x="4928853" y="417147"/>
                  </a:cubicBezTo>
                  <a:cubicBezTo>
                    <a:pt x="4869127" y="494865"/>
                    <a:pt x="4818907" y="578766"/>
                    <a:pt x="4768735" y="662715"/>
                  </a:cubicBezTo>
                  <a:cubicBezTo>
                    <a:pt x="4704791" y="769663"/>
                    <a:pt x="4643702" y="878393"/>
                    <a:pt x="4572309" y="980751"/>
                  </a:cubicBezTo>
                  <a:cubicBezTo>
                    <a:pt x="4537411" y="1030736"/>
                    <a:pt x="4499605" y="1078473"/>
                    <a:pt x="4456460" y="1121711"/>
                  </a:cubicBezTo>
                  <a:cubicBezTo>
                    <a:pt x="4424417" y="1153800"/>
                    <a:pt x="4389750" y="1182893"/>
                    <a:pt x="4352415" y="1208658"/>
                  </a:cubicBezTo>
                  <a:cubicBezTo>
                    <a:pt x="4305427" y="1241075"/>
                    <a:pt x="4255959" y="1268902"/>
                    <a:pt x="4203115" y="1290638"/>
                  </a:cubicBezTo>
                  <a:cubicBezTo>
                    <a:pt x="4199650" y="1292278"/>
                    <a:pt x="4196652" y="1294667"/>
                    <a:pt x="4193934" y="1297336"/>
                  </a:cubicBezTo>
                  <a:cubicBezTo>
                    <a:pt x="4181240" y="1310829"/>
                    <a:pt x="4167139" y="1322775"/>
                    <a:pt x="4151023" y="1331957"/>
                  </a:cubicBezTo>
                  <a:cubicBezTo>
                    <a:pt x="4087876" y="1368075"/>
                    <a:pt x="4019526" y="1387048"/>
                    <a:pt x="3947151" y="1390091"/>
                  </a:cubicBezTo>
                  <a:cubicBezTo>
                    <a:pt x="3903958" y="1391919"/>
                    <a:pt x="3860765" y="1390327"/>
                    <a:pt x="3817528" y="1386204"/>
                  </a:cubicBezTo>
                  <a:cubicBezTo>
                    <a:pt x="3733437" y="1378194"/>
                    <a:pt x="3651177" y="1361188"/>
                    <a:pt x="3569713" y="1339591"/>
                  </a:cubicBezTo>
                  <a:cubicBezTo>
                    <a:pt x="3477895" y="1315280"/>
                    <a:pt x="3386310" y="1289887"/>
                    <a:pt x="3292524" y="1273867"/>
                  </a:cubicBezTo>
                  <a:cubicBezTo>
                    <a:pt x="3273319" y="1270588"/>
                    <a:pt x="3254252" y="1266420"/>
                    <a:pt x="3235841" y="1263890"/>
                  </a:cubicBezTo>
                  <a:cubicBezTo>
                    <a:pt x="3237574" y="1263890"/>
                    <a:pt x="3239306" y="1263890"/>
                    <a:pt x="3241040" y="1263983"/>
                  </a:cubicBezTo>
                  <a:cubicBezTo>
                    <a:pt x="3244928" y="1262952"/>
                    <a:pt x="3248864" y="1262436"/>
                    <a:pt x="3252892" y="1262295"/>
                  </a:cubicBezTo>
                  <a:cubicBezTo>
                    <a:pt x="3255655" y="1262202"/>
                    <a:pt x="3258044" y="1262156"/>
                    <a:pt x="3260107" y="1262063"/>
                  </a:cubicBezTo>
                  <a:cubicBezTo>
                    <a:pt x="3265822" y="1263842"/>
                    <a:pt x="3272100" y="1260892"/>
                    <a:pt x="3277674" y="1263748"/>
                  </a:cubicBezTo>
                  <a:cubicBezTo>
                    <a:pt x="3302736" y="1262952"/>
                    <a:pt x="3327332" y="1269042"/>
                    <a:pt x="3352346" y="1268619"/>
                  </a:cubicBezTo>
                  <a:cubicBezTo>
                    <a:pt x="3354737" y="1267214"/>
                    <a:pt x="3357126" y="1266418"/>
                    <a:pt x="3359467" y="1268667"/>
                  </a:cubicBezTo>
                  <a:cubicBezTo>
                    <a:pt x="3365417" y="1273305"/>
                    <a:pt x="3372350" y="1270073"/>
                    <a:pt x="3378768" y="1271056"/>
                  </a:cubicBezTo>
                  <a:cubicBezTo>
                    <a:pt x="3385327" y="1273212"/>
                    <a:pt x="3392212" y="1272742"/>
                    <a:pt x="3398865" y="1273821"/>
                  </a:cubicBezTo>
                  <a:cubicBezTo>
                    <a:pt x="3452316" y="1282440"/>
                    <a:pt x="3505861" y="1290405"/>
                    <a:pt x="3559030" y="1300569"/>
                  </a:cubicBezTo>
                  <a:cubicBezTo>
                    <a:pt x="3635670" y="1315232"/>
                    <a:pt x="3711982" y="1331300"/>
                    <a:pt x="3789467" y="1341466"/>
                  </a:cubicBezTo>
                  <a:cubicBezTo>
                    <a:pt x="3836219" y="1347556"/>
                    <a:pt x="3883019" y="1351398"/>
                    <a:pt x="3930004" y="1352709"/>
                  </a:cubicBezTo>
                  <a:cubicBezTo>
                    <a:pt x="3961953" y="1353599"/>
                    <a:pt x="3993715" y="1350038"/>
                    <a:pt x="4025383" y="1345776"/>
                  </a:cubicBezTo>
                  <a:cubicBezTo>
                    <a:pt x="4066280" y="1340248"/>
                    <a:pt x="4106239" y="1331348"/>
                    <a:pt x="4144185" y="1314670"/>
                  </a:cubicBezTo>
                  <a:cubicBezTo>
                    <a:pt x="4156083" y="1310313"/>
                    <a:pt x="4167841" y="1305770"/>
                    <a:pt x="4178475" y="1298696"/>
                  </a:cubicBezTo>
                  <a:cubicBezTo>
                    <a:pt x="4189296" y="1291528"/>
                    <a:pt x="4200400" y="1284829"/>
                    <a:pt x="4211409" y="1277943"/>
                  </a:cubicBezTo>
                  <a:cubicBezTo>
                    <a:pt x="4215531" y="1273586"/>
                    <a:pt x="4219418" y="1269042"/>
                    <a:pt x="4223776" y="1264919"/>
                  </a:cubicBezTo>
                  <a:cubicBezTo>
                    <a:pt x="4265609" y="1225381"/>
                    <a:pt x="4285143" y="1175584"/>
                    <a:pt x="4290906" y="1119416"/>
                  </a:cubicBezTo>
                  <a:cubicBezTo>
                    <a:pt x="4290860" y="1113840"/>
                    <a:pt x="4291186" y="1108219"/>
                    <a:pt x="4290719" y="1102645"/>
                  </a:cubicBezTo>
                  <a:cubicBezTo>
                    <a:pt x="4287908" y="1070837"/>
                    <a:pt x="4285378" y="1039074"/>
                    <a:pt x="4241483" y="1009187"/>
                  </a:cubicBezTo>
                  <a:cubicBezTo>
                    <a:pt x="4216608" y="992229"/>
                    <a:pt x="4187939" y="983703"/>
                    <a:pt x="4159268" y="976022"/>
                  </a:cubicBezTo>
                  <a:cubicBezTo>
                    <a:pt x="4068294" y="951660"/>
                    <a:pt x="3974976" y="941822"/>
                    <a:pt x="3881566" y="933297"/>
                  </a:cubicBezTo>
                  <a:cubicBezTo>
                    <a:pt x="3826101" y="928236"/>
                    <a:pt x="3770634" y="923459"/>
                    <a:pt x="3715592" y="914840"/>
                  </a:cubicBezTo>
                  <a:cubicBezTo>
                    <a:pt x="3623491" y="900457"/>
                    <a:pt x="3533593" y="876849"/>
                    <a:pt x="3444353" y="850331"/>
                  </a:cubicBezTo>
                  <a:cubicBezTo>
                    <a:pt x="3426409" y="844992"/>
                    <a:pt x="3290557" y="797725"/>
                    <a:pt x="3286763" y="796272"/>
                  </a:cubicBezTo>
                  <a:cubicBezTo>
                    <a:pt x="3262263" y="786904"/>
                    <a:pt x="3199347" y="761981"/>
                    <a:pt x="3196490" y="760715"/>
                  </a:cubicBezTo>
                  <a:cubicBezTo>
                    <a:pt x="3169243" y="749456"/>
                    <a:pt x="3184604" y="758054"/>
                    <a:pt x="3114745" y="726940"/>
                  </a:cubicBezTo>
                  <a:cubicBezTo>
                    <a:pt x="3044886" y="695827"/>
                    <a:pt x="2939520" y="595774"/>
                    <a:pt x="2777336" y="574039"/>
                  </a:cubicBezTo>
                  <a:cubicBezTo>
                    <a:pt x="2615152" y="552303"/>
                    <a:pt x="2365538" y="583309"/>
                    <a:pt x="2141642" y="596529"/>
                  </a:cubicBezTo>
                  <a:cubicBezTo>
                    <a:pt x="1979847" y="589992"/>
                    <a:pt x="1255444" y="371211"/>
                    <a:pt x="359355" y="12233"/>
                  </a:cubicBezTo>
                  <a:close/>
                </a:path>
              </a:pathLst>
            </a:custGeom>
            <a:solidFill>
              <a:srgbClr val="F9C9A9"/>
            </a:solidFill>
            <a:ln w="818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202" name="Freeform: Shape 28">
              <a:extLst>
                <a:ext uri="{FF2B5EF4-FFF2-40B4-BE49-F238E27FC236}">
                  <a16:creationId xmlns:a16="http://schemas.microsoft.com/office/drawing/2014/main" id="{3B044608-DB30-4818-B28A-BE1451E57141}"/>
                </a:ext>
              </a:extLst>
            </p:cNvPr>
            <p:cNvSpPr/>
            <p:nvPr/>
          </p:nvSpPr>
          <p:spPr>
            <a:xfrm rot="17100000" flipH="1">
              <a:off x="4895257" y="5049185"/>
              <a:ext cx="999366" cy="132464"/>
            </a:xfrm>
            <a:custGeom>
              <a:avLst/>
              <a:gdLst>
                <a:gd name="connsiteX0" fmla="*/ 12930 w 1745843"/>
                <a:gd name="connsiteY0" fmla="*/ 20 h 231410"/>
                <a:gd name="connsiteX1" fmla="*/ 304518 w 1745843"/>
                <a:gd name="connsiteY1" fmla="*/ 11641 h 231410"/>
                <a:gd name="connsiteX2" fmla="*/ 959956 w 1745843"/>
                <a:gd name="connsiteY2" fmla="*/ 125478 h 231410"/>
                <a:gd name="connsiteX3" fmla="*/ 1207516 w 1745843"/>
                <a:gd name="connsiteY3" fmla="*/ 154612 h 231410"/>
                <a:gd name="connsiteX4" fmla="*/ 1581923 w 1745843"/>
                <a:gd name="connsiteY4" fmla="*/ 115739 h 231410"/>
                <a:gd name="connsiteX5" fmla="*/ 1729804 w 1745843"/>
                <a:gd name="connsiteY5" fmla="*/ 47323 h 231410"/>
                <a:gd name="connsiteX6" fmla="*/ 1745844 w 1745843"/>
                <a:gd name="connsiteY6" fmla="*/ 49860 h 231410"/>
                <a:gd name="connsiteX7" fmla="*/ 1647066 w 1745843"/>
                <a:gd name="connsiteY7" fmla="*/ 132843 h 231410"/>
                <a:gd name="connsiteX8" fmla="*/ 1440262 w 1745843"/>
                <a:gd name="connsiteY8" fmla="*/ 211325 h 231410"/>
                <a:gd name="connsiteX9" fmla="*/ 1272822 w 1745843"/>
                <a:gd name="connsiteY9" fmla="*/ 231294 h 231410"/>
                <a:gd name="connsiteX10" fmla="*/ 1092697 w 1745843"/>
                <a:gd name="connsiteY10" fmla="*/ 226956 h 231410"/>
                <a:gd name="connsiteX11" fmla="*/ 802419 w 1745843"/>
                <a:gd name="connsiteY11" fmla="*/ 182764 h 231410"/>
                <a:gd name="connsiteX12" fmla="*/ 338563 w 1745843"/>
                <a:gd name="connsiteY12" fmla="*/ 66063 h 231410"/>
                <a:gd name="connsiteX13" fmla="*/ 0 w 1745843"/>
                <a:gd name="connsiteY13" fmla="*/ 3785 h 231410"/>
                <a:gd name="connsiteX14" fmla="*/ 12930 w 1745843"/>
                <a:gd name="connsiteY14" fmla="*/ 20 h 2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45843" h="231410">
                  <a:moveTo>
                    <a:pt x="12930" y="20"/>
                  </a:moveTo>
                  <a:cubicBezTo>
                    <a:pt x="29707" y="20"/>
                    <a:pt x="292733" y="10086"/>
                    <a:pt x="304518" y="11641"/>
                  </a:cubicBezTo>
                  <a:cubicBezTo>
                    <a:pt x="525152" y="37502"/>
                    <a:pt x="740713" y="92252"/>
                    <a:pt x="959956" y="125478"/>
                  </a:cubicBezTo>
                  <a:cubicBezTo>
                    <a:pt x="1041548" y="137835"/>
                    <a:pt x="1124941" y="149865"/>
                    <a:pt x="1207516" y="154612"/>
                  </a:cubicBezTo>
                  <a:cubicBezTo>
                    <a:pt x="1333954" y="161814"/>
                    <a:pt x="1460394" y="150111"/>
                    <a:pt x="1581923" y="115739"/>
                  </a:cubicBezTo>
                  <a:cubicBezTo>
                    <a:pt x="1597636" y="111320"/>
                    <a:pt x="1683893" y="75720"/>
                    <a:pt x="1729804" y="47323"/>
                  </a:cubicBezTo>
                  <a:cubicBezTo>
                    <a:pt x="1737415" y="50678"/>
                    <a:pt x="1743225" y="49778"/>
                    <a:pt x="1745844" y="49860"/>
                  </a:cubicBezTo>
                  <a:cubicBezTo>
                    <a:pt x="1726039" y="82431"/>
                    <a:pt x="1679637" y="115002"/>
                    <a:pt x="1647066" y="132843"/>
                  </a:cubicBezTo>
                  <a:cubicBezTo>
                    <a:pt x="1581841" y="168606"/>
                    <a:pt x="1513179" y="195858"/>
                    <a:pt x="1440262" y="211325"/>
                  </a:cubicBezTo>
                  <a:cubicBezTo>
                    <a:pt x="1385103" y="223028"/>
                    <a:pt x="1329453" y="231539"/>
                    <a:pt x="1272822" y="231294"/>
                  </a:cubicBezTo>
                  <a:cubicBezTo>
                    <a:pt x="1212753" y="231048"/>
                    <a:pt x="1152602" y="233013"/>
                    <a:pt x="1092697" y="226956"/>
                  </a:cubicBezTo>
                  <a:cubicBezTo>
                    <a:pt x="995229" y="217054"/>
                    <a:pt x="898332" y="203305"/>
                    <a:pt x="802419" y="182764"/>
                  </a:cubicBezTo>
                  <a:cubicBezTo>
                    <a:pt x="646436" y="149374"/>
                    <a:pt x="493972" y="101745"/>
                    <a:pt x="338563" y="66063"/>
                  </a:cubicBezTo>
                  <a:cubicBezTo>
                    <a:pt x="237657" y="42903"/>
                    <a:pt x="11703" y="3785"/>
                    <a:pt x="0" y="3785"/>
                  </a:cubicBezTo>
                  <a:cubicBezTo>
                    <a:pt x="3437" y="-2517"/>
                    <a:pt x="8838" y="1248"/>
                    <a:pt x="12930" y="20"/>
                  </a:cubicBezTo>
                  <a:close/>
                </a:path>
              </a:pathLst>
            </a:custGeom>
            <a:solidFill>
              <a:srgbClr val="DAB29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3" name="Freeform: Shape 29">
              <a:extLst>
                <a:ext uri="{FF2B5EF4-FFF2-40B4-BE49-F238E27FC236}">
                  <a16:creationId xmlns:a16="http://schemas.microsoft.com/office/drawing/2014/main" id="{F47F5CC1-A3DF-4133-A060-3EFA7ACC0C49}"/>
                </a:ext>
              </a:extLst>
            </p:cNvPr>
            <p:cNvSpPr/>
            <p:nvPr/>
          </p:nvSpPr>
          <p:spPr>
            <a:xfrm rot="17100000" flipH="1">
              <a:off x="4930418" y="5261104"/>
              <a:ext cx="367915" cy="311541"/>
            </a:xfrm>
            <a:custGeom>
              <a:avLst/>
              <a:gdLst>
                <a:gd name="connsiteX0" fmla="*/ 642220 w 642730"/>
                <a:gd name="connsiteY0" fmla="*/ 230627 h 544248"/>
                <a:gd name="connsiteX1" fmla="*/ 573313 w 642730"/>
                <a:gd name="connsiteY1" fmla="*/ 400686 h 544248"/>
                <a:gd name="connsiteX2" fmla="*/ 303658 w 642730"/>
                <a:gd name="connsiteY2" fmla="*/ 536864 h 544248"/>
                <a:gd name="connsiteX3" fmla="*/ 132617 w 642730"/>
                <a:gd name="connsiteY3" fmla="*/ 528762 h 544248"/>
                <a:gd name="connsiteX4" fmla="*/ 41204 w 642730"/>
                <a:gd name="connsiteY4" fmla="*/ 439886 h 544248"/>
                <a:gd name="connsiteX5" fmla="*/ 1513 w 642730"/>
                <a:gd name="connsiteY5" fmla="*/ 258861 h 544248"/>
                <a:gd name="connsiteX6" fmla="*/ 24755 w 642730"/>
                <a:gd name="connsiteY6" fmla="*/ 48293 h 544248"/>
                <a:gd name="connsiteX7" fmla="*/ 87279 w 642730"/>
                <a:gd name="connsiteY7" fmla="*/ 6392 h 544248"/>
                <a:gd name="connsiteX8" fmla="*/ 225093 w 642730"/>
                <a:gd name="connsiteY8" fmla="*/ 8 h 544248"/>
                <a:gd name="connsiteX9" fmla="*/ 494503 w 642730"/>
                <a:gd name="connsiteY9" fmla="*/ 50666 h 544248"/>
                <a:gd name="connsiteX10" fmla="*/ 581333 w 642730"/>
                <a:gd name="connsiteY10" fmla="*/ 100424 h 544248"/>
                <a:gd name="connsiteX11" fmla="*/ 642220 w 642730"/>
                <a:gd name="connsiteY11" fmla="*/ 230627 h 54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2730" h="544248">
                  <a:moveTo>
                    <a:pt x="642220" y="230627"/>
                  </a:moveTo>
                  <a:cubicBezTo>
                    <a:pt x="643939" y="301744"/>
                    <a:pt x="614477" y="354448"/>
                    <a:pt x="573313" y="400686"/>
                  </a:cubicBezTo>
                  <a:cubicBezTo>
                    <a:pt x="501705" y="481214"/>
                    <a:pt x="406773" y="517468"/>
                    <a:pt x="303658" y="536864"/>
                  </a:cubicBezTo>
                  <a:cubicBezTo>
                    <a:pt x="245962" y="547748"/>
                    <a:pt x="188921" y="547830"/>
                    <a:pt x="132617" y="528762"/>
                  </a:cubicBezTo>
                  <a:cubicBezTo>
                    <a:pt x="87934" y="513622"/>
                    <a:pt x="56917" y="483915"/>
                    <a:pt x="41204" y="439886"/>
                  </a:cubicBezTo>
                  <a:cubicBezTo>
                    <a:pt x="20336" y="381291"/>
                    <a:pt x="7078" y="321303"/>
                    <a:pt x="1513" y="258861"/>
                  </a:cubicBezTo>
                  <a:cubicBezTo>
                    <a:pt x="-4871" y="186516"/>
                    <a:pt x="10106" y="117609"/>
                    <a:pt x="24755" y="48293"/>
                  </a:cubicBezTo>
                  <a:cubicBezTo>
                    <a:pt x="31547" y="15885"/>
                    <a:pt x="43823" y="10484"/>
                    <a:pt x="87279" y="6392"/>
                  </a:cubicBezTo>
                  <a:cubicBezTo>
                    <a:pt x="133190" y="2054"/>
                    <a:pt x="179428" y="-155"/>
                    <a:pt x="225093" y="8"/>
                  </a:cubicBezTo>
                  <a:cubicBezTo>
                    <a:pt x="317406" y="254"/>
                    <a:pt x="408165" y="14903"/>
                    <a:pt x="494503" y="50666"/>
                  </a:cubicBezTo>
                  <a:cubicBezTo>
                    <a:pt x="525683" y="63597"/>
                    <a:pt x="556045" y="78163"/>
                    <a:pt x="581333" y="100424"/>
                  </a:cubicBezTo>
                  <a:cubicBezTo>
                    <a:pt x="622006" y="136268"/>
                    <a:pt x="646639" y="180215"/>
                    <a:pt x="642220" y="230627"/>
                  </a:cubicBezTo>
                  <a:close/>
                </a:path>
              </a:pathLst>
            </a:custGeom>
            <a:solidFill>
              <a:srgbClr val="FEE5D5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7A398"/>
      </a:accent1>
      <a:accent2>
        <a:srgbClr val="0680C3"/>
      </a:accent2>
      <a:accent3>
        <a:srgbClr val="FBA200"/>
      </a:accent3>
      <a:accent4>
        <a:srgbClr val="E62601"/>
      </a:accent4>
      <a:accent5>
        <a:srgbClr val="2C2F45"/>
      </a:accent5>
      <a:accent6>
        <a:srgbClr val="7F7F7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11228</TotalTime>
  <Words>189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62</cp:revision>
  <dcterms:created xsi:type="dcterms:W3CDTF">2018-02-18T19:39:47Z</dcterms:created>
  <dcterms:modified xsi:type="dcterms:W3CDTF">2022-10-28T06:09:49Z</dcterms:modified>
</cp:coreProperties>
</file>