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100" d="100"/>
          <a:sy n="100" d="100"/>
        </p:scale>
        <p:origin x="1896" y="3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1155" name="Group 16">
            <a:extLst>
              <a:ext uri="{FF2B5EF4-FFF2-40B4-BE49-F238E27FC236}">
                <a16:creationId xmlns:a16="http://schemas.microsoft.com/office/drawing/2014/main" id="{D9CEBA73-CD9A-42F4-8911-7B2FF7C640D2}"/>
              </a:ext>
            </a:extLst>
          </p:cNvPr>
          <p:cNvGrpSpPr/>
          <p:nvPr/>
        </p:nvGrpSpPr>
        <p:grpSpPr>
          <a:xfrm>
            <a:off x="1856881" y="5226245"/>
            <a:ext cx="1135628" cy="1056733"/>
            <a:chOff x="1954664" y="4708862"/>
            <a:chExt cx="1066829" cy="992714"/>
          </a:xfrm>
        </p:grpSpPr>
        <p:sp>
          <p:nvSpPr>
            <p:cNvPr id="1156" name="Freeform: Shape 4">
              <a:extLst>
                <a:ext uri="{FF2B5EF4-FFF2-40B4-BE49-F238E27FC236}">
                  <a16:creationId xmlns:a16="http://schemas.microsoft.com/office/drawing/2014/main" id="{D4D1B403-1F04-4CF9-A4FB-7CFDD3C55086}"/>
                </a:ext>
              </a:extLst>
            </p:cNvPr>
            <p:cNvSpPr/>
            <p:nvPr/>
          </p:nvSpPr>
          <p:spPr>
            <a:xfrm rot="4500000">
              <a:off x="2081674" y="4761756"/>
              <a:ext cx="812810" cy="1066829"/>
            </a:xfrm>
            <a:custGeom>
              <a:avLst/>
              <a:gdLst>
                <a:gd name="connsiteX0" fmla="*/ 167276 w 1511513"/>
                <a:gd name="connsiteY0" fmla="*/ 1679535 h 1983889"/>
                <a:gd name="connsiteX1" fmla="*/ 257379 w 1511513"/>
                <a:gd name="connsiteY1" fmla="*/ 1587222 h 1983889"/>
                <a:gd name="connsiteX2" fmla="*/ 398795 w 1511513"/>
                <a:gd name="connsiteY2" fmla="*/ 1386638 h 1983889"/>
                <a:gd name="connsiteX3" fmla="*/ 548395 w 1511513"/>
                <a:gd name="connsiteY3" fmla="*/ 1128112 h 1983889"/>
                <a:gd name="connsiteX4" fmla="*/ 665750 w 1511513"/>
                <a:gd name="connsiteY4" fmla="*/ 891765 h 1983889"/>
                <a:gd name="connsiteX5" fmla="*/ 850866 w 1511513"/>
                <a:gd name="connsiteY5" fmla="*/ 500172 h 1983889"/>
                <a:gd name="connsiteX6" fmla="*/ 1019207 w 1511513"/>
                <a:gd name="connsiteY6" fmla="*/ 163982 h 1983889"/>
                <a:gd name="connsiteX7" fmla="*/ 1070682 w 1511513"/>
                <a:gd name="connsiteY7" fmla="*/ 98267 h 1983889"/>
                <a:gd name="connsiteX8" fmla="*/ 1240168 w 1511513"/>
                <a:gd name="connsiteY8" fmla="*/ 6363 h 1983889"/>
                <a:gd name="connsiteX9" fmla="*/ 1261692 w 1511513"/>
                <a:gd name="connsiteY9" fmla="*/ 2680 h 1983889"/>
                <a:gd name="connsiteX10" fmla="*/ 1269548 w 1511513"/>
                <a:gd name="connsiteY10" fmla="*/ 2271 h 1983889"/>
                <a:gd name="connsiteX11" fmla="*/ 1323970 w 1511513"/>
                <a:gd name="connsiteY11" fmla="*/ 2026 h 1983889"/>
                <a:gd name="connsiteX12" fmla="*/ 1413337 w 1511513"/>
                <a:gd name="connsiteY12" fmla="*/ 27804 h 1983889"/>
                <a:gd name="connsiteX13" fmla="*/ 1505323 w 1511513"/>
                <a:gd name="connsiteY13" fmla="*/ 146224 h 1983889"/>
                <a:gd name="connsiteX14" fmla="*/ 1509251 w 1511513"/>
                <a:gd name="connsiteY14" fmla="*/ 158090 h 1983889"/>
                <a:gd name="connsiteX15" fmla="*/ 1508433 w 1511513"/>
                <a:gd name="connsiteY15" fmla="*/ 204083 h 1983889"/>
                <a:gd name="connsiteX16" fmla="*/ 1444681 w 1511513"/>
                <a:gd name="connsiteY16" fmla="*/ 282156 h 1983889"/>
                <a:gd name="connsiteX17" fmla="*/ 1335755 w 1511513"/>
                <a:gd name="connsiteY17" fmla="*/ 397793 h 1983889"/>
                <a:gd name="connsiteX18" fmla="*/ 1172816 w 1511513"/>
                <a:gd name="connsiteY18" fmla="*/ 620555 h 1983889"/>
                <a:gd name="connsiteX19" fmla="*/ 939415 w 1511513"/>
                <a:gd name="connsiteY19" fmla="*/ 1003146 h 1983889"/>
                <a:gd name="connsiteX20" fmla="*/ 735721 w 1511513"/>
                <a:gd name="connsiteY20" fmla="*/ 1337617 h 1983889"/>
                <a:gd name="connsiteX21" fmla="*/ 556005 w 1511513"/>
                <a:gd name="connsiteY21" fmla="*/ 1586976 h 1983889"/>
                <a:gd name="connsiteX22" fmla="*/ 295025 w 1511513"/>
                <a:gd name="connsiteY22" fmla="*/ 1828234 h 1983889"/>
                <a:gd name="connsiteX23" fmla="*/ 47466 w 1511513"/>
                <a:gd name="connsiteY23" fmla="*/ 1972514 h 1983889"/>
                <a:gd name="connsiteX24" fmla="*/ 16040 w 1511513"/>
                <a:gd name="connsiteY24" fmla="*/ 1983889 h 1983889"/>
                <a:gd name="connsiteX25" fmla="*/ 0 w 1511513"/>
                <a:gd name="connsiteY25" fmla="*/ 1981352 h 1983889"/>
                <a:gd name="connsiteX26" fmla="*/ 60723 w 1511513"/>
                <a:gd name="connsiteY26" fmla="*/ 1928976 h 1983889"/>
                <a:gd name="connsiteX27" fmla="*/ 162120 w 1511513"/>
                <a:gd name="connsiteY27" fmla="*/ 1718326 h 1983889"/>
                <a:gd name="connsiteX28" fmla="*/ 167276 w 1511513"/>
                <a:gd name="connsiteY28" fmla="*/ 1679535 h 19838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</a:cxnLst>
              <a:rect l="l" t="t" r="r" b="b"/>
              <a:pathLst>
                <a:path w="1511513" h="1983889">
                  <a:moveTo>
                    <a:pt x="167276" y="1679535"/>
                  </a:moveTo>
                  <a:cubicBezTo>
                    <a:pt x="201321" y="1643445"/>
                    <a:pt x="229064" y="1620693"/>
                    <a:pt x="257379" y="1587222"/>
                  </a:cubicBezTo>
                  <a:cubicBezTo>
                    <a:pt x="310001" y="1524861"/>
                    <a:pt x="354684" y="1455299"/>
                    <a:pt x="398795" y="1386638"/>
                  </a:cubicBezTo>
                  <a:cubicBezTo>
                    <a:pt x="452726" y="1302590"/>
                    <a:pt x="501174" y="1216170"/>
                    <a:pt x="548395" y="1128112"/>
                  </a:cubicBezTo>
                  <a:cubicBezTo>
                    <a:pt x="590705" y="1049139"/>
                    <a:pt x="627613" y="972703"/>
                    <a:pt x="665750" y="891765"/>
                  </a:cubicBezTo>
                  <a:cubicBezTo>
                    <a:pt x="726801" y="762216"/>
                    <a:pt x="790061" y="629803"/>
                    <a:pt x="850866" y="500172"/>
                  </a:cubicBezTo>
                  <a:cubicBezTo>
                    <a:pt x="904552" y="385681"/>
                    <a:pt x="949645" y="270290"/>
                    <a:pt x="1019207" y="163982"/>
                  </a:cubicBezTo>
                  <a:cubicBezTo>
                    <a:pt x="1024690" y="155635"/>
                    <a:pt x="1058162" y="111770"/>
                    <a:pt x="1070682" y="98267"/>
                  </a:cubicBezTo>
                  <a:cubicBezTo>
                    <a:pt x="1117085" y="48018"/>
                    <a:pt x="1174125" y="19375"/>
                    <a:pt x="1240168" y="6363"/>
                  </a:cubicBezTo>
                  <a:cubicBezTo>
                    <a:pt x="1246797" y="2026"/>
                    <a:pt x="1255063" y="7181"/>
                    <a:pt x="1261692" y="2680"/>
                  </a:cubicBezTo>
                  <a:cubicBezTo>
                    <a:pt x="1264311" y="2517"/>
                    <a:pt x="1266930" y="2435"/>
                    <a:pt x="1269548" y="2271"/>
                  </a:cubicBezTo>
                  <a:cubicBezTo>
                    <a:pt x="1287716" y="-839"/>
                    <a:pt x="1305802" y="-593"/>
                    <a:pt x="1323970" y="2026"/>
                  </a:cubicBezTo>
                  <a:cubicBezTo>
                    <a:pt x="1354496" y="8081"/>
                    <a:pt x="1385103" y="12910"/>
                    <a:pt x="1413337" y="27804"/>
                  </a:cubicBezTo>
                  <a:cubicBezTo>
                    <a:pt x="1462194" y="53583"/>
                    <a:pt x="1495993" y="90083"/>
                    <a:pt x="1505323" y="146224"/>
                  </a:cubicBezTo>
                  <a:cubicBezTo>
                    <a:pt x="1505977" y="150315"/>
                    <a:pt x="1507942" y="154162"/>
                    <a:pt x="1509251" y="158090"/>
                  </a:cubicBezTo>
                  <a:cubicBezTo>
                    <a:pt x="1511788" y="173475"/>
                    <a:pt x="1513016" y="188861"/>
                    <a:pt x="1508433" y="204083"/>
                  </a:cubicBezTo>
                  <a:cubicBezTo>
                    <a:pt x="1505404" y="244838"/>
                    <a:pt x="1470296" y="260632"/>
                    <a:pt x="1444681" y="282156"/>
                  </a:cubicBezTo>
                  <a:cubicBezTo>
                    <a:pt x="1403680" y="316609"/>
                    <a:pt x="1369554" y="357201"/>
                    <a:pt x="1335755" y="397793"/>
                  </a:cubicBezTo>
                  <a:cubicBezTo>
                    <a:pt x="1276832" y="468582"/>
                    <a:pt x="1223146" y="543382"/>
                    <a:pt x="1172816" y="620555"/>
                  </a:cubicBezTo>
                  <a:cubicBezTo>
                    <a:pt x="1091142" y="745685"/>
                    <a:pt x="1015361" y="874415"/>
                    <a:pt x="939415" y="1003146"/>
                  </a:cubicBezTo>
                  <a:cubicBezTo>
                    <a:pt x="873045" y="1115591"/>
                    <a:pt x="805774" y="1227381"/>
                    <a:pt x="735721" y="1337617"/>
                  </a:cubicBezTo>
                  <a:cubicBezTo>
                    <a:pt x="680644" y="1424365"/>
                    <a:pt x="621148" y="1507758"/>
                    <a:pt x="556005" y="1586976"/>
                  </a:cubicBezTo>
                  <a:cubicBezTo>
                    <a:pt x="479978" y="1679453"/>
                    <a:pt x="392739" y="1758181"/>
                    <a:pt x="295025" y="1828234"/>
                  </a:cubicBezTo>
                  <a:cubicBezTo>
                    <a:pt x="216297" y="1884702"/>
                    <a:pt x="134705" y="1930940"/>
                    <a:pt x="47466" y="1972514"/>
                  </a:cubicBezTo>
                  <a:cubicBezTo>
                    <a:pt x="38054" y="1977015"/>
                    <a:pt x="25860" y="1980370"/>
                    <a:pt x="16040" y="1983889"/>
                  </a:cubicBezTo>
                  <a:cubicBezTo>
                    <a:pt x="-7775" y="1981598"/>
                    <a:pt x="7120" y="1984707"/>
                    <a:pt x="0" y="1981352"/>
                  </a:cubicBezTo>
                  <a:cubicBezTo>
                    <a:pt x="18577" y="1969731"/>
                    <a:pt x="49921" y="1939861"/>
                    <a:pt x="60723" y="1928976"/>
                  </a:cubicBezTo>
                  <a:cubicBezTo>
                    <a:pt x="118501" y="1870708"/>
                    <a:pt x="149026" y="1798281"/>
                    <a:pt x="162120" y="1718326"/>
                  </a:cubicBezTo>
                  <a:cubicBezTo>
                    <a:pt x="163921" y="1707114"/>
                    <a:pt x="165394" y="1692138"/>
                    <a:pt x="167276" y="1679535"/>
                  </a:cubicBezTo>
                  <a:close/>
                </a:path>
              </a:pathLst>
            </a:custGeom>
            <a:solidFill>
              <a:srgbClr val="E1AF8E"/>
            </a:solidFill>
            <a:ln w="818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57" name="Freeform: Shape 6">
              <a:extLst>
                <a:ext uri="{FF2B5EF4-FFF2-40B4-BE49-F238E27FC236}">
                  <a16:creationId xmlns:a16="http://schemas.microsoft.com/office/drawing/2014/main" id="{A8E54DEF-74BC-4928-8B67-1796A57D30A3}"/>
                </a:ext>
              </a:extLst>
            </p:cNvPr>
            <p:cNvSpPr/>
            <p:nvPr/>
          </p:nvSpPr>
          <p:spPr>
            <a:xfrm rot="4500000">
              <a:off x="2221090" y="4668309"/>
              <a:ext cx="609914" cy="905945"/>
            </a:xfrm>
            <a:custGeom>
              <a:avLst/>
              <a:gdLst>
                <a:gd name="connsiteX0" fmla="*/ 76027 w 1005786"/>
                <a:gd name="connsiteY0" fmla="*/ 1512598 h 1681837"/>
                <a:gd name="connsiteX1" fmla="*/ 89121 w 1005786"/>
                <a:gd name="connsiteY1" fmla="*/ 1490092 h 1681837"/>
                <a:gd name="connsiteX2" fmla="*/ 48530 w 1005786"/>
                <a:gd name="connsiteY2" fmla="*/ 1224529 h 1681837"/>
                <a:gd name="connsiteX3" fmla="*/ 0 w 1005786"/>
                <a:gd name="connsiteY3" fmla="*/ 1159222 h 1681837"/>
                <a:gd name="connsiteX4" fmla="*/ 24306 w 1005786"/>
                <a:gd name="connsiteY4" fmla="*/ 1120513 h 1681837"/>
                <a:gd name="connsiteX5" fmla="*/ 224235 w 1005786"/>
                <a:gd name="connsiteY5" fmla="*/ 771311 h 1681837"/>
                <a:gd name="connsiteX6" fmla="*/ 363850 w 1005786"/>
                <a:gd name="connsiteY6" fmla="*/ 489299 h 1681837"/>
                <a:gd name="connsiteX7" fmla="*/ 416799 w 1005786"/>
                <a:gd name="connsiteY7" fmla="*/ 389538 h 1681837"/>
                <a:gd name="connsiteX8" fmla="*/ 429484 w 1005786"/>
                <a:gd name="connsiteY8" fmla="*/ 374071 h 1681837"/>
                <a:gd name="connsiteX9" fmla="*/ 589723 w 1005786"/>
                <a:gd name="connsiteY9" fmla="*/ 128476 h 1681837"/>
                <a:gd name="connsiteX10" fmla="*/ 765265 w 1005786"/>
                <a:gd name="connsiteY10" fmla="*/ 5883 h 1681837"/>
                <a:gd name="connsiteX11" fmla="*/ 965848 w 1005786"/>
                <a:gd name="connsiteY11" fmla="*/ 61697 h 1681837"/>
                <a:gd name="connsiteX12" fmla="*/ 1005785 w 1005786"/>
                <a:gd name="connsiteY12" fmla="*/ 141161 h 1681837"/>
                <a:gd name="connsiteX13" fmla="*/ 996292 w 1005786"/>
                <a:gd name="connsiteY13" fmla="*/ 166122 h 1681837"/>
                <a:gd name="connsiteX14" fmla="*/ 853731 w 1005786"/>
                <a:gd name="connsiteY14" fmla="*/ 443961 h 1681837"/>
                <a:gd name="connsiteX15" fmla="*/ 783187 w 1005786"/>
                <a:gd name="connsiteY15" fmla="*/ 598470 h 1681837"/>
                <a:gd name="connsiteX16" fmla="*/ 553141 w 1005786"/>
                <a:gd name="connsiteY16" fmla="*/ 1083768 h 1681837"/>
                <a:gd name="connsiteX17" fmla="*/ 272274 w 1005786"/>
                <a:gd name="connsiteY17" fmla="*/ 1539850 h 1681837"/>
                <a:gd name="connsiteX18" fmla="*/ 160402 w 1005786"/>
                <a:gd name="connsiteY18" fmla="*/ 1669889 h 1681837"/>
                <a:gd name="connsiteX19" fmla="*/ 144280 w 1005786"/>
                <a:gd name="connsiteY19" fmla="*/ 1681838 h 1681837"/>
                <a:gd name="connsiteX20" fmla="*/ 76027 w 1005786"/>
                <a:gd name="connsiteY20" fmla="*/ 1512598 h 1681837"/>
                <a:gd name="connsiteX0" fmla="*/ 204443 w 1134202"/>
                <a:gd name="connsiteY0" fmla="*/ 1512598 h 1681837"/>
                <a:gd name="connsiteX1" fmla="*/ 217537 w 1134202"/>
                <a:gd name="connsiteY1" fmla="*/ 1490092 h 1681837"/>
                <a:gd name="connsiteX2" fmla="*/ 176946 w 1134202"/>
                <a:gd name="connsiteY2" fmla="*/ 1224529 h 1681837"/>
                <a:gd name="connsiteX3" fmla="*/ 0 w 1134202"/>
                <a:gd name="connsiteY3" fmla="*/ 1440747 h 1681837"/>
                <a:gd name="connsiteX4" fmla="*/ 152722 w 1134202"/>
                <a:gd name="connsiteY4" fmla="*/ 1120513 h 1681837"/>
                <a:gd name="connsiteX5" fmla="*/ 352651 w 1134202"/>
                <a:gd name="connsiteY5" fmla="*/ 771311 h 1681837"/>
                <a:gd name="connsiteX6" fmla="*/ 492266 w 1134202"/>
                <a:gd name="connsiteY6" fmla="*/ 489299 h 1681837"/>
                <a:gd name="connsiteX7" fmla="*/ 545215 w 1134202"/>
                <a:gd name="connsiteY7" fmla="*/ 389538 h 1681837"/>
                <a:gd name="connsiteX8" fmla="*/ 557900 w 1134202"/>
                <a:gd name="connsiteY8" fmla="*/ 374071 h 1681837"/>
                <a:gd name="connsiteX9" fmla="*/ 718139 w 1134202"/>
                <a:gd name="connsiteY9" fmla="*/ 128476 h 1681837"/>
                <a:gd name="connsiteX10" fmla="*/ 893681 w 1134202"/>
                <a:gd name="connsiteY10" fmla="*/ 5883 h 1681837"/>
                <a:gd name="connsiteX11" fmla="*/ 1094264 w 1134202"/>
                <a:gd name="connsiteY11" fmla="*/ 61697 h 1681837"/>
                <a:gd name="connsiteX12" fmla="*/ 1134201 w 1134202"/>
                <a:gd name="connsiteY12" fmla="*/ 141161 h 1681837"/>
                <a:gd name="connsiteX13" fmla="*/ 1124708 w 1134202"/>
                <a:gd name="connsiteY13" fmla="*/ 166122 h 1681837"/>
                <a:gd name="connsiteX14" fmla="*/ 982147 w 1134202"/>
                <a:gd name="connsiteY14" fmla="*/ 443961 h 1681837"/>
                <a:gd name="connsiteX15" fmla="*/ 911603 w 1134202"/>
                <a:gd name="connsiteY15" fmla="*/ 598470 h 1681837"/>
                <a:gd name="connsiteX16" fmla="*/ 681557 w 1134202"/>
                <a:gd name="connsiteY16" fmla="*/ 1083768 h 1681837"/>
                <a:gd name="connsiteX17" fmla="*/ 400690 w 1134202"/>
                <a:gd name="connsiteY17" fmla="*/ 1539850 h 1681837"/>
                <a:gd name="connsiteX18" fmla="*/ 288818 w 1134202"/>
                <a:gd name="connsiteY18" fmla="*/ 1669889 h 1681837"/>
                <a:gd name="connsiteX19" fmla="*/ 272696 w 1134202"/>
                <a:gd name="connsiteY19" fmla="*/ 1681838 h 1681837"/>
                <a:gd name="connsiteX20" fmla="*/ 204443 w 1134202"/>
                <a:gd name="connsiteY20" fmla="*/ 1512598 h 1681837"/>
                <a:gd name="connsiteX0" fmla="*/ 205217 w 1134976"/>
                <a:gd name="connsiteY0" fmla="*/ 1512598 h 1681837"/>
                <a:gd name="connsiteX1" fmla="*/ 218311 w 1134976"/>
                <a:gd name="connsiteY1" fmla="*/ 1490092 h 1681837"/>
                <a:gd name="connsiteX2" fmla="*/ 774 w 1134976"/>
                <a:gd name="connsiteY2" fmla="*/ 1440747 h 1681837"/>
                <a:gd name="connsiteX3" fmla="*/ 153496 w 1134976"/>
                <a:gd name="connsiteY3" fmla="*/ 1120513 h 1681837"/>
                <a:gd name="connsiteX4" fmla="*/ 353425 w 1134976"/>
                <a:gd name="connsiteY4" fmla="*/ 771311 h 1681837"/>
                <a:gd name="connsiteX5" fmla="*/ 493040 w 1134976"/>
                <a:gd name="connsiteY5" fmla="*/ 489299 h 1681837"/>
                <a:gd name="connsiteX6" fmla="*/ 545989 w 1134976"/>
                <a:gd name="connsiteY6" fmla="*/ 389538 h 1681837"/>
                <a:gd name="connsiteX7" fmla="*/ 558674 w 1134976"/>
                <a:gd name="connsiteY7" fmla="*/ 374071 h 1681837"/>
                <a:gd name="connsiteX8" fmla="*/ 718913 w 1134976"/>
                <a:gd name="connsiteY8" fmla="*/ 128476 h 1681837"/>
                <a:gd name="connsiteX9" fmla="*/ 894455 w 1134976"/>
                <a:gd name="connsiteY9" fmla="*/ 5883 h 1681837"/>
                <a:gd name="connsiteX10" fmla="*/ 1095038 w 1134976"/>
                <a:gd name="connsiteY10" fmla="*/ 61697 h 1681837"/>
                <a:gd name="connsiteX11" fmla="*/ 1134975 w 1134976"/>
                <a:gd name="connsiteY11" fmla="*/ 141161 h 1681837"/>
                <a:gd name="connsiteX12" fmla="*/ 1125482 w 1134976"/>
                <a:gd name="connsiteY12" fmla="*/ 166122 h 1681837"/>
                <a:gd name="connsiteX13" fmla="*/ 982921 w 1134976"/>
                <a:gd name="connsiteY13" fmla="*/ 443961 h 1681837"/>
                <a:gd name="connsiteX14" fmla="*/ 912377 w 1134976"/>
                <a:gd name="connsiteY14" fmla="*/ 598470 h 1681837"/>
                <a:gd name="connsiteX15" fmla="*/ 682331 w 1134976"/>
                <a:gd name="connsiteY15" fmla="*/ 1083768 h 1681837"/>
                <a:gd name="connsiteX16" fmla="*/ 401464 w 1134976"/>
                <a:gd name="connsiteY16" fmla="*/ 1539850 h 1681837"/>
                <a:gd name="connsiteX17" fmla="*/ 289592 w 1134976"/>
                <a:gd name="connsiteY17" fmla="*/ 1669889 h 1681837"/>
                <a:gd name="connsiteX18" fmla="*/ 273470 w 1134976"/>
                <a:gd name="connsiteY18" fmla="*/ 1681838 h 1681837"/>
                <a:gd name="connsiteX19" fmla="*/ 205217 w 1134976"/>
                <a:gd name="connsiteY19" fmla="*/ 1512598 h 1681837"/>
                <a:gd name="connsiteX0" fmla="*/ 273470 w 1134976"/>
                <a:gd name="connsiteY0" fmla="*/ 1681838 h 1681837"/>
                <a:gd name="connsiteX1" fmla="*/ 218311 w 1134976"/>
                <a:gd name="connsiteY1" fmla="*/ 1490092 h 1681837"/>
                <a:gd name="connsiteX2" fmla="*/ 774 w 1134976"/>
                <a:gd name="connsiteY2" fmla="*/ 1440747 h 1681837"/>
                <a:gd name="connsiteX3" fmla="*/ 153496 w 1134976"/>
                <a:gd name="connsiteY3" fmla="*/ 1120513 h 1681837"/>
                <a:gd name="connsiteX4" fmla="*/ 353425 w 1134976"/>
                <a:gd name="connsiteY4" fmla="*/ 771311 h 1681837"/>
                <a:gd name="connsiteX5" fmla="*/ 493040 w 1134976"/>
                <a:gd name="connsiteY5" fmla="*/ 489299 h 1681837"/>
                <a:gd name="connsiteX6" fmla="*/ 545989 w 1134976"/>
                <a:gd name="connsiteY6" fmla="*/ 389538 h 1681837"/>
                <a:gd name="connsiteX7" fmla="*/ 558674 w 1134976"/>
                <a:gd name="connsiteY7" fmla="*/ 374071 h 1681837"/>
                <a:gd name="connsiteX8" fmla="*/ 718913 w 1134976"/>
                <a:gd name="connsiteY8" fmla="*/ 128476 h 1681837"/>
                <a:gd name="connsiteX9" fmla="*/ 894455 w 1134976"/>
                <a:gd name="connsiteY9" fmla="*/ 5883 h 1681837"/>
                <a:gd name="connsiteX10" fmla="*/ 1095038 w 1134976"/>
                <a:gd name="connsiteY10" fmla="*/ 61697 h 1681837"/>
                <a:gd name="connsiteX11" fmla="*/ 1134975 w 1134976"/>
                <a:gd name="connsiteY11" fmla="*/ 141161 h 1681837"/>
                <a:gd name="connsiteX12" fmla="*/ 1125482 w 1134976"/>
                <a:gd name="connsiteY12" fmla="*/ 166122 h 1681837"/>
                <a:gd name="connsiteX13" fmla="*/ 982921 w 1134976"/>
                <a:gd name="connsiteY13" fmla="*/ 443961 h 1681837"/>
                <a:gd name="connsiteX14" fmla="*/ 912377 w 1134976"/>
                <a:gd name="connsiteY14" fmla="*/ 598470 h 1681837"/>
                <a:gd name="connsiteX15" fmla="*/ 682331 w 1134976"/>
                <a:gd name="connsiteY15" fmla="*/ 1083768 h 1681837"/>
                <a:gd name="connsiteX16" fmla="*/ 401464 w 1134976"/>
                <a:gd name="connsiteY16" fmla="*/ 1539850 h 1681837"/>
                <a:gd name="connsiteX17" fmla="*/ 289592 w 1134976"/>
                <a:gd name="connsiteY17" fmla="*/ 1669889 h 1681837"/>
                <a:gd name="connsiteX18" fmla="*/ 273470 w 1134976"/>
                <a:gd name="connsiteY18" fmla="*/ 1681838 h 1681837"/>
                <a:gd name="connsiteX0" fmla="*/ 272696 w 1134202"/>
                <a:gd name="connsiteY0" fmla="*/ 1681838 h 1681837"/>
                <a:gd name="connsiteX1" fmla="*/ 217537 w 1134202"/>
                <a:gd name="connsiteY1" fmla="*/ 1490092 h 1681837"/>
                <a:gd name="connsiteX2" fmla="*/ 0 w 1134202"/>
                <a:gd name="connsiteY2" fmla="*/ 1440747 h 1681837"/>
                <a:gd name="connsiteX3" fmla="*/ 152722 w 1134202"/>
                <a:gd name="connsiteY3" fmla="*/ 1120513 h 1681837"/>
                <a:gd name="connsiteX4" fmla="*/ 352651 w 1134202"/>
                <a:gd name="connsiteY4" fmla="*/ 771311 h 1681837"/>
                <a:gd name="connsiteX5" fmla="*/ 492266 w 1134202"/>
                <a:gd name="connsiteY5" fmla="*/ 489299 h 1681837"/>
                <a:gd name="connsiteX6" fmla="*/ 545215 w 1134202"/>
                <a:gd name="connsiteY6" fmla="*/ 389538 h 1681837"/>
                <a:gd name="connsiteX7" fmla="*/ 557900 w 1134202"/>
                <a:gd name="connsiteY7" fmla="*/ 374071 h 1681837"/>
                <a:gd name="connsiteX8" fmla="*/ 718139 w 1134202"/>
                <a:gd name="connsiteY8" fmla="*/ 128476 h 1681837"/>
                <a:gd name="connsiteX9" fmla="*/ 893681 w 1134202"/>
                <a:gd name="connsiteY9" fmla="*/ 5883 h 1681837"/>
                <a:gd name="connsiteX10" fmla="*/ 1094264 w 1134202"/>
                <a:gd name="connsiteY10" fmla="*/ 61697 h 1681837"/>
                <a:gd name="connsiteX11" fmla="*/ 1134201 w 1134202"/>
                <a:gd name="connsiteY11" fmla="*/ 141161 h 1681837"/>
                <a:gd name="connsiteX12" fmla="*/ 1124708 w 1134202"/>
                <a:gd name="connsiteY12" fmla="*/ 166122 h 1681837"/>
                <a:gd name="connsiteX13" fmla="*/ 982147 w 1134202"/>
                <a:gd name="connsiteY13" fmla="*/ 443961 h 1681837"/>
                <a:gd name="connsiteX14" fmla="*/ 911603 w 1134202"/>
                <a:gd name="connsiteY14" fmla="*/ 598470 h 1681837"/>
                <a:gd name="connsiteX15" fmla="*/ 681557 w 1134202"/>
                <a:gd name="connsiteY15" fmla="*/ 1083768 h 1681837"/>
                <a:gd name="connsiteX16" fmla="*/ 400690 w 1134202"/>
                <a:gd name="connsiteY16" fmla="*/ 1539850 h 1681837"/>
                <a:gd name="connsiteX17" fmla="*/ 288818 w 1134202"/>
                <a:gd name="connsiteY17" fmla="*/ 1669889 h 1681837"/>
                <a:gd name="connsiteX18" fmla="*/ 272696 w 1134202"/>
                <a:gd name="connsiteY18" fmla="*/ 1681838 h 1681837"/>
                <a:gd name="connsiteX0" fmla="*/ 272696 w 1134202"/>
                <a:gd name="connsiteY0" fmla="*/ 1681838 h 1681837"/>
                <a:gd name="connsiteX1" fmla="*/ 217537 w 1134202"/>
                <a:gd name="connsiteY1" fmla="*/ 1490092 h 1681837"/>
                <a:gd name="connsiteX2" fmla="*/ 0 w 1134202"/>
                <a:gd name="connsiteY2" fmla="*/ 1440747 h 1681837"/>
                <a:gd name="connsiteX3" fmla="*/ 152722 w 1134202"/>
                <a:gd name="connsiteY3" fmla="*/ 1120513 h 1681837"/>
                <a:gd name="connsiteX4" fmla="*/ 352651 w 1134202"/>
                <a:gd name="connsiteY4" fmla="*/ 771311 h 1681837"/>
                <a:gd name="connsiteX5" fmla="*/ 492266 w 1134202"/>
                <a:gd name="connsiteY5" fmla="*/ 489299 h 1681837"/>
                <a:gd name="connsiteX6" fmla="*/ 545215 w 1134202"/>
                <a:gd name="connsiteY6" fmla="*/ 389538 h 1681837"/>
                <a:gd name="connsiteX7" fmla="*/ 557900 w 1134202"/>
                <a:gd name="connsiteY7" fmla="*/ 374071 h 1681837"/>
                <a:gd name="connsiteX8" fmla="*/ 718139 w 1134202"/>
                <a:gd name="connsiteY8" fmla="*/ 128476 h 1681837"/>
                <a:gd name="connsiteX9" fmla="*/ 893681 w 1134202"/>
                <a:gd name="connsiteY9" fmla="*/ 5883 h 1681837"/>
                <a:gd name="connsiteX10" fmla="*/ 1094264 w 1134202"/>
                <a:gd name="connsiteY10" fmla="*/ 61697 h 1681837"/>
                <a:gd name="connsiteX11" fmla="*/ 1134201 w 1134202"/>
                <a:gd name="connsiteY11" fmla="*/ 141161 h 1681837"/>
                <a:gd name="connsiteX12" fmla="*/ 1124708 w 1134202"/>
                <a:gd name="connsiteY12" fmla="*/ 166122 h 1681837"/>
                <a:gd name="connsiteX13" fmla="*/ 982147 w 1134202"/>
                <a:gd name="connsiteY13" fmla="*/ 443961 h 1681837"/>
                <a:gd name="connsiteX14" fmla="*/ 911603 w 1134202"/>
                <a:gd name="connsiteY14" fmla="*/ 598470 h 1681837"/>
                <a:gd name="connsiteX15" fmla="*/ 681557 w 1134202"/>
                <a:gd name="connsiteY15" fmla="*/ 1083768 h 1681837"/>
                <a:gd name="connsiteX16" fmla="*/ 400690 w 1134202"/>
                <a:gd name="connsiteY16" fmla="*/ 1539850 h 1681837"/>
                <a:gd name="connsiteX17" fmla="*/ 288818 w 1134202"/>
                <a:gd name="connsiteY17" fmla="*/ 1669889 h 1681837"/>
                <a:gd name="connsiteX18" fmla="*/ 272696 w 1134202"/>
                <a:gd name="connsiteY18" fmla="*/ 1681838 h 1681837"/>
                <a:gd name="connsiteX0" fmla="*/ 272696 w 1134202"/>
                <a:gd name="connsiteY0" fmla="*/ 1681838 h 1681837"/>
                <a:gd name="connsiteX1" fmla="*/ 217537 w 1134202"/>
                <a:gd name="connsiteY1" fmla="*/ 1490092 h 1681837"/>
                <a:gd name="connsiteX2" fmla="*/ 0 w 1134202"/>
                <a:gd name="connsiteY2" fmla="*/ 1425930 h 1681837"/>
                <a:gd name="connsiteX3" fmla="*/ 152722 w 1134202"/>
                <a:gd name="connsiteY3" fmla="*/ 1120513 h 1681837"/>
                <a:gd name="connsiteX4" fmla="*/ 352651 w 1134202"/>
                <a:gd name="connsiteY4" fmla="*/ 771311 h 1681837"/>
                <a:gd name="connsiteX5" fmla="*/ 492266 w 1134202"/>
                <a:gd name="connsiteY5" fmla="*/ 489299 h 1681837"/>
                <a:gd name="connsiteX6" fmla="*/ 545215 w 1134202"/>
                <a:gd name="connsiteY6" fmla="*/ 389538 h 1681837"/>
                <a:gd name="connsiteX7" fmla="*/ 557900 w 1134202"/>
                <a:gd name="connsiteY7" fmla="*/ 374071 h 1681837"/>
                <a:gd name="connsiteX8" fmla="*/ 718139 w 1134202"/>
                <a:gd name="connsiteY8" fmla="*/ 128476 h 1681837"/>
                <a:gd name="connsiteX9" fmla="*/ 893681 w 1134202"/>
                <a:gd name="connsiteY9" fmla="*/ 5883 h 1681837"/>
                <a:gd name="connsiteX10" fmla="*/ 1094264 w 1134202"/>
                <a:gd name="connsiteY10" fmla="*/ 61697 h 1681837"/>
                <a:gd name="connsiteX11" fmla="*/ 1134201 w 1134202"/>
                <a:gd name="connsiteY11" fmla="*/ 141161 h 1681837"/>
                <a:gd name="connsiteX12" fmla="*/ 1124708 w 1134202"/>
                <a:gd name="connsiteY12" fmla="*/ 166122 h 1681837"/>
                <a:gd name="connsiteX13" fmla="*/ 982147 w 1134202"/>
                <a:gd name="connsiteY13" fmla="*/ 443961 h 1681837"/>
                <a:gd name="connsiteX14" fmla="*/ 911603 w 1134202"/>
                <a:gd name="connsiteY14" fmla="*/ 598470 h 1681837"/>
                <a:gd name="connsiteX15" fmla="*/ 681557 w 1134202"/>
                <a:gd name="connsiteY15" fmla="*/ 1083768 h 1681837"/>
                <a:gd name="connsiteX16" fmla="*/ 400690 w 1134202"/>
                <a:gd name="connsiteY16" fmla="*/ 1539850 h 1681837"/>
                <a:gd name="connsiteX17" fmla="*/ 288818 w 1134202"/>
                <a:gd name="connsiteY17" fmla="*/ 1669889 h 1681837"/>
                <a:gd name="connsiteX18" fmla="*/ 272696 w 1134202"/>
                <a:gd name="connsiteY18" fmla="*/ 1681838 h 1681837"/>
                <a:gd name="connsiteX0" fmla="*/ 272696 w 1134202"/>
                <a:gd name="connsiteY0" fmla="*/ 1681838 h 1681837"/>
                <a:gd name="connsiteX1" fmla="*/ 202720 w 1134202"/>
                <a:gd name="connsiteY1" fmla="*/ 1504908 h 1681837"/>
                <a:gd name="connsiteX2" fmla="*/ 0 w 1134202"/>
                <a:gd name="connsiteY2" fmla="*/ 1425930 h 1681837"/>
                <a:gd name="connsiteX3" fmla="*/ 152722 w 1134202"/>
                <a:gd name="connsiteY3" fmla="*/ 1120513 h 1681837"/>
                <a:gd name="connsiteX4" fmla="*/ 352651 w 1134202"/>
                <a:gd name="connsiteY4" fmla="*/ 771311 h 1681837"/>
                <a:gd name="connsiteX5" fmla="*/ 492266 w 1134202"/>
                <a:gd name="connsiteY5" fmla="*/ 489299 h 1681837"/>
                <a:gd name="connsiteX6" fmla="*/ 545215 w 1134202"/>
                <a:gd name="connsiteY6" fmla="*/ 389538 h 1681837"/>
                <a:gd name="connsiteX7" fmla="*/ 557900 w 1134202"/>
                <a:gd name="connsiteY7" fmla="*/ 374071 h 1681837"/>
                <a:gd name="connsiteX8" fmla="*/ 718139 w 1134202"/>
                <a:gd name="connsiteY8" fmla="*/ 128476 h 1681837"/>
                <a:gd name="connsiteX9" fmla="*/ 893681 w 1134202"/>
                <a:gd name="connsiteY9" fmla="*/ 5883 h 1681837"/>
                <a:gd name="connsiteX10" fmla="*/ 1094264 w 1134202"/>
                <a:gd name="connsiteY10" fmla="*/ 61697 h 1681837"/>
                <a:gd name="connsiteX11" fmla="*/ 1134201 w 1134202"/>
                <a:gd name="connsiteY11" fmla="*/ 141161 h 1681837"/>
                <a:gd name="connsiteX12" fmla="*/ 1124708 w 1134202"/>
                <a:gd name="connsiteY12" fmla="*/ 166122 h 1681837"/>
                <a:gd name="connsiteX13" fmla="*/ 982147 w 1134202"/>
                <a:gd name="connsiteY13" fmla="*/ 443961 h 1681837"/>
                <a:gd name="connsiteX14" fmla="*/ 911603 w 1134202"/>
                <a:gd name="connsiteY14" fmla="*/ 598470 h 1681837"/>
                <a:gd name="connsiteX15" fmla="*/ 681557 w 1134202"/>
                <a:gd name="connsiteY15" fmla="*/ 1083768 h 1681837"/>
                <a:gd name="connsiteX16" fmla="*/ 400690 w 1134202"/>
                <a:gd name="connsiteY16" fmla="*/ 1539850 h 1681837"/>
                <a:gd name="connsiteX17" fmla="*/ 288818 w 1134202"/>
                <a:gd name="connsiteY17" fmla="*/ 1669889 h 1681837"/>
                <a:gd name="connsiteX18" fmla="*/ 272696 w 1134202"/>
                <a:gd name="connsiteY18" fmla="*/ 1681838 h 1681837"/>
                <a:gd name="connsiteX0" fmla="*/ 272696 w 1134202"/>
                <a:gd name="connsiteY0" fmla="*/ 1681838 h 1681837"/>
                <a:gd name="connsiteX1" fmla="*/ 202720 w 1134202"/>
                <a:gd name="connsiteY1" fmla="*/ 1504908 h 1681837"/>
                <a:gd name="connsiteX2" fmla="*/ 0 w 1134202"/>
                <a:gd name="connsiteY2" fmla="*/ 1425930 h 1681837"/>
                <a:gd name="connsiteX3" fmla="*/ 157661 w 1134202"/>
                <a:gd name="connsiteY3" fmla="*/ 1135329 h 1681837"/>
                <a:gd name="connsiteX4" fmla="*/ 352651 w 1134202"/>
                <a:gd name="connsiteY4" fmla="*/ 771311 h 1681837"/>
                <a:gd name="connsiteX5" fmla="*/ 492266 w 1134202"/>
                <a:gd name="connsiteY5" fmla="*/ 489299 h 1681837"/>
                <a:gd name="connsiteX6" fmla="*/ 545215 w 1134202"/>
                <a:gd name="connsiteY6" fmla="*/ 389538 h 1681837"/>
                <a:gd name="connsiteX7" fmla="*/ 557900 w 1134202"/>
                <a:gd name="connsiteY7" fmla="*/ 374071 h 1681837"/>
                <a:gd name="connsiteX8" fmla="*/ 718139 w 1134202"/>
                <a:gd name="connsiteY8" fmla="*/ 128476 h 1681837"/>
                <a:gd name="connsiteX9" fmla="*/ 893681 w 1134202"/>
                <a:gd name="connsiteY9" fmla="*/ 5883 h 1681837"/>
                <a:gd name="connsiteX10" fmla="*/ 1094264 w 1134202"/>
                <a:gd name="connsiteY10" fmla="*/ 61697 h 1681837"/>
                <a:gd name="connsiteX11" fmla="*/ 1134201 w 1134202"/>
                <a:gd name="connsiteY11" fmla="*/ 141161 h 1681837"/>
                <a:gd name="connsiteX12" fmla="*/ 1124708 w 1134202"/>
                <a:gd name="connsiteY12" fmla="*/ 166122 h 1681837"/>
                <a:gd name="connsiteX13" fmla="*/ 982147 w 1134202"/>
                <a:gd name="connsiteY13" fmla="*/ 443961 h 1681837"/>
                <a:gd name="connsiteX14" fmla="*/ 911603 w 1134202"/>
                <a:gd name="connsiteY14" fmla="*/ 598470 h 1681837"/>
                <a:gd name="connsiteX15" fmla="*/ 681557 w 1134202"/>
                <a:gd name="connsiteY15" fmla="*/ 1083768 h 1681837"/>
                <a:gd name="connsiteX16" fmla="*/ 400690 w 1134202"/>
                <a:gd name="connsiteY16" fmla="*/ 1539850 h 1681837"/>
                <a:gd name="connsiteX17" fmla="*/ 288818 w 1134202"/>
                <a:gd name="connsiteY17" fmla="*/ 1669889 h 1681837"/>
                <a:gd name="connsiteX18" fmla="*/ 272696 w 1134202"/>
                <a:gd name="connsiteY18" fmla="*/ 1681838 h 1681837"/>
                <a:gd name="connsiteX0" fmla="*/ 272696 w 1134202"/>
                <a:gd name="connsiteY0" fmla="*/ 1681838 h 1681837"/>
                <a:gd name="connsiteX1" fmla="*/ 202720 w 1134202"/>
                <a:gd name="connsiteY1" fmla="*/ 1504908 h 1681837"/>
                <a:gd name="connsiteX2" fmla="*/ 0 w 1134202"/>
                <a:gd name="connsiteY2" fmla="*/ 1425930 h 1681837"/>
                <a:gd name="connsiteX3" fmla="*/ 157661 w 1134202"/>
                <a:gd name="connsiteY3" fmla="*/ 1135329 h 1681837"/>
                <a:gd name="connsiteX4" fmla="*/ 352651 w 1134202"/>
                <a:gd name="connsiteY4" fmla="*/ 771311 h 1681837"/>
                <a:gd name="connsiteX5" fmla="*/ 492266 w 1134202"/>
                <a:gd name="connsiteY5" fmla="*/ 489299 h 1681837"/>
                <a:gd name="connsiteX6" fmla="*/ 545215 w 1134202"/>
                <a:gd name="connsiteY6" fmla="*/ 389538 h 1681837"/>
                <a:gd name="connsiteX7" fmla="*/ 557900 w 1134202"/>
                <a:gd name="connsiteY7" fmla="*/ 374071 h 1681837"/>
                <a:gd name="connsiteX8" fmla="*/ 718139 w 1134202"/>
                <a:gd name="connsiteY8" fmla="*/ 128476 h 1681837"/>
                <a:gd name="connsiteX9" fmla="*/ 893681 w 1134202"/>
                <a:gd name="connsiteY9" fmla="*/ 5883 h 1681837"/>
                <a:gd name="connsiteX10" fmla="*/ 1094264 w 1134202"/>
                <a:gd name="connsiteY10" fmla="*/ 61697 h 1681837"/>
                <a:gd name="connsiteX11" fmla="*/ 1134201 w 1134202"/>
                <a:gd name="connsiteY11" fmla="*/ 141161 h 1681837"/>
                <a:gd name="connsiteX12" fmla="*/ 1124708 w 1134202"/>
                <a:gd name="connsiteY12" fmla="*/ 166122 h 1681837"/>
                <a:gd name="connsiteX13" fmla="*/ 982147 w 1134202"/>
                <a:gd name="connsiteY13" fmla="*/ 443961 h 1681837"/>
                <a:gd name="connsiteX14" fmla="*/ 911603 w 1134202"/>
                <a:gd name="connsiteY14" fmla="*/ 598470 h 1681837"/>
                <a:gd name="connsiteX15" fmla="*/ 681557 w 1134202"/>
                <a:gd name="connsiteY15" fmla="*/ 1083768 h 1681837"/>
                <a:gd name="connsiteX16" fmla="*/ 400690 w 1134202"/>
                <a:gd name="connsiteY16" fmla="*/ 1539850 h 1681837"/>
                <a:gd name="connsiteX17" fmla="*/ 288818 w 1134202"/>
                <a:gd name="connsiteY17" fmla="*/ 1669889 h 1681837"/>
                <a:gd name="connsiteX18" fmla="*/ 272696 w 1134202"/>
                <a:gd name="connsiteY18" fmla="*/ 1681838 h 1681837"/>
                <a:gd name="connsiteX0" fmla="*/ 272696 w 1134202"/>
                <a:gd name="connsiteY0" fmla="*/ 1681838 h 1681837"/>
                <a:gd name="connsiteX1" fmla="*/ 207659 w 1134202"/>
                <a:gd name="connsiteY1" fmla="*/ 1524664 h 1681837"/>
                <a:gd name="connsiteX2" fmla="*/ 0 w 1134202"/>
                <a:gd name="connsiteY2" fmla="*/ 1425930 h 1681837"/>
                <a:gd name="connsiteX3" fmla="*/ 157661 w 1134202"/>
                <a:gd name="connsiteY3" fmla="*/ 1135329 h 1681837"/>
                <a:gd name="connsiteX4" fmla="*/ 352651 w 1134202"/>
                <a:gd name="connsiteY4" fmla="*/ 771311 h 1681837"/>
                <a:gd name="connsiteX5" fmla="*/ 492266 w 1134202"/>
                <a:gd name="connsiteY5" fmla="*/ 489299 h 1681837"/>
                <a:gd name="connsiteX6" fmla="*/ 545215 w 1134202"/>
                <a:gd name="connsiteY6" fmla="*/ 389538 h 1681837"/>
                <a:gd name="connsiteX7" fmla="*/ 557900 w 1134202"/>
                <a:gd name="connsiteY7" fmla="*/ 374071 h 1681837"/>
                <a:gd name="connsiteX8" fmla="*/ 718139 w 1134202"/>
                <a:gd name="connsiteY8" fmla="*/ 128476 h 1681837"/>
                <a:gd name="connsiteX9" fmla="*/ 893681 w 1134202"/>
                <a:gd name="connsiteY9" fmla="*/ 5883 h 1681837"/>
                <a:gd name="connsiteX10" fmla="*/ 1094264 w 1134202"/>
                <a:gd name="connsiteY10" fmla="*/ 61697 h 1681837"/>
                <a:gd name="connsiteX11" fmla="*/ 1134201 w 1134202"/>
                <a:gd name="connsiteY11" fmla="*/ 141161 h 1681837"/>
                <a:gd name="connsiteX12" fmla="*/ 1124708 w 1134202"/>
                <a:gd name="connsiteY12" fmla="*/ 166122 h 1681837"/>
                <a:gd name="connsiteX13" fmla="*/ 982147 w 1134202"/>
                <a:gd name="connsiteY13" fmla="*/ 443961 h 1681837"/>
                <a:gd name="connsiteX14" fmla="*/ 911603 w 1134202"/>
                <a:gd name="connsiteY14" fmla="*/ 598470 h 1681837"/>
                <a:gd name="connsiteX15" fmla="*/ 681557 w 1134202"/>
                <a:gd name="connsiteY15" fmla="*/ 1083768 h 1681837"/>
                <a:gd name="connsiteX16" fmla="*/ 400690 w 1134202"/>
                <a:gd name="connsiteY16" fmla="*/ 1539850 h 1681837"/>
                <a:gd name="connsiteX17" fmla="*/ 288818 w 1134202"/>
                <a:gd name="connsiteY17" fmla="*/ 1669889 h 1681837"/>
                <a:gd name="connsiteX18" fmla="*/ 272696 w 1134202"/>
                <a:gd name="connsiteY18" fmla="*/ 1681838 h 1681837"/>
                <a:gd name="connsiteX0" fmla="*/ 288818 w 1134202"/>
                <a:gd name="connsiteY0" fmla="*/ 1669889 h 1669889"/>
                <a:gd name="connsiteX1" fmla="*/ 207659 w 1134202"/>
                <a:gd name="connsiteY1" fmla="*/ 1524664 h 1669889"/>
                <a:gd name="connsiteX2" fmla="*/ 0 w 1134202"/>
                <a:gd name="connsiteY2" fmla="*/ 1425930 h 1669889"/>
                <a:gd name="connsiteX3" fmla="*/ 157661 w 1134202"/>
                <a:gd name="connsiteY3" fmla="*/ 1135329 h 1669889"/>
                <a:gd name="connsiteX4" fmla="*/ 352651 w 1134202"/>
                <a:gd name="connsiteY4" fmla="*/ 771311 h 1669889"/>
                <a:gd name="connsiteX5" fmla="*/ 492266 w 1134202"/>
                <a:gd name="connsiteY5" fmla="*/ 489299 h 1669889"/>
                <a:gd name="connsiteX6" fmla="*/ 545215 w 1134202"/>
                <a:gd name="connsiteY6" fmla="*/ 389538 h 1669889"/>
                <a:gd name="connsiteX7" fmla="*/ 557900 w 1134202"/>
                <a:gd name="connsiteY7" fmla="*/ 374071 h 1669889"/>
                <a:gd name="connsiteX8" fmla="*/ 718139 w 1134202"/>
                <a:gd name="connsiteY8" fmla="*/ 128476 h 1669889"/>
                <a:gd name="connsiteX9" fmla="*/ 893681 w 1134202"/>
                <a:gd name="connsiteY9" fmla="*/ 5883 h 1669889"/>
                <a:gd name="connsiteX10" fmla="*/ 1094264 w 1134202"/>
                <a:gd name="connsiteY10" fmla="*/ 61697 h 1669889"/>
                <a:gd name="connsiteX11" fmla="*/ 1134201 w 1134202"/>
                <a:gd name="connsiteY11" fmla="*/ 141161 h 1669889"/>
                <a:gd name="connsiteX12" fmla="*/ 1124708 w 1134202"/>
                <a:gd name="connsiteY12" fmla="*/ 166122 h 1669889"/>
                <a:gd name="connsiteX13" fmla="*/ 982147 w 1134202"/>
                <a:gd name="connsiteY13" fmla="*/ 443961 h 1669889"/>
                <a:gd name="connsiteX14" fmla="*/ 911603 w 1134202"/>
                <a:gd name="connsiteY14" fmla="*/ 598470 h 1669889"/>
                <a:gd name="connsiteX15" fmla="*/ 681557 w 1134202"/>
                <a:gd name="connsiteY15" fmla="*/ 1083768 h 1669889"/>
                <a:gd name="connsiteX16" fmla="*/ 400690 w 1134202"/>
                <a:gd name="connsiteY16" fmla="*/ 1539850 h 1669889"/>
                <a:gd name="connsiteX17" fmla="*/ 288818 w 1134202"/>
                <a:gd name="connsiteY17" fmla="*/ 1669889 h 1669889"/>
                <a:gd name="connsiteX0" fmla="*/ 288818 w 1134202"/>
                <a:gd name="connsiteY0" fmla="*/ 1669889 h 1669889"/>
                <a:gd name="connsiteX1" fmla="*/ 207659 w 1134202"/>
                <a:gd name="connsiteY1" fmla="*/ 1524664 h 1669889"/>
                <a:gd name="connsiteX2" fmla="*/ 0 w 1134202"/>
                <a:gd name="connsiteY2" fmla="*/ 1425930 h 1669889"/>
                <a:gd name="connsiteX3" fmla="*/ 157661 w 1134202"/>
                <a:gd name="connsiteY3" fmla="*/ 1135329 h 1669889"/>
                <a:gd name="connsiteX4" fmla="*/ 352651 w 1134202"/>
                <a:gd name="connsiteY4" fmla="*/ 771311 h 1669889"/>
                <a:gd name="connsiteX5" fmla="*/ 492266 w 1134202"/>
                <a:gd name="connsiteY5" fmla="*/ 489299 h 1669889"/>
                <a:gd name="connsiteX6" fmla="*/ 545215 w 1134202"/>
                <a:gd name="connsiteY6" fmla="*/ 389538 h 1669889"/>
                <a:gd name="connsiteX7" fmla="*/ 557900 w 1134202"/>
                <a:gd name="connsiteY7" fmla="*/ 374071 h 1669889"/>
                <a:gd name="connsiteX8" fmla="*/ 718139 w 1134202"/>
                <a:gd name="connsiteY8" fmla="*/ 128476 h 1669889"/>
                <a:gd name="connsiteX9" fmla="*/ 893681 w 1134202"/>
                <a:gd name="connsiteY9" fmla="*/ 5883 h 1669889"/>
                <a:gd name="connsiteX10" fmla="*/ 1094264 w 1134202"/>
                <a:gd name="connsiteY10" fmla="*/ 61697 h 1669889"/>
                <a:gd name="connsiteX11" fmla="*/ 1134201 w 1134202"/>
                <a:gd name="connsiteY11" fmla="*/ 141161 h 1669889"/>
                <a:gd name="connsiteX12" fmla="*/ 1124708 w 1134202"/>
                <a:gd name="connsiteY12" fmla="*/ 166122 h 1669889"/>
                <a:gd name="connsiteX13" fmla="*/ 982147 w 1134202"/>
                <a:gd name="connsiteY13" fmla="*/ 443961 h 1669889"/>
                <a:gd name="connsiteX14" fmla="*/ 911603 w 1134202"/>
                <a:gd name="connsiteY14" fmla="*/ 598470 h 1669889"/>
                <a:gd name="connsiteX15" fmla="*/ 681557 w 1134202"/>
                <a:gd name="connsiteY15" fmla="*/ 1083768 h 1669889"/>
                <a:gd name="connsiteX16" fmla="*/ 400690 w 1134202"/>
                <a:gd name="connsiteY16" fmla="*/ 1539850 h 1669889"/>
                <a:gd name="connsiteX17" fmla="*/ 288818 w 1134202"/>
                <a:gd name="connsiteY17" fmla="*/ 1669889 h 1669889"/>
                <a:gd name="connsiteX0" fmla="*/ 274000 w 1134202"/>
                <a:gd name="connsiteY0" fmla="*/ 1684706 h 1684706"/>
                <a:gd name="connsiteX1" fmla="*/ 207659 w 1134202"/>
                <a:gd name="connsiteY1" fmla="*/ 1524664 h 1684706"/>
                <a:gd name="connsiteX2" fmla="*/ 0 w 1134202"/>
                <a:gd name="connsiteY2" fmla="*/ 1425930 h 1684706"/>
                <a:gd name="connsiteX3" fmla="*/ 157661 w 1134202"/>
                <a:gd name="connsiteY3" fmla="*/ 1135329 h 1684706"/>
                <a:gd name="connsiteX4" fmla="*/ 352651 w 1134202"/>
                <a:gd name="connsiteY4" fmla="*/ 771311 h 1684706"/>
                <a:gd name="connsiteX5" fmla="*/ 492266 w 1134202"/>
                <a:gd name="connsiteY5" fmla="*/ 489299 h 1684706"/>
                <a:gd name="connsiteX6" fmla="*/ 545215 w 1134202"/>
                <a:gd name="connsiteY6" fmla="*/ 389538 h 1684706"/>
                <a:gd name="connsiteX7" fmla="*/ 557900 w 1134202"/>
                <a:gd name="connsiteY7" fmla="*/ 374071 h 1684706"/>
                <a:gd name="connsiteX8" fmla="*/ 718139 w 1134202"/>
                <a:gd name="connsiteY8" fmla="*/ 128476 h 1684706"/>
                <a:gd name="connsiteX9" fmla="*/ 893681 w 1134202"/>
                <a:gd name="connsiteY9" fmla="*/ 5883 h 1684706"/>
                <a:gd name="connsiteX10" fmla="*/ 1094264 w 1134202"/>
                <a:gd name="connsiteY10" fmla="*/ 61697 h 1684706"/>
                <a:gd name="connsiteX11" fmla="*/ 1134201 w 1134202"/>
                <a:gd name="connsiteY11" fmla="*/ 141161 h 1684706"/>
                <a:gd name="connsiteX12" fmla="*/ 1124708 w 1134202"/>
                <a:gd name="connsiteY12" fmla="*/ 166122 h 1684706"/>
                <a:gd name="connsiteX13" fmla="*/ 982147 w 1134202"/>
                <a:gd name="connsiteY13" fmla="*/ 443961 h 1684706"/>
                <a:gd name="connsiteX14" fmla="*/ 911603 w 1134202"/>
                <a:gd name="connsiteY14" fmla="*/ 598470 h 1684706"/>
                <a:gd name="connsiteX15" fmla="*/ 681557 w 1134202"/>
                <a:gd name="connsiteY15" fmla="*/ 1083768 h 1684706"/>
                <a:gd name="connsiteX16" fmla="*/ 400690 w 1134202"/>
                <a:gd name="connsiteY16" fmla="*/ 1539850 h 1684706"/>
                <a:gd name="connsiteX17" fmla="*/ 274000 w 1134202"/>
                <a:gd name="connsiteY17" fmla="*/ 1684706 h 1684706"/>
                <a:gd name="connsiteX0" fmla="*/ 274000 w 1134202"/>
                <a:gd name="connsiteY0" fmla="*/ 1684706 h 1684706"/>
                <a:gd name="connsiteX1" fmla="*/ 207659 w 1134202"/>
                <a:gd name="connsiteY1" fmla="*/ 1524664 h 1684706"/>
                <a:gd name="connsiteX2" fmla="*/ 0 w 1134202"/>
                <a:gd name="connsiteY2" fmla="*/ 1425930 h 1684706"/>
                <a:gd name="connsiteX3" fmla="*/ 157661 w 1134202"/>
                <a:gd name="connsiteY3" fmla="*/ 1135329 h 1684706"/>
                <a:gd name="connsiteX4" fmla="*/ 352651 w 1134202"/>
                <a:gd name="connsiteY4" fmla="*/ 771311 h 1684706"/>
                <a:gd name="connsiteX5" fmla="*/ 492266 w 1134202"/>
                <a:gd name="connsiteY5" fmla="*/ 489299 h 1684706"/>
                <a:gd name="connsiteX6" fmla="*/ 545215 w 1134202"/>
                <a:gd name="connsiteY6" fmla="*/ 389538 h 1684706"/>
                <a:gd name="connsiteX7" fmla="*/ 557900 w 1134202"/>
                <a:gd name="connsiteY7" fmla="*/ 374071 h 1684706"/>
                <a:gd name="connsiteX8" fmla="*/ 718139 w 1134202"/>
                <a:gd name="connsiteY8" fmla="*/ 128476 h 1684706"/>
                <a:gd name="connsiteX9" fmla="*/ 893681 w 1134202"/>
                <a:gd name="connsiteY9" fmla="*/ 5883 h 1684706"/>
                <a:gd name="connsiteX10" fmla="*/ 1094264 w 1134202"/>
                <a:gd name="connsiteY10" fmla="*/ 61697 h 1684706"/>
                <a:gd name="connsiteX11" fmla="*/ 1134201 w 1134202"/>
                <a:gd name="connsiteY11" fmla="*/ 141161 h 1684706"/>
                <a:gd name="connsiteX12" fmla="*/ 1124708 w 1134202"/>
                <a:gd name="connsiteY12" fmla="*/ 166122 h 1684706"/>
                <a:gd name="connsiteX13" fmla="*/ 982147 w 1134202"/>
                <a:gd name="connsiteY13" fmla="*/ 443961 h 1684706"/>
                <a:gd name="connsiteX14" fmla="*/ 911603 w 1134202"/>
                <a:gd name="connsiteY14" fmla="*/ 598470 h 1684706"/>
                <a:gd name="connsiteX15" fmla="*/ 681557 w 1134202"/>
                <a:gd name="connsiteY15" fmla="*/ 1083768 h 1684706"/>
                <a:gd name="connsiteX16" fmla="*/ 400690 w 1134202"/>
                <a:gd name="connsiteY16" fmla="*/ 1539850 h 1684706"/>
                <a:gd name="connsiteX17" fmla="*/ 274000 w 1134202"/>
                <a:gd name="connsiteY17" fmla="*/ 1684706 h 16847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134202" h="1684706">
                  <a:moveTo>
                    <a:pt x="274000" y="1684706"/>
                  </a:moveTo>
                  <a:cubicBezTo>
                    <a:pt x="271460" y="1578453"/>
                    <a:pt x="253326" y="1567793"/>
                    <a:pt x="207659" y="1524664"/>
                  </a:cubicBezTo>
                  <a:cubicBezTo>
                    <a:pt x="161992" y="1481535"/>
                    <a:pt x="84888" y="1433197"/>
                    <a:pt x="0" y="1425930"/>
                  </a:cubicBezTo>
                  <a:cubicBezTo>
                    <a:pt x="38588" y="1334700"/>
                    <a:pt x="98886" y="1244432"/>
                    <a:pt x="157661" y="1135329"/>
                  </a:cubicBezTo>
                  <a:cubicBezTo>
                    <a:pt x="216436" y="1026226"/>
                    <a:pt x="296884" y="878983"/>
                    <a:pt x="352651" y="771311"/>
                  </a:cubicBezTo>
                  <a:cubicBezTo>
                    <a:pt x="408419" y="663639"/>
                    <a:pt x="447583" y="584230"/>
                    <a:pt x="492266" y="489299"/>
                  </a:cubicBezTo>
                  <a:cubicBezTo>
                    <a:pt x="508225" y="455418"/>
                    <a:pt x="525247" y="421619"/>
                    <a:pt x="545215" y="389538"/>
                  </a:cubicBezTo>
                  <a:cubicBezTo>
                    <a:pt x="553644" y="387820"/>
                    <a:pt x="554626" y="379800"/>
                    <a:pt x="557900" y="374071"/>
                  </a:cubicBezTo>
                  <a:cubicBezTo>
                    <a:pt x="605448" y="288387"/>
                    <a:pt x="654387" y="203522"/>
                    <a:pt x="718139" y="128476"/>
                  </a:cubicBezTo>
                  <a:cubicBezTo>
                    <a:pt x="765768" y="72417"/>
                    <a:pt x="818226" y="21269"/>
                    <a:pt x="893681" y="5883"/>
                  </a:cubicBezTo>
                  <a:cubicBezTo>
                    <a:pt x="969217" y="-9502"/>
                    <a:pt x="1038451" y="4001"/>
                    <a:pt x="1094264" y="61697"/>
                  </a:cubicBezTo>
                  <a:cubicBezTo>
                    <a:pt x="1115706" y="83875"/>
                    <a:pt x="1127818" y="111209"/>
                    <a:pt x="1134201" y="141161"/>
                  </a:cubicBezTo>
                  <a:cubicBezTo>
                    <a:pt x="1134283" y="150736"/>
                    <a:pt x="1129618" y="158265"/>
                    <a:pt x="1124708" y="166122"/>
                  </a:cubicBezTo>
                  <a:cubicBezTo>
                    <a:pt x="1068895" y="254425"/>
                    <a:pt x="1025603" y="349274"/>
                    <a:pt x="982147" y="443961"/>
                  </a:cubicBezTo>
                  <a:cubicBezTo>
                    <a:pt x="958496" y="495437"/>
                    <a:pt x="935418" y="547076"/>
                    <a:pt x="911603" y="598470"/>
                  </a:cubicBezTo>
                  <a:cubicBezTo>
                    <a:pt x="836476" y="761000"/>
                    <a:pt x="763231" y="924430"/>
                    <a:pt x="681557" y="1083768"/>
                  </a:cubicBezTo>
                  <a:cubicBezTo>
                    <a:pt x="599883" y="1243106"/>
                    <a:pt x="468616" y="1439694"/>
                    <a:pt x="400690" y="1539850"/>
                  </a:cubicBezTo>
                  <a:cubicBezTo>
                    <a:pt x="332764" y="1640006"/>
                    <a:pt x="313855" y="1643542"/>
                    <a:pt x="274000" y="1684706"/>
                  </a:cubicBezTo>
                  <a:close/>
                </a:path>
              </a:pathLst>
            </a:custGeom>
            <a:solidFill>
              <a:srgbClr val="DB9F78"/>
            </a:solidFill>
            <a:ln w="818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158" name="Freeform: Shape 7">
              <a:extLst>
                <a:ext uri="{FF2B5EF4-FFF2-40B4-BE49-F238E27FC236}">
                  <a16:creationId xmlns:a16="http://schemas.microsoft.com/office/drawing/2014/main" id="{9C4A3E17-6E28-43FF-BD70-3C52914E0A58}"/>
                </a:ext>
              </a:extLst>
            </p:cNvPr>
            <p:cNvSpPr/>
            <p:nvPr/>
          </p:nvSpPr>
          <p:spPr>
            <a:xfrm rot="4500000">
              <a:off x="2265114" y="4600089"/>
              <a:ext cx="408248" cy="625794"/>
            </a:xfrm>
            <a:custGeom>
              <a:avLst/>
              <a:gdLst>
                <a:gd name="connsiteX0" fmla="*/ 606008 w 606071"/>
                <a:gd name="connsiteY0" fmla="*/ 127342 h 897026"/>
                <a:gd name="connsiteX1" fmla="*/ 598397 w 606071"/>
                <a:gd name="connsiteY1" fmla="*/ 150912 h 897026"/>
                <a:gd name="connsiteX2" fmla="*/ 530063 w 606071"/>
                <a:gd name="connsiteY2" fmla="*/ 287663 h 897026"/>
                <a:gd name="connsiteX3" fmla="*/ 377763 w 606071"/>
                <a:gd name="connsiteY3" fmla="*/ 591526 h 897026"/>
                <a:gd name="connsiteX4" fmla="*/ 198129 w 606071"/>
                <a:gd name="connsiteY4" fmla="*/ 888433 h 897026"/>
                <a:gd name="connsiteX5" fmla="*/ 189373 w 606071"/>
                <a:gd name="connsiteY5" fmla="*/ 897026 h 897026"/>
                <a:gd name="connsiteX6" fmla="*/ 0 w 606071"/>
                <a:gd name="connsiteY6" fmla="*/ 787200 h 897026"/>
                <a:gd name="connsiteX7" fmla="*/ 216461 w 606071"/>
                <a:gd name="connsiteY7" fmla="*/ 235368 h 897026"/>
                <a:gd name="connsiteX8" fmla="*/ 314257 w 606071"/>
                <a:gd name="connsiteY8" fmla="*/ 70302 h 897026"/>
                <a:gd name="connsiteX9" fmla="*/ 461155 w 606071"/>
                <a:gd name="connsiteY9" fmla="*/ 3 h 897026"/>
                <a:gd name="connsiteX10" fmla="*/ 584158 w 606071"/>
                <a:gd name="connsiteY10" fmla="*/ 73166 h 897026"/>
                <a:gd name="connsiteX11" fmla="*/ 606008 w 606071"/>
                <a:gd name="connsiteY11" fmla="*/ 127342 h 897026"/>
                <a:gd name="connsiteX0" fmla="*/ 606008 w 606071"/>
                <a:gd name="connsiteY0" fmla="*/ 127342 h 897026"/>
                <a:gd name="connsiteX1" fmla="*/ 598397 w 606071"/>
                <a:gd name="connsiteY1" fmla="*/ 150912 h 897026"/>
                <a:gd name="connsiteX2" fmla="*/ 530063 w 606071"/>
                <a:gd name="connsiteY2" fmla="*/ 287663 h 897026"/>
                <a:gd name="connsiteX3" fmla="*/ 377763 w 606071"/>
                <a:gd name="connsiteY3" fmla="*/ 591526 h 897026"/>
                <a:gd name="connsiteX4" fmla="*/ 198129 w 606071"/>
                <a:gd name="connsiteY4" fmla="*/ 888433 h 897026"/>
                <a:gd name="connsiteX5" fmla="*/ 189373 w 606071"/>
                <a:gd name="connsiteY5" fmla="*/ 897026 h 897026"/>
                <a:gd name="connsiteX6" fmla="*/ 0 w 606071"/>
                <a:gd name="connsiteY6" fmla="*/ 787200 h 897026"/>
                <a:gd name="connsiteX7" fmla="*/ 216461 w 606071"/>
                <a:gd name="connsiteY7" fmla="*/ 235368 h 897026"/>
                <a:gd name="connsiteX8" fmla="*/ 314257 w 606071"/>
                <a:gd name="connsiteY8" fmla="*/ 70302 h 897026"/>
                <a:gd name="connsiteX9" fmla="*/ 461155 w 606071"/>
                <a:gd name="connsiteY9" fmla="*/ 3 h 897026"/>
                <a:gd name="connsiteX10" fmla="*/ 584158 w 606071"/>
                <a:gd name="connsiteY10" fmla="*/ 73166 h 897026"/>
                <a:gd name="connsiteX11" fmla="*/ 606008 w 606071"/>
                <a:gd name="connsiteY11" fmla="*/ 127342 h 897026"/>
                <a:gd name="connsiteX0" fmla="*/ 606008 w 606071"/>
                <a:gd name="connsiteY0" fmla="*/ 127342 h 1163733"/>
                <a:gd name="connsiteX1" fmla="*/ 598397 w 606071"/>
                <a:gd name="connsiteY1" fmla="*/ 150912 h 1163733"/>
                <a:gd name="connsiteX2" fmla="*/ 530063 w 606071"/>
                <a:gd name="connsiteY2" fmla="*/ 287663 h 1163733"/>
                <a:gd name="connsiteX3" fmla="*/ 377763 w 606071"/>
                <a:gd name="connsiteY3" fmla="*/ 591526 h 1163733"/>
                <a:gd name="connsiteX4" fmla="*/ 198129 w 606071"/>
                <a:gd name="connsiteY4" fmla="*/ 888433 h 1163733"/>
                <a:gd name="connsiteX5" fmla="*/ 75774 w 606071"/>
                <a:gd name="connsiteY5" fmla="*/ 1163733 h 1163733"/>
                <a:gd name="connsiteX6" fmla="*/ 0 w 606071"/>
                <a:gd name="connsiteY6" fmla="*/ 787200 h 1163733"/>
                <a:gd name="connsiteX7" fmla="*/ 216461 w 606071"/>
                <a:gd name="connsiteY7" fmla="*/ 235368 h 1163733"/>
                <a:gd name="connsiteX8" fmla="*/ 314257 w 606071"/>
                <a:gd name="connsiteY8" fmla="*/ 70302 h 1163733"/>
                <a:gd name="connsiteX9" fmla="*/ 461155 w 606071"/>
                <a:gd name="connsiteY9" fmla="*/ 3 h 1163733"/>
                <a:gd name="connsiteX10" fmla="*/ 584158 w 606071"/>
                <a:gd name="connsiteY10" fmla="*/ 73166 h 1163733"/>
                <a:gd name="connsiteX11" fmla="*/ 606008 w 606071"/>
                <a:gd name="connsiteY11" fmla="*/ 127342 h 1163733"/>
                <a:gd name="connsiteX0" fmla="*/ 617095 w 617158"/>
                <a:gd name="connsiteY0" fmla="*/ 127342 h 1163733"/>
                <a:gd name="connsiteX1" fmla="*/ 609484 w 617158"/>
                <a:gd name="connsiteY1" fmla="*/ 150912 h 1163733"/>
                <a:gd name="connsiteX2" fmla="*/ 541150 w 617158"/>
                <a:gd name="connsiteY2" fmla="*/ 287663 h 1163733"/>
                <a:gd name="connsiteX3" fmla="*/ 388850 w 617158"/>
                <a:gd name="connsiteY3" fmla="*/ 591526 h 1163733"/>
                <a:gd name="connsiteX4" fmla="*/ 209216 w 617158"/>
                <a:gd name="connsiteY4" fmla="*/ 888433 h 1163733"/>
                <a:gd name="connsiteX5" fmla="*/ 86861 w 617158"/>
                <a:gd name="connsiteY5" fmla="*/ 1163733 h 1163733"/>
                <a:gd name="connsiteX6" fmla="*/ 11087 w 617158"/>
                <a:gd name="connsiteY6" fmla="*/ 787200 h 1163733"/>
                <a:gd name="connsiteX7" fmla="*/ 23848 w 617158"/>
                <a:gd name="connsiteY7" fmla="*/ 740367 h 1163733"/>
                <a:gd name="connsiteX8" fmla="*/ 227548 w 617158"/>
                <a:gd name="connsiteY8" fmla="*/ 235368 h 1163733"/>
                <a:gd name="connsiteX9" fmla="*/ 325344 w 617158"/>
                <a:gd name="connsiteY9" fmla="*/ 70302 h 1163733"/>
                <a:gd name="connsiteX10" fmla="*/ 472242 w 617158"/>
                <a:gd name="connsiteY10" fmla="*/ 3 h 1163733"/>
                <a:gd name="connsiteX11" fmla="*/ 595245 w 617158"/>
                <a:gd name="connsiteY11" fmla="*/ 73166 h 1163733"/>
                <a:gd name="connsiteX12" fmla="*/ 617095 w 617158"/>
                <a:gd name="connsiteY12" fmla="*/ 127342 h 1163733"/>
                <a:gd name="connsiteX0" fmla="*/ 614827 w 614890"/>
                <a:gd name="connsiteY0" fmla="*/ 127342 h 1163733"/>
                <a:gd name="connsiteX1" fmla="*/ 607216 w 614890"/>
                <a:gd name="connsiteY1" fmla="*/ 150912 h 1163733"/>
                <a:gd name="connsiteX2" fmla="*/ 538882 w 614890"/>
                <a:gd name="connsiteY2" fmla="*/ 287663 h 1163733"/>
                <a:gd name="connsiteX3" fmla="*/ 386582 w 614890"/>
                <a:gd name="connsiteY3" fmla="*/ 591526 h 1163733"/>
                <a:gd name="connsiteX4" fmla="*/ 206948 w 614890"/>
                <a:gd name="connsiteY4" fmla="*/ 888433 h 1163733"/>
                <a:gd name="connsiteX5" fmla="*/ 84593 w 614890"/>
                <a:gd name="connsiteY5" fmla="*/ 1163733 h 1163733"/>
                <a:gd name="connsiteX6" fmla="*/ 8819 w 614890"/>
                <a:gd name="connsiteY6" fmla="*/ 787200 h 1163733"/>
                <a:gd name="connsiteX7" fmla="*/ 26518 w 614890"/>
                <a:gd name="connsiteY7" fmla="*/ 745306 h 1163733"/>
                <a:gd name="connsiteX8" fmla="*/ 225280 w 614890"/>
                <a:gd name="connsiteY8" fmla="*/ 235368 h 1163733"/>
                <a:gd name="connsiteX9" fmla="*/ 323076 w 614890"/>
                <a:gd name="connsiteY9" fmla="*/ 70302 h 1163733"/>
                <a:gd name="connsiteX10" fmla="*/ 469974 w 614890"/>
                <a:gd name="connsiteY10" fmla="*/ 3 h 1163733"/>
                <a:gd name="connsiteX11" fmla="*/ 592977 w 614890"/>
                <a:gd name="connsiteY11" fmla="*/ 73166 h 1163733"/>
                <a:gd name="connsiteX12" fmla="*/ 614827 w 614890"/>
                <a:gd name="connsiteY12" fmla="*/ 127342 h 1163733"/>
                <a:gd name="connsiteX0" fmla="*/ 759660 w 759723"/>
                <a:gd name="connsiteY0" fmla="*/ 127342 h 1163733"/>
                <a:gd name="connsiteX1" fmla="*/ 752049 w 759723"/>
                <a:gd name="connsiteY1" fmla="*/ 150912 h 1163733"/>
                <a:gd name="connsiteX2" fmla="*/ 683715 w 759723"/>
                <a:gd name="connsiteY2" fmla="*/ 287663 h 1163733"/>
                <a:gd name="connsiteX3" fmla="*/ 531415 w 759723"/>
                <a:gd name="connsiteY3" fmla="*/ 591526 h 1163733"/>
                <a:gd name="connsiteX4" fmla="*/ 351781 w 759723"/>
                <a:gd name="connsiteY4" fmla="*/ 888433 h 1163733"/>
                <a:gd name="connsiteX5" fmla="*/ 229426 w 759723"/>
                <a:gd name="connsiteY5" fmla="*/ 1163733 h 1163733"/>
                <a:gd name="connsiteX6" fmla="*/ 541 w 759723"/>
                <a:gd name="connsiteY6" fmla="*/ 1127991 h 1163733"/>
                <a:gd name="connsiteX7" fmla="*/ 171351 w 759723"/>
                <a:gd name="connsiteY7" fmla="*/ 745306 h 1163733"/>
                <a:gd name="connsiteX8" fmla="*/ 370113 w 759723"/>
                <a:gd name="connsiteY8" fmla="*/ 235368 h 1163733"/>
                <a:gd name="connsiteX9" fmla="*/ 467909 w 759723"/>
                <a:gd name="connsiteY9" fmla="*/ 70302 h 1163733"/>
                <a:gd name="connsiteX10" fmla="*/ 614807 w 759723"/>
                <a:gd name="connsiteY10" fmla="*/ 3 h 1163733"/>
                <a:gd name="connsiteX11" fmla="*/ 737810 w 759723"/>
                <a:gd name="connsiteY11" fmla="*/ 73166 h 1163733"/>
                <a:gd name="connsiteX12" fmla="*/ 759660 w 759723"/>
                <a:gd name="connsiteY12" fmla="*/ 127342 h 1163733"/>
                <a:gd name="connsiteX0" fmla="*/ 759660 w 759723"/>
                <a:gd name="connsiteY0" fmla="*/ 127342 h 1163733"/>
                <a:gd name="connsiteX1" fmla="*/ 752049 w 759723"/>
                <a:gd name="connsiteY1" fmla="*/ 150912 h 1163733"/>
                <a:gd name="connsiteX2" fmla="*/ 683715 w 759723"/>
                <a:gd name="connsiteY2" fmla="*/ 287663 h 1163733"/>
                <a:gd name="connsiteX3" fmla="*/ 531415 w 759723"/>
                <a:gd name="connsiteY3" fmla="*/ 591526 h 1163733"/>
                <a:gd name="connsiteX4" fmla="*/ 351781 w 759723"/>
                <a:gd name="connsiteY4" fmla="*/ 888433 h 1163733"/>
                <a:gd name="connsiteX5" fmla="*/ 229426 w 759723"/>
                <a:gd name="connsiteY5" fmla="*/ 1163733 h 1163733"/>
                <a:gd name="connsiteX6" fmla="*/ 541 w 759723"/>
                <a:gd name="connsiteY6" fmla="*/ 1127991 h 1163733"/>
                <a:gd name="connsiteX7" fmla="*/ 171351 w 759723"/>
                <a:gd name="connsiteY7" fmla="*/ 745306 h 1163733"/>
                <a:gd name="connsiteX8" fmla="*/ 370113 w 759723"/>
                <a:gd name="connsiteY8" fmla="*/ 235368 h 1163733"/>
                <a:gd name="connsiteX9" fmla="*/ 467909 w 759723"/>
                <a:gd name="connsiteY9" fmla="*/ 70302 h 1163733"/>
                <a:gd name="connsiteX10" fmla="*/ 614807 w 759723"/>
                <a:gd name="connsiteY10" fmla="*/ 3 h 1163733"/>
                <a:gd name="connsiteX11" fmla="*/ 737810 w 759723"/>
                <a:gd name="connsiteY11" fmla="*/ 73166 h 1163733"/>
                <a:gd name="connsiteX12" fmla="*/ 759660 w 759723"/>
                <a:gd name="connsiteY12" fmla="*/ 127342 h 1163733"/>
                <a:gd name="connsiteX0" fmla="*/ 759119 w 759182"/>
                <a:gd name="connsiteY0" fmla="*/ 127342 h 1163733"/>
                <a:gd name="connsiteX1" fmla="*/ 751508 w 759182"/>
                <a:gd name="connsiteY1" fmla="*/ 150912 h 1163733"/>
                <a:gd name="connsiteX2" fmla="*/ 683174 w 759182"/>
                <a:gd name="connsiteY2" fmla="*/ 287663 h 1163733"/>
                <a:gd name="connsiteX3" fmla="*/ 530874 w 759182"/>
                <a:gd name="connsiteY3" fmla="*/ 591526 h 1163733"/>
                <a:gd name="connsiteX4" fmla="*/ 351240 w 759182"/>
                <a:gd name="connsiteY4" fmla="*/ 888433 h 1163733"/>
                <a:gd name="connsiteX5" fmla="*/ 228885 w 759182"/>
                <a:gd name="connsiteY5" fmla="*/ 1163733 h 1163733"/>
                <a:gd name="connsiteX6" fmla="*/ 0 w 759182"/>
                <a:gd name="connsiteY6" fmla="*/ 1127991 h 1163733"/>
                <a:gd name="connsiteX7" fmla="*/ 170810 w 759182"/>
                <a:gd name="connsiteY7" fmla="*/ 745306 h 1163733"/>
                <a:gd name="connsiteX8" fmla="*/ 369572 w 759182"/>
                <a:gd name="connsiteY8" fmla="*/ 235368 h 1163733"/>
                <a:gd name="connsiteX9" fmla="*/ 467368 w 759182"/>
                <a:gd name="connsiteY9" fmla="*/ 70302 h 1163733"/>
                <a:gd name="connsiteX10" fmla="*/ 614266 w 759182"/>
                <a:gd name="connsiteY10" fmla="*/ 3 h 1163733"/>
                <a:gd name="connsiteX11" fmla="*/ 737269 w 759182"/>
                <a:gd name="connsiteY11" fmla="*/ 73166 h 1163733"/>
                <a:gd name="connsiteX12" fmla="*/ 759119 w 759182"/>
                <a:gd name="connsiteY12" fmla="*/ 127342 h 1163733"/>
                <a:gd name="connsiteX0" fmla="*/ 759119 w 759182"/>
                <a:gd name="connsiteY0" fmla="*/ 127342 h 1163733"/>
                <a:gd name="connsiteX1" fmla="*/ 751508 w 759182"/>
                <a:gd name="connsiteY1" fmla="*/ 150912 h 1163733"/>
                <a:gd name="connsiteX2" fmla="*/ 683174 w 759182"/>
                <a:gd name="connsiteY2" fmla="*/ 287663 h 1163733"/>
                <a:gd name="connsiteX3" fmla="*/ 530874 w 759182"/>
                <a:gd name="connsiteY3" fmla="*/ 591526 h 1163733"/>
                <a:gd name="connsiteX4" fmla="*/ 351240 w 759182"/>
                <a:gd name="connsiteY4" fmla="*/ 888433 h 1163733"/>
                <a:gd name="connsiteX5" fmla="*/ 228885 w 759182"/>
                <a:gd name="connsiteY5" fmla="*/ 1163733 h 1163733"/>
                <a:gd name="connsiteX6" fmla="*/ 0 w 759182"/>
                <a:gd name="connsiteY6" fmla="*/ 1127991 h 1163733"/>
                <a:gd name="connsiteX7" fmla="*/ 170810 w 759182"/>
                <a:gd name="connsiteY7" fmla="*/ 745306 h 1163733"/>
                <a:gd name="connsiteX8" fmla="*/ 369572 w 759182"/>
                <a:gd name="connsiteY8" fmla="*/ 235368 h 1163733"/>
                <a:gd name="connsiteX9" fmla="*/ 467368 w 759182"/>
                <a:gd name="connsiteY9" fmla="*/ 70302 h 1163733"/>
                <a:gd name="connsiteX10" fmla="*/ 614266 w 759182"/>
                <a:gd name="connsiteY10" fmla="*/ 3 h 1163733"/>
                <a:gd name="connsiteX11" fmla="*/ 737269 w 759182"/>
                <a:gd name="connsiteY11" fmla="*/ 73166 h 1163733"/>
                <a:gd name="connsiteX12" fmla="*/ 759119 w 759182"/>
                <a:gd name="connsiteY12" fmla="*/ 127342 h 1163733"/>
                <a:gd name="connsiteX0" fmla="*/ 759119 w 759182"/>
                <a:gd name="connsiteY0" fmla="*/ 127342 h 1163733"/>
                <a:gd name="connsiteX1" fmla="*/ 751508 w 759182"/>
                <a:gd name="connsiteY1" fmla="*/ 150912 h 1163733"/>
                <a:gd name="connsiteX2" fmla="*/ 683174 w 759182"/>
                <a:gd name="connsiteY2" fmla="*/ 287663 h 1163733"/>
                <a:gd name="connsiteX3" fmla="*/ 530874 w 759182"/>
                <a:gd name="connsiteY3" fmla="*/ 591526 h 1163733"/>
                <a:gd name="connsiteX4" fmla="*/ 370996 w 759182"/>
                <a:gd name="connsiteY4" fmla="*/ 908188 h 1163733"/>
                <a:gd name="connsiteX5" fmla="*/ 228885 w 759182"/>
                <a:gd name="connsiteY5" fmla="*/ 1163733 h 1163733"/>
                <a:gd name="connsiteX6" fmla="*/ 0 w 759182"/>
                <a:gd name="connsiteY6" fmla="*/ 1127991 h 1163733"/>
                <a:gd name="connsiteX7" fmla="*/ 170810 w 759182"/>
                <a:gd name="connsiteY7" fmla="*/ 745306 h 1163733"/>
                <a:gd name="connsiteX8" fmla="*/ 369572 w 759182"/>
                <a:gd name="connsiteY8" fmla="*/ 235368 h 1163733"/>
                <a:gd name="connsiteX9" fmla="*/ 467368 w 759182"/>
                <a:gd name="connsiteY9" fmla="*/ 70302 h 1163733"/>
                <a:gd name="connsiteX10" fmla="*/ 614266 w 759182"/>
                <a:gd name="connsiteY10" fmla="*/ 3 h 1163733"/>
                <a:gd name="connsiteX11" fmla="*/ 737269 w 759182"/>
                <a:gd name="connsiteY11" fmla="*/ 73166 h 1163733"/>
                <a:gd name="connsiteX12" fmla="*/ 759119 w 759182"/>
                <a:gd name="connsiteY12" fmla="*/ 127342 h 11637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759182" h="1163733">
                  <a:moveTo>
                    <a:pt x="759119" y="127342"/>
                  </a:moveTo>
                  <a:cubicBezTo>
                    <a:pt x="759774" y="136263"/>
                    <a:pt x="755191" y="143465"/>
                    <a:pt x="751508" y="150912"/>
                  </a:cubicBezTo>
                  <a:lnTo>
                    <a:pt x="683174" y="287663"/>
                  </a:lnTo>
                  <a:lnTo>
                    <a:pt x="530874" y="591526"/>
                  </a:lnTo>
                  <a:cubicBezTo>
                    <a:pt x="478844" y="694947"/>
                    <a:pt x="421328" y="812820"/>
                    <a:pt x="370996" y="908188"/>
                  </a:cubicBezTo>
                  <a:cubicBezTo>
                    <a:pt x="320665" y="1003556"/>
                    <a:pt x="231831" y="1160869"/>
                    <a:pt x="228885" y="1163733"/>
                  </a:cubicBezTo>
                  <a:cubicBezTo>
                    <a:pt x="171733" y="1152781"/>
                    <a:pt x="84162" y="1152485"/>
                    <a:pt x="0" y="1127991"/>
                  </a:cubicBezTo>
                  <a:cubicBezTo>
                    <a:pt x="29011" y="1032734"/>
                    <a:pt x="134733" y="837278"/>
                    <a:pt x="170810" y="745306"/>
                  </a:cubicBezTo>
                  <a:cubicBezTo>
                    <a:pt x="206887" y="653334"/>
                    <a:pt x="320146" y="347868"/>
                    <a:pt x="369572" y="235368"/>
                  </a:cubicBezTo>
                  <a:cubicBezTo>
                    <a:pt x="418998" y="122868"/>
                    <a:pt x="422275" y="117767"/>
                    <a:pt x="467368" y="70302"/>
                  </a:cubicBezTo>
                  <a:cubicBezTo>
                    <a:pt x="507222" y="28319"/>
                    <a:pt x="553870" y="330"/>
                    <a:pt x="614266" y="3"/>
                  </a:cubicBezTo>
                  <a:cubicBezTo>
                    <a:pt x="670407" y="-324"/>
                    <a:pt x="710017" y="25945"/>
                    <a:pt x="737269" y="73166"/>
                  </a:cubicBezTo>
                  <a:cubicBezTo>
                    <a:pt x="746925" y="90025"/>
                    <a:pt x="754372" y="108192"/>
                    <a:pt x="759119" y="127342"/>
                  </a:cubicBezTo>
                  <a:close/>
                </a:path>
              </a:pathLst>
            </a:custGeom>
            <a:solidFill>
              <a:srgbClr val="D39064"/>
            </a:solidFill>
            <a:ln w="818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1159" name="Group 26">
            <a:extLst>
              <a:ext uri="{FF2B5EF4-FFF2-40B4-BE49-F238E27FC236}">
                <a16:creationId xmlns:a16="http://schemas.microsoft.com/office/drawing/2014/main" id="{C53E876F-E47C-4741-99A4-52CAF29F5C92}"/>
              </a:ext>
            </a:extLst>
          </p:cNvPr>
          <p:cNvGrpSpPr/>
          <p:nvPr/>
        </p:nvGrpSpPr>
        <p:grpSpPr>
          <a:xfrm flipH="1">
            <a:off x="4003526" y="5226245"/>
            <a:ext cx="1135628" cy="1056733"/>
            <a:chOff x="1954664" y="4708862"/>
            <a:chExt cx="1066829" cy="992714"/>
          </a:xfrm>
        </p:grpSpPr>
        <p:sp>
          <p:nvSpPr>
            <p:cNvPr id="1160" name="Freeform: Shape 30">
              <a:extLst>
                <a:ext uri="{FF2B5EF4-FFF2-40B4-BE49-F238E27FC236}">
                  <a16:creationId xmlns:a16="http://schemas.microsoft.com/office/drawing/2014/main" id="{33856835-66B5-4975-B6BA-C662C47C71CB}"/>
                </a:ext>
              </a:extLst>
            </p:cNvPr>
            <p:cNvSpPr/>
            <p:nvPr/>
          </p:nvSpPr>
          <p:spPr>
            <a:xfrm rot="4500000">
              <a:off x="2081674" y="4761756"/>
              <a:ext cx="812810" cy="1066829"/>
            </a:xfrm>
            <a:custGeom>
              <a:avLst/>
              <a:gdLst>
                <a:gd name="connsiteX0" fmla="*/ 167276 w 1511513"/>
                <a:gd name="connsiteY0" fmla="*/ 1679535 h 1983889"/>
                <a:gd name="connsiteX1" fmla="*/ 257379 w 1511513"/>
                <a:gd name="connsiteY1" fmla="*/ 1587222 h 1983889"/>
                <a:gd name="connsiteX2" fmla="*/ 398795 w 1511513"/>
                <a:gd name="connsiteY2" fmla="*/ 1386638 h 1983889"/>
                <a:gd name="connsiteX3" fmla="*/ 548395 w 1511513"/>
                <a:gd name="connsiteY3" fmla="*/ 1128112 h 1983889"/>
                <a:gd name="connsiteX4" fmla="*/ 665750 w 1511513"/>
                <a:gd name="connsiteY4" fmla="*/ 891765 h 1983889"/>
                <a:gd name="connsiteX5" fmla="*/ 850866 w 1511513"/>
                <a:gd name="connsiteY5" fmla="*/ 500172 h 1983889"/>
                <a:gd name="connsiteX6" fmla="*/ 1019207 w 1511513"/>
                <a:gd name="connsiteY6" fmla="*/ 163982 h 1983889"/>
                <a:gd name="connsiteX7" fmla="*/ 1070682 w 1511513"/>
                <a:gd name="connsiteY7" fmla="*/ 98267 h 1983889"/>
                <a:gd name="connsiteX8" fmla="*/ 1240168 w 1511513"/>
                <a:gd name="connsiteY8" fmla="*/ 6363 h 1983889"/>
                <a:gd name="connsiteX9" fmla="*/ 1261692 w 1511513"/>
                <a:gd name="connsiteY9" fmla="*/ 2680 h 1983889"/>
                <a:gd name="connsiteX10" fmla="*/ 1269548 w 1511513"/>
                <a:gd name="connsiteY10" fmla="*/ 2271 h 1983889"/>
                <a:gd name="connsiteX11" fmla="*/ 1323970 w 1511513"/>
                <a:gd name="connsiteY11" fmla="*/ 2026 h 1983889"/>
                <a:gd name="connsiteX12" fmla="*/ 1413337 w 1511513"/>
                <a:gd name="connsiteY12" fmla="*/ 27804 h 1983889"/>
                <a:gd name="connsiteX13" fmla="*/ 1505323 w 1511513"/>
                <a:gd name="connsiteY13" fmla="*/ 146224 h 1983889"/>
                <a:gd name="connsiteX14" fmla="*/ 1509251 w 1511513"/>
                <a:gd name="connsiteY14" fmla="*/ 158090 h 1983889"/>
                <a:gd name="connsiteX15" fmla="*/ 1508433 w 1511513"/>
                <a:gd name="connsiteY15" fmla="*/ 204083 h 1983889"/>
                <a:gd name="connsiteX16" fmla="*/ 1444681 w 1511513"/>
                <a:gd name="connsiteY16" fmla="*/ 282156 h 1983889"/>
                <a:gd name="connsiteX17" fmla="*/ 1335755 w 1511513"/>
                <a:gd name="connsiteY17" fmla="*/ 397793 h 1983889"/>
                <a:gd name="connsiteX18" fmla="*/ 1172816 w 1511513"/>
                <a:gd name="connsiteY18" fmla="*/ 620555 h 1983889"/>
                <a:gd name="connsiteX19" fmla="*/ 939415 w 1511513"/>
                <a:gd name="connsiteY19" fmla="*/ 1003146 h 1983889"/>
                <a:gd name="connsiteX20" fmla="*/ 735721 w 1511513"/>
                <a:gd name="connsiteY20" fmla="*/ 1337617 h 1983889"/>
                <a:gd name="connsiteX21" fmla="*/ 556005 w 1511513"/>
                <a:gd name="connsiteY21" fmla="*/ 1586976 h 1983889"/>
                <a:gd name="connsiteX22" fmla="*/ 295025 w 1511513"/>
                <a:gd name="connsiteY22" fmla="*/ 1828234 h 1983889"/>
                <a:gd name="connsiteX23" fmla="*/ 47466 w 1511513"/>
                <a:gd name="connsiteY23" fmla="*/ 1972514 h 1983889"/>
                <a:gd name="connsiteX24" fmla="*/ 16040 w 1511513"/>
                <a:gd name="connsiteY24" fmla="*/ 1983889 h 1983889"/>
                <a:gd name="connsiteX25" fmla="*/ 0 w 1511513"/>
                <a:gd name="connsiteY25" fmla="*/ 1981352 h 1983889"/>
                <a:gd name="connsiteX26" fmla="*/ 60723 w 1511513"/>
                <a:gd name="connsiteY26" fmla="*/ 1928976 h 1983889"/>
                <a:gd name="connsiteX27" fmla="*/ 162120 w 1511513"/>
                <a:gd name="connsiteY27" fmla="*/ 1718326 h 1983889"/>
                <a:gd name="connsiteX28" fmla="*/ 167276 w 1511513"/>
                <a:gd name="connsiteY28" fmla="*/ 1679535 h 19838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</a:cxnLst>
              <a:rect l="l" t="t" r="r" b="b"/>
              <a:pathLst>
                <a:path w="1511513" h="1983889">
                  <a:moveTo>
                    <a:pt x="167276" y="1679535"/>
                  </a:moveTo>
                  <a:cubicBezTo>
                    <a:pt x="201321" y="1643445"/>
                    <a:pt x="229064" y="1620693"/>
                    <a:pt x="257379" y="1587222"/>
                  </a:cubicBezTo>
                  <a:cubicBezTo>
                    <a:pt x="310001" y="1524861"/>
                    <a:pt x="354684" y="1455299"/>
                    <a:pt x="398795" y="1386638"/>
                  </a:cubicBezTo>
                  <a:cubicBezTo>
                    <a:pt x="452726" y="1302590"/>
                    <a:pt x="501174" y="1216170"/>
                    <a:pt x="548395" y="1128112"/>
                  </a:cubicBezTo>
                  <a:cubicBezTo>
                    <a:pt x="590705" y="1049139"/>
                    <a:pt x="627613" y="972703"/>
                    <a:pt x="665750" y="891765"/>
                  </a:cubicBezTo>
                  <a:cubicBezTo>
                    <a:pt x="726801" y="762216"/>
                    <a:pt x="790061" y="629803"/>
                    <a:pt x="850866" y="500172"/>
                  </a:cubicBezTo>
                  <a:cubicBezTo>
                    <a:pt x="904552" y="385681"/>
                    <a:pt x="949645" y="270290"/>
                    <a:pt x="1019207" y="163982"/>
                  </a:cubicBezTo>
                  <a:cubicBezTo>
                    <a:pt x="1024690" y="155635"/>
                    <a:pt x="1058162" y="111770"/>
                    <a:pt x="1070682" y="98267"/>
                  </a:cubicBezTo>
                  <a:cubicBezTo>
                    <a:pt x="1117085" y="48018"/>
                    <a:pt x="1174125" y="19375"/>
                    <a:pt x="1240168" y="6363"/>
                  </a:cubicBezTo>
                  <a:cubicBezTo>
                    <a:pt x="1246797" y="2026"/>
                    <a:pt x="1255063" y="7181"/>
                    <a:pt x="1261692" y="2680"/>
                  </a:cubicBezTo>
                  <a:cubicBezTo>
                    <a:pt x="1264311" y="2517"/>
                    <a:pt x="1266930" y="2435"/>
                    <a:pt x="1269548" y="2271"/>
                  </a:cubicBezTo>
                  <a:cubicBezTo>
                    <a:pt x="1287716" y="-839"/>
                    <a:pt x="1305802" y="-593"/>
                    <a:pt x="1323970" y="2026"/>
                  </a:cubicBezTo>
                  <a:cubicBezTo>
                    <a:pt x="1354496" y="8081"/>
                    <a:pt x="1385103" y="12910"/>
                    <a:pt x="1413337" y="27804"/>
                  </a:cubicBezTo>
                  <a:cubicBezTo>
                    <a:pt x="1462194" y="53583"/>
                    <a:pt x="1495993" y="90083"/>
                    <a:pt x="1505323" y="146224"/>
                  </a:cubicBezTo>
                  <a:cubicBezTo>
                    <a:pt x="1505977" y="150315"/>
                    <a:pt x="1507942" y="154162"/>
                    <a:pt x="1509251" y="158090"/>
                  </a:cubicBezTo>
                  <a:cubicBezTo>
                    <a:pt x="1511788" y="173475"/>
                    <a:pt x="1513016" y="188861"/>
                    <a:pt x="1508433" y="204083"/>
                  </a:cubicBezTo>
                  <a:cubicBezTo>
                    <a:pt x="1505404" y="244838"/>
                    <a:pt x="1470296" y="260632"/>
                    <a:pt x="1444681" y="282156"/>
                  </a:cubicBezTo>
                  <a:cubicBezTo>
                    <a:pt x="1403680" y="316609"/>
                    <a:pt x="1369554" y="357201"/>
                    <a:pt x="1335755" y="397793"/>
                  </a:cubicBezTo>
                  <a:cubicBezTo>
                    <a:pt x="1276832" y="468582"/>
                    <a:pt x="1223146" y="543382"/>
                    <a:pt x="1172816" y="620555"/>
                  </a:cubicBezTo>
                  <a:cubicBezTo>
                    <a:pt x="1091142" y="745685"/>
                    <a:pt x="1015361" y="874415"/>
                    <a:pt x="939415" y="1003146"/>
                  </a:cubicBezTo>
                  <a:cubicBezTo>
                    <a:pt x="873045" y="1115591"/>
                    <a:pt x="805774" y="1227381"/>
                    <a:pt x="735721" y="1337617"/>
                  </a:cubicBezTo>
                  <a:cubicBezTo>
                    <a:pt x="680644" y="1424365"/>
                    <a:pt x="621148" y="1507758"/>
                    <a:pt x="556005" y="1586976"/>
                  </a:cubicBezTo>
                  <a:cubicBezTo>
                    <a:pt x="479978" y="1679453"/>
                    <a:pt x="392739" y="1758181"/>
                    <a:pt x="295025" y="1828234"/>
                  </a:cubicBezTo>
                  <a:cubicBezTo>
                    <a:pt x="216297" y="1884702"/>
                    <a:pt x="134705" y="1930940"/>
                    <a:pt x="47466" y="1972514"/>
                  </a:cubicBezTo>
                  <a:cubicBezTo>
                    <a:pt x="38054" y="1977015"/>
                    <a:pt x="25860" y="1980370"/>
                    <a:pt x="16040" y="1983889"/>
                  </a:cubicBezTo>
                  <a:cubicBezTo>
                    <a:pt x="-7775" y="1981598"/>
                    <a:pt x="7120" y="1984707"/>
                    <a:pt x="0" y="1981352"/>
                  </a:cubicBezTo>
                  <a:cubicBezTo>
                    <a:pt x="18577" y="1969731"/>
                    <a:pt x="49921" y="1939861"/>
                    <a:pt x="60723" y="1928976"/>
                  </a:cubicBezTo>
                  <a:cubicBezTo>
                    <a:pt x="118501" y="1870708"/>
                    <a:pt x="149026" y="1798281"/>
                    <a:pt x="162120" y="1718326"/>
                  </a:cubicBezTo>
                  <a:cubicBezTo>
                    <a:pt x="163921" y="1707114"/>
                    <a:pt x="165394" y="1692138"/>
                    <a:pt x="167276" y="1679535"/>
                  </a:cubicBezTo>
                  <a:close/>
                </a:path>
              </a:pathLst>
            </a:custGeom>
            <a:solidFill>
              <a:srgbClr val="E1AF8E"/>
            </a:solidFill>
            <a:ln w="818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61" name="Freeform: Shape 31">
              <a:extLst>
                <a:ext uri="{FF2B5EF4-FFF2-40B4-BE49-F238E27FC236}">
                  <a16:creationId xmlns:a16="http://schemas.microsoft.com/office/drawing/2014/main" id="{FD8507AB-5465-421D-AC42-1FF414EA1518}"/>
                </a:ext>
              </a:extLst>
            </p:cNvPr>
            <p:cNvSpPr/>
            <p:nvPr/>
          </p:nvSpPr>
          <p:spPr>
            <a:xfrm rot="4500000">
              <a:off x="2221090" y="4668309"/>
              <a:ext cx="609914" cy="905945"/>
            </a:xfrm>
            <a:custGeom>
              <a:avLst/>
              <a:gdLst>
                <a:gd name="connsiteX0" fmla="*/ 76027 w 1005786"/>
                <a:gd name="connsiteY0" fmla="*/ 1512598 h 1681837"/>
                <a:gd name="connsiteX1" fmla="*/ 89121 w 1005786"/>
                <a:gd name="connsiteY1" fmla="*/ 1490092 h 1681837"/>
                <a:gd name="connsiteX2" fmla="*/ 48530 w 1005786"/>
                <a:gd name="connsiteY2" fmla="*/ 1224529 h 1681837"/>
                <a:gd name="connsiteX3" fmla="*/ 0 w 1005786"/>
                <a:gd name="connsiteY3" fmla="*/ 1159222 h 1681837"/>
                <a:gd name="connsiteX4" fmla="*/ 24306 w 1005786"/>
                <a:gd name="connsiteY4" fmla="*/ 1120513 h 1681837"/>
                <a:gd name="connsiteX5" fmla="*/ 224235 w 1005786"/>
                <a:gd name="connsiteY5" fmla="*/ 771311 h 1681837"/>
                <a:gd name="connsiteX6" fmla="*/ 363850 w 1005786"/>
                <a:gd name="connsiteY6" fmla="*/ 489299 h 1681837"/>
                <a:gd name="connsiteX7" fmla="*/ 416799 w 1005786"/>
                <a:gd name="connsiteY7" fmla="*/ 389538 h 1681837"/>
                <a:gd name="connsiteX8" fmla="*/ 429484 w 1005786"/>
                <a:gd name="connsiteY8" fmla="*/ 374071 h 1681837"/>
                <a:gd name="connsiteX9" fmla="*/ 589723 w 1005786"/>
                <a:gd name="connsiteY9" fmla="*/ 128476 h 1681837"/>
                <a:gd name="connsiteX10" fmla="*/ 765265 w 1005786"/>
                <a:gd name="connsiteY10" fmla="*/ 5883 h 1681837"/>
                <a:gd name="connsiteX11" fmla="*/ 965848 w 1005786"/>
                <a:gd name="connsiteY11" fmla="*/ 61697 h 1681837"/>
                <a:gd name="connsiteX12" fmla="*/ 1005785 w 1005786"/>
                <a:gd name="connsiteY12" fmla="*/ 141161 h 1681837"/>
                <a:gd name="connsiteX13" fmla="*/ 996292 w 1005786"/>
                <a:gd name="connsiteY13" fmla="*/ 166122 h 1681837"/>
                <a:gd name="connsiteX14" fmla="*/ 853731 w 1005786"/>
                <a:gd name="connsiteY14" fmla="*/ 443961 h 1681837"/>
                <a:gd name="connsiteX15" fmla="*/ 783187 w 1005786"/>
                <a:gd name="connsiteY15" fmla="*/ 598470 h 1681837"/>
                <a:gd name="connsiteX16" fmla="*/ 553141 w 1005786"/>
                <a:gd name="connsiteY16" fmla="*/ 1083768 h 1681837"/>
                <a:gd name="connsiteX17" fmla="*/ 272274 w 1005786"/>
                <a:gd name="connsiteY17" fmla="*/ 1539850 h 1681837"/>
                <a:gd name="connsiteX18" fmla="*/ 160402 w 1005786"/>
                <a:gd name="connsiteY18" fmla="*/ 1669889 h 1681837"/>
                <a:gd name="connsiteX19" fmla="*/ 144280 w 1005786"/>
                <a:gd name="connsiteY19" fmla="*/ 1681838 h 1681837"/>
                <a:gd name="connsiteX20" fmla="*/ 76027 w 1005786"/>
                <a:gd name="connsiteY20" fmla="*/ 1512598 h 1681837"/>
                <a:gd name="connsiteX0" fmla="*/ 204443 w 1134202"/>
                <a:gd name="connsiteY0" fmla="*/ 1512598 h 1681837"/>
                <a:gd name="connsiteX1" fmla="*/ 217537 w 1134202"/>
                <a:gd name="connsiteY1" fmla="*/ 1490092 h 1681837"/>
                <a:gd name="connsiteX2" fmla="*/ 176946 w 1134202"/>
                <a:gd name="connsiteY2" fmla="*/ 1224529 h 1681837"/>
                <a:gd name="connsiteX3" fmla="*/ 0 w 1134202"/>
                <a:gd name="connsiteY3" fmla="*/ 1440747 h 1681837"/>
                <a:gd name="connsiteX4" fmla="*/ 152722 w 1134202"/>
                <a:gd name="connsiteY4" fmla="*/ 1120513 h 1681837"/>
                <a:gd name="connsiteX5" fmla="*/ 352651 w 1134202"/>
                <a:gd name="connsiteY5" fmla="*/ 771311 h 1681837"/>
                <a:gd name="connsiteX6" fmla="*/ 492266 w 1134202"/>
                <a:gd name="connsiteY6" fmla="*/ 489299 h 1681837"/>
                <a:gd name="connsiteX7" fmla="*/ 545215 w 1134202"/>
                <a:gd name="connsiteY7" fmla="*/ 389538 h 1681837"/>
                <a:gd name="connsiteX8" fmla="*/ 557900 w 1134202"/>
                <a:gd name="connsiteY8" fmla="*/ 374071 h 1681837"/>
                <a:gd name="connsiteX9" fmla="*/ 718139 w 1134202"/>
                <a:gd name="connsiteY9" fmla="*/ 128476 h 1681837"/>
                <a:gd name="connsiteX10" fmla="*/ 893681 w 1134202"/>
                <a:gd name="connsiteY10" fmla="*/ 5883 h 1681837"/>
                <a:gd name="connsiteX11" fmla="*/ 1094264 w 1134202"/>
                <a:gd name="connsiteY11" fmla="*/ 61697 h 1681837"/>
                <a:gd name="connsiteX12" fmla="*/ 1134201 w 1134202"/>
                <a:gd name="connsiteY12" fmla="*/ 141161 h 1681837"/>
                <a:gd name="connsiteX13" fmla="*/ 1124708 w 1134202"/>
                <a:gd name="connsiteY13" fmla="*/ 166122 h 1681837"/>
                <a:gd name="connsiteX14" fmla="*/ 982147 w 1134202"/>
                <a:gd name="connsiteY14" fmla="*/ 443961 h 1681837"/>
                <a:gd name="connsiteX15" fmla="*/ 911603 w 1134202"/>
                <a:gd name="connsiteY15" fmla="*/ 598470 h 1681837"/>
                <a:gd name="connsiteX16" fmla="*/ 681557 w 1134202"/>
                <a:gd name="connsiteY16" fmla="*/ 1083768 h 1681837"/>
                <a:gd name="connsiteX17" fmla="*/ 400690 w 1134202"/>
                <a:gd name="connsiteY17" fmla="*/ 1539850 h 1681837"/>
                <a:gd name="connsiteX18" fmla="*/ 288818 w 1134202"/>
                <a:gd name="connsiteY18" fmla="*/ 1669889 h 1681837"/>
                <a:gd name="connsiteX19" fmla="*/ 272696 w 1134202"/>
                <a:gd name="connsiteY19" fmla="*/ 1681838 h 1681837"/>
                <a:gd name="connsiteX20" fmla="*/ 204443 w 1134202"/>
                <a:gd name="connsiteY20" fmla="*/ 1512598 h 1681837"/>
                <a:gd name="connsiteX0" fmla="*/ 205217 w 1134976"/>
                <a:gd name="connsiteY0" fmla="*/ 1512598 h 1681837"/>
                <a:gd name="connsiteX1" fmla="*/ 218311 w 1134976"/>
                <a:gd name="connsiteY1" fmla="*/ 1490092 h 1681837"/>
                <a:gd name="connsiteX2" fmla="*/ 774 w 1134976"/>
                <a:gd name="connsiteY2" fmla="*/ 1440747 h 1681837"/>
                <a:gd name="connsiteX3" fmla="*/ 153496 w 1134976"/>
                <a:gd name="connsiteY3" fmla="*/ 1120513 h 1681837"/>
                <a:gd name="connsiteX4" fmla="*/ 353425 w 1134976"/>
                <a:gd name="connsiteY4" fmla="*/ 771311 h 1681837"/>
                <a:gd name="connsiteX5" fmla="*/ 493040 w 1134976"/>
                <a:gd name="connsiteY5" fmla="*/ 489299 h 1681837"/>
                <a:gd name="connsiteX6" fmla="*/ 545989 w 1134976"/>
                <a:gd name="connsiteY6" fmla="*/ 389538 h 1681837"/>
                <a:gd name="connsiteX7" fmla="*/ 558674 w 1134976"/>
                <a:gd name="connsiteY7" fmla="*/ 374071 h 1681837"/>
                <a:gd name="connsiteX8" fmla="*/ 718913 w 1134976"/>
                <a:gd name="connsiteY8" fmla="*/ 128476 h 1681837"/>
                <a:gd name="connsiteX9" fmla="*/ 894455 w 1134976"/>
                <a:gd name="connsiteY9" fmla="*/ 5883 h 1681837"/>
                <a:gd name="connsiteX10" fmla="*/ 1095038 w 1134976"/>
                <a:gd name="connsiteY10" fmla="*/ 61697 h 1681837"/>
                <a:gd name="connsiteX11" fmla="*/ 1134975 w 1134976"/>
                <a:gd name="connsiteY11" fmla="*/ 141161 h 1681837"/>
                <a:gd name="connsiteX12" fmla="*/ 1125482 w 1134976"/>
                <a:gd name="connsiteY12" fmla="*/ 166122 h 1681837"/>
                <a:gd name="connsiteX13" fmla="*/ 982921 w 1134976"/>
                <a:gd name="connsiteY13" fmla="*/ 443961 h 1681837"/>
                <a:gd name="connsiteX14" fmla="*/ 912377 w 1134976"/>
                <a:gd name="connsiteY14" fmla="*/ 598470 h 1681837"/>
                <a:gd name="connsiteX15" fmla="*/ 682331 w 1134976"/>
                <a:gd name="connsiteY15" fmla="*/ 1083768 h 1681837"/>
                <a:gd name="connsiteX16" fmla="*/ 401464 w 1134976"/>
                <a:gd name="connsiteY16" fmla="*/ 1539850 h 1681837"/>
                <a:gd name="connsiteX17" fmla="*/ 289592 w 1134976"/>
                <a:gd name="connsiteY17" fmla="*/ 1669889 h 1681837"/>
                <a:gd name="connsiteX18" fmla="*/ 273470 w 1134976"/>
                <a:gd name="connsiteY18" fmla="*/ 1681838 h 1681837"/>
                <a:gd name="connsiteX19" fmla="*/ 205217 w 1134976"/>
                <a:gd name="connsiteY19" fmla="*/ 1512598 h 1681837"/>
                <a:gd name="connsiteX0" fmla="*/ 273470 w 1134976"/>
                <a:gd name="connsiteY0" fmla="*/ 1681838 h 1681837"/>
                <a:gd name="connsiteX1" fmla="*/ 218311 w 1134976"/>
                <a:gd name="connsiteY1" fmla="*/ 1490092 h 1681837"/>
                <a:gd name="connsiteX2" fmla="*/ 774 w 1134976"/>
                <a:gd name="connsiteY2" fmla="*/ 1440747 h 1681837"/>
                <a:gd name="connsiteX3" fmla="*/ 153496 w 1134976"/>
                <a:gd name="connsiteY3" fmla="*/ 1120513 h 1681837"/>
                <a:gd name="connsiteX4" fmla="*/ 353425 w 1134976"/>
                <a:gd name="connsiteY4" fmla="*/ 771311 h 1681837"/>
                <a:gd name="connsiteX5" fmla="*/ 493040 w 1134976"/>
                <a:gd name="connsiteY5" fmla="*/ 489299 h 1681837"/>
                <a:gd name="connsiteX6" fmla="*/ 545989 w 1134976"/>
                <a:gd name="connsiteY6" fmla="*/ 389538 h 1681837"/>
                <a:gd name="connsiteX7" fmla="*/ 558674 w 1134976"/>
                <a:gd name="connsiteY7" fmla="*/ 374071 h 1681837"/>
                <a:gd name="connsiteX8" fmla="*/ 718913 w 1134976"/>
                <a:gd name="connsiteY8" fmla="*/ 128476 h 1681837"/>
                <a:gd name="connsiteX9" fmla="*/ 894455 w 1134976"/>
                <a:gd name="connsiteY9" fmla="*/ 5883 h 1681837"/>
                <a:gd name="connsiteX10" fmla="*/ 1095038 w 1134976"/>
                <a:gd name="connsiteY10" fmla="*/ 61697 h 1681837"/>
                <a:gd name="connsiteX11" fmla="*/ 1134975 w 1134976"/>
                <a:gd name="connsiteY11" fmla="*/ 141161 h 1681837"/>
                <a:gd name="connsiteX12" fmla="*/ 1125482 w 1134976"/>
                <a:gd name="connsiteY12" fmla="*/ 166122 h 1681837"/>
                <a:gd name="connsiteX13" fmla="*/ 982921 w 1134976"/>
                <a:gd name="connsiteY13" fmla="*/ 443961 h 1681837"/>
                <a:gd name="connsiteX14" fmla="*/ 912377 w 1134976"/>
                <a:gd name="connsiteY14" fmla="*/ 598470 h 1681837"/>
                <a:gd name="connsiteX15" fmla="*/ 682331 w 1134976"/>
                <a:gd name="connsiteY15" fmla="*/ 1083768 h 1681837"/>
                <a:gd name="connsiteX16" fmla="*/ 401464 w 1134976"/>
                <a:gd name="connsiteY16" fmla="*/ 1539850 h 1681837"/>
                <a:gd name="connsiteX17" fmla="*/ 289592 w 1134976"/>
                <a:gd name="connsiteY17" fmla="*/ 1669889 h 1681837"/>
                <a:gd name="connsiteX18" fmla="*/ 273470 w 1134976"/>
                <a:gd name="connsiteY18" fmla="*/ 1681838 h 1681837"/>
                <a:gd name="connsiteX0" fmla="*/ 272696 w 1134202"/>
                <a:gd name="connsiteY0" fmla="*/ 1681838 h 1681837"/>
                <a:gd name="connsiteX1" fmla="*/ 217537 w 1134202"/>
                <a:gd name="connsiteY1" fmla="*/ 1490092 h 1681837"/>
                <a:gd name="connsiteX2" fmla="*/ 0 w 1134202"/>
                <a:gd name="connsiteY2" fmla="*/ 1440747 h 1681837"/>
                <a:gd name="connsiteX3" fmla="*/ 152722 w 1134202"/>
                <a:gd name="connsiteY3" fmla="*/ 1120513 h 1681837"/>
                <a:gd name="connsiteX4" fmla="*/ 352651 w 1134202"/>
                <a:gd name="connsiteY4" fmla="*/ 771311 h 1681837"/>
                <a:gd name="connsiteX5" fmla="*/ 492266 w 1134202"/>
                <a:gd name="connsiteY5" fmla="*/ 489299 h 1681837"/>
                <a:gd name="connsiteX6" fmla="*/ 545215 w 1134202"/>
                <a:gd name="connsiteY6" fmla="*/ 389538 h 1681837"/>
                <a:gd name="connsiteX7" fmla="*/ 557900 w 1134202"/>
                <a:gd name="connsiteY7" fmla="*/ 374071 h 1681837"/>
                <a:gd name="connsiteX8" fmla="*/ 718139 w 1134202"/>
                <a:gd name="connsiteY8" fmla="*/ 128476 h 1681837"/>
                <a:gd name="connsiteX9" fmla="*/ 893681 w 1134202"/>
                <a:gd name="connsiteY9" fmla="*/ 5883 h 1681837"/>
                <a:gd name="connsiteX10" fmla="*/ 1094264 w 1134202"/>
                <a:gd name="connsiteY10" fmla="*/ 61697 h 1681837"/>
                <a:gd name="connsiteX11" fmla="*/ 1134201 w 1134202"/>
                <a:gd name="connsiteY11" fmla="*/ 141161 h 1681837"/>
                <a:gd name="connsiteX12" fmla="*/ 1124708 w 1134202"/>
                <a:gd name="connsiteY12" fmla="*/ 166122 h 1681837"/>
                <a:gd name="connsiteX13" fmla="*/ 982147 w 1134202"/>
                <a:gd name="connsiteY13" fmla="*/ 443961 h 1681837"/>
                <a:gd name="connsiteX14" fmla="*/ 911603 w 1134202"/>
                <a:gd name="connsiteY14" fmla="*/ 598470 h 1681837"/>
                <a:gd name="connsiteX15" fmla="*/ 681557 w 1134202"/>
                <a:gd name="connsiteY15" fmla="*/ 1083768 h 1681837"/>
                <a:gd name="connsiteX16" fmla="*/ 400690 w 1134202"/>
                <a:gd name="connsiteY16" fmla="*/ 1539850 h 1681837"/>
                <a:gd name="connsiteX17" fmla="*/ 288818 w 1134202"/>
                <a:gd name="connsiteY17" fmla="*/ 1669889 h 1681837"/>
                <a:gd name="connsiteX18" fmla="*/ 272696 w 1134202"/>
                <a:gd name="connsiteY18" fmla="*/ 1681838 h 1681837"/>
                <a:gd name="connsiteX0" fmla="*/ 272696 w 1134202"/>
                <a:gd name="connsiteY0" fmla="*/ 1681838 h 1681837"/>
                <a:gd name="connsiteX1" fmla="*/ 217537 w 1134202"/>
                <a:gd name="connsiteY1" fmla="*/ 1490092 h 1681837"/>
                <a:gd name="connsiteX2" fmla="*/ 0 w 1134202"/>
                <a:gd name="connsiteY2" fmla="*/ 1440747 h 1681837"/>
                <a:gd name="connsiteX3" fmla="*/ 152722 w 1134202"/>
                <a:gd name="connsiteY3" fmla="*/ 1120513 h 1681837"/>
                <a:gd name="connsiteX4" fmla="*/ 352651 w 1134202"/>
                <a:gd name="connsiteY4" fmla="*/ 771311 h 1681837"/>
                <a:gd name="connsiteX5" fmla="*/ 492266 w 1134202"/>
                <a:gd name="connsiteY5" fmla="*/ 489299 h 1681837"/>
                <a:gd name="connsiteX6" fmla="*/ 545215 w 1134202"/>
                <a:gd name="connsiteY6" fmla="*/ 389538 h 1681837"/>
                <a:gd name="connsiteX7" fmla="*/ 557900 w 1134202"/>
                <a:gd name="connsiteY7" fmla="*/ 374071 h 1681837"/>
                <a:gd name="connsiteX8" fmla="*/ 718139 w 1134202"/>
                <a:gd name="connsiteY8" fmla="*/ 128476 h 1681837"/>
                <a:gd name="connsiteX9" fmla="*/ 893681 w 1134202"/>
                <a:gd name="connsiteY9" fmla="*/ 5883 h 1681837"/>
                <a:gd name="connsiteX10" fmla="*/ 1094264 w 1134202"/>
                <a:gd name="connsiteY10" fmla="*/ 61697 h 1681837"/>
                <a:gd name="connsiteX11" fmla="*/ 1134201 w 1134202"/>
                <a:gd name="connsiteY11" fmla="*/ 141161 h 1681837"/>
                <a:gd name="connsiteX12" fmla="*/ 1124708 w 1134202"/>
                <a:gd name="connsiteY12" fmla="*/ 166122 h 1681837"/>
                <a:gd name="connsiteX13" fmla="*/ 982147 w 1134202"/>
                <a:gd name="connsiteY13" fmla="*/ 443961 h 1681837"/>
                <a:gd name="connsiteX14" fmla="*/ 911603 w 1134202"/>
                <a:gd name="connsiteY14" fmla="*/ 598470 h 1681837"/>
                <a:gd name="connsiteX15" fmla="*/ 681557 w 1134202"/>
                <a:gd name="connsiteY15" fmla="*/ 1083768 h 1681837"/>
                <a:gd name="connsiteX16" fmla="*/ 400690 w 1134202"/>
                <a:gd name="connsiteY16" fmla="*/ 1539850 h 1681837"/>
                <a:gd name="connsiteX17" fmla="*/ 288818 w 1134202"/>
                <a:gd name="connsiteY17" fmla="*/ 1669889 h 1681837"/>
                <a:gd name="connsiteX18" fmla="*/ 272696 w 1134202"/>
                <a:gd name="connsiteY18" fmla="*/ 1681838 h 1681837"/>
                <a:gd name="connsiteX0" fmla="*/ 272696 w 1134202"/>
                <a:gd name="connsiteY0" fmla="*/ 1681838 h 1681837"/>
                <a:gd name="connsiteX1" fmla="*/ 217537 w 1134202"/>
                <a:gd name="connsiteY1" fmla="*/ 1490092 h 1681837"/>
                <a:gd name="connsiteX2" fmla="*/ 0 w 1134202"/>
                <a:gd name="connsiteY2" fmla="*/ 1425930 h 1681837"/>
                <a:gd name="connsiteX3" fmla="*/ 152722 w 1134202"/>
                <a:gd name="connsiteY3" fmla="*/ 1120513 h 1681837"/>
                <a:gd name="connsiteX4" fmla="*/ 352651 w 1134202"/>
                <a:gd name="connsiteY4" fmla="*/ 771311 h 1681837"/>
                <a:gd name="connsiteX5" fmla="*/ 492266 w 1134202"/>
                <a:gd name="connsiteY5" fmla="*/ 489299 h 1681837"/>
                <a:gd name="connsiteX6" fmla="*/ 545215 w 1134202"/>
                <a:gd name="connsiteY6" fmla="*/ 389538 h 1681837"/>
                <a:gd name="connsiteX7" fmla="*/ 557900 w 1134202"/>
                <a:gd name="connsiteY7" fmla="*/ 374071 h 1681837"/>
                <a:gd name="connsiteX8" fmla="*/ 718139 w 1134202"/>
                <a:gd name="connsiteY8" fmla="*/ 128476 h 1681837"/>
                <a:gd name="connsiteX9" fmla="*/ 893681 w 1134202"/>
                <a:gd name="connsiteY9" fmla="*/ 5883 h 1681837"/>
                <a:gd name="connsiteX10" fmla="*/ 1094264 w 1134202"/>
                <a:gd name="connsiteY10" fmla="*/ 61697 h 1681837"/>
                <a:gd name="connsiteX11" fmla="*/ 1134201 w 1134202"/>
                <a:gd name="connsiteY11" fmla="*/ 141161 h 1681837"/>
                <a:gd name="connsiteX12" fmla="*/ 1124708 w 1134202"/>
                <a:gd name="connsiteY12" fmla="*/ 166122 h 1681837"/>
                <a:gd name="connsiteX13" fmla="*/ 982147 w 1134202"/>
                <a:gd name="connsiteY13" fmla="*/ 443961 h 1681837"/>
                <a:gd name="connsiteX14" fmla="*/ 911603 w 1134202"/>
                <a:gd name="connsiteY14" fmla="*/ 598470 h 1681837"/>
                <a:gd name="connsiteX15" fmla="*/ 681557 w 1134202"/>
                <a:gd name="connsiteY15" fmla="*/ 1083768 h 1681837"/>
                <a:gd name="connsiteX16" fmla="*/ 400690 w 1134202"/>
                <a:gd name="connsiteY16" fmla="*/ 1539850 h 1681837"/>
                <a:gd name="connsiteX17" fmla="*/ 288818 w 1134202"/>
                <a:gd name="connsiteY17" fmla="*/ 1669889 h 1681837"/>
                <a:gd name="connsiteX18" fmla="*/ 272696 w 1134202"/>
                <a:gd name="connsiteY18" fmla="*/ 1681838 h 1681837"/>
                <a:gd name="connsiteX0" fmla="*/ 272696 w 1134202"/>
                <a:gd name="connsiteY0" fmla="*/ 1681838 h 1681837"/>
                <a:gd name="connsiteX1" fmla="*/ 202720 w 1134202"/>
                <a:gd name="connsiteY1" fmla="*/ 1504908 h 1681837"/>
                <a:gd name="connsiteX2" fmla="*/ 0 w 1134202"/>
                <a:gd name="connsiteY2" fmla="*/ 1425930 h 1681837"/>
                <a:gd name="connsiteX3" fmla="*/ 152722 w 1134202"/>
                <a:gd name="connsiteY3" fmla="*/ 1120513 h 1681837"/>
                <a:gd name="connsiteX4" fmla="*/ 352651 w 1134202"/>
                <a:gd name="connsiteY4" fmla="*/ 771311 h 1681837"/>
                <a:gd name="connsiteX5" fmla="*/ 492266 w 1134202"/>
                <a:gd name="connsiteY5" fmla="*/ 489299 h 1681837"/>
                <a:gd name="connsiteX6" fmla="*/ 545215 w 1134202"/>
                <a:gd name="connsiteY6" fmla="*/ 389538 h 1681837"/>
                <a:gd name="connsiteX7" fmla="*/ 557900 w 1134202"/>
                <a:gd name="connsiteY7" fmla="*/ 374071 h 1681837"/>
                <a:gd name="connsiteX8" fmla="*/ 718139 w 1134202"/>
                <a:gd name="connsiteY8" fmla="*/ 128476 h 1681837"/>
                <a:gd name="connsiteX9" fmla="*/ 893681 w 1134202"/>
                <a:gd name="connsiteY9" fmla="*/ 5883 h 1681837"/>
                <a:gd name="connsiteX10" fmla="*/ 1094264 w 1134202"/>
                <a:gd name="connsiteY10" fmla="*/ 61697 h 1681837"/>
                <a:gd name="connsiteX11" fmla="*/ 1134201 w 1134202"/>
                <a:gd name="connsiteY11" fmla="*/ 141161 h 1681837"/>
                <a:gd name="connsiteX12" fmla="*/ 1124708 w 1134202"/>
                <a:gd name="connsiteY12" fmla="*/ 166122 h 1681837"/>
                <a:gd name="connsiteX13" fmla="*/ 982147 w 1134202"/>
                <a:gd name="connsiteY13" fmla="*/ 443961 h 1681837"/>
                <a:gd name="connsiteX14" fmla="*/ 911603 w 1134202"/>
                <a:gd name="connsiteY14" fmla="*/ 598470 h 1681837"/>
                <a:gd name="connsiteX15" fmla="*/ 681557 w 1134202"/>
                <a:gd name="connsiteY15" fmla="*/ 1083768 h 1681837"/>
                <a:gd name="connsiteX16" fmla="*/ 400690 w 1134202"/>
                <a:gd name="connsiteY16" fmla="*/ 1539850 h 1681837"/>
                <a:gd name="connsiteX17" fmla="*/ 288818 w 1134202"/>
                <a:gd name="connsiteY17" fmla="*/ 1669889 h 1681837"/>
                <a:gd name="connsiteX18" fmla="*/ 272696 w 1134202"/>
                <a:gd name="connsiteY18" fmla="*/ 1681838 h 1681837"/>
                <a:gd name="connsiteX0" fmla="*/ 272696 w 1134202"/>
                <a:gd name="connsiteY0" fmla="*/ 1681838 h 1681837"/>
                <a:gd name="connsiteX1" fmla="*/ 202720 w 1134202"/>
                <a:gd name="connsiteY1" fmla="*/ 1504908 h 1681837"/>
                <a:gd name="connsiteX2" fmla="*/ 0 w 1134202"/>
                <a:gd name="connsiteY2" fmla="*/ 1425930 h 1681837"/>
                <a:gd name="connsiteX3" fmla="*/ 157661 w 1134202"/>
                <a:gd name="connsiteY3" fmla="*/ 1135329 h 1681837"/>
                <a:gd name="connsiteX4" fmla="*/ 352651 w 1134202"/>
                <a:gd name="connsiteY4" fmla="*/ 771311 h 1681837"/>
                <a:gd name="connsiteX5" fmla="*/ 492266 w 1134202"/>
                <a:gd name="connsiteY5" fmla="*/ 489299 h 1681837"/>
                <a:gd name="connsiteX6" fmla="*/ 545215 w 1134202"/>
                <a:gd name="connsiteY6" fmla="*/ 389538 h 1681837"/>
                <a:gd name="connsiteX7" fmla="*/ 557900 w 1134202"/>
                <a:gd name="connsiteY7" fmla="*/ 374071 h 1681837"/>
                <a:gd name="connsiteX8" fmla="*/ 718139 w 1134202"/>
                <a:gd name="connsiteY8" fmla="*/ 128476 h 1681837"/>
                <a:gd name="connsiteX9" fmla="*/ 893681 w 1134202"/>
                <a:gd name="connsiteY9" fmla="*/ 5883 h 1681837"/>
                <a:gd name="connsiteX10" fmla="*/ 1094264 w 1134202"/>
                <a:gd name="connsiteY10" fmla="*/ 61697 h 1681837"/>
                <a:gd name="connsiteX11" fmla="*/ 1134201 w 1134202"/>
                <a:gd name="connsiteY11" fmla="*/ 141161 h 1681837"/>
                <a:gd name="connsiteX12" fmla="*/ 1124708 w 1134202"/>
                <a:gd name="connsiteY12" fmla="*/ 166122 h 1681837"/>
                <a:gd name="connsiteX13" fmla="*/ 982147 w 1134202"/>
                <a:gd name="connsiteY13" fmla="*/ 443961 h 1681837"/>
                <a:gd name="connsiteX14" fmla="*/ 911603 w 1134202"/>
                <a:gd name="connsiteY14" fmla="*/ 598470 h 1681837"/>
                <a:gd name="connsiteX15" fmla="*/ 681557 w 1134202"/>
                <a:gd name="connsiteY15" fmla="*/ 1083768 h 1681837"/>
                <a:gd name="connsiteX16" fmla="*/ 400690 w 1134202"/>
                <a:gd name="connsiteY16" fmla="*/ 1539850 h 1681837"/>
                <a:gd name="connsiteX17" fmla="*/ 288818 w 1134202"/>
                <a:gd name="connsiteY17" fmla="*/ 1669889 h 1681837"/>
                <a:gd name="connsiteX18" fmla="*/ 272696 w 1134202"/>
                <a:gd name="connsiteY18" fmla="*/ 1681838 h 1681837"/>
                <a:gd name="connsiteX0" fmla="*/ 272696 w 1134202"/>
                <a:gd name="connsiteY0" fmla="*/ 1681838 h 1681837"/>
                <a:gd name="connsiteX1" fmla="*/ 202720 w 1134202"/>
                <a:gd name="connsiteY1" fmla="*/ 1504908 h 1681837"/>
                <a:gd name="connsiteX2" fmla="*/ 0 w 1134202"/>
                <a:gd name="connsiteY2" fmla="*/ 1425930 h 1681837"/>
                <a:gd name="connsiteX3" fmla="*/ 157661 w 1134202"/>
                <a:gd name="connsiteY3" fmla="*/ 1135329 h 1681837"/>
                <a:gd name="connsiteX4" fmla="*/ 352651 w 1134202"/>
                <a:gd name="connsiteY4" fmla="*/ 771311 h 1681837"/>
                <a:gd name="connsiteX5" fmla="*/ 492266 w 1134202"/>
                <a:gd name="connsiteY5" fmla="*/ 489299 h 1681837"/>
                <a:gd name="connsiteX6" fmla="*/ 545215 w 1134202"/>
                <a:gd name="connsiteY6" fmla="*/ 389538 h 1681837"/>
                <a:gd name="connsiteX7" fmla="*/ 557900 w 1134202"/>
                <a:gd name="connsiteY7" fmla="*/ 374071 h 1681837"/>
                <a:gd name="connsiteX8" fmla="*/ 718139 w 1134202"/>
                <a:gd name="connsiteY8" fmla="*/ 128476 h 1681837"/>
                <a:gd name="connsiteX9" fmla="*/ 893681 w 1134202"/>
                <a:gd name="connsiteY9" fmla="*/ 5883 h 1681837"/>
                <a:gd name="connsiteX10" fmla="*/ 1094264 w 1134202"/>
                <a:gd name="connsiteY10" fmla="*/ 61697 h 1681837"/>
                <a:gd name="connsiteX11" fmla="*/ 1134201 w 1134202"/>
                <a:gd name="connsiteY11" fmla="*/ 141161 h 1681837"/>
                <a:gd name="connsiteX12" fmla="*/ 1124708 w 1134202"/>
                <a:gd name="connsiteY12" fmla="*/ 166122 h 1681837"/>
                <a:gd name="connsiteX13" fmla="*/ 982147 w 1134202"/>
                <a:gd name="connsiteY13" fmla="*/ 443961 h 1681837"/>
                <a:gd name="connsiteX14" fmla="*/ 911603 w 1134202"/>
                <a:gd name="connsiteY14" fmla="*/ 598470 h 1681837"/>
                <a:gd name="connsiteX15" fmla="*/ 681557 w 1134202"/>
                <a:gd name="connsiteY15" fmla="*/ 1083768 h 1681837"/>
                <a:gd name="connsiteX16" fmla="*/ 400690 w 1134202"/>
                <a:gd name="connsiteY16" fmla="*/ 1539850 h 1681837"/>
                <a:gd name="connsiteX17" fmla="*/ 288818 w 1134202"/>
                <a:gd name="connsiteY17" fmla="*/ 1669889 h 1681837"/>
                <a:gd name="connsiteX18" fmla="*/ 272696 w 1134202"/>
                <a:gd name="connsiteY18" fmla="*/ 1681838 h 1681837"/>
                <a:gd name="connsiteX0" fmla="*/ 272696 w 1134202"/>
                <a:gd name="connsiteY0" fmla="*/ 1681838 h 1681837"/>
                <a:gd name="connsiteX1" fmla="*/ 207659 w 1134202"/>
                <a:gd name="connsiteY1" fmla="*/ 1524664 h 1681837"/>
                <a:gd name="connsiteX2" fmla="*/ 0 w 1134202"/>
                <a:gd name="connsiteY2" fmla="*/ 1425930 h 1681837"/>
                <a:gd name="connsiteX3" fmla="*/ 157661 w 1134202"/>
                <a:gd name="connsiteY3" fmla="*/ 1135329 h 1681837"/>
                <a:gd name="connsiteX4" fmla="*/ 352651 w 1134202"/>
                <a:gd name="connsiteY4" fmla="*/ 771311 h 1681837"/>
                <a:gd name="connsiteX5" fmla="*/ 492266 w 1134202"/>
                <a:gd name="connsiteY5" fmla="*/ 489299 h 1681837"/>
                <a:gd name="connsiteX6" fmla="*/ 545215 w 1134202"/>
                <a:gd name="connsiteY6" fmla="*/ 389538 h 1681837"/>
                <a:gd name="connsiteX7" fmla="*/ 557900 w 1134202"/>
                <a:gd name="connsiteY7" fmla="*/ 374071 h 1681837"/>
                <a:gd name="connsiteX8" fmla="*/ 718139 w 1134202"/>
                <a:gd name="connsiteY8" fmla="*/ 128476 h 1681837"/>
                <a:gd name="connsiteX9" fmla="*/ 893681 w 1134202"/>
                <a:gd name="connsiteY9" fmla="*/ 5883 h 1681837"/>
                <a:gd name="connsiteX10" fmla="*/ 1094264 w 1134202"/>
                <a:gd name="connsiteY10" fmla="*/ 61697 h 1681837"/>
                <a:gd name="connsiteX11" fmla="*/ 1134201 w 1134202"/>
                <a:gd name="connsiteY11" fmla="*/ 141161 h 1681837"/>
                <a:gd name="connsiteX12" fmla="*/ 1124708 w 1134202"/>
                <a:gd name="connsiteY12" fmla="*/ 166122 h 1681837"/>
                <a:gd name="connsiteX13" fmla="*/ 982147 w 1134202"/>
                <a:gd name="connsiteY13" fmla="*/ 443961 h 1681837"/>
                <a:gd name="connsiteX14" fmla="*/ 911603 w 1134202"/>
                <a:gd name="connsiteY14" fmla="*/ 598470 h 1681837"/>
                <a:gd name="connsiteX15" fmla="*/ 681557 w 1134202"/>
                <a:gd name="connsiteY15" fmla="*/ 1083768 h 1681837"/>
                <a:gd name="connsiteX16" fmla="*/ 400690 w 1134202"/>
                <a:gd name="connsiteY16" fmla="*/ 1539850 h 1681837"/>
                <a:gd name="connsiteX17" fmla="*/ 288818 w 1134202"/>
                <a:gd name="connsiteY17" fmla="*/ 1669889 h 1681837"/>
                <a:gd name="connsiteX18" fmla="*/ 272696 w 1134202"/>
                <a:gd name="connsiteY18" fmla="*/ 1681838 h 1681837"/>
                <a:gd name="connsiteX0" fmla="*/ 288818 w 1134202"/>
                <a:gd name="connsiteY0" fmla="*/ 1669889 h 1669889"/>
                <a:gd name="connsiteX1" fmla="*/ 207659 w 1134202"/>
                <a:gd name="connsiteY1" fmla="*/ 1524664 h 1669889"/>
                <a:gd name="connsiteX2" fmla="*/ 0 w 1134202"/>
                <a:gd name="connsiteY2" fmla="*/ 1425930 h 1669889"/>
                <a:gd name="connsiteX3" fmla="*/ 157661 w 1134202"/>
                <a:gd name="connsiteY3" fmla="*/ 1135329 h 1669889"/>
                <a:gd name="connsiteX4" fmla="*/ 352651 w 1134202"/>
                <a:gd name="connsiteY4" fmla="*/ 771311 h 1669889"/>
                <a:gd name="connsiteX5" fmla="*/ 492266 w 1134202"/>
                <a:gd name="connsiteY5" fmla="*/ 489299 h 1669889"/>
                <a:gd name="connsiteX6" fmla="*/ 545215 w 1134202"/>
                <a:gd name="connsiteY6" fmla="*/ 389538 h 1669889"/>
                <a:gd name="connsiteX7" fmla="*/ 557900 w 1134202"/>
                <a:gd name="connsiteY7" fmla="*/ 374071 h 1669889"/>
                <a:gd name="connsiteX8" fmla="*/ 718139 w 1134202"/>
                <a:gd name="connsiteY8" fmla="*/ 128476 h 1669889"/>
                <a:gd name="connsiteX9" fmla="*/ 893681 w 1134202"/>
                <a:gd name="connsiteY9" fmla="*/ 5883 h 1669889"/>
                <a:gd name="connsiteX10" fmla="*/ 1094264 w 1134202"/>
                <a:gd name="connsiteY10" fmla="*/ 61697 h 1669889"/>
                <a:gd name="connsiteX11" fmla="*/ 1134201 w 1134202"/>
                <a:gd name="connsiteY11" fmla="*/ 141161 h 1669889"/>
                <a:gd name="connsiteX12" fmla="*/ 1124708 w 1134202"/>
                <a:gd name="connsiteY12" fmla="*/ 166122 h 1669889"/>
                <a:gd name="connsiteX13" fmla="*/ 982147 w 1134202"/>
                <a:gd name="connsiteY13" fmla="*/ 443961 h 1669889"/>
                <a:gd name="connsiteX14" fmla="*/ 911603 w 1134202"/>
                <a:gd name="connsiteY14" fmla="*/ 598470 h 1669889"/>
                <a:gd name="connsiteX15" fmla="*/ 681557 w 1134202"/>
                <a:gd name="connsiteY15" fmla="*/ 1083768 h 1669889"/>
                <a:gd name="connsiteX16" fmla="*/ 400690 w 1134202"/>
                <a:gd name="connsiteY16" fmla="*/ 1539850 h 1669889"/>
                <a:gd name="connsiteX17" fmla="*/ 288818 w 1134202"/>
                <a:gd name="connsiteY17" fmla="*/ 1669889 h 1669889"/>
                <a:gd name="connsiteX0" fmla="*/ 288818 w 1134202"/>
                <a:gd name="connsiteY0" fmla="*/ 1669889 h 1669889"/>
                <a:gd name="connsiteX1" fmla="*/ 207659 w 1134202"/>
                <a:gd name="connsiteY1" fmla="*/ 1524664 h 1669889"/>
                <a:gd name="connsiteX2" fmla="*/ 0 w 1134202"/>
                <a:gd name="connsiteY2" fmla="*/ 1425930 h 1669889"/>
                <a:gd name="connsiteX3" fmla="*/ 157661 w 1134202"/>
                <a:gd name="connsiteY3" fmla="*/ 1135329 h 1669889"/>
                <a:gd name="connsiteX4" fmla="*/ 352651 w 1134202"/>
                <a:gd name="connsiteY4" fmla="*/ 771311 h 1669889"/>
                <a:gd name="connsiteX5" fmla="*/ 492266 w 1134202"/>
                <a:gd name="connsiteY5" fmla="*/ 489299 h 1669889"/>
                <a:gd name="connsiteX6" fmla="*/ 545215 w 1134202"/>
                <a:gd name="connsiteY6" fmla="*/ 389538 h 1669889"/>
                <a:gd name="connsiteX7" fmla="*/ 557900 w 1134202"/>
                <a:gd name="connsiteY7" fmla="*/ 374071 h 1669889"/>
                <a:gd name="connsiteX8" fmla="*/ 718139 w 1134202"/>
                <a:gd name="connsiteY8" fmla="*/ 128476 h 1669889"/>
                <a:gd name="connsiteX9" fmla="*/ 893681 w 1134202"/>
                <a:gd name="connsiteY9" fmla="*/ 5883 h 1669889"/>
                <a:gd name="connsiteX10" fmla="*/ 1094264 w 1134202"/>
                <a:gd name="connsiteY10" fmla="*/ 61697 h 1669889"/>
                <a:gd name="connsiteX11" fmla="*/ 1134201 w 1134202"/>
                <a:gd name="connsiteY11" fmla="*/ 141161 h 1669889"/>
                <a:gd name="connsiteX12" fmla="*/ 1124708 w 1134202"/>
                <a:gd name="connsiteY12" fmla="*/ 166122 h 1669889"/>
                <a:gd name="connsiteX13" fmla="*/ 982147 w 1134202"/>
                <a:gd name="connsiteY13" fmla="*/ 443961 h 1669889"/>
                <a:gd name="connsiteX14" fmla="*/ 911603 w 1134202"/>
                <a:gd name="connsiteY14" fmla="*/ 598470 h 1669889"/>
                <a:gd name="connsiteX15" fmla="*/ 681557 w 1134202"/>
                <a:gd name="connsiteY15" fmla="*/ 1083768 h 1669889"/>
                <a:gd name="connsiteX16" fmla="*/ 400690 w 1134202"/>
                <a:gd name="connsiteY16" fmla="*/ 1539850 h 1669889"/>
                <a:gd name="connsiteX17" fmla="*/ 288818 w 1134202"/>
                <a:gd name="connsiteY17" fmla="*/ 1669889 h 1669889"/>
                <a:gd name="connsiteX0" fmla="*/ 274000 w 1134202"/>
                <a:gd name="connsiteY0" fmla="*/ 1684706 h 1684706"/>
                <a:gd name="connsiteX1" fmla="*/ 207659 w 1134202"/>
                <a:gd name="connsiteY1" fmla="*/ 1524664 h 1684706"/>
                <a:gd name="connsiteX2" fmla="*/ 0 w 1134202"/>
                <a:gd name="connsiteY2" fmla="*/ 1425930 h 1684706"/>
                <a:gd name="connsiteX3" fmla="*/ 157661 w 1134202"/>
                <a:gd name="connsiteY3" fmla="*/ 1135329 h 1684706"/>
                <a:gd name="connsiteX4" fmla="*/ 352651 w 1134202"/>
                <a:gd name="connsiteY4" fmla="*/ 771311 h 1684706"/>
                <a:gd name="connsiteX5" fmla="*/ 492266 w 1134202"/>
                <a:gd name="connsiteY5" fmla="*/ 489299 h 1684706"/>
                <a:gd name="connsiteX6" fmla="*/ 545215 w 1134202"/>
                <a:gd name="connsiteY6" fmla="*/ 389538 h 1684706"/>
                <a:gd name="connsiteX7" fmla="*/ 557900 w 1134202"/>
                <a:gd name="connsiteY7" fmla="*/ 374071 h 1684706"/>
                <a:gd name="connsiteX8" fmla="*/ 718139 w 1134202"/>
                <a:gd name="connsiteY8" fmla="*/ 128476 h 1684706"/>
                <a:gd name="connsiteX9" fmla="*/ 893681 w 1134202"/>
                <a:gd name="connsiteY9" fmla="*/ 5883 h 1684706"/>
                <a:gd name="connsiteX10" fmla="*/ 1094264 w 1134202"/>
                <a:gd name="connsiteY10" fmla="*/ 61697 h 1684706"/>
                <a:gd name="connsiteX11" fmla="*/ 1134201 w 1134202"/>
                <a:gd name="connsiteY11" fmla="*/ 141161 h 1684706"/>
                <a:gd name="connsiteX12" fmla="*/ 1124708 w 1134202"/>
                <a:gd name="connsiteY12" fmla="*/ 166122 h 1684706"/>
                <a:gd name="connsiteX13" fmla="*/ 982147 w 1134202"/>
                <a:gd name="connsiteY13" fmla="*/ 443961 h 1684706"/>
                <a:gd name="connsiteX14" fmla="*/ 911603 w 1134202"/>
                <a:gd name="connsiteY14" fmla="*/ 598470 h 1684706"/>
                <a:gd name="connsiteX15" fmla="*/ 681557 w 1134202"/>
                <a:gd name="connsiteY15" fmla="*/ 1083768 h 1684706"/>
                <a:gd name="connsiteX16" fmla="*/ 400690 w 1134202"/>
                <a:gd name="connsiteY16" fmla="*/ 1539850 h 1684706"/>
                <a:gd name="connsiteX17" fmla="*/ 274000 w 1134202"/>
                <a:gd name="connsiteY17" fmla="*/ 1684706 h 1684706"/>
                <a:gd name="connsiteX0" fmla="*/ 274000 w 1134202"/>
                <a:gd name="connsiteY0" fmla="*/ 1684706 h 1684706"/>
                <a:gd name="connsiteX1" fmla="*/ 207659 w 1134202"/>
                <a:gd name="connsiteY1" fmla="*/ 1524664 h 1684706"/>
                <a:gd name="connsiteX2" fmla="*/ 0 w 1134202"/>
                <a:gd name="connsiteY2" fmla="*/ 1425930 h 1684706"/>
                <a:gd name="connsiteX3" fmla="*/ 157661 w 1134202"/>
                <a:gd name="connsiteY3" fmla="*/ 1135329 h 1684706"/>
                <a:gd name="connsiteX4" fmla="*/ 352651 w 1134202"/>
                <a:gd name="connsiteY4" fmla="*/ 771311 h 1684706"/>
                <a:gd name="connsiteX5" fmla="*/ 492266 w 1134202"/>
                <a:gd name="connsiteY5" fmla="*/ 489299 h 1684706"/>
                <a:gd name="connsiteX6" fmla="*/ 545215 w 1134202"/>
                <a:gd name="connsiteY6" fmla="*/ 389538 h 1684706"/>
                <a:gd name="connsiteX7" fmla="*/ 557900 w 1134202"/>
                <a:gd name="connsiteY7" fmla="*/ 374071 h 1684706"/>
                <a:gd name="connsiteX8" fmla="*/ 718139 w 1134202"/>
                <a:gd name="connsiteY8" fmla="*/ 128476 h 1684706"/>
                <a:gd name="connsiteX9" fmla="*/ 893681 w 1134202"/>
                <a:gd name="connsiteY9" fmla="*/ 5883 h 1684706"/>
                <a:gd name="connsiteX10" fmla="*/ 1094264 w 1134202"/>
                <a:gd name="connsiteY10" fmla="*/ 61697 h 1684706"/>
                <a:gd name="connsiteX11" fmla="*/ 1134201 w 1134202"/>
                <a:gd name="connsiteY11" fmla="*/ 141161 h 1684706"/>
                <a:gd name="connsiteX12" fmla="*/ 1124708 w 1134202"/>
                <a:gd name="connsiteY12" fmla="*/ 166122 h 1684706"/>
                <a:gd name="connsiteX13" fmla="*/ 982147 w 1134202"/>
                <a:gd name="connsiteY13" fmla="*/ 443961 h 1684706"/>
                <a:gd name="connsiteX14" fmla="*/ 911603 w 1134202"/>
                <a:gd name="connsiteY14" fmla="*/ 598470 h 1684706"/>
                <a:gd name="connsiteX15" fmla="*/ 681557 w 1134202"/>
                <a:gd name="connsiteY15" fmla="*/ 1083768 h 1684706"/>
                <a:gd name="connsiteX16" fmla="*/ 400690 w 1134202"/>
                <a:gd name="connsiteY16" fmla="*/ 1539850 h 1684706"/>
                <a:gd name="connsiteX17" fmla="*/ 274000 w 1134202"/>
                <a:gd name="connsiteY17" fmla="*/ 1684706 h 16847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134202" h="1684706">
                  <a:moveTo>
                    <a:pt x="274000" y="1684706"/>
                  </a:moveTo>
                  <a:cubicBezTo>
                    <a:pt x="271460" y="1578453"/>
                    <a:pt x="253326" y="1567793"/>
                    <a:pt x="207659" y="1524664"/>
                  </a:cubicBezTo>
                  <a:cubicBezTo>
                    <a:pt x="161992" y="1481535"/>
                    <a:pt x="84888" y="1433197"/>
                    <a:pt x="0" y="1425930"/>
                  </a:cubicBezTo>
                  <a:cubicBezTo>
                    <a:pt x="38588" y="1334700"/>
                    <a:pt x="98886" y="1244432"/>
                    <a:pt x="157661" y="1135329"/>
                  </a:cubicBezTo>
                  <a:cubicBezTo>
                    <a:pt x="216436" y="1026226"/>
                    <a:pt x="296884" y="878983"/>
                    <a:pt x="352651" y="771311"/>
                  </a:cubicBezTo>
                  <a:cubicBezTo>
                    <a:pt x="408419" y="663639"/>
                    <a:pt x="447583" y="584230"/>
                    <a:pt x="492266" y="489299"/>
                  </a:cubicBezTo>
                  <a:cubicBezTo>
                    <a:pt x="508225" y="455418"/>
                    <a:pt x="525247" y="421619"/>
                    <a:pt x="545215" y="389538"/>
                  </a:cubicBezTo>
                  <a:cubicBezTo>
                    <a:pt x="553644" y="387820"/>
                    <a:pt x="554626" y="379800"/>
                    <a:pt x="557900" y="374071"/>
                  </a:cubicBezTo>
                  <a:cubicBezTo>
                    <a:pt x="605448" y="288387"/>
                    <a:pt x="654387" y="203522"/>
                    <a:pt x="718139" y="128476"/>
                  </a:cubicBezTo>
                  <a:cubicBezTo>
                    <a:pt x="765768" y="72417"/>
                    <a:pt x="818226" y="21269"/>
                    <a:pt x="893681" y="5883"/>
                  </a:cubicBezTo>
                  <a:cubicBezTo>
                    <a:pt x="969217" y="-9502"/>
                    <a:pt x="1038451" y="4001"/>
                    <a:pt x="1094264" y="61697"/>
                  </a:cubicBezTo>
                  <a:cubicBezTo>
                    <a:pt x="1115706" y="83875"/>
                    <a:pt x="1127818" y="111209"/>
                    <a:pt x="1134201" y="141161"/>
                  </a:cubicBezTo>
                  <a:cubicBezTo>
                    <a:pt x="1134283" y="150736"/>
                    <a:pt x="1129618" y="158265"/>
                    <a:pt x="1124708" y="166122"/>
                  </a:cubicBezTo>
                  <a:cubicBezTo>
                    <a:pt x="1068895" y="254425"/>
                    <a:pt x="1025603" y="349274"/>
                    <a:pt x="982147" y="443961"/>
                  </a:cubicBezTo>
                  <a:cubicBezTo>
                    <a:pt x="958496" y="495437"/>
                    <a:pt x="935418" y="547076"/>
                    <a:pt x="911603" y="598470"/>
                  </a:cubicBezTo>
                  <a:cubicBezTo>
                    <a:pt x="836476" y="761000"/>
                    <a:pt x="763231" y="924430"/>
                    <a:pt x="681557" y="1083768"/>
                  </a:cubicBezTo>
                  <a:cubicBezTo>
                    <a:pt x="599883" y="1243106"/>
                    <a:pt x="468616" y="1439694"/>
                    <a:pt x="400690" y="1539850"/>
                  </a:cubicBezTo>
                  <a:cubicBezTo>
                    <a:pt x="332764" y="1640006"/>
                    <a:pt x="313855" y="1643542"/>
                    <a:pt x="274000" y="1684706"/>
                  </a:cubicBezTo>
                  <a:close/>
                </a:path>
              </a:pathLst>
            </a:custGeom>
            <a:solidFill>
              <a:srgbClr val="DB9F78"/>
            </a:solidFill>
            <a:ln w="818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162" name="Freeform: Shape 32">
              <a:extLst>
                <a:ext uri="{FF2B5EF4-FFF2-40B4-BE49-F238E27FC236}">
                  <a16:creationId xmlns:a16="http://schemas.microsoft.com/office/drawing/2014/main" id="{783E7017-16E6-4E13-8981-C9D72A8CCAF1}"/>
                </a:ext>
              </a:extLst>
            </p:cNvPr>
            <p:cNvSpPr/>
            <p:nvPr/>
          </p:nvSpPr>
          <p:spPr>
            <a:xfrm rot="4500000">
              <a:off x="2265114" y="4600089"/>
              <a:ext cx="408248" cy="625794"/>
            </a:xfrm>
            <a:custGeom>
              <a:avLst/>
              <a:gdLst>
                <a:gd name="connsiteX0" fmla="*/ 606008 w 606071"/>
                <a:gd name="connsiteY0" fmla="*/ 127342 h 897026"/>
                <a:gd name="connsiteX1" fmla="*/ 598397 w 606071"/>
                <a:gd name="connsiteY1" fmla="*/ 150912 h 897026"/>
                <a:gd name="connsiteX2" fmla="*/ 530063 w 606071"/>
                <a:gd name="connsiteY2" fmla="*/ 287663 h 897026"/>
                <a:gd name="connsiteX3" fmla="*/ 377763 w 606071"/>
                <a:gd name="connsiteY3" fmla="*/ 591526 h 897026"/>
                <a:gd name="connsiteX4" fmla="*/ 198129 w 606071"/>
                <a:gd name="connsiteY4" fmla="*/ 888433 h 897026"/>
                <a:gd name="connsiteX5" fmla="*/ 189373 w 606071"/>
                <a:gd name="connsiteY5" fmla="*/ 897026 h 897026"/>
                <a:gd name="connsiteX6" fmla="*/ 0 w 606071"/>
                <a:gd name="connsiteY6" fmla="*/ 787200 h 897026"/>
                <a:gd name="connsiteX7" fmla="*/ 216461 w 606071"/>
                <a:gd name="connsiteY7" fmla="*/ 235368 h 897026"/>
                <a:gd name="connsiteX8" fmla="*/ 314257 w 606071"/>
                <a:gd name="connsiteY8" fmla="*/ 70302 h 897026"/>
                <a:gd name="connsiteX9" fmla="*/ 461155 w 606071"/>
                <a:gd name="connsiteY9" fmla="*/ 3 h 897026"/>
                <a:gd name="connsiteX10" fmla="*/ 584158 w 606071"/>
                <a:gd name="connsiteY10" fmla="*/ 73166 h 897026"/>
                <a:gd name="connsiteX11" fmla="*/ 606008 w 606071"/>
                <a:gd name="connsiteY11" fmla="*/ 127342 h 897026"/>
                <a:gd name="connsiteX0" fmla="*/ 606008 w 606071"/>
                <a:gd name="connsiteY0" fmla="*/ 127342 h 897026"/>
                <a:gd name="connsiteX1" fmla="*/ 598397 w 606071"/>
                <a:gd name="connsiteY1" fmla="*/ 150912 h 897026"/>
                <a:gd name="connsiteX2" fmla="*/ 530063 w 606071"/>
                <a:gd name="connsiteY2" fmla="*/ 287663 h 897026"/>
                <a:gd name="connsiteX3" fmla="*/ 377763 w 606071"/>
                <a:gd name="connsiteY3" fmla="*/ 591526 h 897026"/>
                <a:gd name="connsiteX4" fmla="*/ 198129 w 606071"/>
                <a:gd name="connsiteY4" fmla="*/ 888433 h 897026"/>
                <a:gd name="connsiteX5" fmla="*/ 189373 w 606071"/>
                <a:gd name="connsiteY5" fmla="*/ 897026 h 897026"/>
                <a:gd name="connsiteX6" fmla="*/ 0 w 606071"/>
                <a:gd name="connsiteY6" fmla="*/ 787200 h 897026"/>
                <a:gd name="connsiteX7" fmla="*/ 216461 w 606071"/>
                <a:gd name="connsiteY7" fmla="*/ 235368 h 897026"/>
                <a:gd name="connsiteX8" fmla="*/ 314257 w 606071"/>
                <a:gd name="connsiteY8" fmla="*/ 70302 h 897026"/>
                <a:gd name="connsiteX9" fmla="*/ 461155 w 606071"/>
                <a:gd name="connsiteY9" fmla="*/ 3 h 897026"/>
                <a:gd name="connsiteX10" fmla="*/ 584158 w 606071"/>
                <a:gd name="connsiteY10" fmla="*/ 73166 h 897026"/>
                <a:gd name="connsiteX11" fmla="*/ 606008 w 606071"/>
                <a:gd name="connsiteY11" fmla="*/ 127342 h 897026"/>
                <a:gd name="connsiteX0" fmla="*/ 606008 w 606071"/>
                <a:gd name="connsiteY0" fmla="*/ 127342 h 1163733"/>
                <a:gd name="connsiteX1" fmla="*/ 598397 w 606071"/>
                <a:gd name="connsiteY1" fmla="*/ 150912 h 1163733"/>
                <a:gd name="connsiteX2" fmla="*/ 530063 w 606071"/>
                <a:gd name="connsiteY2" fmla="*/ 287663 h 1163733"/>
                <a:gd name="connsiteX3" fmla="*/ 377763 w 606071"/>
                <a:gd name="connsiteY3" fmla="*/ 591526 h 1163733"/>
                <a:gd name="connsiteX4" fmla="*/ 198129 w 606071"/>
                <a:gd name="connsiteY4" fmla="*/ 888433 h 1163733"/>
                <a:gd name="connsiteX5" fmla="*/ 75774 w 606071"/>
                <a:gd name="connsiteY5" fmla="*/ 1163733 h 1163733"/>
                <a:gd name="connsiteX6" fmla="*/ 0 w 606071"/>
                <a:gd name="connsiteY6" fmla="*/ 787200 h 1163733"/>
                <a:gd name="connsiteX7" fmla="*/ 216461 w 606071"/>
                <a:gd name="connsiteY7" fmla="*/ 235368 h 1163733"/>
                <a:gd name="connsiteX8" fmla="*/ 314257 w 606071"/>
                <a:gd name="connsiteY8" fmla="*/ 70302 h 1163733"/>
                <a:gd name="connsiteX9" fmla="*/ 461155 w 606071"/>
                <a:gd name="connsiteY9" fmla="*/ 3 h 1163733"/>
                <a:gd name="connsiteX10" fmla="*/ 584158 w 606071"/>
                <a:gd name="connsiteY10" fmla="*/ 73166 h 1163733"/>
                <a:gd name="connsiteX11" fmla="*/ 606008 w 606071"/>
                <a:gd name="connsiteY11" fmla="*/ 127342 h 1163733"/>
                <a:gd name="connsiteX0" fmla="*/ 617095 w 617158"/>
                <a:gd name="connsiteY0" fmla="*/ 127342 h 1163733"/>
                <a:gd name="connsiteX1" fmla="*/ 609484 w 617158"/>
                <a:gd name="connsiteY1" fmla="*/ 150912 h 1163733"/>
                <a:gd name="connsiteX2" fmla="*/ 541150 w 617158"/>
                <a:gd name="connsiteY2" fmla="*/ 287663 h 1163733"/>
                <a:gd name="connsiteX3" fmla="*/ 388850 w 617158"/>
                <a:gd name="connsiteY3" fmla="*/ 591526 h 1163733"/>
                <a:gd name="connsiteX4" fmla="*/ 209216 w 617158"/>
                <a:gd name="connsiteY4" fmla="*/ 888433 h 1163733"/>
                <a:gd name="connsiteX5" fmla="*/ 86861 w 617158"/>
                <a:gd name="connsiteY5" fmla="*/ 1163733 h 1163733"/>
                <a:gd name="connsiteX6" fmla="*/ 11087 w 617158"/>
                <a:gd name="connsiteY6" fmla="*/ 787200 h 1163733"/>
                <a:gd name="connsiteX7" fmla="*/ 23848 w 617158"/>
                <a:gd name="connsiteY7" fmla="*/ 740367 h 1163733"/>
                <a:gd name="connsiteX8" fmla="*/ 227548 w 617158"/>
                <a:gd name="connsiteY8" fmla="*/ 235368 h 1163733"/>
                <a:gd name="connsiteX9" fmla="*/ 325344 w 617158"/>
                <a:gd name="connsiteY9" fmla="*/ 70302 h 1163733"/>
                <a:gd name="connsiteX10" fmla="*/ 472242 w 617158"/>
                <a:gd name="connsiteY10" fmla="*/ 3 h 1163733"/>
                <a:gd name="connsiteX11" fmla="*/ 595245 w 617158"/>
                <a:gd name="connsiteY11" fmla="*/ 73166 h 1163733"/>
                <a:gd name="connsiteX12" fmla="*/ 617095 w 617158"/>
                <a:gd name="connsiteY12" fmla="*/ 127342 h 1163733"/>
                <a:gd name="connsiteX0" fmla="*/ 614827 w 614890"/>
                <a:gd name="connsiteY0" fmla="*/ 127342 h 1163733"/>
                <a:gd name="connsiteX1" fmla="*/ 607216 w 614890"/>
                <a:gd name="connsiteY1" fmla="*/ 150912 h 1163733"/>
                <a:gd name="connsiteX2" fmla="*/ 538882 w 614890"/>
                <a:gd name="connsiteY2" fmla="*/ 287663 h 1163733"/>
                <a:gd name="connsiteX3" fmla="*/ 386582 w 614890"/>
                <a:gd name="connsiteY3" fmla="*/ 591526 h 1163733"/>
                <a:gd name="connsiteX4" fmla="*/ 206948 w 614890"/>
                <a:gd name="connsiteY4" fmla="*/ 888433 h 1163733"/>
                <a:gd name="connsiteX5" fmla="*/ 84593 w 614890"/>
                <a:gd name="connsiteY5" fmla="*/ 1163733 h 1163733"/>
                <a:gd name="connsiteX6" fmla="*/ 8819 w 614890"/>
                <a:gd name="connsiteY6" fmla="*/ 787200 h 1163733"/>
                <a:gd name="connsiteX7" fmla="*/ 26518 w 614890"/>
                <a:gd name="connsiteY7" fmla="*/ 745306 h 1163733"/>
                <a:gd name="connsiteX8" fmla="*/ 225280 w 614890"/>
                <a:gd name="connsiteY8" fmla="*/ 235368 h 1163733"/>
                <a:gd name="connsiteX9" fmla="*/ 323076 w 614890"/>
                <a:gd name="connsiteY9" fmla="*/ 70302 h 1163733"/>
                <a:gd name="connsiteX10" fmla="*/ 469974 w 614890"/>
                <a:gd name="connsiteY10" fmla="*/ 3 h 1163733"/>
                <a:gd name="connsiteX11" fmla="*/ 592977 w 614890"/>
                <a:gd name="connsiteY11" fmla="*/ 73166 h 1163733"/>
                <a:gd name="connsiteX12" fmla="*/ 614827 w 614890"/>
                <a:gd name="connsiteY12" fmla="*/ 127342 h 1163733"/>
                <a:gd name="connsiteX0" fmla="*/ 759660 w 759723"/>
                <a:gd name="connsiteY0" fmla="*/ 127342 h 1163733"/>
                <a:gd name="connsiteX1" fmla="*/ 752049 w 759723"/>
                <a:gd name="connsiteY1" fmla="*/ 150912 h 1163733"/>
                <a:gd name="connsiteX2" fmla="*/ 683715 w 759723"/>
                <a:gd name="connsiteY2" fmla="*/ 287663 h 1163733"/>
                <a:gd name="connsiteX3" fmla="*/ 531415 w 759723"/>
                <a:gd name="connsiteY3" fmla="*/ 591526 h 1163733"/>
                <a:gd name="connsiteX4" fmla="*/ 351781 w 759723"/>
                <a:gd name="connsiteY4" fmla="*/ 888433 h 1163733"/>
                <a:gd name="connsiteX5" fmla="*/ 229426 w 759723"/>
                <a:gd name="connsiteY5" fmla="*/ 1163733 h 1163733"/>
                <a:gd name="connsiteX6" fmla="*/ 541 w 759723"/>
                <a:gd name="connsiteY6" fmla="*/ 1127991 h 1163733"/>
                <a:gd name="connsiteX7" fmla="*/ 171351 w 759723"/>
                <a:gd name="connsiteY7" fmla="*/ 745306 h 1163733"/>
                <a:gd name="connsiteX8" fmla="*/ 370113 w 759723"/>
                <a:gd name="connsiteY8" fmla="*/ 235368 h 1163733"/>
                <a:gd name="connsiteX9" fmla="*/ 467909 w 759723"/>
                <a:gd name="connsiteY9" fmla="*/ 70302 h 1163733"/>
                <a:gd name="connsiteX10" fmla="*/ 614807 w 759723"/>
                <a:gd name="connsiteY10" fmla="*/ 3 h 1163733"/>
                <a:gd name="connsiteX11" fmla="*/ 737810 w 759723"/>
                <a:gd name="connsiteY11" fmla="*/ 73166 h 1163733"/>
                <a:gd name="connsiteX12" fmla="*/ 759660 w 759723"/>
                <a:gd name="connsiteY12" fmla="*/ 127342 h 1163733"/>
                <a:gd name="connsiteX0" fmla="*/ 759660 w 759723"/>
                <a:gd name="connsiteY0" fmla="*/ 127342 h 1163733"/>
                <a:gd name="connsiteX1" fmla="*/ 752049 w 759723"/>
                <a:gd name="connsiteY1" fmla="*/ 150912 h 1163733"/>
                <a:gd name="connsiteX2" fmla="*/ 683715 w 759723"/>
                <a:gd name="connsiteY2" fmla="*/ 287663 h 1163733"/>
                <a:gd name="connsiteX3" fmla="*/ 531415 w 759723"/>
                <a:gd name="connsiteY3" fmla="*/ 591526 h 1163733"/>
                <a:gd name="connsiteX4" fmla="*/ 351781 w 759723"/>
                <a:gd name="connsiteY4" fmla="*/ 888433 h 1163733"/>
                <a:gd name="connsiteX5" fmla="*/ 229426 w 759723"/>
                <a:gd name="connsiteY5" fmla="*/ 1163733 h 1163733"/>
                <a:gd name="connsiteX6" fmla="*/ 541 w 759723"/>
                <a:gd name="connsiteY6" fmla="*/ 1127991 h 1163733"/>
                <a:gd name="connsiteX7" fmla="*/ 171351 w 759723"/>
                <a:gd name="connsiteY7" fmla="*/ 745306 h 1163733"/>
                <a:gd name="connsiteX8" fmla="*/ 370113 w 759723"/>
                <a:gd name="connsiteY8" fmla="*/ 235368 h 1163733"/>
                <a:gd name="connsiteX9" fmla="*/ 467909 w 759723"/>
                <a:gd name="connsiteY9" fmla="*/ 70302 h 1163733"/>
                <a:gd name="connsiteX10" fmla="*/ 614807 w 759723"/>
                <a:gd name="connsiteY10" fmla="*/ 3 h 1163733"/>
                <a:gd name="connsiteX11" fmla="*/ 737810 w 759723"/>
                <a:gd name="connsiteY11" fmla="*/ 73166 h 1163733"/>
                <a:gd name="connsiteX12" fmla="*/ 759660 w 759723"/>
                <a:gd name="connsiteY12" fmla="*/ 127342 h 1163733"/>
                <a:gd name="connsiteX0" fmla="*/ 759119 w 759182"/>
                <a:gd name="connsiteY0" fmla="*/ 127342 h 1163733"/>
                <a:gd name="connsiteX1" fmla="*/ 751508 w 759182"/>
                <a:gd name="connsiteY1" fmla="*/ 150912 h 1163733"/>
                <a:gd name="connsiteX2" fmla="*/ 683174 w 759182"/>
                <a:gd name="connsiteY2" fmla="*/ 287663 h 1163733"/>
                <a:gd name="connsiteX3" fmla="*/ 530874 w 759182"/>
                <a:gd name="connsiteY3" fmla="*/ 591526 h 1163733"/>
                <a:gd name="connsiteX4" fmla="*/ 351240 w 759182"/>
                <a:gd name="connsiteY4" fmla="*/ 888433 h 1163733"/>
                <a:gd name="connsiteX5" fmla="*/ 228885 w 759182"/>
                <a:gd name="connsiteY5" fmla="*/ 1163733 h 1163733"/>
                <a:gd name="connsiteX6" fmla="*/ 0 w 759182"/>
                <a:gd name="connsiteY6" fmla="*/ 1127991 h 1163733"/>
                <a:gd name="connsiteX7" fmla="*/ 170810 w 759182"/>
                <a:gd name="connsiteY7" fmla="*/ 745306 h 1163733"/>
                <a:gd name="connsiteX8" fmla="*/ 369572 w 759182"/>
                <a:gd name="connsiteY8" fmla="*/ 235368 h 1163733"/>
                <a:gd name="connsiteX9" fmla="*/ 467368 w 759182"/>
                <a:gd name="connsiteY9" fmla="*/ 70302 h 1163733"/>
                <a:gd name="connsiteX10" fmla="*/ 614266 w 759182"/>
                <a:gd name="connsiteY10" fmla="*/ 3 h 1163733"/>
                <a:gd name="connsiteX11" fmla="*/ 737269 w 759182"/>
                <a:gd name="connsiteY11" fmla="*/ 73166 h 1163733"/>
                <a:gd name="connsiteX12" fmla="*/ 759119 w 759182"/>
                <a:gd name="connsiteY12" fmla="*/ 127342 h 1163733"/>
                <a:gd name="connsiteX0" fmla="*/ 759119 w 759182"/>
                <a:gd name="connsiteY0" fmla="*/ 127342 h 1163733"/>
                <a:gd name="connsiteX1" fmla="*/ 751508 w 759182"/>
                <a:gd name="connsiteY1" fmla="*/ 150912 h 1163733"/>
                <a:gd name="connsiteX2" fmla="*/ 683174 w 759182"/>
                <a:gd name="connsiteY2" fmla="*/ 287663 h 1163733"/>
                <a:gd name="connsiteX3" fmla="*/ 530874 w 759182"/>
                <a:gd name="connsiteY3" fmla="*/ 591526 h 1163733"/>
                <a:gd name="connsiteX4" fmla="*/ 351240 w 759182"/>
                <a:gd name="connsiteY4" fmla="*/ 888433 h 1163733"/>
                <a:gd name="connsiteX5" fmla="*/ 228885 w 759182"/>
                <a:gd name="connsiteY5" fmla="*/ 1163733 h 1163733"/>
                <a:gd name="connsiteX6" fmla="*/ 0 w 759182"/>
                <a:gd name="connsiteY6" fmla="*/ 1127991 h 1163733"/>
                <a:gd name="connsiteX7" fmla="*/ 170810 w 759182"/>
                <a:gd name="connsiteY7" fmla="*/ 745306 h 1163733"/>
                <a:gd name="connsiteX8" fmla="*/ 369572 w 759182"/>
                <a:gd name="connsiteY8" fmla="*/ 235368 h 1163733"/>
                <a:gd name="connsiteX9" fmla="*/ 467368 w 759182"/>
                <a:gd name="connsiteY9" fmla="*/ 70302 h 1163733"/>
                <a:gd name="connsiteX10" fmla="*/ 614266 w 759182"/>
                <a:gd name="connsiteY10" fmla="*/ 3 h 1163733"/>
                <a:gd name="connsiteX11" fmla="*/ 737269 w 759182"/>
                <a:gd name="connsiteY11" fmla="*/ 73166 h 1163733"/>
                <a:gd name="connsiteX12" fmla="*/ 759119 w 759182"/>
                <a:gd name="connsiteY12" fmla="*/ 127342 h 1163733"/>
                <a:gd name="connsiteX0" fmla="*/ 759119 w 759182"/>
                <a:gd name="connsiteY0" fmla="*/ 127342 h 1163733"/>
                <a:gd name="connsiteX1" fmla="*/ 751508 w 759182"/>
                <a:gd name="connsiteY1" fmla="*/ 150912 h 1163733"/>
                <a:gd name="connsiteX2" fmla="*/ 683174 w 759182"/>
                <a:gd name="connsiteY2" fmla="*/ 287663 h 1163733"/>
                <a:gd name="connsiteX3" fmla="*/ 530874 w 759182"/>
                <a:gd name="connsiteY3" fmla="*/ 591526 h 1163733"/>
                <a:gd name="connsiteX4" fmla="*/ 370996 w 759182"/>
                <a:gd name="connsiteY4" fmla="*/ 908188 h 1163733"/>
                <a:gd name="connsiteX5" fmla="*/ 228885 w 759182"/>
                <a:gd name="connsiteY5" fmla="*/ 1163733 h 1163733"/>
                <a:gd name="connsiteX6" fmla="*/ 0 w 759182"/>
                <a:gd name="connsiteY6" fmla="*/ 1127991 h 1163733"/>
                <a:gd name="connsiteX7" fmla="*/ 170810 w 759182"/>
                <a:gd name="connsiteY7" fmla="*/ 745306 h 1163733"/>
                <a:gd name="connsiteX8" fmla="*/ 369572 w 759182"/>
                <a:gd name="connsiteY8" fmla="*/ 235368 h 1163733"/>
                <a:gd name="connsiteX9" fmla="*/ 467368 w 759182"/>
                <a:gd name="connsiteY9" fmla="*/ 70302 h 1163733"/>
                <a:gd name="connsiteX10" fmla="*/ 614266 w 759182"/>
                <a:gd name="connsiteY10" fmla="*/ 3 h 1163733"/>
                <a:gd name="connsiteX11" fmla="*/ 737269 w 759182"/>
                <a:gd name="connsiteY11" fmla="*/ 73166 h 1163733"/>
                <a:gd name="connsiteX12" fmla="*/ 759119 w 759182"/>
                <a:gd name="connsiteY12" fmla="*/ 127342 h 11637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759182" h="1163733">
                  <a:moveTo>
                    <a:pt x="759119" y="127342"/>
                  </a:moveTo>
                  <a:cubicBezTo>
                    <a:pt x="759774" y="136263"/>
                    <a:pt x="755191" y="143465"/>
                    <a:pt x="751508" y="150912"/>
                  </a:cubicBezTo>
                  <a:lnTo>
                    <a:pt x="683174" y="287663"/>
                  </a:lnTo>
                  <a:lnTo>
                    <a:pt x="530874" y="591526"/>
                  </a:lnTo>
                  <a:cubicBezTo>
                    <a:pt x="478844" y="694947"/>
                    <a:pt x="421328" y="812820"/>
                    <a:pt x="370996" y="908188"/>
                  </a:cubicBezTo>
                  <a:cubicBezTo>
                    <a:pt x="320665" y="1003556"/>
                    <a:pt x="231831" y="1160869"/>
                    <a:pt x="228885" y="1163733"/>
                  </a:cubicBezTo>
                  <a:cubicBezTo>
                    <a:pt x="171733" y="1152781"/>
                    <a:pt x="84162" y="1152485"/>
                    <a:pt x="0" y="1127991"/>
                  </a:cubicBezTo>
                  <a:cubicBezTo>
                    <a:pt x="29011" y="1032734"/>
                    <a:pt x="134733" y="837278"/>
                    <a:pt x="170810" y="745306"/>
                  </a:cubicBezTo>
                  <a:cubicBezTo>
                    <a:pt x="206887" y="653334"/>
                    <a:pt x="320146" y="347868"/>
                    <a:pt x="369572" y="235368"/>
                  </a:cubicBezTo>
                  <a:cubicBezTo>
                    <a:pt x="418998" y="122868"/>
                    <a:pt x="422275" y="117767"/>
                    <a:pt x="467368" y="70302"/>
                  </a:cubicBezTo>
                  <a:cubicBezTo>
                    <a:pt x="507222" y="28319"/>
                    <a:pt x="553870" y="330"/>
                    <a:pt x="614266" y="3"/>
                  </a:cubicBezTo>
                  <a:cubicBezTo>
                    <a:pt x="670407" y="-324"/>
                    <a:pt x="710017" y="25945"/>
                    <a:pt x="737269" y="73166"/>
                  </a:cubicBezTo>
                  <a:cubicBezTo>
                    <a:pt x="746925" y="90025"/>
                    <a:pt x="754372" y="108192"/>
                    <a:pt x="759119" y="127342"/>
                  </a:cubicBezTo>
                  <a:close/>
                </a:path>
              </a:pathLst>
            </a:custGeom>
            <a:solidFill>
              <a:srgbClr val="D39064"/>
            </a:solidFill>
            <a:ln w="818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1163" name="Group 12">
            <a:extLst>
              <a:ext uri="{FF2B5EF4-FFF2-40B4-BE49-F238E27FC236}">
                <a16:creationId xmlns:a16="http://schemas.microsoft.com/office/drawing/2014/main" id="{CD4F6C81-93E5-4E96-9792-14D69F70F48B}"/>
              </a:ext>
            </a:extLst>
          </p:cNvPr>
          <p:cNvGrpSpPr/>
          <p:nvPr/>
        </p:nvGrpSpPr>
        <p:grpSpPr>
          <a:xfrm>
            <a:off x="1874710" y="2977542"/>
            <a:ext cx="3276152" cy="3276152"/>
            <a:chOff x="4575623" y="1846845"/>
            <a:chExt cx="3077675" cy="3077675"/>
          </a:xfrm>
        </p:grpSpPr>
        <p:sp>
          <p:nvSpPr>
            <p:cNvPr id="1164" name="Freeform: Shape 13">
              <a:extLst>
                <a:ext uri="{FF2B5EF4-FFF2-40B4-BE49-F238E27FC236}">
                  <a16:creationId xmlns:a16="http://schemas.microsoft.com/office/drawing/2014/main" id="{E12E3B6C-B1D4-4AFF-AE7A-5B47DFE91C91}"/>
                </a:ext>
              </a:extLst>
            </p:cNvPr>
            <p:cNvSpPr/>
            <p:nvPr/>
          </p:nvSpPr>
          <p:spPr>
            <a:xfrm>
              <a:off x="4575623" y="1846845"/>
              <a:ext cx="3077675" cy="3077675"/>
            </a:xfrm>
            <a:custGeom>
              <a:avLst/>
              <a:gdLst>
                <a:gd name="connsiteX0" fmla="*/ 3057049 w 3057525"/>
                <a:gd name="connsiteY0" fmla="*/ 1532096 h 3057525"/>
                <a:gd name="connsiteX1" fmla="*/ 1532096 w 3057525"/>
                <a:gd name="connsiteY1" fmla="*/ 3057049 h 3057525"/>
                <a:gd name="connsiteX2" fmla="*/ 7144 w 3057525"/>
                <a:gd name="connsiteY2" fmla="*/ 1532096 h 3057525"/>
                <a:gd name="connsiteX3" fmla="*/ 1532096 w 3057525"/>
                <a:gd name="connsiteY3" fmla="*/ 7144 h 3057525"/>
                <a:gd name="connsiteX4" fmla="*/ 3057049 w 3057525"/>
                <a:gd name="connsiteY4" fmla="*/ 1532096 h 3057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057525" h="3057525">
                  <a:moveTo>
                    <a:pt x="3057049" y="1532096"/>
                  </a:moveTo>
                  <a:cubicBezTo>
                    <a:pt x="3057049" y="2374304"/>
                    <a:pt x="2374304" y="3057049"/>
                    <a:pt x="1532096" y="3057049"/>
                  </a:cubicBezTo>
                  <a:cubicBezTo>
                    <a:pt x="689888" y="3057049"/>
                    <a:pt x="7144" y="2374304"/>
                    <a:pt x="7144" y="1532096"/>
                  </a:cubicBezTo>
                  <a:cubicBezTo>
                    <a:pt x="7144" y="689888"/>
                    <a:pt x="689888" y="7144"/>
                    <a:pt x="1532096" y="7144"/>
                  </a:cubicBezTo>
                  <a:cubicBezTo>
                    <a:pt x="2374304" y="7144"/>
                    <a:pt x="3057049" y="689888"/>
                    <a:pt x="3057049" y="1532096"/>
                  </a:cubicBezTo>
                  <a:close/>
                </a:path>
              </a:pathLst>
            </a:custGeom>
            <a:solidFill>
              <a:schemeClr val="accent2">
                <a:lumMod val="20000"/>
                <a:lumOff val="80000"/>
              </a:schemeClr>
            </a:solidFill>
            <a:ln w="9525" cap="flat">
              <a:noFill/>
              <a:prstDash val="solid"/>
              <a:miter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165" name="Freeform: Shape 14">
              <a:extLst>
                <a:ext uri="{FF2B5EF4-FFF2-40B4-BE49-F238E27FC236}">
                  <a16:creationId xmlns:a16="http://schemas.microsoft.com/office/drawing/2014/main" id="{A64817BC-93D8-46D8-B96A-DFEF64A69D72}"/>
                </a:ext>
              </a:extLst>
            </p:cNvPr>
            <p:cNvSpPr/>
            <p:nvPr/>
          </p:nvSpPr>
          <p:spPr>
            <a:xfrm>
              <a:off x="4594012" y="1863970"/>
              <a:ext cx="3049348" cy="2982998"/>
            </a:xfrm>
            <a:custGeom>
              <a:avLst/>
              <a:gdLst>
                <a:gd name="connsiteX0" fmla="*/ 2863236 w 3028217"/>
                <a:gd name="connsiteY0" fmla="*/ 2049564 h 2962327"/>
                <a:gd name="connsiteX1" fmla="*/ 2844662 w 3028217"/>
                <a:gd name="connsiteY1" fmla="*/ 2065518 h 2962327"/>
                <a:gd name="connsiteX2" fmla="*/ 2847519 w 3028217"/>
                <a:gd name="connsiteY2" fmla="*/ 2116953 h 2962327"/>
                <a:gd name="connsiteX3" fmla="*/ 2887525 w 3028217"/>
                <a:gd name="connsiteY3" fmla="*/ 2084568 h 2962327"/>
                <a:gd name="connsiteX4" fmla="*/ 2890382 w 3028217"/>
                <a:gd name="connsiteY4" fmla="*/ 2078853 h 2962327"/>
                <a:gd name="connsiteX5" fmla="*/ 2890382 w 3028217"/>
                <a:gd name="connsiteY5" fmla="*/ 2057898 h 2962327"/>
                <a:gd name="connsiteX6" fmla="*/ 2863236 w 3028217"/>
                <a:gd name="connsiteY6" fmla="*/ 2049564 h 2962327"/>
                <a:gd name="connsiteX7" fmla="*/ 2453184 w 3028217"/>
                <a:gd name="connsiteY7" fmla="*/ 1703568 h 2962327"/>
                <a:gd name="connsiteX8" fmla="*/ 2444611 w 3028217"/>
                <a:gd name="connsiteY8" fmla="*/ 1714046 h 2962327"/>
                <a:gd name="connsiteX9" fmla="*/ 2467471 w 3028217"/>
                <a:gd name="connsiteY9" fmla="*/ 1740716 h 2962327"/>
                <a:gd name="connsiteX10" fmla="*/ 2482711 w 3028217"/>
                <a:gd name="connsiteY10" fmla="*/ 1728333 h 2962327"/>
                <a:gd name="connsiteX11" fmla="*/ 2453184 w 3028217"/>
                <a:gd name="connsiteY11" fmla="*/ 1703568 h 2962327"/>
                <a:gd name="connsiteX12" fmla="*/ 802501 w 3028217"/>
                <a:gd name="connsiteY12" fmla="*/ 1583553 h 2962327"/>
                <a:gd name="connsiteX13" fmla="*/ 812026 w 3028217"/>
                <a:gd name="connsiteY13" fmla="*/ 1589268 h 2962327"/>
                <a:gd name="connsiteX14" fmla="*/ 802501 w 3028217"/>
                <a:gd name="connsiteY14" fmla="*/ 1599745 h 2962327"/>
                <a:gd name="connsiteX15" fmla="*/ 792024 w 3028217"/>
                <a:gd name="connsiteY15" fmla="*/ 1594030 h 2962327"/>
                <a:gd name="connsiteX16" fmla="*/ 802501 w 3028217"/>
                <a:gd name="connsiteY16" fmla="*/ 1583553 h 2962327"/>
                <a:gd name="connsiteX17" fmla="*/ 573901 w 3028217"/>
                <a:gd name="connsiteY17" fmla="*/ 1577838 h 2962327"/>
                <a:gd name="connsiteX18" fmla="*/ 592951 w 3028217"/>
                <a:gd name="connsiteY18" fmla="*/ 1589268 h 2962327"/>
                <a:gd name="connsiteX19" fmla="*/ 584379 w 3028217"/>
                <a:gd name="connsiteY19" fmla="*/ 1596888 h 2962327"/>
                <a:gd name="connsiteX20" fmla="*/ 565329 w 3028217"/>
                <a:gd name="connsiteY20" fmla="*/ 1587363 h 2962327"/>
                <a:gd name="connsiteX21" fmla="*/ 573901 w 3028217"/>
                <a:gd name="connsiteY21" fmla="*/ 1577838 h 2962327"/>
                <a:gd name="connsiteX22" fmla="*/ 698678 w 3028217"/>
                <a:gd name="connsiteY22" fmla="*/ 1550216 h 2962327"/>
                <a:gd name="connsiteX23" fmla="*/ 763448 w 3028217"/>
                <a:gd name="connsiteY23" fmla="*/ 1592126 h 2962327"/>
                <a:gd name="connsiteX24" fmla="*/ 678676 w 3028217"/>
                <a:gd name="connsiteY24" fmla="*/ 1592126 h 2962327"/>
                <a:gd name="connsiteX25" fmla="*/ 698678 w 3028217"/>
                <a:gd name="connsiteY25" fmla="*/ 1550216 h 2962327"/>
                <a:gd name="connsiteX26" fmla="*/ 492939 w 3028217"/>
                <a:gd name="connsiteY26" fmla="*/ 1460681 h 2962327"/>
                <a:gd name="connsiteX27" fmla="*/ 562471 w 3028217"/>
                <a:gd name="connsiteY27" fmla="*/ 1479731 h 2962327"/>
                <a:gd name="connsiteX28" fmla="*/ 646291 w 3028217"/>
                <a:gd name="connsiteY28" fmla="*/ 1537833 h 2962327"/>
                <a:gd name="connsiteX29" fmla="*/ 577711 w 3028217"/>
                <a:gd name="connsiteY29" fmla="*/ 1525451 h 2962327"/>
                <a:gd name="connsiteX30" fmla="*/ 527229 w 3028217"/>
                <a:gd name="connsiteY30" fmla="*/ 1487351 h 2962327"/>
                <a:gd name="connsiteX31" fmla="*/ 525032 w 3028217"/>
                <a:gd name="connsiteY31" fmla="*/ 1486533 h 2962327"/>
                <a:gd name="connsiteX32" fmla="*/ 527229 w 3028217"/>
                <a:gd name="connsiteY32" fmla="*/ 1488303 h 2962327"/>
                <a:gd name="connsiteX33" fmla="*/ 451029 w 3028217"/>
                <a:gd name="connsiteY33" fmla="*/ 1494971 h 2962327"/>
                <a:gd name="connsiteX34" fmla="*/ 492939 w 3028217"/>
                <a:gd name="connsiteY34" fmla="*/ 1460681 h 2962327"/>
                <a:gd name="connsiteX35" fmla="*/ 592475 w 3028217"/>
                <a:gd name="connsiteY35" fmla="*/ 1413889 h 2962327"/>
                <a:gd name="connsiteX36" fmla="*/ 596761 w 3028217"/>
                <a:gd name="connsiteY36" fmla="*/ 1414961 h 2962327"/>
                <a:gd name="connsiteX37" fmla="*/ 595809 w 3028217"/>
                <a:gd name="connsiteY37" fmla="*/ 1447346 h 2962327"/>
                <a:gd name="connsiteX38" fmla="*/ 588189 w 3028217"/>
                <a:gd name="connsiteY38" fmla="*/ 1414961 h 2962327"/>
                <a:gd name="connsiteX39" fmla="*/ 592475 w 3028217"/>
                <a:gd name="connsiteY39" fmla="*/ 1413889 h 2962327"/>
                <a:gd name="connsiteX40" fmla="*/ 2633206 w 3028217"/>
                <a:gd name="connsiteY40" fmla="*/ 1174931 h 2962327"/>
                <a:gd name="connsiteX41" fmla="*/ 2673211 w 3028217"/>
                <a:gd name="connsiteY41" fmla="*/ 1180646 h 2962327"/>
                <a:gd name="connsiteX42" fmla="*/ 2633206 w 3028217"/>
                <a:gd name="connsiteY42" fmla="*/ 1174931 h 2962327"/>
                <a:gd name="connsiteX43" fmla="*/ 2477948 w 3028217"/>
                <a:gd name="connsiteY43" fmla="*/ 1095873 h 2962327"/>
                <a:gd name="connsiteX44" fmla="*/ 2484616 w 3028217"/>
                <a:gd name="connsiteY44" fmla="*/ 1110160 h 2962327"/>
                <a:gd name="connsiteX45" fmla="*/ 2464613 w 3028217"/>
                <a:gd name="connsiteY45" fmla="*/ 1135878 h 2962327"/>
                <a:gd name="connsiteX46" fmla="*/ 2444611 w 3028217"/>
                <a:gd name="connsiteY46" fmla="*/ 1144450 h 2962327"/>
                <a:gd name="connsiteX47" fmla="*/ 2415083 w 3028217"/>
                <a:gd name="connsiteY47" fmla="*/ 1119685 h 2962327"/>
                <a:gd name="connsiteX48" fmla="*/ 2446516 w 3028217"/>
                <a:gd name="connsiteY48" fmla="*/ 1114923 h 2962327"/>
                <a:gd name="connsiteX49" fmla="*/ 2477948 w 3028217"/>
                <a:gd name="connsiteY49" fmla="*/ 1095873 h 2962327"/>
                <a:gd name="connsiteX50" fmla="*/ 2344599 w 3028217"/>
                <a:gd name="connsiteY50" fmla="*/ 1039676 h 2962327"/>
                <a:gd name="connsiteX51" fmla="*/ 2355076 w 3028217"/>
                <a:gd name="connsiteY51" fmla="*/ 1066346 h 2962327"/>
                <a:gd name="connsiteX52" fmla="*/ 2341741 w 3028217"/>
                <a:gd name="connsiteY52" fmla="*/ 1092063 h 2962327"/>
                <a:gd name="connsiteX53" fmla="*/ 2328406 w 3028217"/>
                <a:gd name="connsiteY53" fmla="*/ 1065393 h 2962327"/>
                <a:gd name="connsiteX54" fmla="*/ 2344599 w 3028217"/>
                <a:gd name="connsiteY54" fmla="*/ 1039676 h 2962327"/>
                <a:gd name="connsiteX55" fmla="*/ 699631 w 3028217"/>
                <a:gd name="connsiteY55" fmla="*/ 966334 h 2962327"/>
                <a:gd name="connsiteX56" fmla="*/ 616764 w 3028217"/>
                <a:gd name="connsiteY56" fmla="*/ 992051 h 2962327"/>
                <a:gd name="connsiteX57" fmla="*/ 699631 w 3028217"/>
                <a:gd name="connsiteY57" fmla="*/ 966334 h 2962327"/>
                <a:gd name="connsiteX58" fmla="*/ 2786559 w 3028217"/>
                <a:gd name="connsiteY58" fmla="*/ 938711 h 2962327"/>
                <a:gd name="connsiteX59" fmla="*/ 2814181 w 3028217"/>
                <a:gd name="connsiteY59" fmla="*/ 938711 h 2962327"/>
                <a:gd name="connsiteX60" fmla="*/ 2814181 w 3028217"/>
                <a:gd name="connsiteY60" fmla="*/ 945378 h 2962327"/>
                <a:gd name="connsiteX61" fmla="*/ 2786559 w 3028217"/>
                <a:gd name="connsiteY61" fmla="*/ 938711 h 2962327"/>
                <a:gd name="connsiteX62" fmla="*/ 737731 w 3028217"/>
                <a:gd name="connsiteY62" fmla="*/ 935019 h 2962327"/>
                <a:gd name="connsiteX63" fmla="*/ 702489 w 3028217"/>
                <a:gd name="connsiteY63" fmla="*/ 951093 h 2962327"/>
                <a:gd name="connsiteX64" fmla="*/ 770116 w 3028217"/>
                <a:gd name="connsiteY64" fmla="*/ 936805 h 2962327"/>
                <a:gd name="connsiteX65" fmla="*/ 737731 w 3028217"/>
                <a:gd name="connsiteY65" fmla="*/ 935019 h 2962327"/>
                <a:gd name="connsiteX66" fmla="*/ 619383 w 3028217"/>
                <a:gd name="connsiteY66" fmla="*/ 880251 h 2962327"/>
                <a:gd name="connsiteX67" fmla="*/ 608191 w 3028217"/>
                <a:gd name="connsiteY67" fmla="*/ 882513 h 2962327"/>
                <a:gd name="connsiteX68" fmla="*/ 541516 w 3028217"/>
                <a:gd name="connsiteY68" fmla="*/ 968238 h 2962327"/>
                <a:gd name="connsiteX69" fmla="*/ 558661 w 3028217"/>
                <a:gd name="connsiteY69" fmla="*/ 975858 h 2962327"/>
                <a:gd name="connsiteX70" fmla="*/ 578664 w 3028217"/>
                <a:gd name="connsiteY70" fmla="*/ 949188 h 2962327"/>
                <a:gd name="connsiteX71" fmla="*/ 623431 w 3028217"/>
                <a:gd name="connsiteY71" fmla="*/ 890133 h 2962327"/>
                <a:gd name="connsiteX72" fmla="*/ 619383 w 3028217"/>
                <a:gd name="connsiteY72" fmla="*/ 880251 h 2962327"/>
                <a:gd name="connsiteX73" fmla="*/ 659626 w 3028217"/>
                <a:gd name="connsiteY73" fmla="*/ 872036 h 2962327"/>
                <a:gd name="connsiteX74" fmla="*/ 647244 w 3028217"/>
                <a:gd name="connsiteY74" fmla="*/ 879656 h 2962327"/>
                <a:gd name="connsiteX75" fmla="*/ 657721 w 3028217"/>
                <a:gd name="connsiteY75" fmla="*/ 950141 h 2962327"/>
                <a:gd name="connsiteX76" fmla="*/ 683439 w 3028217"/>
                <a:gd name="connsiteY76" fmla="*/ 913946 h 2962327"/>
                <a:gd name="connsiteX77" fmla="*/ 711061 w 3028217"/>
                <a:gd name="connsiteY77" fmla="*/ 910136 h 2962327"/>
                <a:gd name="connsiteX78" fmla="*/ 709156 w 3028217"/>
                <a:gd name="connsiteY78" fmla="*/ 891086 h 2962327"/>
                <a:gd name="connsiteX79" fmla="*/ 659626 w 3028217"/>
                <a:gd name="connsiteY79" fmla="*/ 872036 h 2962327"/>
                <a:gd name="connsiteX80" fmla="*/ 620410 w 3028217"/>
                <a:gd name="connsiteY80" fmla="*/ 803828 h 2962327"/>
                <a:gd name="connsiteX81" fmla="*/ 603429 w 3028217"/>
                <a:gd name="connsiteY81" fmla="*/ 807266 h 2962327"/>
                <a:gd name="connsiteX82" fmla="*/ 532944 w 3028217"/>
                <a:gd name="connsiteY82" fmla="*/ 841556 h 2962327"/>
                <a:gd name="connsiteX83" fmla="*/ 541516 w 3028217"/>
                <a:gd name="connsiteY83" fmla="*/ 855843 h 2962327"/>
                <a:gd name="connsiteX84" fmla="*/ 602476 w 3028217"/>
                <a:gd name="connsiteY84" fmla="*/ 859653 h 2962327"/>
                <a:gd name="connsiteX85" fmla="*/ 652959 w 3028217"/>
                <a:gd name="connsiteY85" fmla="*/ 835841 h 2962327"/>
                <a:gd name="connsiteX86" fmla="*/ 620410 w 3028217"/>
                <a:gd name="connsiteY86" fmla="*/ 803828 h 2962327"/>
                <a:gd name="connsiteX87" fmla="*/ 2051228 w 3028217"/>
                <a:gd name="connsiteY87" fmla="*/ 690108 h 2962327"/>
                <a:gd name="connsiteX88" fmla="*/ 2074088 w 3028217"/>
                <a:gd name="connsiteY88" fmla="*/ 722493 h 2962327"/>
                <a:gd name="connsiteX89" fmla="*/ 2021701 w 3028217"/>
                <a:gd name="connsiteY89" fmla="*/ 782500 h 2962327"/>
                <a:gd name="connsiteX90" fmla="*/ 2000746 w 3028217"/>
                <a:gd name="connsiteY90" fmla="*/ 772023 h 2962327"/>
                <a:gd name="connsiteX91" fmla="*/ 2036941 w 3028217"/>
                <a:gd name="connsiteY91" fmla="*/ 698680 h 2962327"/>
                <a:gd name="connsiteX92" fmla="*/ 2051228 w 3028217"/>
                <a:gd name="connsiteY92" fmla="*/ 690108 h 2962327"/>
                <a:gd name="connsiteX93" fmla="*/ 2111236 w 3028217"/>
                <a:gd name="connsiteY93" fmla="*/ 608669 h 2962327"/>
                <a:gd name="connsiteX94" fmla="*/ 2113141 w 3028217"/>
                <a:gd name="connsiteY94" fmla="*/ 623433 h 2962327"/>
                <a:gd name="connsiteX95" fmla="*/ 2111236 w 3028217"/>
                <a:gd name="connsiteY95" fmla="*/ 626290 h 2962327"/>
                <a:gd name="connsiteX96" fmla="*/ 2159814 w 3028217"/>
                <a:gd name="connsiteY96" fmla="*/ 711063 h 2962327"/>
                <a:gd name="connsiteX97" fmla="*/ 2199819 w 3028217"/>
                <a:gd name="connsiteY97" fmla="*/ 758688 h 2962327"/>
                <a:gd name="connsiteX98" fmla="*/ 2176959 w 3028217"/>
                <a:gd name="connsiteY98" fmla="*/ 800598 h 2962327"/>
                <a:gd name="connsiteX99" fmla="*/ 2092186 w 3028217"/>
                <a:gd name="connsiteY99" fmla="*/ 814885 h 2962327"/>
                <a:gd name="connsiteX100" fmla="*/ 2092186 w 3028217"/>
                <a:gd name="connsiteY100" fmla="*/ 777738 h 2962327"/>
                <a:gd name="connsiteX101" fmla="*/ 2111236 w 3028217"/>
                <a:gd name="connsiteY101" fmla="*/ 740590 h 2962327"/>
                <a:gd name="connsiteX102" fmla="*/ 2110284 w 3028217"/>
                <a:gd name="connsiteY102" fmla="*/ 710110 h 2962327"/>
                <a:gd name="connsiteX103" fmla="*/ 2076946 w 3028217"/>
                <a:gd name="connsiteY103" fmla="*/ 669153 h 2962327"/>
                <a:gd name="connsiteX104" fmla="*/ 2097901 w 3028217"/>
                <a:gd name="connsiteY104" fmla="*/ 611050 h 2962327"/>
                <a:gd name="connsiteX105" fmla="*/ 2111236 w 3028217"/>
                <a:gd name="connsiteY105" fmla="*/ 608669 h 2962327"/>
                <a:gd name="connsiteX106" fmla="*/ 927279 w 3028217"/>
                <a:gd name="connsiteY106" fmla="*/ 479605 h 2962327"/>
                <a:gd name="connsiteX107" fmla="*/ 933946 w 3028217"/>
                <a:gd name="connsiteY107" fmla="*/ 486273 h 2962327"/>
                <a:gd name="connsiteX108" fmla="*/ 929184 w 3028217"/>
                <a:gd name="connsiteY108" fmla="*/ 493893 h 2962327"/>
                <a:gd name="connsiteX109" fmla="*/ 919659 w 3028217"/>
                <a:gd name="connsiteY109" fmla="*/ 488178 h 2962327"/>
                <a:gd name="connsiteX110" fmla="*/ 927279 w 3028217"/>
                <a:gd name="connsiteY110" fmla="*/ 479605 h 2962327"/>
                <a:gd name="connsiteX111" fmla="*/ 1938089 w 3028217"/>
                <a:gd name="connsiteY111" fmla="*/ 417931 h 2962327"/>
                <a:gd name="connsiteX112" fmla="*/ 1959789 w 3028217"/>
                <a:gd name="connsiteY112" fmla="*/ 441505 h 2962327"/>
                <a:gd name="connsiteX113" fmla="*/ 1940739 w 3028217"/>
                <a:gd name="connsiteY113" fmla="*/ 466270 h 2962327"/>
                <a:gd name="connsiteX114" fmla="*/ 1842631 w 3028217"/>
                <a:gd name="connsiteY114" fmla="*/ 480558 h 2962327"/>
                <a:gd name="connsiteX115" fmla="*/ 1832154 w 3028217"/>
                <a:gd name="connsiteY115" fmla="*/ 458650 h 2962327"/>
                <a:gd name="connsiteX116" fmla="*/ 1833106 w 3028217"/>
                <a:gd name="connsiteY116" fmla="*/ 431980 h 2962327"/>
                <a:gd name="connsiteX117" fmla="*/ 1845489 w 3028217"/>
                <a:gd name="connsiteY117" fmla="*/ 423408 h 2962327"/>
                <a:gd name="connsiteX118" fmla="*/ 1857871 w 3028217"/>
                <a:gd name="connsiteY118" fmla="*/ 432933 h 2962327"/>
                <a:gd name="connsiteX119" fmla="*/ 1926451 w 3028217"/>
                <a:gd name="connsiteY119" fmla="*/ 418645 h 2962327"/>
                <a:gd name="connsiteX120" fmla="*/ 1938089 w 3028217"/>
                <a:gd name="connsiteY120" fmla="*/ 417931 h 2962327"/>
                <a:gd name="connsiteX121" fmla="*/ 904419 w 3028217"/>
                <a:gd name="connsiteY121" fmla="*/ 389118 h 2962327"/>
                <a:gd name="connsiteX122" fmla="*/ 938709 w 3028217"/>
                <a:gd name="connsiteY122" fmla="*/ 433886 h 2962327"/>
                <a:gd name="connsiteX123" fmla="*/ 942519 w 3028217"/>
                <a:gd name="connsiteY123" fmla="*/ 446268 h 2962327"/>
                <a:gd name="connsiteX124" fmla="*/ 931089 w 3028217"/>
                <a:gd name="connsiteY124" fmla="*/ 449125 h 2962327"/>
                <a:gd name="connsiteX125" fmla="*/ 878701 w 3028217"/>
                <a:gd name="connsiteY125" fmla="*/ 449125 h 2962327"/>
                <a:gd name="connsiteX126" fmla="*/ 856794 w 3028217"/>
                <a:gd name="connsiteY126" fmla="*/ 443411 h 2962327"/>
                <a:gd name="connsiteX127" fmla="*/ 867271 w 3028217"/>
                <a:gd name="connsiteY127" fmla="*/ 412930 h 2962327"/>
                <a:gd name="connsiteX128" fmla="*/ 904419 w 3028217"/>
                <a:gd name="connsiteY128" fmla="*/ 389118 h 2962327"/>
                <a:gd name="connsiteX129" fmla="*/ 1062534 w 3028217"/>
                <a:gd name="connsiteY129" fmla="*/ 340541 h 2962327"/>
                <a:gd name="connsiteX130" fmla="*/ 1083489 w 3028217"/>
                <a:gd name="connsiteY130" fmla="*/ 353876 h 2962327"/>
                <a:gd name="connsiteX131" fmla="*/ 1053961 w 3028217"/>
                <a:gd name="connsiteY131" fmla="*/ 360543 h 2962327"/>
                <a:gd name="connsiteX132" fmla="*/ 1062534 w 3028217"/>
                <a:gd name="connsiteY132" fmla="*/ 340541 h 2962327"/>
                <a:gd name="connsiteX133" fmla="*/ 2471113 w 3028217"/>
                <a:gd name="connsiteY133" fmla="*/ 336025 h 2962327"/>
                <a:gd name="connsiteX134" fmla="*/ 2521763 w 3028217"/>
                <a:gd name="connsiteY134" fmla="*/ 370068 h 2962327"/>
                <a:gd name="connsiteX135" fmla="*/ 2848471 w 3028217"/>
                <a:gd name="connsiteY135" fmla="*/ 785358 h 2962327"/>
                <a:gd name="connsiteX136" fmla="*/ 2920861 w 3028217"/>
                <a:gd name="connsiteY136" fmla="*/ 940616 h 2962327"/>
                <a:gd name="connsiteX137" fmla="*/ 2926576 w 3028217"/>
                <a:gd name="connsiteY137" fmla="*/ 977763 h 2962327"/>
                <a:gd name="connsiteX138" fmla="*/ 2847518 w 3028217"/>
                <a:gd name="connsiteY138" fmla="*/ 938711 h 2962327"/>
                <a:gd name="connsiteX139" fmla="*/ 2864663 w 3028217"/>
                <a:gd name="connsiteY139" fmla="*/ 890133 h 2962327"/>
                <a:gd name="connsiteX140" fmla="*/ 2810371 w 3028217"/>
                <a:gd name="connsiteY140" fmla="*/ 908231 h 2962327"/>
                <a:gd name="connsiteX141" fmla="*/ 2757031 w 3028217"/>
                <a:gd name="connsiteY141" fmla="*/ 904421 h 2962327"/>
                <a:gd name="connsiteX142" fmla="*/ 2728456 w 3028217"/>
                <a:gd name="connsiteY142" fmla="*/ 916803 h 2962327"/>
                <a:gd name="connsiteX143" fmla="*/ 2707501 w 3028217"/>
                <a:gd name="connsiteY143" fmla="*/ 971096 h 2962327"/>
                <a:gd name="connsiteX144" fmla="*/ 2706548 w 3028217"/>
                <a:gd name="connsiteY144" fmla="*/ 1011101 h 2962327"/>
                <a:gd name="connsiteX145" fmla="*/ 2712263 w 3028217"/>
                <a:gd name="connsiteY145" fmla="*/ 1044438 h 2962327"/>
                <a:gd name="connsiteX146" fmla="*/ 2750438 w 3028217"/>
                <a:gd name="connsiteY146" fmla="*/ 1026892 h 2962327"/>
                <a:gd name="connsiteX147" fmla="*/ 2757317 w 3028217"/>
                <a:gd name="connsiteY147" fmla="*/ 1029909 h 2962327"/>
                <a:gd name="connsiteX148" fmla="*/ 2760842 w 3028217"/>
                <a:gd name="connsiteY148" fmla="*/ 1028246 h 2962327"/>
                <a:gd name="connsiteX149" fmla="*/ 2785607 w 3028217"/>
                <a:gd name="connsiteY149" fmla="*/ 1010148 h 2962327"/>
                <a:gd name="connsiteX150" fmla="*/ 2804538 w 3028217"/>
                <a:gd name="connsiteY150" fmla="*/ 1006457 h 2962327"/>
                <a:gd name="connsiteX151" fmla="*/ 2822755 w 3028217"/>
                <a:gd name="connsiteY151" fmla="*/ 1009196 h 2962327"/>
                <a:gd name="connsiteX152" fmla="*/ 2938959 w 3028217"/>
                <a:gd name="connsiteY152" fmla="*/ 1031103 h 2962327"/>
                <a:gd name="connsiteX153" fmla="*/ 2959915 w 3028217"/>
                <a:gd name="connsiteY153" fmla="*/ 1058726 h 2962327"/>
                <a:gd name="connsiteX154" fmla="*/ 3021827 w 3028217"/>
                <a:gd name="connsiteY154" fmla="*/ 1368288 h 2962327"/>
                <a:gd name="connsiteX155" fmla="*/ 3027542 w 3028217"/>
                <a:gd name="connsiteY155" fmla="*/ 1562598 h 2962327"/>
                <a:gd name="connsiteX156" fmla="*/ 3020874 w 3028217"/>
                <a:gd name="connsiteY156" fmla="*/ 1594983 h 2962327"/>
                <a:gd name="connsiteX157" fmla="*/ 2958009 w 3028217"/>
                <a:gd name="connsiteY157" fmla="*/ 1512116 h 2962327"/>
                <a:gd name="connsiteX158" fmla="*/ 2918005 w 3028217"/>
                <a:gd name="connsiteY158" fmla="*/ 1446393 h 2962327"/>
                <a:gd name="connsiteX159" fmla="*/ 2860855 w 3028217"/>
                <a:gd name="connsiteY159" fmla="*/ 1371146 h 2962327"/>
                <a:gd name="connsiteX160" fmla="*/ 2831327 w 3028217"/>
                <a:gd name="connsiteY160" fmla="*/ 1343523 h 2962327"/>
                <a:gd name="connsiteX161" fmla="*/ 2856092 w 3028217"/>
                <a:gd name="connsiteY161" fmla="*/ 1380671 h 2962327"/>
                <a:gd name="connsiteX162" fmla="*/ 2930387 w 3028217"/>
                <a:gd name="connsiteY162" fmla="*/ 1514021 h 2962327"/>
                <a:gd name="connsiteX163" fmla="*/ 2939912 w 3028217"/>
                <a:gd name="connsiteY163" fmla="*/ 1546406 h 2962327"/>
                <a:gd name="connsiteX164" fmla="*/ 2962772 w 3028217"/>
                <a:gd name="connsiteY164" fmla="*/ 1597841 h 2962327"/>
                <a:gd name="connsiteX165" fmla="*/ 2999919 w 3028217"/>
                <a:gd name="connsiteY165" fmla="*/ 1683566 h 2962327"/>
                <a:gd name="connsiteX166" fmla="*/ 3012302 w 3028217"/>
                <a:gd name="connsiteY166" fmla="*/ 1740716 h 2962327"/>
                <a:gd name="connsiteX167" fmla="*/ 2886572 w 3028217"/>
                <a:gd name="connsiteY167" fmla="*/ 2158864 h 2962327"/>
                <a:gd name="connsiteX168" fmla="*/ 2841805 w 3028217"/>
                <a:gd name="connsiteY168" fmla="*/ 2246493 h 2962327"/>
                <a:gd name="connsiteX169" fmla="*/ 2821802 w 3028217"/>
                <a:gd name="connsiteY169" fmla="*/ 2266496 h 2962327"/>
                <a:gd name="connsiteX170" fmla="*/ 2808467 w 3028217"/>
                <a:gd name="connsiteY170" fmla="*/ 2240778 h 2962327"/>
                <a:gd name="connsiteX171" fmla="*/ 2785607 w 3028217"/>
                <a:gd name="connsiteY171" fmla="*/ 2172198 h 2962327"/>
                <a:gd name="connsiteX172" fmla="*/ 2805609 w 3028217"/>
                <a:gd name="connsiteY172" fmla="*/ 2234111 h 2962327"/>
                <a:gd name="connsiteX173" fmla="*/ 2821802 w 3028217"/>
                <a:gd name="connsiteY173" fmla="*/ 2273164 h 2962327"/>
                <a:gd name="connsiteX174" fmla="*/ 2708455 w 3028217"/>
                <a:gd name="connsiteY174" fmla="*/ 2451281 h 2962327"/>
                <a:gd name="connsiteX175" fmla="*/ 2551292 w 3028217"/>
                <a:gd name="connsiteY175" fmla="*/ 2622731 h 2962327"/>
                <a:gd name="connsiteX176" fmla="*/ 2476997 w 3028217"/>
                <a:gd name="connsiteY176" fmla="*/ 2687501 h 2962327"/>
                <a:gd name="connsiteX177" fmla="*/ 2463662 w 3028217"/>
                <a:gd name="connsiteY177" fmla="*/ 2655116 h 2962327"/>
                <a:gd name="connsiteX178" fmla="*/ 2425562 w 3028217"/>
                <a:gd name="connsiteY178" fmla="*/ 2533196 h 2962327"/>
                <a:gd name="connsiteX179" fmla="*/ 2439849 w 3028217"/>
                <a:gd name="connsiteY179" fmla="*/ 2375081 h 2962327"/>
                <a:gd name="connsiteX180" fmla="*/ 2449374 w 3028217"/>
                <a:gd name="connsiteY180" fmla="*/ 2301739 h 2962327"/>
                <a:gd name="connsiteX181" fmla="*/ 2430324 w 3028217"/>
                <a:gd name="connsiteY181" fmla="*/ 2210298 h 2962327"/>
                <a:gd name="connsiteX182" fmla="*/ 2396987 w 3028217"/>
                <a:gd name="connsiteY182" fmla="*/ 2144576 h 2962327"/>
                <a:gd name="connsiteX183" fmla="*/ 2370317 w 3028217"/>
                <a:gd name="connsiteY183" fmla="*/ 2012178 h 2962327"/>
                <a:gd name="connsiteX184" fmla="*/ 2374127 w 3028217"/>
                <a:gd name="connsiteY184" fmla="*/ 1992176 h 2962327"/>
                <a:gd name="connsiteX185" fmla="*/ 2319834 w 3028217"/>
                <a:gd name="connsiteY185" fmla="*/ 1944551 h 2962327"/>
                <a:gd name="connsiteX186" fmla="*/ 2282687 w 3028217"/>
                <a:gd name="connsiteY186" fmla="*/ 1931216 h 2962327"/>
                <a:gd name="connsiteX187" fmla="*/ 2200772 w 3028217"/>
                <a:gd name="connsiteY187" fmla="*/ 1905498 h 2962327"/>
                <a:gd name="connsiteX188" fmla="*/ 2157909 w 3028217"/>
                <a:gd name="connsiteY188" fmla="*/ 1926453 h 2962327"/>
                <a:gd name="connsiteX189" fmla="*/ 2106474 w 3028217"/>
                <a:gd name="connsiteY189" fmla="*/ 1931216 h 2962327"/>
                <a:gd name="connsiteX190" fmla="*/ 2040752 w 3028217"/>
                <a:gd name="connsiteY190" fmla="*/ 1937883 h 2962327"/>
                <a:gd name="connsiteX191" fmla="*/ 1974077 w 3028217"/>
                <a:gd name="connsiteY191" fmla="*/ 1924548 h 2962327"/>
                <a:gd name="connsiteX192" fmla="*/ 1919784 w 3028217"/>
                <a:gd name="connsiteY192" fmla="*/ 1877876 h 2962327"/>
                <a:gd name="connsiteX193" fmla="*/ 1896924 w 3028217"/>
                <a:gd name="connsiteY193" fmla="*/ 1849301 h 2962327"/>
                <a:gd name="connsiteX194" fmla="*/ 1839774 w 3028217"/>
                <a:gd name="connsiteY194" fmla="*/ 1762623 h 2962327"/>
                <a:gd name="connsiteX195" fmla="*/ 1822629 w 3028217"/>
                <a:gd name="connsiteY195" fmla="*/ 1676898 h 2962327"/>
                <a:gd name="connsiteX196" fmla="*/ 1829297 w 3028217"/>
                <a:gd name="connsiteY196" fmla="*/ 1537833 h 2962327"/>
                <a:gd name="connsiteX197" fmla="*/ 1828344 w 3028217"/>
                <a:gd name="connsiteY197" fmla="*/ 1514973 h 2962327"/>
                <a:gd name="connsiteX198" fmla="*/ 1909307 w 3028217"/>
                <a:gd name="connsiteY198" fmla="*/ 1373051 h 2962327"/>
                <a:gd name="connsiteX199" fmla="*/ 1929309 w 3028217"/>
                <a:gd name="connsiteY199" fmla="*/ 1361621 h 2962327"/>
                <a:gd name="connsiteX200" fmla="*/ 1977887 w 3028217"/>
                <a:gd name="connsiteY200" fmla="*/ 1293041 h 2962327"/>
                <a:gd name="connsiteX201" fmla="*/ 2019797 w 3028217"/>
                <a:gd name="connsiteY201" fmla="*/ 1227318 h 2962327"/>
                <a:gd name="connsiteX202" fmla="*/ 2051229 w 3028217"/>
                <a:gd name="connsiteY202" fmla="*/ 1178741 h 2962327"/>
                <a:gd name="connsiteX203" fmla="*/ 2083614 w 3028217"/>
                <a:gd name="connsiteY203" fmla="*/ 1172073 h 2962327"/>
                <a:gd name="connsiteX204" fmla="*/ 2161719 w 3028217"/>
                <a:gd name="connsiteY204" fmla="*/ 1162548 h 2962327"/>
                <a:gd name="connsiteX205" fmla="*/ 2266494 w 3028217"/>
                <a:gd name="connsiteY205" fmla="*/ 1136831 h 2962327"/>
                <a:gd name="connsiteX206" fmla="*/ 2331264 w 3028217"/>
                <a:gd name="connsiteY206" fmla="*/ 1133021 h 2962327"/>
                <a:gd name="connsiteX207" fmla="*/ 2387462 w 3028217"/>
                <a:gd name="connsiteY207" fmla="*/ 1197791 h 2962327"/>
                <a:gd name="connsiteX208" fmla="*/ 2400797 w 3028217"/>
                <a:gd name="connsiteY208" fmla="*/ 1229223 h 2962327"/>
                <a:gd name="connsiteX209" fmla="*/ 2517002 w 3028217"/>
                <a:gd name="connsiteY209" fmla="*/ 1283516 h 2962327"/>
                <a:gd name="connsiteX210" fmla="*/ 2556055 w 3028217"/>
                <a:gd name="connsiteY210" fmla="*/ 1266371 h 2962327"/>
                <a:gd name="connsiteX211" fmla="*/ 2617967 w 3028217"/>
                <a:gd name="connsiteY211" fmla="*/ 1241606 h 2962327"/>
                <a:gd name="connsiteX212" fmla="*/ 2701787 w 3028217"/>
                <a:gd name="connsiteY212" fmla="*/ 1271133 h 2962327"/>
                <a:gd name="connsiteX213" fmla="*/ 2823707 w 3028217"/>
                <a:gd name="connsiteY213" fmla="*/ 1270181 h 2962327"/>
                <a:gd name="connsiteX214" fmla="*/ 2842757 w 3028217"/>
                <a:gd name="connsiteY214" fmla="*/ 1253988 h 2962327"/>
                <a:gd name="connsiteX215" fmla="*/ 2857997 w 3028217"/>
                <a:gd name="connsiteY215" fmla="*/ 1191123 h 2962327"/>
                <a:gd name="connsiteX216" fmla="*/ 2824659 w 3028217"/>
                <a:gd name="connsiteY216" fmla="*/ 1163501 h 2962327"/>
                <a:gd name="connsiteX217" fmla="*/ 2781797 w 3028217"/>
                <a:gd name="connsiteY217" fmla="*/ 1153023 h 2962327"/>
                <a:gd name="connsiteX218" fmla="*/ 2778142 w 3028217"/>
                <a:gd name="connsiteY218" fmla="*/ 1149005 h 2962327"/>
                <a:gd name="connsiteX219" fmla="*/ 2758579 w 3028217"/>
                <a:gd name="connsiteY219" fmla="*/ 1157637 h 2962327"/>
                <a:gd name="connsiteX220" fmla="*/ 2684641 w 3028217"/>
                <a:gd name="connsiteY220" fmla="*/ 1122543 h 2962327"/>
                <a:gd name="connsiteX221" fmla="*/ 2664638 w 3028217"/>
                <a:gd name="connsiteY221" fmla="*/ 1083491 h 2962327"/>
                <a:gd name="connsiteX222" fmla="*/ 2646541 w 3028217"/>
                <a:gd name="connsiteY222" fmla="*/ 1054916 h 2962327"/>
                <a:gd name="connsiteX223" fmla="*/ 2610346 w 3028217"/>
                <a:gd name="connsiteY223" fmla="*/ 1080633 h 2962327"/>
                <a:gd name="connsiteX224" fmla="*/ 2609202 w 3028217"/>
                <a:gd name="connsiteY224" fmla="*/ 1082346 h 2962327"/>
                <a:gd name="connsiteX225" fmla="*/ 2613204 w 3028217"/>
                <a:gd name="connsiteY225" fmla="*/ 1086348 h 2962327"/>
                <a:gd name="connsiteX226" fmla="*/ 2632254 w 3028217"/>
                <a:gd name="connsiteY226" fmla="*/ 1108255 h 2962327"/>
                <a:gd name="connsiteX227" fmla="*/ 2609394 w 3028217"/>
                <a:gd name="connsiteY227" fmla="*/ 1145403 h 2962327"/>
                <a:gd name="connsiteX228" fmla="*/ 2584629 w 3028217"/>
                <a:gd name="connsiteY228" fmla="*/ 1132068 h 2962327"/>
                <a:gd name="connsiteX229" fmla="*/ 2566055 w 3028217"/>
                <a:gd name="connsiteY229" fmla="*/ 1095397 h 2962327"/>
                <a:gd name="connsiteX230" fmla="*/ 2558490 w 3028217"/>
                <a:gd name="connsiteY230" fmla="*/ 1083461 h 2962327"/>
                <a:gd name="connsiteX231" fmla="*/ 2545576 w 3028217"/>
                <a:gd name="connsiteY231" fmla="*/ 1071108 h 2962327"/>
                <a:gd name="connsiteX232" fmla="*/ 2536051 w 3028217"/>
                <a:gd name="connsiteY232" fmla="*/ 1061583 h 2962327"/>
                <a:gd name="connsiteX233" fmla="*/ 2429371 w 3028217"/>
                <a:gd name="connsiteY233" fmla="*/ 952046 h 2962327"/>
                <a:gd name="connsiteX234" fmla="*/ 2417941 w 3028217"/>
                <a:gd name="connsiteY234" fmla="*/ 944426 h 2962327"/>
                <a:gd name="connsiteX235" fmla="*/ 2407463 w 3028217"/>
                <a:gd name="connsiteY235" fmla="*/ 947283 h 2962327"/>
                <a:gd name="connsiteX236" fmla="*/ 2469376 w 3028217"/>
                <a:gd name="connsiteY236" fmla="*/ 1014911 h 2962327"/>
                <a:gd name="connsiteX237" fmla="*/ 2509381 w 3028217"/>
                <a:gd name="connsiteY237" fmla="*/ 1044438 h 2962327"/>
                <a:gd name="connsiteX238" fmla="*/ 2504618 w 3028217"/>
                <a:gd name="connsiteY238" fmla="*/ 1057773 h 2962327"/>
                <a:gd name="connsiteX239" fmla="*/ 2488426 w 3028217"/>
                <a:gd name="connsiteY239" fmla="*/ 1077776 h 2962327"/>
                <a:gd name="connsiteX240" fmla="*/ 2476996 w 3028217"/>
                <a:gd name="connsiteY240" fmla="*/ 1084443 h 2962327"/>
                <a:gd name="connsiteX241" fmla="*/ 2356028 w 3028217"/>
                <a:gd name="connsiteY241" fmla="*/ 985383 h 2962327"/>
                <a:gd name="connsiteX242" fmla="*/ 2317928 w 3028217"/>
                <a:gd name="connsiteY242" fmla="*/ 978716 h 2962327"/>
                <a:gd name="connsiteX243" fmla="*/ 2295068 w 3028217"/>
                <a:gd name="connsiteY243" fmla="*/ 993003 h 2962327"/>
                <a:gd name="connsiteX244" fmla="*/ 2196008 w 3028217"/>
                <a:gd name="connsiteY244" fmla="*/ 1057773 h 2962327"/>
                <a:gd name="connsiteX245" fmla="*/ 2181721 w 3028217"/>
                <a:gd name="connsiteY245" fmla="*/ 1087301 h 2962327"/>
                <a:gd name="connsiteX246" fmla="*/ 2105521 w 3028217"/>
                <a:gd name="connsiteY246" fmla="*/ 1157786 h 2962327"/>
                <a:gd name="connsiteX247" fmla="*/ 2053133 w 3028217"/>
                <a:gd name="connsiteY247" fmla="*/ 1155881 h 2962327"/>
                <a:gd name="connsiteX248" fmla="*/ 2036941 w 3028217"/>
                <a:gd name="connsiteY248" fmla="*/ 1136831 h 2962327"/>
                <a:gd name="connsiteX249" fmla="*/ 2008366 w 3028217"/>
                <a:gd name="connsiteY249" fmla="*/ 1131116 h 2962327"/>
                <a:gd name="connsiteX250" fmla="*/ 2001698 w 3028217"/>
                <a:gd name="connsiteY250" fmla="*/ 1074918 h 2962327"/>
                <a:gd name="connsiteX251" fmla="*/ 2008366 w 3028217"/>
                <a:gd name="connsiteY251" fmla="*/ 1001576 h 2962327"/>
                <a:gd name="connsiteX252" fmla="*/ 2035988 w 3028217"/>
                <a:gd name="connsiteY252" fmla="*/ 977763 h 2962327"/>
                <a:gd name="connsiteX253" fmla="*/ 2107426 w 3028217"/>
                <a:gd name="connsiteY253" fmla="*/ 983478 h 2962327"/>
                <a:gd name="connsiteX254" fmla="*/ 2148383 w 3028217"/>
                <a:gd name="connsiteY254" fmla="*/ 975858 h 2962327"/>
                <a:gd name="connsiteX255" fmla="*/ 2150288 w 3028217"/>
                <a:gd name="connsiteY255" fmla="*/ 913946 h 2962327"/>
                <a:gd name="connsiteX256" fmla="*/ 2112188 w 3028217"/>
                <a:gd name="connsiteY256" fmla="*/ 876798 h 2962327"/>
                <a:gd name="connsiteX257" fmla="*/ 2096948 w 3028217"/>
                <a:gd name="connsiteY257" fmla="*/ 862511 h 2962327"/>
                <a:gd name="connsiteX258" fmla="*/ 2118856 w 3028217"/>
                <a:gd name="connsiteY258" fmla="*/ 849176 h 2962327"/>
                <a:gd name="connsiteX259" fmla="*/ 2206486 w 3028217"/>
                <a:gd name="connsiteY259" fmla="*/ 810123 h 2962327"/>
                <a:gd name="connsiteX260" fmla="*/ 2308403 w 3028217"/>
                <a:gd name="connsiteY260" fmla="*/ 731066 h 2962327"/>
                <a:gd name="connsiteX261" fmla="*/ 2321738 w 3028217"/>
                <a:gd name="connsiteY261" fmla="*/ 708206 h 2962327"/>
                <a:gd name="connsiteX262" fmla="*/ 2311261 w 3028217"/>
                <a:gd name="connsiteY262" fmla="*/ 679631 h 2962327"/>
                <a:gd name="connsiteX263" fmla="*/ 2320786 w 3028217"/>
                <a:gd name="connsiteY263" fmla="*/ 643436 h 2962327"/>
                <a:gd name="connsiteX264" fmla="*/ 2338883 w 3028217"/>
                <a:gd name="connsiteY264" fmla="*/ 638673 h 2962327"/>
                <a:gd name="connsiteX265" fmla="*/ 2343646 w 3028217"/>
                <a:gd name="connsiteY265" fmla="*/ 675821 h 2962327"/>
                <a:gd name="connsiteX266" fmla="*/ 2348408 w 3028217"/>
                <a:gd name="connsiteY266" fmla="*/ 699633 h 2962327"/>
                <a:gd name="connsiteX267" fmla="*/ 2376031 w 3028217"/>
                <a:gd name="connsiteY267" fmla="*/ 706301 h 2962327"/>
                <a:gd name="connsiteX268" fmla="*/ 2385556 w 3028217"/>
                <a:gd name="connsiteY268" fmla="*/ 704396 h 2962327"/>
                <a:gd name="connsiteX269" fmla="*/ 2454136 w 3028217"/>
                <a:gd name="connsiteY269" fmla="*/ 698681 h 2962327"/>
                <a:gd name="connsiteX270" fmla="*/ 2476996 w 3028217"/>
                <a:gd name="connsiteY270" fmla="*/ 692013 h 2962327"/>
                <a:gd name="connsiteX271" fmla="*/ 2517953 w 3028217"/>
                <a:gd name="connsiteY271" fmla="*/ 648198 h 2962327"/>
                <a:gd name="connsiteX272" fmla="*/ 2563673 w 3028217"/>
                <a:gd name="connsiteY272" fmla="*/ 626291 h 2962327"/>
                <a:gd name="connsiteX273" fmla="*/ 2554148 w 3028217"/>
                <a:gd name="connsiteY273" fmla="*/ 585333 h 2962327"/>
                <a:gd name="connsiteX274" fmla="*/ 2572928 w 3028217"/>
                <a:gd name="connsiteY274" fmla="*/ 573708 h 2962327"/>
                <a:gd name="connsiteX275" fmla="*/ 2586098 w 3028217"/>
                <a:gd name="connsiteY275" fmla="*/ 571735 h 2962327"/>
                <a:gd name="connsiteX276" fmla="*/ 2586726 w 3028217"/>
                <a:gd name="connsiteY276" fmla="*/ 571671 h 2962327"/>
                <a:gd name="connsiteX277" fmla="*/ 2624633 w 3028217"/>
                <a:gd name="connsiteY277" fmla="*/ 568188 h 2962327"/>
                <a:gd name="connsiteX278" fmla="*/ 2630348 w 3028217"/>
                <a:gd name="connsiteY278" fmla="*/ 563426 h 2962327"/>
                <a:gd name="connsiteX279" fmla="*/ 2633206 w 3028217"/>
                <a:gd name="connsiteY279" fmla="*/ 563426 h 2962327"/>
                <a:gd name="connsiteX280" fmla="*/ 2626538 w 3028217"/>
                <a:gd name="connsiteY280" fmla="*/ 563426 h 2962327"/>
                <a:gd name="connsiteX281" fmla="*/ 2593082 w 3028217"/>
                <a:gd name="connsiteY281" fmla="*/ 570689 h 2962327"/>
                <a:gd name="connsiteX282" fmla="*/ 2586098 w 3028217"/>
                <a:gd name="connsiteY282" fmla="*/ 571735 h 2962327"/>
                <a:gd name="connsiteX283" fmla="*/ 2574151 w 3028217"/>
                <a:gd name="connsiteY283" fmla="*/ 572951 h 2962327"/>
                <a:gd name="connsiteX284" fmla="*/ 2572928 w 3028217"/>
                <a:gd name="connsiteY284" fmla="*/ 573708 h 2962327"/>
                <a:gd name="connsiteX285" fmla="*/ 2558911 w 3028217"/>
                <a:gd name="connsiteY285" fmla="*/ 575808 h 2962327"/>
                <a:gd name="connsiteX286" fmla="*/ 2506523 w 3028217"/>
                <a:gd name="connsiteY286" fmla="*/ 541518 h 2962327"/>
                <a:gd name="connsiteX287" fmla="*/ 2512238 w 3028217"/>
                <a:gd name="connsiteY287" fmla="*/ 480558 h 2962327"/>
                <a:gd name="connsiteX288" fmla="*/ 2533193 w 3028217"/>
                <a:gd name="connsiteY288" fmla="*/ 458651 h 2962327"/>
                <a:gd name="connsiteX289" fmla="*/ 2534146 w 3028217"/>
                <a:gd name="connsiteY289" fmla="*/ 440553 h 2962327"/>
                <a:gd name="connsiteX290" fmla="*/ 2513191 w 3028217"/>
                <a:gd name="connsiteY290" fmla="*/ 445316 h 2962327"/>
                <a:gd name="connsiteX291" fmla="*/ 2464613 w 3028217"/>
                <a:gd name="connsiteY291" fmla="*/ 509133 h 2962327"/>
                <a:gd name="connsiteX292" fmla="*/ 2467471 w 3028217"/>
                <a:gd name="connsiteY292" fmla="*/ 551996 h 2962327"/>
                <a:gd name="connsiteX293" fmla="*/ 2468423 w 3028217"/>
                <a:gd name="connsiteY293" fmla="*/ 597716 h 2962327"/>
                <a:gd name="connsiteX294" fmla="*/ 2453183 w 3028217"/>
                <a:gd name="connsiteY294" fmla="*/ 638673 h 2962327"/>
                <a:gd name="connsiteX295" fmla="*/ 2423656 w 3028217"/>
                <a:gd name="connsiteY295" fmla="*/ 676773 h 2962327"/>
                <a:gd name="connsiteX296" fmla="*/ 2389366 w 3028217"/>
                <a:gd name="connsiteY296" fmla="*/ 683441 h 2962327"/>
                <a:gd name="connsiteX297" fmla="*/ 2383651 w 3028217"/>
                <a:gd name="connsiteY297" fmla="*/ 659628 h 2962327"/>
                <a:gd name="connsiteX298" fmla="*/ 2367458 w 3028217"/>
                <a:gd name="connsiteY298" fmla="*/ 627243 h 2962327"/>
                <a:gd name="connsiteX299" fmla="*/ 2308403 w 3028217"/>
                <a:gd name="connsiteY299" fmla="*/ 612003 h 2962327"/>
                <a:gd name="connsiteX300" fmla="*/ 2270303 w 3028217"/>
                <a:gd name="connsiteY300" fmla="*/ 571046 h 2962327"/>
                <a:gd name="connsiteX301" fmla="*/ 2260778 w 3028217"/>
                <a:gd name="connsiteY301" fmla="*/ 543423 h 2962327"/>
                <a:gd name="connsiteX302" fmla="*/ 2259826 w 3028217"/>
                <a:gd name="connsiteY302" fmla="*/ 522468 h 2962327"/>
                <a:gd name="connsiteX303" fmla="*/ 2390318 w 3028217"/>
                <a:gd name="connsiteY303" fmla="*/ 385308 h 2962327"/>
                <a:gd name="connsiteX304" fmla="*/ 2416988 w 3028217"/>
                <a:gd name="connsiteY304" fmla="*/ 357686 h 2962327"/>
                <a:gd name="connsiteX305" fmla="*/ 2417941 w 3028217"/>
                <a:gd name="connsiteY305" fmla="*/ 351971 h 2962327"/>
                <a:gd name="connsiteX306" fmla="*/ 2424608 w 3028217"/>
                <a:gd name="connsiteY306" fmla="*/ 353876 h 2962327"/>
                <a:gd name="connsiteX307" fmla="*/ 2452245 w 3028217"/>
                <a:gd name="connsiteY307" fmla="*/ 336582 h 2962327"/>
                <a:gd name="connsiteX308" fmla="*/ 2471113 w 3028217"/>
                <a:gd name="connsiteY308" fmla="*/ 336025 h 2962327"/>
                <a:gd name="connsiteX309" fmla="*/ 761544 w 3028217"/>
                <a:gd name="connsiteY309" fmla="*/ 194808 h 2962327"/>
                <a:gd name="connsiteX310" fmla="*/ 773926 w 3028217"/>
                <a:gd name="connsiteY310" fmla="*/ 216716 h 2962327"/>
                <a:gd name="connsiteX311" fmla="*/ 773926 w 3028217"/>
                <a:gd name="connsiteY311" fmla="*/ 278628 h 2962327"/>
                <a:gd name="connsiteX312" fmla="*/ 687249 w 3028217"/>
                <a:gd name="connsiteY312" fmla="*/ 293868 h 2962327"/>
                <a:gd name="connsiteX313" fmla="*/ 671056 w 3028217"/>
                <a:gd name="connsiteY313" fmla="*/ 292916 h 2962327"/>
                <a:gd name="connsiteX314" fmla="*/ 640576 w 3028217"/>
                <a:gd name="connsiteY314" fmla="*/ 298631 h 2962327"/>
                <a:gd name="connsiteX315" fmla="*/ 603429 w 3028217"/>
                <a:gd name="connsiteY315" fmla="*/ 291011 h 2962327"/>
                <a:gd name="connsiteX316" fmla="*/ 715824 w 3028217"/>
                <a:gd name="connsiteY316" fmla="*/ 211953 h 2962327"/>
                <a:gd name="connsiteX317" fmla="*/ 727254 w 3028217"/>
                <a:gd name="connsiteY317" fmla="*/ 215763 h 2962327"/>
                <a:gd name="connsiteX318" fmla="*/ 761544 w 3028217"/>
                <a:gd name="connsiteY318" fmla="*/ 194808 h 2962327"/>
                <a:gd name="connsiteX319" fmla="*/ 873343 w 3028217"/>
                <a:gd name="connsiteY319" fmla="*/ 184331 h 2962327"/>
                <a:gd name="connsiteX320" fmla="*/ 891083 w 3028217"/>
                <a:gd name="connsiteY320" fmla="*/ 191951 h 2962327"/>
                <a:gd name="connsiteX321" fmla="*/ 888226 w 3028217"/>
                <a:gd name="connsiteY321" fmla="*/ 217668 h 2962327"/>
                <a:gd name="connsiteX322" fmla="*/ 879241 w 3028217"/>
                <a:gd name="connsiteY322" fmla="*/ 234820 h 2962327"/>
                <a:gd name="connsiteX323" fmla="*/ 895370 w 3028217"/>
                <a:gd name="connsiteY323" fmla="*/ 235036 h 2962327"/>
                <a:gd name="connsiteX324" fmla="*/ 899656 w 3028217"/>
                <a:gd name="connsiteY324" fmla="*/ 266246 h 2962327"/>
                <a:gd name="connsiteX325" fmla="*/ 892988 w 3028217"/>
                <a:gd name="connsiteY325" fmla="*/ 303393 h 2962327"/>
                <a:gd name="connsiteX326" fmla="*/ 905371 w 3028217"/>
                <a:gd name="connsiteY326" fmla="*/ 303393 h 2962327"/>
                <a:gd name="connsiteX327" fmla="*/ 915848 w 3028217"/>
                <a:gd name="connsiteY327" fmla="*/ 337683 h 2962327"/>
                <a:gd name="connsiteX328" fmla="*/ 946328 w 3028217"/>
                <a:gd name="connsiteY328" fmla="*/ 324348 h 2962327"/>
                <a:gd name="connsiteX329" fmla="*/ 973409 w 3028217"/>
                <a:gd name="connsiteY329" fmla="*/ 303804 h 2962327"/>
                <a:gd name="connsiteX330" fmla="*/ 975260 w 3028217"/>
                <a:gd name="connsiteY330" fmla="*/ 292796 h 2962327"/>
                <a:gd name="connsiteX331" fmla="*/ 965378 w 3028217"/>
                <a:gd name="connsiteY331" fmla="*/ 281485 h 2962327"/>
                <a:gd name="connsiteX332" fmla="*/ 962521 w 3028217"/>
                <a:gd name="connsiteY332" fmla="*/ 233860 h 2962327"/>
                <a:gd name="connsiteX333" fmla="*/ 1013956 w 3028217"/>
                <a:gd name="connsiteY333" fmla="*/ 203380 h 2962327"/>
                <a:gd name="connsiteX334" fmla="*/ 1028243 w 3028217"/>
                <a:gd name="connsiteY334" fmla="*/ 200165 h 2962327"/>
                <a:gd name="connsiteX335" fmla="*/ 1042531 w 3028217"/>
                <a:gd name="connsiteY335" fmla="*/ 206238 h 2962327"/>
                <a:gd name="connsiteX336" fmla="*/ 1016813 w 3028217"/>
                <a:gd name="connsiteY336" fmla="*/ 234813 h 2962327"/>
                <a:gd name="connsiteX337" fmla="*/ 1075868 w 3028217"/>
                <a:gd name="connsiteY337" fmla="*/ 204333 h 2962327"/>
                <a:gd name="connsiteX338" fmla="*/ 1095871 w 3028217"/>
                <a:gd name="connsiteY338" fmla="*/ 204333 h 2962327"/>
                <a:gd name="connsiteX339" fmla="*/ 1099681 w 3028217"/>
                <a:gd name="connsiteY339" fmla="*/ 232908 h 2962327"/>
                <a:gd name="connsiteX340" fmla="*/ 1133971 w 3028217"/>
                <a:gd name="connsiteY340" fmla="*/ 231003 h 2962327"/>
                <a:gd name="connsiteX341" fmla="*/ 1151116 w 3028217"/>
                <a:gd name="connsiteY341" fmla="*/ 238623 h 2962327"/>
                <a:gd name="connsiteX342" fmla="*/ 1205408 w 3028217"/>
                <a:gd name="connsiteY342" fmla="*/ 287200 h 2962327"/>
                <a:gd name="connsiteX343" fmla="*/ 1198741 w 3028217"/>
                <a:gd name="connsiteY343" fmla="*/ 334825 h 2962327"/>
                <a:gd name="connsiteX344" fmla="*/ 1248271 w 3028217"/>
                <a:gd name="connsiteY344" fmla="*/ 377688 h 2962327"/>
                <a:gd name="connsiteX345" fmla="*/ 1246366 w 3028217"/>
                <a:gd name="connsiteY345" fmla="*/ 402453 h 2962327"/>
                <a:gd name="connsiteX346" fmla="*/ 1187311 w 3028217"/>
                <a:gd name="connsiteY346" fmla="*/ 402453 h 2962327"/>
                <a:gd name="connsiteX347" fmla="*/ 1171118 w 3028217"/>
                <a:gd name="connsiteY347" fmla="*/ 396738 h 2962327"/>
                <a:gd name="connsiteX348" fmla="*/ 1171118 w 3028217"/>
                <a:gd name="connsiteY348" fmla="*/ 431028 h 2962327"/>
                <a:gd name="connsiteX349" fmla="*/ 1151116 w 3028217"/>
                <a:gd name="connsiteY349" fmla="*/ 479605 h 2962327"/>
                <a:gd name="connsiteX350" fmla="*/ 1136828 w 3028217"/>
                <a:gd name="connsiteY350" fmla="*/ 476748 h 2962327"/>
                <a:gd name="connsiteX351" fmla="*/ 1136828 w 3028217"/>
                <a:gd name="connsiteY351" fmla="*/ 487225 h 2962327"/>
                <a:gd name="connsiteX352" fmla="*/ 1118731 w 3028217"/>
                <a:gd name="connsiteY352" fmla="*/ 497703 h 2962327"/>
                <a:gd name="connsiteX353" fmla="*/ 1066343 w 3028217"/>
                <a:gd name="connsiteY353" fmla="*/ 455793 h 2962327"/>
                <a:gd name="connsiteX354" fmla="*/ 1016813 w 3028217"/>
                <a:gd name="connsiteY354" fmla="*/ 433885 h 2962327"/>
                <a:gd name="connsiteX355" fmla="*/ 996811 w 3028217"/>
                <a:gd name="connsiteY355" fmla="*/ 428170 h 2962327"/>
                <a:gd name="connsiteX356" fmla="*/ 1013003 w 3028217"/>
                <a:gd name="connsiteY356" fmla="*/ 411978 h 2962327"/>
                <a:gd name="connsiteX357" fmla="*/ 1109206 w 3028217"/>
                <a:gd name="connsiteY357" fmla="*/ 369115 h 2962327"/>
                <a:gd name="connsiteX358" fmla="*/ 1089203 w 3028217"/>
                <a:gd name="connsiteY358" fmla="*/ 307203 h 2962327"/>
                <a:gd name="connsiteX359" fmla="*/ 1077773 w 3028217"/>
                <a:gd name="connsiteY359" fmla="*/ 291010 h 2962327"/>
                <a:gd name="connsiteX360" fmla="*/ 1016813 w 3028217"/>
                <a:gd name="connsiteY360" fmla="*/ 292915 h 2962327"/>
                <a:gd name="connsiteX361" fmla="*/ 1007169 w 3028217"/>
                <a:gd name="connsiteY361" fmla="*/ 296011 h 2962327"/>
                <a:gd name="connsiteX362" fmla="*/ 1007866 w 3028217"/>
                <a:gd name="connsiteY362" fmla="*/ 302667 h 2962327"/>
                <a:gd name="connsiteX363" fmla="*/ 1009193 w 3028217"/>
                <a:gd name="connsiteY363" fmla="*/ 303393 h 2962327"/>
                <a:gd name="connsiteX364" fmla="*/ 962521 w 3028217"/>
                <a:gd name="connsiteY364" fmla="*/ 370068 h 2962327"/>
                <a:gd name="connsiteX365" fmla="*/ 905371 w 3028217"/>
                <a:gd name="connsiteY365" fmla="*/ 371973 h 2962327"/>
                <a:gd name="connsiteX366" fmla="*/ 868223 w 3028217"/>
                <a:gd name="connsiteY366" fmla="*/ 410073 h 2962327"/>
                <a:gd name="connsiteX367" fmla="*/ 836791 w 3028217"/>
                <a:gd name="connsiteY367" fmla="*/ 426266 h 2962327"/>
                <a:gd name="connsiteX368" fmla="*/ 816788 w 3028217"/>
                <a:gd name="connsiteY368" fmla="*/ 424361 h 2962327"/>
                <a:gd name="connsiteX369" fmla="*/ 677723 w 3028217"/>
                <a:gd name="connsiteY369" fmla="*/ 507228 h 2962327"/>
                <a:gd name="connsiteX370" fmla="*/ 668198 w 3028217"/>
                <a:gd name="connsiteY370" fmla="*/ 553901 h 2962327"/>
                <a:gd name="connsiteX371" fmla="*/ 662483 w 3028217"/>
                <a:gd name="connsiteY371" fmla="*/ 586286 h 2962327"/>
                <a:gd name="connsiteX372" fmla="*/ 716776 w 3028217"/>
                <a:gd name="connsiteY372" fmla="*/ 612956 h 2962327"/>
                <a:gd name="connsiteX373" fmla="*/ 771068 w 3028217"/>
                <a:gd name="connsiteY373" fmla="*/ 645341 h 2962327"/>
                <a:gd name="connsiteX374" fmla="*/ 782498 w 3028217"/>
                <a:gd name="connsiteY374" fmla="*/ 667248 h 2962327"/>
                <a:gd name="connsiteX375" fmla="*/ 772973 w 3028217"/>
                <a:gd name="connsiteY375" fmla="*/ 726303 h 2962327"/>
                <a:gd name="connsiteX376" fmla="*/ 805358 w 3028217"/>
                <a:gd name="connsiteY376" fmla="*/ 736781 h 2962327"/>
                <a:gd name="connsiteX377" fmla="*/ 828218 w 3028217"/>
                <a:gd name="connsiteY377" fmla="*/ 689156 h 2962327"/>
                <a:gd name="connsiteX378" fmla="*/ 858698 w 3028217"/>
                <a:gd name="connsiteY378" fmla="*/ 652961 h 2962327"/>
                <a:gd name="connsiteX379" fmla="*/ 901561 w 3028217"/>
                <a:gd name="connsiteY379" fmla="*/ 573903 h 2962327"/>
                <a:gd name="connsiteX380" fmla="*/ 904418 w 3028217"/>
                <a:gd name="connsiteY380" fmla="*/ 561521 h 2962327"/>
                <a:gd name="connsiteX381" fmla="*/ 953948 w 3028217"/>
                <a:gd name="connsiteY381" fmla="*/ 491988 h 2962327"/>
                <a:gd name="connsiteX382" fmla="*/ 968236 w 3028217"/>
                <a:gd name="connsiteY382" fmla="*/ 478653 h 2962327"/>
                <a:gd name="connsiteX383" fmla="*/ 1049198 w 3028217"/>
                <a:gd name="connsiteY383" fmla="*/ 512943 h 2962327"/>
                <a:gd name="connsiteX384" fmla="*/ 1063486 w 3028217"/>
                <a:gd name="connsiteY384" fmla="*/ 539613 h 2962327"/>
                <a:gd name="connsiteX385" fmla="*/ 1067296 w 3028217"/>
                <a:gd name="connsiteY385" fmla="*/ 583428 h 2962327"/>
                <a:gd name="connsiteX386" fmla="*/ 1112063 w 3028217"/>
                <a:gd name="connsiteY386" fmla="*/ 568188 h 2962327"/>
                <a:gd name="connsiteX387" fmla="*/ 1146353 w 3028217"/>
                <a:gd name="connsiteY387" fmla="*/ 580571 h 2962327"/>
                <a:gd name="connsiteX388" fmla="*/ 1151116 w 3028217"/>
                <a:gd name="connsiteY388" fmla="*/ 616766 h 2962327"/>
                <a:gd name="connsiteX389" fmla="*/ 1193026 w 3028217"/>
                <a:gd name="connsiteY389" fmla="*/ 684393 h 2962327"/>
                <a:gd name="connsiteX390" fmla="*/ 1182905 w 3028217"/>
                <a:gd name="connsiteY390" fmla="*/ 697847 h 2962327"/>
                <a:gd name="connsiteX391" fmla="*/ 1179024 w 3028217"/>
                <a:gd name="connsiteY391" fmla="*/ 699159 h 2962327"/>
                <a:gd name="connsiteX392" fmla="*/ 1177845 w 3028217"/>
                <a:gd name="connsiteY392" fmla="*/ 699023 h 2962327"/>
                <a:gd name="connsiteX393" fmla="*/ 1166356 w 3028217"/>
                <a:gd name="connsiteY393" fmla="*/ 703443 h 2962327"/>
                <a:gd name="connsiteX394" fmla="*/ 1179024 w 3028217"/>
                <a:gd name="connsiteY394" fmla="*/ 699159 h 2962327"/>
                <a:gd name="connsiteX395" fmla="*/ 1188263 w 3028217"/>
                <a:gd name="connsiteY395" fmla="*/ 700229 h 2962327"/>
                <a:gd name="connsiteX396" fmla="*/ 1207313 w 3028217"/>
                <a:gd name="connsiteY396" fmla="*/ 712016 h 2962327"/>
                <a:gd name="connsiteX397" fmla="*/ 1205051 w 3028217"/>
                <a:gd name="connsiteY397" fmla="*/ 754402 h 2962327"/>
                <a:gd name="connsiteX398" fmla="*/ 1180854 w 3028217"/>
                <a:gd name="connsiteY398" fmla="*/ 787924 h 2962327"/>
                <a:gd name="connsiteX399" fmla="*/ 1187073 w 3028217"/>
                <a:gd name="connsiteY399" fmla="*/ 807504 h 2962327"/>
                <a:gd name="connsiteX400" fmla="*/ 1206361 w 3028217"/>
                <a:gd name="connsiteY400" fmla="*/ 814886 h 2962327"/>
                <a:gd name="connsiteX401" fmla="*/ 1213981 w 3028217"/>
                <a:gd name="connsiteY401" fmla="*/ 828221 h 2962327"/>
                <a:gd name="connsiteX402" fmla="*/ 1172071 w 3028217"/>
                <a:gd name="connsiteY402" fmla="*/ 862511 h 2962327"/>
                <a:gd name="connsiteX403" fmla="*/ 1115874 w 3028217"/>
                <a:gd name="connsiteY403" fmla="*/ 854891 h 2962327"/>
                <a:gd name="connsiteX404" fmla="*/ 1148259 w 3028217"/>
                <a:gd name="connsiteY404" fmla="*/ 807266 h 2962327"/>
                <a:gd name="connsiteX405" fmla="*/ 1173024 w 3028217"/>
                <a:gd name="connsiteY405" fmla="*/ 780596 h 2962327"/>
                <a:gd name="connsiteX406" fmla="*/ 1173125 w 3028217"/>
                <a:gd name="connsiteY406" fmla="*/ 780684 h 2962327"/>
                <a:gd name="connsiteX407" fmla="*/ 1174333 w 3028217"/>
                <a:gd name="connsiteY407" fmla="*/ 770475 h 2962327"/>
                <a:gd name="connsiteX408" fmla="*/ 1163498 w 3028217"/>
                <a:gd name="connsiteY408" fmla="*/ 767261 h 2962327"/>
                <a:gd name="connsiteX409" fmla="*/ 1124446 w 3028217"/>
                <a:gd name="connsiteY409" fmla="*/ 787263 h 2962327"/>
                <a:gd name="connsiteX410" fmla="*/ 1043483 w 3028217"/>
                <a:gd name="connsiteY410" fmla="*/ 789168 h 2962327"/>
                <a:gd name="connsiteX411" fmla="*/ 993953 w 3028217"/>
                <a:gd name="connsiteY411" fmla="*/ 794883 h 2962327"/>
                <a:gd name="connsiteX412" fmla="*/ 959663 w 3028217"/>
                <a:gd name="connsiteY412" fmla="*/ 814886 h 2962327"/>
                <a:gd name="connsiteX413" fmla="*/ 929183 w 3028217"/>
                <a:gd name="connsiteY413" fmla="*/ 839651 h 2962327"/>
                <a:gd name="connsiteX414" fmla="*/ 925100 w 3028217"/>
                <a:gd name="connsiteY414" fmla="*/ 843462 h 2962327"/>
                <a:gd name="connsiteX415" fmla="*/ 915848 w 3028217"/>
                <a:gd name="connsiteY415" fmla="*/ 851081 h 2962327"/>
                <a:gd name="connsiteX416" fmla="*/ 912991 w 3028217"/>
                <a:gd name="connsiteY416" fmla="*/ 851081 h 2962327"/>
                <a:gd name="connsiteX417" fmla="*/ 914896 w 3028217"/>
                <a:gd name="connsiteY417" fmla="*/ 852986 h 2962327"/>
                <a:gd name="connsiteX418" fmla="*/ 925100 w 3028217"/>
                <a:gd name="connsiteY418" fmla="*/ 843462 h 2962327"/>
                <a:gd name="connsiteX419" fmla="*/ 932041 w 3028217"/>
                <a:gd name="connsiteY419" fmla="*/ 837746 h 2962327"/>
                <a:gd name="connsiteX420" fmla="*/ 972998 w 3028217"/>
                <a:gd name="connsiteY420" fmla="*/ 820601 h 2962327"/>
                <a:gd name="connsiteX421" fmla="*/ 992048 w 3028217"/>
                <a:gd name="connsiteY421" fmla="*/ 814886 h 2962327"/>
                <a:gd name="connsiteX422" fmla="*/ 1023481 w 3028217"/>
                <a:gd name="connsiteY422" fmla="*/ 819648 h 2962327"/>
                <a:gd name="connsiteX423" fmla="*/ 1005383 w 3028217"/>
                <a:gd name="connsiteY423" fmla="*/ 842508 h 2962327"/>
                <a:gd name="connsiteX424" fmla="*/ 1006336 w 3028217"/>
                <a:gd name="connsiteY424" fmla="*/ 854891 h 2962327"/>
                <a:gd name="connsiteX425" fmla="*/ 1005383 w 3028217"/>
                <a:gd name="connsiteY425" fmla="*/ 889181 h 2962327"/>
                <a:gd name="connsiteX426" fmla="*/ 984428 w 3028217"/>
                <a:gd name="connsiteY426" fmla="*/ 910136 h 2962327"/>
                <a:gd name="connsiteX427" fmla="*/ 952043 w 3028217"/>
                <a:gd name="connsiteY427" fmla="*/ 916803 h 2962327"/>
                <a:gd name="connsiteX428" fmla="*/ 899656 w 3028217"/>
                <a:gd name="connsiteY428" fmla="*/ 938711 h 2962327"/>
                <a:gd name="connsiteX429" fmla="*/ 855841 w 3028217"/>
                <a:gd name="connsiteY429" fmla="*/ 985383 h 2962327"/>
                <a:gd name="connsiteX430" fmla="*/ 831076 w 3028217"/>
                <a:gd name="connsiteY430" fmla="*/ 1003481 h 2962327"/>
                <a:gd name="connsiteX431" fmla="*/ 738683 w 3028217"/>
                <a:gd name="connsiteY431" fmla="*/ 1081586 h 2962327"/>
                <a:gd name="connsiteX432" fmla="*/ 711061 w 3028217"/>
                <a:gd name="connsiteY432" fmla="*/ 1115876 h 2962327"/>
                <a:gd name="connsiteX433" fmla="*/ 666293 w 3028217"/>
                <a:gd name="connsiteY433" fmla="*/ 1175883 h 2962327"/>
                <a:gd name="connsiteX434" fmla="*/ 585331 w 3028217"/>
                <a:gd name="connsiteY434" fmla="*/ 1230176 h 2962327"/>
                <a:gd name="connsiteX435" fmla="*/ 559613 w 3028217"/>
                <a:gd name="connsiteY435" fmla="*/ 1297803 h 2962327"/>
                <a:gd name="connsiteX436" fmla="*/ 557708 w 3028217"/>
                <a:gd name="connsiteY436" fmla="*/ 1386386 h 2962327"/>
                <a:gd name="connsiteX437" fmla="*/ 542468 w 3028217"/>
                <a:gd name="connsiteY437" fmla="*/ 1407341 h 2962327"/>
                <a:gd name="connsiteX438" fmla="*/ 528181 w 3028217"/>
                <a:gd name="connsiteY438" fmla="*/ 1387338 h 2962327"/>
                <a:gd name="connsiteX439" fmla="*/ 519608 w 3028217"/>
                <a:gd name="connsiteY439" fmla="*/ 1320663 h 2962327"/>
                <a:gd name="connsiteX440" fmla="*/ 488176 w 3028217"/>
                <a:gd name="connsiteY440" fmla="*/ 1283516 h 2962327"/>
                <a:gd name="connsiteX441" fmla="*/ 429121 w 3028217"/>
                <a:gd name="connsiteY441" fmla="*/ 1267323 h 2962327"/>
                <a:gd name="connsiteX442" fmla="*/ 409118 w 3028217"/>
                <a:gd name="connsiteY442" fmla="*/ 1268276 h 2962327"/>
                <a:gd name="connsiteX443" fmla="*/ 336728 w 3028217"/>
                <a:gd name="connsiteY443" fmla="*/ 1284468 h 2962327"/>
                <a:gd name="connsiteX444" fmla="*/ 215761 w 3028217"/>
                <a:gd name="connsiteY444" fmla="*/ 1373051 h 2962327"/>
                <a:gd name="connsiteX445" fmla="*/ 189091 w 3028217"/>
                <a:gd name="connsiteY445" fmla="*/ 1441631 h 2962327"/>
                <a:gd name="connsiteX446" fmla="*/ 196711 w 3028217"/>
                <a:gd name="connsiteY446" fmla="*/ 1544501 h 2962327"/>
                <a:gd name="connsiteX447" fmla="*/ 244336 w 3028217"/>
                <a:gd name="connsiteY447" fmla="*/ 1573076 h 2962327"/>
                <a:gd name="connsiteX448" fmla="*/ 320536 w 3028217"/>
                <a:gd name="connsiteY448" fmla="*/ 1514973 h 2962327"/>
                <a:gd name="connsiteX449" fmla="*/ 387211 w 3028217"/>
                <a:gd name="connsiteY449" fmla="*/ 1494971 h 2962327"/>
                <a:gd name="connsiteX450" fmla="*/ 389116 w 3028217"/>
                <a:gd name="connsiteY450" fmla="*/ 1515926 h 2962327"/>
                <a:gd name="connsiteX451" fmla="*/ 340538 w 3028217"/>
                <a:gd name="connsiteY451" fmla="*/ 1624511 h 2962327"/>
                <a:gd name="connsiteX452" fmla="*/ 354826 w 3028217"/>
                <a:gd name="connsiteY452" fmla="*/ 1644513 h 2962327"/>
                <a:gd name="connsiteX453" fmla="*/ 410071 w 3028217"/>
                <a:gd name="connsiteY453" fmla="*/ 1645466 h 2962327"/>
                <a:gd name="connsiteX454" fmla="*/ 439598 w 3028217"/>
                <a:gd name="connsiteY454" fmla="*/ 1687376 h 2962327"/>
                <a:gd name="connsiteX455" fmla="*/ 426263 w 3028217"/>
                <a:gd name="connsiteY455" fmla="*/ 1743573 h 2962327"/>
                <a:gd name="connsiteX456" fmla="*/ 450076 w 3028217"/>
                <a:gd name="connsiteY456" fmla="*/ 1813106 h 2962327"/>
                <a:gd name="connsiteX457" fmla="*/ 499606 w 3028217"/>
                <a:gd name="connsiteY457" fmla="*/ 1812153 h 2962327"/>
                <a:gd name="connsiteX458" fmla="*/ 536753 w 3028217"/>
                <a:gd name="connsiteY458" fmla="*/ 1818821 h 2962327"/>
                <a:gd name="connsiteX459" fmla="*/ 577711 w 3028217"/>
                <a:gd name="connsiteY459" fmla="*/ 1813106 h 2962327"/>
                <a:gd name="connsiteX460" fmla="*/ 661531 w 3028217"/>
                <a:gd name="connsiteY460" fmla="*/ 1754051 h 2962327"/>
                <a:gd name="connsiteX461" fmla="*/ 672008 w 3028217"/>
                <a:gd name="connsiteY461" fmla="*/ 1763576 h 2962327"/>
                <a:gd name="connsiteX462" fmla="*/ 695821 w 3028217"/>
                <a:gd name="connsiteY462" fmla="*/ 1768338 h 2962327"/>
                <a:gd name="connsiteX463" fmla="*/ 741541 w 3028217"/>
                <a:gd name="connsiteY463" fmla="*/ 1772148 h 2962327"/>
                <a:gd name="connsiteX464" fmla="*/ 832028 w 3028217"/>
                <a:gd name="connsiteY464" fmla="*/ 1788341 h 2962327"/>
                <a:gd name="connsiteX465" fmla="*/ 865366 w 3028217"/>
                <a:gd name="connsiteY465" fmla="*/ 1796913 h 2962327"/>
                <a:gd name="connsiteX466" fmla="*/ 910133 w 3028217"/>
                <a:gd name="connsiteY466" fmla="*/ 1838823 h 2962327"/>
                <a:gd name="connsiteX467" fmla="*/ 1047293 w 3028217"/>
                <a:gd name="connsiteY467" fmla="*/ 1918833 h 2962327"/>
                <a:gd name="connsiteX468" fmla="*/ 1116826 w 3028217"/>
                <a:gd name="connsiteY468" fmla="*/ 2036943 h 2962327"/>
                <a:gd name="connsiteX469" fmla="*/ 1106348 w 3028217"/>
                <a:gd name="connsiteY469" fmla="*/ 2056946 h 2962327"/>
                <a:gd name="connsiteX470" fmla="*/ 1104443 w 3028217"/>
                <a:gd name="connsiteY470" fmla="*/ 2099808 h 2962327"/>
                <a:gd name="connsiteX471" fmla="*/ 1124446 w 3028217"/>
                <a:gd name="connsiteY471" fmla="*/ 2102666 h 2962327"/>
                <a:gd name="connsiteX472" fmla="*/ 1193026 w 3028217"/>
                <a:gd name="connsiteY472" fmla="*/ 2077901 h 2962327"/>
                <a:gd name="connsiteX473" fmla="*/ 1280656 w 3028217"/>
                <a:gd name="connsiteY473" fmla="*/ 2123621 h 2962327"/>
                <a:gd name="connsiteX474" fmla="*/ 1387336 w 3028217"/>
                <a:gd name="connsiteY474" fmla="*/ 2172198 h 2962327"/>
                <a:gd name="connsiteX475" fmla="*/ 1434008 w 3028217"/>
                <a:gd name="connsiteY475" fmla="*/ 2199821 h 2962327"/>
                <a:gd name="connsiteX476" fmla="*/ 1430198 w 3028217"/>
                <a:gd name="connsiteY476" fmla="*/ 2282688 h 2962327"/>
                <a:gd name="connsiteX477" fmla="*/ 1370191 w 3028217"/>
                <a:gd name="connsiteY477" fmla="*/ 2373176 h 2962327"/>
                <a:gd name="connsiteX478" fmla="*/ 1358761 w 3028217"/>
                <a:gd name="connsiteY478" fmla="*/ 2423658 h 2962327"/>
                <a:gd name="connsiteX479" fmla="*/ 1327328 w 3028217"/>
                <a:gd name="connsiteY479" fmla="*/ 2600823 h 2962327"/>
                <a:gd name="connsiteX480" fmla="*/ 1293991 w 3028217"/>
                <a:gd name="connsiteY480" fmla="*/ 2626541 h 2962327"/>
                <a:gd name="connsiteX481" fmla="*/ 1218743 w 3028217"/>
                <a:gd name="connsiteY481" fmla="*/ 2661783 h 2962327"/>
                <a:gd name="connsiteX482" fmla="*/ 1193026 w 3028217"/>
                <a:gd name="connsiteY482" fmla="*/ 2710361 h 2962327"/>
                <a:gd name="connsiteX483" fmla="*/ 1164451 w 3028217"/>
                <a:gd name="connsiteY483" fmla="*/ 2832281 h 2962327"/>
                <a:gd name="connsiteX484" fmla="*/ 1122541 w 3028217"/>
                <a:gd name="connsiteY484" fmla="*/ 2910386 h 2962327"/>
                <a:gd name="connsiteX485" fmla="*/ 1095871 w 3028217"/>
                <a:gd name="connsiteY485" fmla="*/ 2929436 h 2962327"/>
                <a:gd name="connsiteX486" fmla="*/ 1061581 w 3028217"/>
                <a:gd name="connsiteY486" fmla="*/ 2922768 h 2962327"/>
                <a:gd name="connsiteX487" fmla="*/ 1047293 w 3028217"/>
                <a:gd name="connsiteY487" fmla="*/ 2929436 h 2962327"/>
                <a:gd name="connsiteX488" fmla="*/ 1061581 w 3028217"/>
                <a:gd name="connsiteY488" fmla="*/ 2956106 h 2962327"/>
                <a:gd name="connsiteX489" fmla="*/ 1040626 w 3028217"/>
                <a:gd name="connsiteY489" fmla="*/ 2959916 h 2962327"/>
                <a:gd name="connsiteX490" fmla="*/ 783451 w 3028217"/>
                <a:gd name="connsiteY490" fmla="*/ 2850378 h 2962327"/>
                <a:gd name="connsiteX491" fmla="*/ 752971 w 3028217"/>
                <a:gd name="connsiteY491" fmla="*/ 2805611 h 2962327"/>
                <a:gd name="connsiteX492" fmla="*/ 737731 w 3028217"/>
                <a:gd name="connsiteY492" fmla="*/ 2765606 h 2962327"/>
                <a:gd name="connsiteX493" fmla="*/ 721538 w 3028217"/>
                <a:gd name="connsiteY493" fmla="*/ 2564628 h 2962327"/>
                <a:gd name="connsiteX494" fmla="*/ 670103 w 3028217"/>
                <a:gd name="connsiteY494" fmla="*/ 2492238 h 2962327"/>
                <a:gd name="connsiteX495" fmla="*/ 539611 w 3028217"/>
                <a:gd name="connsiteY495" fmla="*/ 2337933 h 2962327"/>
                <a:gd name="connsiteX496" fmla="*/ 473888 w 3028217"/>
                <a:gd name="connsiteY496" fmla="*/ 2221728 h 2962327"/>
                <a:gd name="connsiteX497" fmla="*/ 468173 w 3028217"/>
                <a:gd name="connsiteY497" fmla="*/ 2148386 h 2962327"/>
                <a:gd name="connsiteX498" fmla="*/ 471983 w 3028217"/>
                <a:gd name="connsiteY498" fmla="*/ 2122668 h 2962327"/>
                <a:gd name="connsiteX499" fmla="*/ 493891 w 3028217"/>
                <a:gd name="connsiteY499" fmla="*/ 2021703 h 2962327"/>
                <a:gd name="connsiteX500" fmla="*/ 538658 w 3028217"/>
                <a:gd name="connsiteY500" fmla="*/ 1907403 h 2962327"/>
                <a:gd name="connsiteX501" fmla="*/ 524371 w 3028217"/>
                <a:gd name="connsiteY501" fmla="*/ 1854063 h 2962327"/>
                <a:gd name="connsiteX502" fmla="*/ 499606 w 3028217"/>
                <a:gd name="connsiteY502" fmla="*/ 1853111 h 2962327"/>
                <a:gd name="connsiteX503" fmla="*/ 459601 w 3028217"/>
                <a:gd name="connsiteY503" fmla="*/ 1860731 h 2962327"/>
                <a:gd name="connsiteX504" fmla="*/ 408166 w 3028217"/>
                <a:gd name="connsiteY504" fmla="*/ 1827393 h 2962327"/>
                <a:gd name="connsiteX505" fmla="*/ 354826 w 3028217"/>
                <a:gd name="connsiteY505" fmla="*/ 1742621 h 2962327"/>
                <a:gd name="connsiteX506" fmla="*/ 322441 w 3028217"/>
                <a:gd name="connsiteY506" fmla="*/ 1715951 h 2962327"/>
                <a:gd name="connsiteX507" fmla="*/ 234811 w 3028217"/>
                <a:gd name="connsiteY507" fmla="*/ 1658801 h 2962327"/>
                <a:gd name="connsiteX508" fmla="*/ 206236 w 3028217"/>
                <a:gd name="connsiteY508" fmla="*/ 1644513 h 2962327"/>
                <a:gd name="connsiteX509" fmla="*/ 116701 w 3028217"/>
                <a:gd name="connsiteY509" fmla="*/ 1622606 h 2962327"/>
                <a:gd name="connsiteX510" fmla="*/ 28118 w 3028217"/>
                <a:gd name="connsiteY510" fmla="*/ 1557836 h 2962327"/>
                <a:gd name="connsiteX511" fmla="*/ 12878 w 3028217"/>
                <a:gd name="connsiteY511" fmla="*/ 1499733 h 2962327"/>
                <a:gd name="connsiteX512" fmla="*/ 10021 w 3028217"/>
                <a:gd name="connsiteY512" fmla="*/ 1446393 h 2962327"/>
                <a:gd name="connsiteX513" fmla="*/ 5258 w 3028217"/>
                <a:gd name="connsiteY513" fmla="*/ 1410198 h 2962327"/>
                <a:gd name="connsiteX514" fmla="*/ 45263 w 3028217"/>
                <a:gd name="connsiteY514" fmla="*/ 1105398 h 2962327"/>
                <a:gd name="connsiteX515" fmla="*/ 304343 w 3028217"/>
                <a:gd name="connsiteY515" fmla="*/ 581523 h 2962327"/>
                <a:gd name="connsiteX516" fmla="*/ 548183 w 3028217"/>
                <a:gd name="connsiteY516" fmla="*/ 329111 h 2962327"/>
                <a:gd name="connsiteX517" fmla="*/ 617716 w 3028217"/>
                <a:gd name="connsiteY517" fmla="*/ 317681 h 2962327"/>
                <a:gd name="connsiteX518" fmla="*/ 631051 w 3028217"/>
                <a:gd name="connsiteY518" fmla="*/ 309108 h 2962327"/>
                <a:gd name="connsiteX519" fmla="*/ 692011 w 3028217"/>
                <a:gd name="connsiteY519" fmla="*/ 299583 h 2962327"/>
                <a:gd name="connsiteX520" fmla="*/ 756781 w 3028217"/>
                <a:gd name="connsiteY520" fmla="*/ 316728 h 2962327"/>
                <a:gd name="connsiteX521" fmla="*/ 780593 w 3028217"/>
                <a:gd name="connsiteY521" fmla="*/ 315776 h 2962327"/>
                <a:gd name="connsiteX522" fmla="*/ 797738 w 3028217"/>
                <a:gd name="connsiteY522" fmla="*/ 314823 h 2962327"/>
                <a:gd name="connsiteX523" fmla="*/ 831076 w 3028217"/>
                <a:gd name="connsiteY523" fmla="*/ 316728 h 2962327"/>
                <a:gd name="connsiteX524" fmla="*/ 841553 w 3028217"/>
                <a:gd name="connsiteY524" fmla="*/ 277676 h 2962327"/>
                <a:gd name="connsiteX525" fmla="*/ 852031 w 3028217"/>
                <a:gd name="connsiteY525" fmla="*/ 259578 h 2962327"/>
                <a:gd name="connsiteX526" fmla="*/ 867152 w 3028217"/>
                <a:gd name="connsiteY526" fmla="*/ 248624 h 2962327"/>
                <a:gd name="connsiteX527" fmla="*/ 876026 w 3028217"/>
                <a:gd name="connsiteY527" fmla="*/ 238011 h 2962327"/>
                <a:gd name="connsiteX528" fmla="*/ 858921 w 3028217"/>
                <a:gd name="connsiteY528" fmla="*/ 241392 h 2962327"/>
                <a:gd name="connsiteX529" fmla="*/ 821551 w 3028217"/>
                <a:gd name="connsiteY529" fmla="*/ 210048 h 2962327"/>
                <a:gd name="connsiteX530" fmla="*/ 857746 w 3028217"/>
                <a:gd name="connsiteY530" fmla="*/ 190998 h 2962327"/>
                <a:gd name="connsiteX531" fmla="*/ 873343 w 3028217"/>
                <a:gd name="connsiteY531" fmla="*/ 184331 h 2962327"/>
                <a:gd name="connsiteX532" fmla="*/ 798215 w 3028217"/>
                <a:gd name="connsiteY532" fmla="*/ 181949 h 2962327"/>
                <a:gd name="connsiteX533" fmla="*/ 805359 w 3028217"/>
                <a:gd name="connsiteY533" fmla="*/ 187188 h 2962327"/>
                <a:gd name="connsiteX534" fmla="*/ 795834 w 3028217"/>
                <a:gd name="connsiteY534" fmla="*/ 196713 h 2962327"/>
                <a:gd name="connsiteX535" fmla="*/ 788214 w 3028217"/>
                <a:gd name="connsiteY535" fmla="*/ 182426 h 2962327"/>
                <a:gd name="connsiteX536" fmla="*/ 798215 w 3028217"/>
                <a:gd name="connsiteY536" fmla="*/ 181949 h 2962327"/>
                <a:gd name="connsiteX537" fmla="*/ 938708 w 3028217"/>
                <a:gd name="connsiteY537" fmla="*/ 121466 h 2962327"/>
                <a:gd name="connsiteX538" fmla="*/ 952043 w 3028217"/>
                <a:gd name="connsiteY538" fmla="*/ 141468 h 2962327"/>
                <a:gd name="connsiteX539" fmla="*/ 951037 w 3028217"/>
                <a:gd name="connsiteY539" fmla="*/ 142501 h 2962327"/>
                <a:gd name="connsiteX540" fmla="*/ 953949 w 3028217"/>
                <a:gd name="connsiteY540" fmla="*/ 140516 h 2962327"/>
                <a:gd name="connsiteX541" fmla="*/ 952996 w 3028217"/>
                <a:gd name="connsiteY541" fmla="*/ 148136 h 2962327"/>
                <a:gd name="connsiteX542" fmla="*/ 952996 w 3028217"/>
                <a:gd name="connsiteY542" fmla="*/ 169091 h 2962327"/>
                <a:gd name="connsiteX543" fmla="*/ 944424 w 3028217"/>
                <a:gd name="connsiteY543" fmla="*/ 159804 h 2962327"/>
                <a:gd name="connsiteX544" fmla="*/ 933131 w 3028217"/>
                <a:gd name="connsiteY544" fmla="*/ 154863 h 2962327"/>
                <a:gd name="connsiteX545" fmla="*/ 931088 w 3028217"/>
                <a:gd name="connsiteY545" fmla="*/ 155756 h 2962327"/>
                <a:gd name="connsiteX546" fmla="*/ 930136 w 3028217"/>
                <a:gd name="connsiteY546" fmla="*/ 155756 h 2962327"/>
                <a:gd name="connsiteX547" fmla="*/ 918706 w 3028217"/>
                <a:gd name="connsiteY547" fmla="*/ 144326 h 2962327"/>
                <a:gd name="connsiteX548" fmla="*/ 931088 w 3028217"/>
                <a:gd name="connsiteY548" fmla="*/ 122418 h 2962327"/>
                <a:gd name="connsiteX549" fmla="*/ 938708 w 3028217"/>
                <a:gd name="connsiteY549" fmla="*/ 121466 h 2962327"/>
                <a:gd name="connsiteX550" fmla="*/ 925373 w 3028217"/>
                <a:gd name="connsiteY550" fmla="*/ 107178 h 2962327"/>
                <a:gd name="connsiteX551" fmla="*/ 938708 w 3028217"/>
                <a:gd name="connsiteY551" fmla="*/ 121465 h 2962327"/>
                <a:gd name="connsiteX552" fmla="*/ 935851 w 3028217"/>
                <a:gd name="connsiteY552" fmla="*/ 121465 h 2962327"/>
                <a:gd name="connsiteX553" fmla="*/ 932993 w 3028217"/>
                <a:gd name="connsiteY553" fmla="*/ 121465 h 2962327"/>
                <a:gd name="connsiteX554" fmla="*/ 901561 w 3028217"/>
                <a:gd name="connsiteY554" fmla="*/ 123370 h 2962327"/>
                <a:gd name="connsiteX555" fmla="*/ 925373 w 3028217"/>
                <a:gd name="connsiteY555" fmla="*/ 107178 h 2962327"/>
                <a:gd name="connsiteX556" fmla="*/ 1021576 w 3028217"/>
                <a:gd name="connsiteY556" fmla="*/ 71936 h 2962327"/>
                <a:gd name="connsiteX557" fmla="*/ 1031101 w 3028217"/>
                <a:gd name="connsiteY557" fmla="*/ 97653 h 2962327"/>
                <a:gd name="connsiteX558" fmla="*/ 1000621 w 3028217"/>
                <a:gd name="connsiteY558" fmla="*/ 92891 h 2962327"/>
                <a:gd name="connsiteX559" fmla="*/ 1007288 w 3028217"/>
                <a:gd name="connsiteY559" fmla="*/ 79556 h 2962327"/>
                <a:gd name="connsiteX560" fmla="*/ 1021576 w 3028217"/>
                <a:gd name="connsiteY560" fmla="*/ 71936 h 2962327"/>
                <a:gd name="connsiteX561" fmla="*/ 1113849 w 3028217"/>
                <a:gd name="connsiteY561" fmla="*/ 40265 h 2962327"/>
                <a:gd name="connsiteX562" fmla="*/ 1159689 w 3028217"/>
                <a:gd name="connsiteY562" fmla="*/ 51933 h 2962327"/>
                <a:gd name="connsiteX563" fmla="*/ 1151116 w 3028217"/>
                <a:gd name="connsiteY563" fmla="*/ 84318 h 2962327"/>
                <a:gd name="connsiteX564" fmla="*/ 1111111 w 3028217"/>
                <a:gd name="connsiteY564" fmla="*/ 92891 h 2962327"/>
                <a:gd name="connsiteX565" fmla="*/ 1070153 w 3028217"/>
                <a:gd name="connsiteY565" fmla="*/ 58601 h 2962327"/>
                <a:gd name="connsiteX566" fmla="*/ 1113849 w 3028217"/>
                <a:gd name="connsiteY566" fmla="*/ 40265 h 2962327"/>
                <a:gd name="connsiteX567" fmla="*/ 1400760 w 3028217"/>
                <a:gd name="connsiteY567" fmla="*/ 96 h 2962327"/>
                <a:gd name="connsiteX568" fmla="*/ 1476871 w 3028217"/>
                <a:gd name="connsiteY568" fmla="*/ 5260 h 2962327"/>
                <a:gd name="connsiteX569" fmla="*/ 1611174 w 3028217"/>
                <a:gd name="connsiteY569" fmla="*/ 9070 h 2962327"/>
                <a:gd name="connsiteX570" fmla="*/ 1619746 w 3028217"/>
                <a:gd name="connsiteY570" fmla="*/ 17643 h 2962327"/>
                <a:gd name="connsiteX571" fmla="*/ 1646416 w 3028217"/>
                <a:gd name="connsiteY571" fmla="*/ 28120 h 2962327"/>
                <a:gd name="connsiteX572" fmla="*/ 1667371 w 3028217"/>
                <a:gd name="connsiteY572" fmla="*/ 31930 h 2962327"/>
                <a:gd name="connsiteX573" fmla="*/ 1742261 w 3028217"/>
                <a:gd name="connsiteY573" fmla="*/ 11690 h 2962327"/>
                <a:gd name="connsiteX574" fmla="*/ 1820723 w 3028217"/>
                <a:gd name="connsiteY574" fmla="*/ 30025 h 2962327"/>
                <a:gd name="connsiteX575" fmla="*/ 1901686 w 3028217"/>
                <a:gd name="connsiteY575" fmla="*/ 45265 h 2962327"/>
                <a:gd name="connsiteX576" fmla="*/ 1894066 w 3028217"/>
                <a:gd name="connsiteY576" fmla="*/ 69078 h 2962327"/>
                <a:gd name="connsiteX577" fmla="*/ 1955978 w 3028217"/>
                <a:gd name="connsiteY577" fmla="*/ 55743 h 2962327"/>
                <a:gd name="connsiteX578" fmla="*/ 1954073 w 3028217"/>
                <a:gd name="connsiteY578" fmla="*/ 71935 h 2962327"/>
                <a:gd name="connsiteX579" fmla="*/ 1935976 w 3028217"/>
                <a:gd name="connsiteY579" fmla="*/ 103368 h 2962327"/>
                <a:gd name="connsiteX580" fmla="*/ 1949311 w 3028217"/>
                <a:gd name="connsiteY580" fmla="*/ 161470 h 2962327"/>
                <a:gd name="connsiteX581" fmla="*/ 1894066 w 3028217"/>
                <a:gd name="connsiteY581" fmla="*/ 171948 h 2962327"/>
                <a:gd name="connsiteX582" fmla="*/ 1913116 w 3028217"/>
                <a:gd name="connsiteY582" fmla="*/ 183378 h 2962327"/>
                <a:gd name="connsiteX583" fmla="*/ 1907401 w 3028217"/>
                <a:gd name="connsiteY583" fmla="*/ 196713 h 2962327"/>
                <a:gd name="connsiteX584" fmla="*/ 1873111 w 3028217"/>
                <a:gd name="connsiteY584" fmla="*/ 245290 h 2962327"/>
                <a:gd name="connsiteX585" fmla="*/ 1866443 w 3028217"/>
                <a:gd name="connsiteY585" fmla="*/ 267198 h 2962327"/>
                <a:gd name="connsiteX586" fmla="*/ 1851203 w 3028217"/>
                <a:gd name="connsiteY586" fmla="*/ 270055 h 2962327"/>
                <a:gd name="connsiteX587" fmla="*/ 1866443 w 3028217"/>
                <a:gd name="connsiteY587" fmla="*/ 313870 h 2962327"/>
                <a:gd name="connsiteX588" fmla="*/ 1843583 w 3028217"/>
                <a:gd name="connsiteY588" fmla="*/ 319585 h 2962327"/>
                <a:gd name="connsiteX589" fmla="*/ 1819771 w 3028217"/>
                <a:gd name="connsiteY589" fmla="*/ 300535 h 2962327"/>
                <a:gd name="connsiteX590" fmla="*/ 1788338 w 3028217"/>
                <a:gd name="connsiteY590" fmla="*/ 313870 h 2962327"/>
                <a:gd name="connsiteX591" fmla="*/ 1800721 w 3028217"/>
                <a:gd name="connsiteY591" fmla="*/ 315775 h 2962327"/>
                <a:gd name="connsiteX592" fmla="*/ 1823581 w 3028217"/>
                <a:gd name="connsiteY592" fmla="*/ 314823 h 2962327"/>
                <a:gd name="connsiteX593" fmla="*/ 1833106 w 3028217"/>
                <a:gd name="connsiteY593" fmla="*/ 317680 h 2962327"/>
                <a:gd name="connsiteX594" fmla="*/ 1838821 w 3028217"/>
                <a:gd name="connsiteY594" fmla="*/ 334825 h 2962327"/>
                <a:gd name="connsiteX595" fmla="*/ 1715948 w 3028217"/>
                <a:gd name="connsiteY595" fmla="*/ 370068 h 2962327"/>
                <a:gd name="connsiteX596" fmla="*/ 1691183 w 3028217"/>
                <a:gd name="connsiteY596" fmla="*/ 379593 h 2962327"/>
                <a:gd name="connsiteX597" fmla="*/ 1586408 w 3028217"/>
                <a:gd name="connsiteY597" fmla="*/ 430075 h 2962327"/>
                <a:gd name="connsiteX598" fmla="*/ 1542593 w 3028217"/>
                <a:gd name="connsiteY598" fmla="*/ 468175 h 2962327"/>
                <a:gd name="connsiteX599" fmla="*/ 1480681 w 3028217"/>
                <a:gd name="connsiteY599" fmla="*/ 555805 h 2962327"/>
                <a:gd name="connsiteX600" fmla="*/ 1462583 w 3028217"/>
                <a:gd name="connsiteY600" fmla="*/ 562473 h 2962327"/>
                <a:gd name="connsiteX601" fmla="*/ 1385431 w 3028217"/>
                <a:gd name="connsiteY601" fmla="*/ 462460 h 2962327"/>
                <a:gd name="connsiteX602" fmla="*/ 1379716 w 3028217"/>
                <a:gd name="connsiteY602" fmla="*/ 398643 h 2962327"/>
                <a:gd name="connsiteX603" fmla="*/ 1441628 w 3028217"/>
                <a:gd name="connsiteY603" fmla="*/ 335778 h 2962327"/>
                <a:gd name="connsiteX604" fmla="*/ 1449248 w 3028217"/>
                <a:gd name="connsiteY604" fmla="*/ 321490 h 2962327"/>
                <a:gd name="connsiteX605" fmla="*/ 1461631 w 3028217"/>
                <a:gd name="connsiteY605" fmla="*/ 300535 h 2962327"/>
                <a:gd name="connsiteX606" fmla="*/ 1412101 w 3028217"/>
                <a:gd name="connsiteY606" fmla="*/ 280533 h 2962327"/>
                <a:gd name="connsiteX607" fmla="*/ 1434961 w 3028217"/>
                <a:gd name="connsiteY607" fmla="*/ 215763 h 2962327"/>
                <a:gd name="connsiteX608" fmla="*/ 1371143 w 3028217"/>
                <a:gd name="connsiteY608" fmla="*/ 160518 h 2962327"/>
                <a:gd name="connsiteX609" fmla="*/ 1331138 w 3028217"/>
                <a:gd name="connsiteY609" fmla="*/ 162423 h 2962327"/>
                <a:gd name="connsiteX610" fmla="*/ 1303516 w 3028217"/>
                <a:gd name="connsiteY610" fmla="*/ 150040 h 2962327"/>
                <a:gd name="connsiteX611" fmla="*/ 1313993 w 3028217"/>
                <a:gd name="connsiteY611" fmla="*/ 130038 h 2962327"/>
                <a:gd name="connsiteX612" fmla="*/ 1313041 w 3028217"/>
                <a:gd name="connsiteY612" fmla="*/ 121465 h 2962327"/>
                <a:gd name="connsiteX613" fmla="*/ 1323518 w 3028217"/>
                <a:gd name="connsiteY613" fmla="*/ 96700 h 2962327"/>
                <a:gd name="connsiteX614" fmla="*/ 1387336 w 3028217"/>
                <a:gd name="connsiteY614" fmla="*/ 88128 h 2962327"/>
                <a:gd name="connsiteX615" fmla="*/ 1394003 w 3028217"/>
                <a:gd name="connsiteY615" fmla="*/ 68125 h 2962327"/>
                <a:gd name="connsiteX616" fmla="*/ 1445438 w 3028217"/>
                <a:gd name="connsiteY616" fmla="*/ 41455 h 2962327"/>
                <a:gd name="connsiteX617" fmla="*/ 1471104 w 3028217"/>
                <a:gd name="connsiteY617" fmla="*/ 35589 h 2962327"/>
                <a:gd name="connsiteX618" fmla="*/ 1469608 w 3028217"/>
                <a:gd name="connsiteY618" fmla="*/ 35026 h 2962327"/>
                <a:gd name="connsiteX619" fmla="*/ 1456869 w 3028217"/>
                <a:gd name="connsiteY619" fmla="*/ 34788 h 2962327"/>
                <a:gd name="connsiteX620" fmla="*/ 1365429 w 3028217"/>
                <a:gd name="connsiteY620" fmla="*/ 60505 h 2962327"/>
                <a:gd name="connsiteX621" fmla="*/ 1208266 w 3028217"/>
                <a:gd name="connsiteY621" fmla="*/ 122418 h 2962327"/>
                <a:gd name="connsiteX622" fmla="*/ 1175881 w 3028217"/>
                <a:gd name="connsiteY622" fmla="*/ 122418 h 2962327"/>
                <a:gd name="connsiteX623" fmla="*/ 1187311 w 3028217"/>
                <a:gd name="connsiteY623" fmla="*/ 142420 h 2962327"/>
                <a:gd name="connsiteX624" fmla="*/ 1180644 w 3028217"/>
                <a:gd name="connsiteY624" fmla="*/ 149088 h 2962327"/>
                <a:gd name="connsiteX625" fmla="*/ 1158647 w 3028217"/>
                <a:gd name="connsiteY625" fmla="*/ 153642 h 2962327"/>
                <a:gd name="connsiteX626" fmla="*/ 1143520 w 3028217"/>
                <a:gd name="connsiteY626" fmla="*/ 152466 h 2962327"/>
                <a:gd name="connsiteX627" fmla="*/ 1148259 w 3028217"/>
                <a:gd name="connsiteY627" fmla="*/ 153731 h 2962327"/>
                <a:gd name="connsiteX628" fmla="*/ 1152069 w 3028217"/>
                <a:gd name="connsiteY628" fmla="*/ 175758 h 2962327"/>
                <a:gd name="connsiteX629" fmla="*/ 1029196 w 3028217"/>
                <a:gd name="connsiteY629" fmla="*/ 182425 h 2962327"/>
                <a:gd name="connsiteX630" fmla="*/ 1006336 w 3028217"/>
                <a:gd name="connsiteY630" fmla="*/ 148135 h 2962327"/>
                <a:gd name="connsiteX631" fmla="*/ 995859 w 3028217"/>
                <a:gd name="connsiteY631" fmla="*/ 134800 h 2962327"/>
                <a:gd name="connsiteX632" fmla="*/ 987286 w 3028217"/>
                <a:gd name="connsiteY632" fmla="*/ 114798 h 2962327"/>
                <a:gd name="connsiteX633" fmla="*/ 1049199 w 3028217"/>
                <a:gd name="connsiteY633" fmla="*/ 134800 h 2962327"/>
                <a:gd name="connsiteX634" fmla="*/ 1064439 w 3028217"/>
                <a:gd name="connsiteY634" fmla="*/ 149088 h 2962327"/>
                <a:gd name="connsiteX635" fmla="*/ 1095871 w 3028217"/>
                <a:gd name="connsiteY635" fmla="*/ 149326 h 2962327"/>
                <a:gd name="connsiteX636" fmla="*/ 1106484 w 3028217"/>
                <a:gd name="connsiteY636" fmla="*/ 148924 h 2962327"/>
                <a:gd name="connsiteX637" fmla="*/ 1093014 w 3028217"/>
                <a:gd name="connsiteY637" fmla="*/ 149088 h 2962327"/>
                <a:gd name="connsiteX638" fmla="*/ 1062534 w 3028217"/>
                <a:gd name="connsiteY638" fmla="*/ 131943 h 2962327"/>
                <a:gd name="connsiteX639" fmla="*/ 1133971 w 3028217"/>
                <a:gd name="connsiteY639" fmla="*/ 110988 h 2962327"/>
                <a:gd name="connsiteX640" fmla="*/ 1158736 w 3028217"/>
                <a:gd name="connsiteY640" fmla="*/ 88128 h 2962327"/>
                <a:gd name="connsiteX641" fmla="*/ 1173024 w 3028217"/>
                <a:gd name="connsiteY641" fmla="*/ 73840 h 2962327"/>
                <a:gd name="connsiteX642" fmla="*/ 1214934 w 3028217"/>
                <a:gd name="connsiteY642" fmla="*/ 54790 h 2962327"/>
                <a:gd name="connsiteX643" fmla="*/ 1275894 w 3028217"/>
                <a:gd name="connsiteY643" fmla="*/ 44313 h 2962327"/>
                <a:gd name="connsiteX644" fmla="*/ 1211124 w 3028217"/>
                <a:gd name="connsiteY644" fmla="*/ 51933 h 2962327"/>
                <a:gd name="connsiteX645" fmla="*/ 1174929 w 3028217"/>
                <a:gd name="connsiteY645" fmla="*/ 39550 h 2962327"/>
                <a:gd name="connsiteX646" fmla="*/ 1174929 w 3028217"/>
                <a:gd name="connsiteY646" fmla="*/ 26215 h 2962327"/>
                <a:gd name="connsiteX647" fmla="*/ 1400760 w 3028217"/>
                <a:gd name="connsiteY647" fmla="*/ 96 h 29623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  <a:cxn ang="0">
                  <a:pos x="connsiteX337" y="connsiteY337"/>
                </a:cxn>
                <a:cxn ang="0">
                  <a:pos x="connsiteX338" y="connsiteY338"/>
                </a:cxn>
                <a:cxn ang="0">
                  <a:pos x="connsiteX339" y="connsiteY339"/>
                </a:cxn>
                <a:cxn ang="0">
                  <a:pos x="connsiteX340" y="connsiteY340"/>
                </a:cxn>
                <a:cxn ang="0">
                  <a:pos x="connsiteX341" y="connsiteY341"/>
                </a:cxn>
                <a:cxn ang="0">
                  <a:pos x="connsiteX342" y="connsiteY342"/>
                </a:cxn>
                <a:cxn ang="0">
                  <a:pos x="connsiteX343" y="connsiteY343"/>
                </a:cxn>
                <a:cxn ang="0">
                  <a:pos x="connsiteX344" y="connsiteY344"/>
                </a:cxn>
                <a:cxn ang="0">
                  <a:pos x="connsiteX345" y="connsiteY345"/>
                </a:cxn>
                <a:cxn ang="0">
                  <a:pos x="connsiteX346" y="connsiteY346"/>
                </a:cxn>
                <a:cxn ang="0">
                  <a:pos x="connsiteX347" y="connsiteY347"/>
                </a:cxn>
                <a:cxn ang="0">
                  <a:pos x="connsiteX348" y="connsiteY348"/>
                </a:cxn>
                <a:cxn ang="0">
                  <a:pos x="connsiteX349" y="connsiteY349"/>
                </a:cxn>
                <a:cxn ang="0">
                  <a:pos x="connsiteX350" y="connsiteY350"/>
                </a:cxn>
                <a:cxn ang="0">
                  <a:pos x="connsiteX351" y="connsiteY351"/>
                </a:cxn>
                <a:cxn ang="0">
                  <a:pos x="connsiteX352" y="connsiteY352"/>
                </a:cxn>
                <a:cxn ang="0">
                  <a:pos x="connsiteX353" y="connsiteY353"/>
                </a:cxn>
                <a:cxn ang="0">
                  <a:pos x="connsiteX354" y="connsiteY354"/>
                </a:cxn>
                <a:cxn ang="0">
                  <a:pos x="connsiteX355" y="connsiteY355"/>
                </a:cxn>
                <a:cxn ang="0">
                  <a:pos x="connsiteX356" y="connsiteY356"/>
                </a:cxn>
                <a:cxn ang="0">
                  <a:pos x="connsiteX357" y="connsiteY357"/>
                </a:cxn>
                <a:cxn ang="0">
                  <a:pos x="connsiteX358" y="connsiteY358"/>
                </a:cxn>
                <a:cxn ang="0">
                  <a:pos x="connsiteX359" y="connsiteY359"/>
                </a:cxn>
                <a:cxn ang="0">
                  <a:pos x="connsiteX360" y="connsiteY360"/>
                </a:cxn>
                <a:cxn ang="0">
                  <a:pos x="connsiteX361" y="connsiteY361"/>
                </a:cxn>
                <a:cxn ang="0">
                  <a:pos x="connsiteX362" y="connsiteY362"/>
                </a:cxn>
                <a:cxn ang="0">
                  <a:pos x="connsiteX363" y="connsiteY363"/>
                </a:cxn>
                <a:cxn ang="0">
                  <a:pos x="connsiteX364" y="connsiteY364"/>
                </a:cxn>
                <a:cxn ang="0">
                  <a:pos x="connsiteX365" y="connsiteY365"/>
                </a:cxn>
                <a:cxn ang="0">
                  <a:pos x="connsiteX366" y="connsiteY366"/>
                </a:cxn>
                <a:cxn ang="0">
                  <a:pos x="connsiteX367" y="connsiteY367"/>
                </a:cxn>
                <a:cxn ang="0">
                  <a:pos x="connsiteX368" y="connsiteY368"/>
                </a:cxn>
                <a:cxn ang="0">
                  <a:pos x="connsiteX369" y="connsiteY369"/>
                </a:cxn>
                <a:cxn ang="0">
                  <a:pos x="connsiteX370" y="connsiteY370"/>
                </a:cxn>
                <a:cxn ang="0">
                  <a:pos x="connsiteX371" y="connsiteY371"/>
                </a:cxn>
                <a:cxn ang="0">
                  <a:pos x="connsiteX372" y="connsiteY372"/>
                </a:cxn>
                <a:cxn ang="0">
                  <a:pos x="connsiteX373" y="connsiteY373"/>
                </a:cxn>
                <a:cxn ang="0">
                  <a:pos x="connsiteX374" y="connsiteY374"/>
                </a:cxn>
                <a:cxn ang="0">
                  <a:pos x="connsiteX375" y="connsiteY375"/>
                </a:cxn>
                <a:cxn ang="0">
                  <a:pos x="connsiteX376" y="connsiteY376"/>
                </a:cxn>
                <a:cxn ang="0">
                  <a:pos x="connsiteX377" y="connsiteY377"/>
                </a:cxn>
                <a:cxn ang="0">
                  <a:pos x="connsiteX378" y="connsiteY378"/>
                </a:cxn>
                <a:cxn ang="0">
                  <a:pos x="connsiteX379" y="connsiteY379"/>
                </a:cxn>
                <a:cxn ang="0">
                  <a:pos x="connsiteX380" y="connsiteY380"/>
                </a:cxn>
                <a:cxn ang="0">
                  <a:pos x="connsiteX381" y="connsiteY381"/>
                </a:cxn>
                <a:cxn ang="0">
                  <a:pos x="connsiteX382" y="connsiteY382"/>
                </a:cxn>
                <a:cxn ang="0">
                  <a:pos x="connsiteX383" y="connsiteY383"/>
                </a:cxn>
                <a:cxn ang="0">
                  <a:pos x="connsiteX384" y="connsiteY384"/>
                </a:cxn>
                <a:cxn ang="0">
                  <a:pos x="connsiteX385" y="connsiteY385"/>
                </a:cxn>
                <a:cxn ang="0">
                  <a:pos x="connsiteX386" y="connsiteY386"/>
                </a:cxn>
                <a:cxn ang="0">
                  <a:pos x="connsiteX387" y="connsiteY387"/>
                </a:cxn>
                <a:cxn ang="0">
                  <a:pos x="connsiteX388" y="connsiteY388"/>
                </a:cxn>
                <a:cxn ang="0">
                  <a:pos x="connsiteX389" y="connsiteY389"/>
                </a:cxn>
                <a:cxn ang="0">
                  <a:pos x="connsiteX390" y="connsiteY390"/>
                </a:cxn>
                <a:cxn ang="0">
                  <a:pos x="connsiteX391" y="connsiteY391"/>
                </a:cxn>
                <a:cxn ang="0">
                  <a:pos x="connsiteX392" y="connsiteY392"/>
                </a:cxn>
                <a:cxn ang="0">
                  <a:pos x="connsiteX393" y="connsiteY393"/>
                </a:cxn>
                <a:cxn ang="0">
                  <a:pos x="connsiteX394" y="connsiteY394"/>
                </a:cxn>
                <a:cxn ang="0">
                  <a:pos x="connsiteX395" y="connsiteY395"/>
                </a:cxn>
                <a:cxn ang="0">
                  <a:pos x="connsiteX396" y="connsiteY396"/>
                </a:cxn>
                <a:cxn ang="0">
                  <a:pos x="connsiteX397" y="connsiteY397"/>
                </a:cxn>
                <a:cxn ang="0">
                  <a:pos x="connsiteX398" y="connsiteY398"/>
                </a:cxn>
                <a:cxn ang="0">
                  <a:pos x="connsiteX399" y="connsiteY399"/>
                </a:cxn>
                <a:cxn ang="0">
                  <a:pos x="connsiteX400" y="connsiteY400"/>
                </a:cxn>
                <a:cxn ang="0">
                  <a:pos x="connsiteX401" y="connsiteY401"/>
                </a:cxn>
                <a:cxn ang="0">
                  <a:pos x="connsiteX402" y="connsiteY402"/>
                </a:cxn>
                <a:cxn ang="0">
                  <a:pos x="connsiteX403" y="connsiteY403"/>
                </a:cxn>
                <a:cxn ang="0">
                  <a:pos x="connsiteX404" y="connsiteY404"/>
                </a:cxn>
                <a:cxn ang="0">
                  <a:pos x="connsiteX405" y="connsiteY405"/>
                </a:cxn>
                <a:cxn ang="0">
                  <a:pos x="connsiteX406" y="connsiteY406"/>
                </a:cxn>
                <a:cxn ang="0">
                  <a:pos x="connsiteX407" y="connsiteY407"/>
                </a:cxn>
                <a:cxn ang="0">
                  <a:pos x="connsiteX408" y="connsiteY408"/>
                </a:cxn>
                <a:cxn ang="0">
                  <a:pos x="connsiteX409" y="connsiteY409"/>
                </a:cxn>
                <a:cxn ang="0">
                  <a:pos x="connsiteX410" y="connsiteY410"/>
                </a:cxn>
                <a:cxn ang="0">
                  <a:pos x="connsiteX411" y="connsiteY411"/>
                </a:cxn>
                <a:cxn ang="0">
                  <a:pos x="connsiteX412" y="connsiteY412"/>
                </a:cxn>
                <a:cxn ang="0">
                  <a:pos x="connsiteX413" y="connsiteY413"/>
                </a:cxn>
                <a:cxn ang="0">
                  <a:pos x="connsiteX414" y="connsiteY414"/>
                </a:cxn>
                <a:cxn ang="0">
                  <a:pos x="connsiteX415" y="connsiteY415"/>
                </a:cxn>
                <a:cxn ang="0">
                  <a:pos x="connsiteX416" y="connsiteY416"/>
                </a:cxn>
                <a:cxn ang="0">
                  <a:pos x="connsiteX417" y="connsiteY417"/>
                </a:cxn>
                <a:cxn ang="0">
                  <a:pos x="connsiteX418" y="connsiteY418"/>
                </a:cxn>
                <a:cxn ang="0">
                  <a:pos x="connsiteX419" y="connsiteY419"/>
                </a:cxn>
                <a:cxn ang="0">
                  <a:pos x="connsiteX420" y="connsiteY420"/>
                </a:cxn>
                <a:cxn ang="0">
                  <a:pos x="connsiteX421" y="connsiteY421"/>
                </a:cxn>
                <a:cxn ang="0">
                  <a:pos x="connsiteX422" y="connsiteY422"/>
                </a:cxn>
                <a:cxn ang="0">
                  <a:pos x="connsiteX423" y="connsiteY423"/>
                </a:cxn>
                <a:cxn ang="0">
                  <a:pos x="connsiteX424" y="connsiteY424"/>
                </a:cxn>
                <a:cxn ang="0">
                  <a:pos x="connsiteX425" y="connsiteY425"/>
                </a:cxn>
                <a:cxn ang="0">
                  <a:pos x="connsiteX426" y="connsiteY426"/>
                </a:cxn>
                <a:cxn ang="0">
                  <a:pos x="connsiteX427" y="connsiteY427"/>
                </a:cxn>
                <a:cxn ang="0">
                  <a:pos x="connsiteX428" y="connsiteY428"/>
                </a:cxn>
                <a:cxn ang="0">
                  <a:pos x="connsiteX429" y="connsiteY429"/>
                </a:cxn>
                <a:cxn ang="0">
                  <a:pos x="connsiteX430" y="connsiteY430"/>
                </a:cxn>
                <a:cxn ang="0">
                  <a:pos x="connsiteX431" y="connsiteY431"/>
                </a:cxn>
                <a:cxn ang="0">
                  <a:pos x="connsiteX432" y="connsiteY432"/>
                </a:cxn>
                <a:cxn ang="0">
                  <a:pos x="connsiteX433" y="connsiteY433"/>
                </a:cxn>
                <a:cxn ang="0">
                  <a:pos x="connsiteX434" y="connsiteY434"/>
                </a:cxn>
                <a:cxn ang="0">
                  <a:pos x="connsiteX435" y="connsiteY435"/>
                </a:cxn>
                <a:cxn ang="0">
                  <a:pos x="connsiteX436" y="connsiteY436"/>
                </a:cxn>
                <a:cxn ang="0">
                  <a:pos x="connsiteX437" y="connsiteY437"/>
                </a:cxn>
                <a:cxn ang="0">
                  <a:pos x="connsiteX438" y="connsiteY438"/>
                </a:cxn>
                <a:cxn ang="0">
                  <a:pos x="connsiteX439" y="connsiteY439"/>
                </a:cxn>
                <a:cxn ang="0">
                  <a:pos x="connsiteX440" y="connsiteY440"/>
                </a:cxn>
                <a:cxn ang="0">
                  <a:pos x="connsiteX441" y="connsiteY441"/>
                </a:cxn>
                <a:cxn ang="0">
                  <a:pos x="connsiteX442" y="connsiteY442"/>
                </a:cxn>
                <a:cxn ang="0">
                  <a:pos x="connsiteX443" y="connsiteY443"/>
                </a:cxn>
                <a:cxn ang="0">
                  <a:pos x="connsiteX444" y="connsiteY444"/>
                </a:cxn>
                <a:cxn ang="0">
                  <a:pos x="connsiteX445" y="connsiteY445"/>
                </a:cxn>
                <a:cxn ang="0">
                  <a:pos x="connsiteX446" y="connsiteY446"/>
                </a:cxn>
                <a:cxn ang="0">
                  <a:pos x="connsiteX447" y="connsiteY447"/>
                </a:cxn>
                <a:cxn ang="0">
                  <a:pos x="connsiteX448" y="connsiteY448"/>
                </a:cxn>
                <a:cxn ang="0">
                  <a:pos x="connsiteX449" y="connsiteY449"/>
                </a:cxn>
                <a:cxn ang="0">
                  <a:pos x="connsiteX450" y="connsiteY450"/>
                </a:cxn>
                <a:cxn ang="0">
                  <a:pos x="connsiteX451" y="connsiteY451"/>
                </a:cxn>
                <a:cxn ang="0">
                  <a:pos x="connsiteX452" y="connsiteY452"/>
                </a:cxn>
                <a:cxn ang="0">
                  <a:pos x="connsiteX453" y="connsiteY453"/>
                </a:cxn>
                <a:cxn ang="0">
                  <a:pos x="connsiteX454" y="connsiteY454"/>
                </a:cxn>
                <a:cxn ang="0">
                  <a:pos x="connsiteX455" y="connsiteY455"/>
                </a:cxn>
                <a:cxn ang="0">
                  <a:pos x="connsiteX456" y="connsiteY456"/>
                </a:cxn>
                <a:cxn ang="0">
                  <a:pos x="connsiteX457" y="connsiteY457"/>
                </a:cxn>
                <a:cxn ang="0">
                  <a:pos x="connsiteX458" y="connsiteY458"/>
                </a:cxn>
                <a:cxn ang="0">
                  <a:pos x="connsiteX459" y="connsiteY459"/>
                </a:cxn>
                <a:cxn ang="0">
                  <a:pos x="connsiteX460" y="connsiteY460"/>
                </a:cxn>
                <a:cxn ang="0">
                  <a:pos x="connsiteX461" y="connsiteY461"/>
                </a:cxn>
                <a:cxn ang="0">
                  <a:pos x="connsiteX462" y="connsiteY462"/>
                </a:cxn>
                <a:cxn ang="0">
                  <a:pos x="connsiteX463" y="connsiteY463"/>
                </a:cxn>
                <a:cxn ang="0">
                  <a:pos x="connsiteX464" y="connsiteY464"/>
                </a:cxn>
                <a:cxn ang="0">
                  <a:pos x="connsiteX465" y="connsiteY465"/>
                </a:cxn>
                <a:cxn ang="0">
                  <a:pos x="connsiteX466" y="connsiteY466"/>
                </a:cxn>
                <a:cxn ang="0">
                  <a:pos x="connsiteX467" y="connsiteY467"/>
                </a:cxn>
                <a:cxn ang="0">
                  <a:pos x="connsiteX468" y="connsiteY468"/>
                </a:cxn>
                <a:cxn ang="0">
                  <a:pos x="connsiteX469" y="connsiteY469"/>
                </a:cxn>
                <a:cxn ang="0">
                  <a:pos x="connsiteX470" y="connsiteY470"/>
                </a:cxn>
                <a:cxn ang="0">
                  <a:pos x="connsiteX471" y="connsiteY471"/>
                </a:cxn>
                <a:cxn ang="0">
                  <a:pos x="connsiteX472" y="connsiteY472"/>
                </a:cxn>
                <a:cxn ang="0">
                  <a:pos x="connsiteX473" y="connsiteY473"/>
                </a:cxn>
                <a:cxn ang="0">
                  <a:pos x="connsiteX474" y="connsiteY474"/>
                </a:cxn>
                <a:cxn ang="0">
                  <a:pos x="connsiteX475" y="connsiteY475"/>
                </a:cxn>
                <a:cxn ang="0">
                  <a:pos x="connsiteX476" y="connsiteY476"/>
                </a:cxn>
                <a:cxn ang="0">
                  <a:pos x="connsiteX477" y="connsiteY477"/>
                </a:cxn>
                <a:cxn ang="0">
                  <a:pos x="connsiteX478" y="connsiteY478"/>
                </a:cxn>
                <a:cxn ang="0">
                  <a:pos x="connsiteX479" y="connsiteY479"/>
                </a:cxn>
                <a:cxn ang="0">
                  <a:pos x="connsiteX480" y="connsiteY480"/>
                </a:cxn>
                <a:cxn ang="0">
                  <a:pos x="connsiteX481" y="connsiteY481"/>
                </a:cxn>
                <a:cxn ang="0">
                  <a:pos x="connsiteX482" y="connsiteY482"/>
                </a:cxn>
                <a:cxn ang="0">
                  <a:pos x="connsiteX483" y="connsiteY483"/>
                </a:cxn>
                <a:cxn ang="0">
                  <a:pos x="connsiteX484" y="connsiteY484"/>
                </a:cxn>
                <a:cxn ang="0">
                  <a:pos x="connsiteX485" y="connsiteY485"/>
                </a:cxn>
                <a:cxn ang="0">
                  <a:pos x="connsiteX486" y="connsiteY486"/>
                </a:cxn>
                <a:cxn ang="0">
                  <a:pos x="connsiteX487" y="connsiteY487"/>
                </a:cxn>
                <a:cxn ang="0">
                  <a:pos x="connsiteX488" y="connsiteY488"/>
                </a:cxn>
                <a:cxn ang="0">
                  <a:pos x="connsiteX489" y="connsiteY489"/>
                </a:cxn>
                <a:cxn ang="0">
                  <a:pos x="connsiteX490" y="connsiteY490"/>
                </a:cxn>
                <a:cxn ang="0">
                  <a:pos x="connsiteX491" y="connsiteY491"/>
                </a:cxn>
                <a:cxn ang="0">
                  <a:pos x="connsiteX492" y="connsiteY492"/>
                </a:cxn>
                <a:cxn ang="0">
                  <a:pos x="connsiteX493" y="connsiteY493"/>
                </a:cxn>
                <a:cxn ang="0">
                  <a:pos x="connsiteX494" y="connsiteY494"/>
                </a:cxn>
                <a:cxn ang="0">
                  <a:pos x="connsiteX495" y="connsiteY495"/>
                </a:cxn>
                <a:cxn ang="0">
                  <a:pos x="connsiteX496" y="connsiteY496"/>
                </a:cxn>
                <a:cxn ang="0">
                  <a:pos x="connsiteX497" y="connsiteY497"/>
                </a:cxn>
                <a:cxn ang="0">
                  <a:pos x="connsiteX498" y="connsiteY498"/>
                </a:cxn>
                <a:cxn ang="0">
                  <a:pos x="connsiteX499" y="connsiteY499"/>
                </a:cxn>
                <a:cxn ang="0">
                  <a:pos x="connsiteX500" y="connsiteY500"/>
                </a:cxn>
                <a:cxn ang="0">
                  <a:pos x="connsiteX501" y="connsiteY501"/>
                </a:cxn>
                <a:cxn ang="0">
                  <a:pos x="connsiteX502" y="connsiteY502"/>
                </a:cxn>
                <a:cxn ang="0">
                  <a:pos x="connsiteX503" y="connsiteY503"/>
                </a:cxn>
                <a:cxn ang="0">
                  <a:pos x="connsiteX504" y="connsiteY504"/>
                </a:cxn>
                <a:cxn ang="0">
                  <a:pos x="connsiteX505" y="connsiteY505"/>
                </a:cxn>
                <a:cxn ang="0">
                  <a:pos x="connsiteX506" y="connsiteY506"/>
                </a:cxn>
                <a:cxn ang="0">
                  <a:pos x="connsiteX507" y="connsiteY507"/>
                </a:cxn>
                <a:cxn ang="0">
                  <a:pos x="connsiteX508" y="connsiteY508"/>
                </a:cxn>
                <a:cxn ang="0">
                  <a:pos x="connsiteX509" y="connsiteY509"/>
                </a:cxn>
                <a:cxn ang="0">
                  <a:pos x="connsiteX510" y="connsiteY510"/>
                </a:cxn>
                <a:cxn ang="0">
                  <a:pos x="connsiteX511" y="connsiteY511"/>
                </a:cxn>
                <a:cxn ang="0">
                  <a:pos x="connsiteX512" y="connsiteY512"/>
                </a:cxn>
                <a:cxn ang="0">
                  <a:pos x="connsiteX513" y="connsiteY513"/>
                </a:cxn>
                <a:cxn ang="0">
                  <a:pos x="connsiteX514" y="connsiteY514"/>
                </a:cxn>
                <a:cxn ang="0">
                  <a:pos x="connsiteX515" y="connsiteY515"/>
                </a:cxn>
                <a:cxn ang="0">
                  <a:pos x="connsiteX516" y="connsiteY516"/>
                </a:cxn>
                <a:cxn ang="0">
                  <a:pos x="connsiteX517" y="connsiteY517"/>
                </a:cxn>
                <a:cxn ang="0">
                  <a:pos x="connsiteX518" y="connsiteY518"/>
                </a:cxn>
                <a:cxn ang="0">
                  <a:pos x="connsiteX519" y="connsiteY519"/>
                </a:cxn>
                <a:cxn ang="0">
                  <a:pos x="connsiteX520" y="connsiteY520"/>
                </a:cxn>
                <a:cxn ang="0">
                  <a:pos x="connsiteX521" y="connsiteY521"/>
                </a:cxn>
                <a:cxn ang="0">
                  <a:pos x="connsiteX522" y="connsiteY522"/>
                </a:cxn>
                <a:cxn ang="0">
                  <a:pos x="connsiteX523" y="connsiteY523"/>
                </a:cxn>
                <a:cxn ang="0">
                  <a:pos x="connsiteX524" y="connsiteY524"/>
                </a:cxn>
                <a:cxn ang="0">
                  <a:pos x="connsiteX525" y="connsiteY525"/>
                </a:cxn>
                <a:cxn ang="0">
                  <a:pos x="connsiteX526" y="connsiteY526"/>
                </a:cxn>
                <a:cxn ang="0">
                  <a:pos x="connsiteX527" y="connsiteY527"/>
                </a:cxn>
                <a:cxn ang="0">
                  <a:pos x="connsiteX528" y="connsiteY528"/>
                </a:cxn>
                <a:cxn ang="0">
                  <a:pos x="connsiteX529" y="connsiteY529"/>
                </a:cxn>
                <a:cxn ang="0">
                  <a:pos x="connsiteX530" y="connsiteY530"/>
                </a:cxn>
                <a:cxn ang="0">
                  <a:pos x="connsiteX531" y="connsiteY531"/>
                </a:cxn>
                <a:cxn ang="0">
                  <a:pos x="connsiteX532" y="connsiteY532"/>
                </a:cxn>
                <a:cxn ang="0">
                  <a:pos x="connsiteX533" y="connsiteY533"/>
                </a:cxn>
                <a:cxn ang="0">
                  <a:pos x="connsiteX534" y="connsiteY534"/>
                </a:cxn>
                <a:cxn ang="0">
                  <a:pos x="connsiteX535" y="connsiteY535"/>
                </a:cxn>
                <a:cxn ang="0">
                  <a:pos x="connsiteX536" y="connsiteY536"/>
                </a:cxn>
                <a:cxn ang="0">
                  <a:pos x="connsiteX537" y="connsiteY537"/>
                </a:cxn>
                <a:cxn ang="0">
                  <a:pos x="connsiteX538" y="connsiteY538"/>
                </a:cxn>
                <a:cxn ang="0">
                  <a:pos x="connsiteX539" y="connsiteY539"/>
                </a:cxn>
                <a:cxn ang="0">
                  <a:pos x="connsiteX540" y="connsiteY540"/>
                </a:cxn>
                <a:cxn ang="0">
                  <a:pos x="connsiteX541" y="connsiteY541"/>
                </a:cxn>
                <a:cxn ang="0">
                  <a:pos x="connsiteX542" y="connsiteY542"/>
                </a:cxn>
                <a:cxn ang="0">
                  <a:pos x="connsiteX543" y="connsiteY543"/>
                </a:cxn>
                <a:cxn ang="0">
                  <a:pos x="connsiteX544" y="connsiteY544"/>
                </a:cxn>
                <a:cxn ang="0">
                  <a:pos x="connsiteX545" y="connsiteY545"/>
                </a:cxn>
                <a:cxn ang="0">
                  <a:pos x="connsiteX546" y="connsiteY546"/>
                </a:cxn>
                <a:cxn ang="0">
                  <a:pos x="connsiteX547" y="connsiteY547"/>
                </a:cxn>
                <a:cxn ang="0">
                  <a:pos x="connsiteX548" y="connsiteY548"/>
                </a:cxn>
                <a:cxn ang="0">
                  <a:pos x="connsiteX549" y="connsiteY549"/>
                </a:cxn>
                <a:cxn ang="0">
                  <a:pos x="connsiteX550" y="connsiteY550"/>
                </a:cxn>
                <a:cxn ang="0">
                  <a:pos x="connsiteX551" y="connsiteY551"/>
                </a:cxn>
                <a:cxn ang="0">
                  <a:pos x="connsiteX552" y="connsiteY552"/>
                </a:cxn>
                <a:cxn ang="0">
                  <a:pos x="connsiteX553" y="connsiteY553"/>
                </a:cxn>
                <a:cxn ang="0">
                  <a:pos x="connsiteX554" y="connsiteY554"/>
                </a:cxn>
                <a:cxn ang="0">
                  <a:pos x="connsiteX555" y="connsiteY555"/>
                </a:cxn>
                <a:cxn ang="0">
                  <a:pos x="connsiteX556" y="connsiteY556"/>
                </a:cxn>
                <a:cxn ang="0">
                  <a:pos x="connsiteX557" y="connsiteY557"/>
                </a:cxn>
                <a:cxn ang="0">
                  <a:pos x="connsiteX558" y="connsiteY558"/>
                </a:cxn>
                <a:cxn ang="0">
                  <a:pos x="connsiteX559" y="connsiteY559"/>
                </a:cxn>
                <a:cxn ang="0">
                  <a:pos x="connsiteX560" y="connsiteY560"/>
                </a:cxn>
                <a:cxn ang="0">
                  <a:pos x="connsiteX561" y="connsiteY561"/>
                </a:cxn>
                <a:cxn ang="0">
                  <a:pos x="connsiteX562" y="connsiteY562"/>
                </a:cxn>
                <a:cxn ang="0">
                  <a:pos x="connsiteX563" y="connsiteY563"/>
                </a:cxn>
                <a:cxn ang="0">
                  <a:pos x="connsiteX564" y="connsiteY564"/>
                </a:cxn>
                <a:cxn ang="0">
                  <a:pos x="connsiteX565" y="connsiteY565"/>
                </a:cxn>
                <a:cxn ang="0">
                  <a:pos x="connsiteX566" y="connsiteY566"/>
                </a:cxn>
                <a:cxn ang="0">
                  <a:pos x="connsiteX567" y="connsiteY567"/>
                </a:cxn>
                <a:cxn ang="0">
                  <a:pos x="connsiteX568" y="connsiteY568"/>
                </a:cxn>
                <a:cxn ang="0">
                  <a:pos x="connsiteX569" y="connsiteY569"/>
                </a:cxn>
                <a:cxn ang="0">
                  <a:pos x="connsiteX570" y="connsiteY570"/>
                </a:cxn>
                <a:cxn ang="0">
                  <a:pos x="connsiteX571" y="connsiteY571"/>
                </a:cxn>
                <a:cxn ang="0">
                  <a:pos x="connsiteX572" y="connsiteY572"/>
                </a:cxn>
                <a:cxn ang="0">
                  <a:pos x="connsiteX573" y="connsiteY573"/>
                </a:cxn>
                <a:cxn ang="0">
                  <a:pos x="connsiteX574" y="connsiteY574"/>
                </a:cxn>
                <a:cxn ang="0">
                  <a:pos x="connsiteX575" y="connsiteY575"/>
                </a:cxn>
                <a:cxn ang="0">
                  <a:pos x="connsiteX576" y="connsiteY576"/>
                </a:cxn>
                <a:cxn ang="0">
                  <a:pos x="connsiteX577" y="connsiteY577"/>
                </a:cxn>
                <a:cxn ang="0">
                  <a:pos x="connsiteX578" y="connsiteY578"/>
                </a:cxn>
                <a:cxn ang="0">
                  <a:pos x="connsiteX579" y="connsiteY579"/>
                </a:cxn>
                <a:cxn ang="0">
                  <a:pos x="connsiteX580" y="connsiteY580"/>
                </a:cxn>
                <a:cxn ang="0">
                  <a:pos x="connsiteX581" y="connsiteY581"/>
                </a:cxn>
                <a:cxn ang="0">
                  <a:pos x="connsiteX582" y="connsiteY582"/>
                </a:cxn>
                <a:cxn ang="0">
                  <a:pos x="connsiteX583" y="connsiteY583"/>
                </a:cxn>
                <a:cxn ang="0">
                  <a:pos x="connsiteX584" y="connsiteY584"/>
                </a:cxn>
                <a:cxn ang="0">
                  <a:pos x="connsiteX585" y="connsiteY585"/>
                </a:cxn>
                <a:cxn ang="0">
                  <a:pos x="connsiteX586" y="connsiteY586"/>
                </a:cxn>
                <a:cxn ang="0">
                  <a:pos x="connsiteX587" y="connsiteY587"/>
                </a:cxn>
                <a:cxn ang="0">
                  <a:pos x="connsiteX588" y="connsiteY588"/>
                </a:cxn>
                <a:cxn ang="0">
                  <a:pos x="connsiteX589" y="connsiteY589"/>
                </a:cxn>
                <a:cxn ang="0">
                  <a:pos x="connsiteX590" y="connsiteY590"/>
                </a:cxn>
                <a:cxn ang="0">
                  <a:pos x="connsiteX591" y="connsiteY591"/>
                </a:cxn>
                <a:cxn ang="0">
                  <a:pos x="connsiteX592" y="connsiteY592"/>
                </a:cxn>
                <a:cxn ang="0">
                  <a:pos x="connsiteX593" y="connsiteY593"/>
                </a:cxn>
                <a:cxn ang="0">
                  <a:pos x="connsiteX594" y="connsiteY594"/>
                </a:cxn>
                <a:cxn ang="0">
                  <a:pos x="connsiteX595" y="connsiteY595"/>
                </a:cxn>
                <a:cxn ang="0">
                  <a:pos x="connsiteX596" y="connsiteY596"/>
                </a:cxn>
                <a:cxn ang="0">
                  <a:pos x="connsiteX597" y="connsiteY597"/>
                </a:cxn>
                <a:cxn ang="0">
                  <a:pos x="connsiteX598" y="connsiteY598"/>
                </a:cxn>
                <a:cxn ang="0">
                  <a:pos x="connsiteX599" y="connsiteY599"/>
                </a:cxn>
                <a:cxn ang="0">
                  <a:pos x="connsiteX600" y="connsiteY600"/>
                </a:cxn>
                <a:cxn ang="0">
                  <a:pos x="connsiteX601" y="connsiteY601"/>
                </a:cxn>
                <a:cxn ang="0">
                  <a:pos x="connsiteX602" y="connsiteY602"/>
                </a:cxn>
                <a:cxn ang="0">
                  <a:pos x="connsiteX603" y="connsiteY603"/>
                </a:cxn>
                <a:cxn ang="0">
                  <a:pos x="connsiteX604" y="connsiteY604"/>
                </a:cxn>
                <a:cxn ang="0">
                  <a:pos x="connsiteX605" y="connsiteY605"/>
                </a:cxn>
                <a:cxn ang="0">
                  <a:pos x="connsiteX606" y="connsiteY606"/>
                </a:cxn>
                <a:cxn ang="0">
                  <a:pos x="connsiteX607" y="connsiteY607"/>
                </a:cxn>
                <a:cxn ang="0">
                  <a:pos x="connsiteX608" y="connsiteY608"/>
                </a:cxn>
                <a:cxn ang="0">
                  <a:pos x="connsiteX609" y="connsiteY609"/>
                </a:cxn>
                <a:cxn ang="0">
                  <a:pos x="connsiteX610" y="connsiteY610"/>
                </a:cxn>
                <a:cxn ang="0">
                  <a:pos x="connsiteX611" y="connsiteY611"/>
                </a:cxn>
                <a:cxn ang="0">
                  <a:pos x="connsiteX612" y="connsiteY612"/>
                </a:cxn>
                <a:cxn ang="0">
                  <a:pos x="connsiteX613" y="connsiteY613"/>
                </a:cxn>
                <a:cxn ang="0">
                  <a:pos x="connsiteX614" y="connsiteY614"/>
                </a:cxn>
                <a:cxn ang="0">
                  <a:pos x="connsiteX615" y="connsiteY615"/>
                </a:cxn>
                <a:cxn ang="0">
                  <a:pos x="connsiteX616" y="connsiteY616"/>
                </a:cxn>
                <a:cxn ang="0">
                  <a:pos x="connsiteX617" y="connsiteY617"/>
                </a:cxn>
                <a:cxn ang="0">
                  <a:pos x="connsiteX618" y="connsiteY618"/>
                </a:cxn>
                <a:cxn ang="0">
                  <a:pos x="connsiteX619" y="connsiteY619"/>
                </a:cxn>
                <a:cxn ang="0">
                  <a:pos x="connsiteX620" y="connsiteY620"/>
                </a:cxn>
                <a:cxn ang="0">
                  <a:pos x="connsiteX621" y="connsiteY621"/>
                </a:cxn>
                <a:cxn ang="0">
                  <a:pos x="connsiteX622" y="connsiteY622"/>
                </a:cxn>
                <a:cxn ang="0">
                  <a:pos x="connsiteX623" y="connsiteY623"/>
                </a:cxn>
                <a:cxn ang="0">
                  <a:pos x="connsiteX624" y="connsiteY624"/>
                </a:cxn>
                <a:cxn ang="0">
                  <a:pos x="connsiteX625" y="connsiteY625"/>
                </a:cxn>
                <a:cxn ang="0">
                  <a:pos x="connsiteX626" y="connsiteY626"/>
                </a:cxn>
                <a:cxn ang="0">
                  <a:pos x="connsiteX627" y="connsiteY627"/>
                </a:cxn>
                <a:cxn ang="0">
                  <a:pos x="connsiteX628" y="connsiteY628"/>
                </a:cxn>
                <a:cxn ang="0">
                  <a:pos x="connsiteX629" y="connsiteY629"/>
                </a:cxn>
                <a:cxn ang="0">
                  <a:pos x="connsiteX630" y="connsiteY630"/>
                </a:cxn>
                <a:cxn ang="0">
                  <a:pos x="connsiteX631" y="connsiteY631"/>
                </a:cxn>
                <a:cxn ang="0">
                  <a:pos x="connsiteX632" y="connsiteY632"/>
                </a:cxn>
                <a:cxn ang="0">
                  <a:pos x="connsiteX633" y="connsiteY633"/>
                </a:cxn>
                <a:cxn ang="0">
                  <a:pos x="connsiteX634" y="connsiteY634"/>
                </a:cxn>
                <a:cxn ang="0">
                  <a:pos x="connsiteX635" y="connsiteY635"/>
                </a:cxn>
                <a:cxn ang="0">
                  <a:pos x="connsiteX636" y="connsiteY636"/>
                </a:cxn>
                <a:cxn ang="0">
                  <a:pos x="connsiteX637" y="connsiteY637"/>
                </a:cxn>
                <a:cxn ang="0">
                  <a:pos x="connsiteX638" y="connsiteY638"/>
                </a:cxn>
                <a:cxn ang="0">
                  <a:pos x="connsiteX639" y="connsiteY639"/>
                </a:cxn>
                <a:cxn ang="0">
                  <a:pos x="connsiteX640" y="connsiteY640"/>
                </a:cxn>
                <a:cxn ang="0">
                  <a:pos x="connsiteX641" y="connsiteY641"/>
                </a:cxn>
                <a:cxn ang="0">
                  <a:pos x="connsiteX642" y="connsiteY642"/>
                </a:cxn>
                <a:cxn ang="0">
                  <a:pos x="connsiteX643" y="connsiteY643"/>
                </a:cxn>
                <a:cxn ang="0">
                  <a:pos x="connsiteX644" y="connsiteY644"/>
                </a:cxn>
                <a:cxn ang="0">
                  <a:pos x="connsiteX645" y="connsiteY645"/>
                </a:cxn>
                <a:cxn ang="0">
                  <a:pos x="connsiteX646" y="connsiteY646"/>
                </a:cxn>
                <a:cxn ang="0">
                  <a:pos x="connsiteX647" y="connsiteY647"/>
                </a:cxn>
              </a:cxnLst>
              <a:rect l="l" t="t" r="r" b="b"/>
              <a:pathLst>
                <a:path w="3028217" h="2962327">
                  <a:moveTo>
                    <a:pt x="2863236" y="2049564"/>
                  </a:moveTo>
                  <a:cubicBezTo>
                    <a:pt x="2854902" y="2049564"/>
                    <a:pt x="2847996" y="2053612"/>
                    <a:pt x="2844662" y="2065518"/>
                  </a:cubicBezTo>
                  <a:cubicBezTo>
                    <a:pt x="2840852" y="2080758"/>
                    <a:pt x="2821802" y="2104571"/>
                    <a:pt x="2847519" y="2116953"/>
                  </a:cubicBezTo>
                  <a:cubicBezTo>
                    <a:pt x="2878000" y="2131241"/>
                    <a:pt x="2877047" y="2098856"/>
                    <a:pt x="2887525" y="2084568"/>
                  </a:cubicBezTo>
                  <a:cubicBezTo>
                    <a:pt x="2888477" y="2083616"/>
                    <a:pt x="2889430" y="2080758"/>
                    <a:pt x="2890382" y="2078853"/>
                  </a:cubicBezTo>
                  <a:cubicBezTo>
                    <a:pt x="2895144" y="2071233"/>
                    <a:pt x="2896097" y="2064566"/>
                    <a:pt x="2890382" y="2057898"/>
                  </a:cubicBezTo>
                  <a:cubicBezTo>
                    <a:pt x="2881334" y="2053612"/>
                    <a:pt x="2871571" y="2049564"/>
                    <a:pt x="2863236" y="2049564"/>
                  </a:cubicBezTo>
                  <a:close/>
                  <a:moveTo>
                    <a:pt x="2453184" y="1703568"/>
                  </a:moveTo>
                  <a:cubicBezTo>
                    <a:pt x="2446516" y="1700711"/>
                    <a:pt x="2442706" y="1708331"/>
                    <a:pt x="2444611" y="1714046"/>
                  </a:cubicBezTo>
                  <a:cubicBezTo>
                    <a:pt x="2448421" y="1725476"/>
                    <a:pt x="2452231" y="1738811"/>
                    <a:pt x="2467471" y="1740716"/>
                  </a:cubicBezTo>
                  <a:cubicBezTo>
                    <a:pt x="2475091" y="1741668"/>
                    <a:pt x="2480806" y="1736906"/>
                    <a:pt x="2482711" y="1728333"/>
                  </a:cubicBezTo>
                  <a:cubicBezTo>
                    <a:pt x="2473186" y="1720713"/>
                    <a:pt x="2463661" y="1710236"/>
                    <a:pt x="2453184" y="1703568"/>
                  </a:cubicBezTo>
                  <a:close/>
                  <a:moveTo>
                    <a:pt x="802501" y="1583553"/>
                  </a:moveTo>
                  <a:cubicBezTo>
                    <a:pt x="805359" y="1585458"/>
                    <a:pt x="811074" y="1586410"/>
                    <a:pt x="812026" y="1589268"/>
                  </a:cubicBezTo>
                  <a:cubicBezTo>
                    <a:pt x="814884" y="1596888"/>
                    <a:pt x="807264" y="1597840"/>
                    <a:pt x="802501" y="1599745"/>
                  </a:cubicBezTo>
                  <a:cubicBezTo>
                    <a:pt x="797739" y="1601650"/>
                    <a:pt x="792976" y="1598793"/>
                    <a:pt x="792024" y="1594030"/>
                  </a:cubicBezTo>
                  <a:cubicBezTo>
                    <a:pt x="788214" y="1586410"/>
                    <a:pt x="794881" y="1585458"/>
                    <a:pt x="802501" y="1583553"/>
                  </a:cubicBezTo>
                  <a:close/>
                  <a:moveTo>
                    <a:pt x="573901" y="1577838"/>
                  </a:moveTo>
                  <a:cubicBezTo>
                    <a:pt x="581521" y="1579743"/>
                    <a:pt x="588189" y="1582600"/>
                    <a:pt x="592951" y="1589268"/>
                  </a:cubicBezTo>
                  <a:cubicBezTo>
                    <a:pt x="592951" y="1594982"/>
                    <a:pt x="589141" y="1596888"/>
                    <a:pt x="584379" y="1596888"/>
                  </a:cubicBezTo>
                  <a:cubicBezTo>
                    <a:pt x="575806" y="1597840"/>
                    <a:pt x="568186" y="1595935"/>
                    <a:pt x="565329" y="1587363"/>
                  </a:cubicBezTo>
                  <a:cubicBezTo>
                    <a:pt x="562471" y="1580695"/>
                    <a:pt x="568186" y="1576885"/>
                    <a:pt x="573901" y="1577838"/>
                  </a:cubicBezTo>
                  <a:close/>
                  <a:moveTo>
                    <a:pt x="698678" y="1550216"/>
                  </a:moveTo>
                  <a:cubicBezTo>
                    <a:pt x="729158" y="1545453"/>
                    <a:pt x="746303" y="1560693"/>
                    <a:pt x="763448" y="1592126"/>
                  </a:cubicBezTo>
                  <a:cubicBezTo>
                    <a:pt x="731063" y="1576886"/>
                    <a:pt x="706298" y="1611176"/>
                    <a:pt x="678676" y="1592126"/>
                  </a:cubicBezTo>
                  <a:cubicBezTo>
                    <a:pt x="675818" y="1573076"/>
                    <a:pt x="667246" y="1551168"/>
                    <a:pt x="698678" y="1550216"/>
                  </a:cubicBezTo>
                  <a:close/>
                  <a:moveTo>
                    <a:pt x="492939" y="1460681"/>
                  </a:moveTo>
                  <a:cubicBezTo>
                    <a:pt x="518656" y="1456871"/>
                    <a:pt x="541516" y="1464491"/>
                    <a:pt x="562471" y="1479731"/>
                  </a:cubicBezTo>
                  <a:cubicBezTo>
                    <a:pt x="590094" y="1499733"/>
                    <a:pt x="618669" y="1515926"/>
                    <a:pt x="646291" y="1537833"/>
                  </a:cubicBezTo>
                  <a:cubicBezTo>
                    <a:pt x="620574" y="1545453"/>
                    <a:pt x="593904" y="1560693"/>
                    <a:pt x="577711" y="1525451"/>
                  </a:cubicBezTo>
                  <a:cubicBezTo>
                    <a:pt x="567234" y="1503543"/>
                    <a:pt x="541516" y="1503543"/>
                    <a:pt x="527229" y="1487351"/>
                  </a:cubicBezTo>
                  <a:lnTo>
                    <a:pt x="525032" y="1486533"/>
                  </a:lnTo>
                  <a:lnTo>
                    <a:pt x="527229" y="1488303"/>
                  </a:lnTo>
                  <a:cubicBezTo>
                    <a:pt x="502464" y="1486398"/>
                    <a:pt x="475794" y="1465443"/>
                    <a:pt x="451029" y="1494971"/>
                  </a:cubicBezTo>
                  <a:cubicBezTo>
                    <a:pt x="453886" y="1467348"/>
                    <a:pt x="471984" y="1461633"/>
                    <a:pt x="492939" y="1460681"/>
                  </a:cubicBezTo>
                  <a:close/>
                  <a:moveTo>
                    <a:pt x="592475" y="1413889"/>
                  </a:moveTo>
                  <a:cubicBezTo>
                    <a:pt x="594380" y="1414008"/>
                    <a:pt x="596285" y="1414485"/>
                    <a:pt x="596761" y="1414961"/>
                  </a:cubicBezTo>
                  <a:cubicBezTo>
                    <a:pt x="605334" y="1423533"/>
                    <a:pt x="603428" y="1433058"/>
                    <a:pt x="595809" y="1447346"/>
                  </a:cubicBezTo>
                  <a:cubicBezTo>
                    <a:pt x="589141" y="1434011"/>
                    <a:pt x="579616" y="1426391"/>
                    <a:pt x="588189" y="1414961"/>
                  </a:cubicBezTo>
                  <a:cubicBezTo>
                    <a:pt x="588665" y="1414009"/>
                    <a:pt x="590570" y="1413770"/>
                    <a:pt x="592475" y="1413889"/>
                  </a:cubicBezTo>
                  <a:close/>
                  <a:moveTo>
                    <a:pt x="2633206" y="1174931"/>
                  </a:moveTo>
                  <a:cubicBezTo>
                    <a:pt x="2646541" y="1176836"/>
                    <a:pt x="2659876" y="1178741"/>
                    <a:pt x="2673211" y="1180646"/>
                  </a:cubicBezTo>
                  <a:cubicBezTo>
                    <a:pt x="2657018" y="1197791"/>
                    <a:pt x="2645588" y="1186361"/>
                    <a:pt x="2633206" y="1174931"/>
                  </a:cubicBezTo>
                  <a:close/>
                  <a:moveTo>
                    <a:pt x="2477948" y="1095873"/>
                  </a:moveTo>
                  <a:cubicBezTo>
                    <a:pt x="2477948" y="1101588"/>
                    <a:pt x="2478901" y="1106350"/>
                    <a:pt x="2484616" y="1110160"/>
                  </a:cubicBezTo>
                  <a:cubicBezTo>
                    <a:pt x="2478901" y="1119685"/>
                    <a:pt x="2464613" y="1121590"/>
                    <a:pt x="2464613" y="1135878"/>
                  </a:cubicBezTo>
                  <a:cubicBezTo>
                    <a:pt x="2464613" y="1153023"/>
                    <a:pt x="2454136" y="1151118"/>
                    <a:pt x="2444611" y="1144450"/>
                  </a:cubicBezTo>
                  <a:cubicBezTo>
                    <a:pt x="2434133" y="1136830"/>
                    <a:pt x="2413178" y="1133020"/>
                    <a:pt x="2415083" y="1119685"/>
                  </a:cubicBezTo>
                  <a:cubicBezTo>
                    <a:pt x="2417941" y="1101588"/>
                    <a:pt x="2436038" y="1116828"/>
                    <a:pt x="2446516" y="1114923"/>
                  </a:cubicBezTo>
                  <a:cubicBezTo>
                    <a:pt x="2458898" y="1112065"/>
                    <a:pt x="2470329" y="1106350"/>
                    <a:pt x="2477948" y="1095873"/>
                  </a:cubicBezTo>
                  <a:close/>
                  <a:moveTo>
                    <a:pt x="2344599" y="1039676"/>
                  </a:moveTo>
                  <a:cubicBezTo>
                    <a:pt x="2358886" y="1039676"/>
                    <a:pt x="2352219" y="1056821"/>
                    <a:pt x="2355076" y="1066346"/>
                  </a:cubicBezTo>
                  <a:cubicBezTo>
                    <a:pt x="2354124" y="1077776"/>
                    <a:pt x="2356981" y="1093016"/>
                    <a:pt x="2341741" y="1092063"/>
                  </a:cubicBezTo>
                  <a:cubicBezTo>
                    <a:pt x="2328406" y="1091111"/>
                    <a:pt x="2329359" y="1075871"/>
                    <a:pt x="2328406" y="1065393"/>
                  </a:cubicBezTo>
                  <a:cubicBezTo>
                    <a:pt x="2327454" y="1053011"/>
                    <a:pt x="2331264" y="1039676"/>
                    <a:pt x="2344599" y="1039676"/>
                  </a:cubicBezTo>
                  <a:close/>
                  <a:moveTo>
                    <a:pt x="699631" y="966334"/>
                  </a:moveTo>
                  <a:cubicBezTo>
                    <a:pt x="671056" y="960619"/>
                    <a:pt x="648196" y="971096"/>
                    <a:pt x="616764" y="992051"/>
                  </a:cubicBezTo>
                  <a:cubicBezTo>
                    <a:pt x="652959" y="990146"/>
                    <a:pt x="677724" y="983478"/>
                    <a:pt x="699631" y="966334"/>
                  </a:cubicBezTo>
                  <a:close/>
                  <a:moveTo>
                    <a:pt x="2786559" y="938711"/>
                  </a:moveTo>
                  <a:cubicBezTo>
                    <a:pt x="2796084" y="944426"/>
                    <a:pt x="2804656" y="939663"/>
                    <a:pt x="2814181" y="938711"/>
                  </a:cubicBezTo>
                  <a:cubicBezTo>
                    <a:pt x="2814181" y="940616"/>
                    <a:pt x="2814181" y="943473"/>
                    <a:pt x="2814181" y="945378"/>
                  </a:cubicBezTo>
                  <a:cubicBezTo>
                    <a:pt x="2803704" y="949188"/>
                    <a:pt x="2791321" y="959666"/>
                    <a:pt x="2786559" y="938711"/>
                  </a:cubicBezTo>
                  <a:close/>
                  <a:moveTo>
                    <a:pt x="737731" y="935019"/>
                  </a:moveTo>
                  <a:cubicBezTo>
                    <a:pt x="726540" y="936091"/>
                    <a:pt x="714872" y="940139"/>
                    <a:pt x="702489" y="951093"/>
                  </a:cubicBezTo>
                  <a:cubicBezTo>
                    <a:pt x="731064" y="951093"/>
                    <a:pt x="753924" y="958713"/>
                    <a:pt x="770116" y="936805"/>
                  </a:cubicBezTo>
                  <a:cubicBezTo>
                    <a:pt x="759639" y="935853"/>
                    <a:pt x="748923" y="933948"/>
                    <a:pt x="737731" y="935019"/>
                  </a:cubicBezTo>
                  <a:close/>
                  <a:moveTo>
                    <a:pt x="619383" y="880251"/>
                  </a:moveTo>
                  <a:cubicBezTo>
                    <a:pt x="616526" y="879417"/>
                    <a:pt x="612477" y="880608"/>
                    <a:pt x="608191" y="882513"/>
                  </a:cubicBezTo>
                  <a:cubicBezTo>
                    <a:pt x="589141" y="887276"/>
                    <a:pt x="539611" y="951093"/>
                    <a:pt x="541516" y="968238"/>
                  </a:cubicBezTo>
                  <a:cubicBezTo>
                    <a:pt x="543421" y="979668"/>
                    <a:pt x="550089" y="980621"/>
                    <a:pt x="558661" y="975858"/>
                  </a:cubicBezTo>
                  <a:cubicBezTo>
                    <a:pt x="569139" y="970143"/>
                    <a:pt x="576759" y="960618"/>
                    <a:pt x="578664" y="949188"/>
                  </a:cubicBezTo>
                  <a:cubicBezTo>
                    <a:pt x="582474" y="920613"/>
                    <a:pt x="601524" y="904421"/>
                    <a:pt x="623431" y="890133"/>
                  </a:cubicBezTo>
                  <a:cubicBezTo>
                    <a:pt x="623907" y="883942"/>
                    <a:pt x="622241" y="881084"/>
                    <a:pt x="619383" y="880251"/>
                  </a:cubicBezTo>
                  <a:close/>
                  <a:moveTo>
                    <a:pt x="659626" y="872036"/>
                  </a:moveTo>
                  <a:cubicBezTo>
                    <a:pt x="653911" y="870131"/>
                    <a:pt x="645339" y="876798"/>
                    <a:pt x="647244" y="879656"/>
                  </a:cubicBezTo>
                  <a:cubicBezTo>
                    <a:pt x="657721" y="901563"/>
                    <a:pt x="632956" y="928233"/>
                    <a:pt x="657721" y="950141"/>
                  </a:cubicBezTo>
                  <a:cubicBezTo>
                    <a:pt x="667246" y="936806"/>
                    <a:pt x="676771" y="926328"/>
                    <a:pt x="683439" y="913946"/>
                  </a:cubicBezTo>
                  <a:cubicBezTo>
                    <a:pt x="691059" y="897753"/>
                    <a:pt x="704394" y="924423"/>
                    <a:pt x="711061" y="910136"/>
                  </a:cubicBezTo>
                  <a:cubicBezTo>
                    <a:pt x="713919" y="903468"/>
                    <a:pt x="713919" y="896801"/>
                    <a:pt x="709156" y="891086"/>
                  </a:cubicBezTo>
                  <a:cubicBezTo>
                    <a:pt x="696774" y="875846"/>
                    <a:pt x="676771" y="876798"/>
                    <a:pt x="659626" y="872036"/>
                  </a:cubicBezTo>
                  <a:close/>
                  <a:moveTo>
                    <a:pt x="620410" y="803828"/>
                  </a:moveTo>
                  <a:cubicBezTo>
                    <a:pt x="614918" y="803575"/>
                    <a:pt x="609144" y="804646"/>
                    <a:pt x="603429" y="807266"/>
                  </a:cubicBezTo>
                  <a:cubicBezTo>
                    <a:pt x="579616" y="817743"/>
                    <a:pt x="555804" y="830126"/>
                    <a:pt x="532944" y="841556"/>
                  </a:cubicBezTo>
                  <a:cubicBezTo>
                    <a:pt x="530086" y="850128"/>
                    <a:pt x="536754" y="852033"/>
                    <a:pt x="541516" y="855843"/>
                  </a:cubicBezTo>
                  <a:cubicBezTo>
                    <a:pt x="561519" y="852986"/>
                    <a:pt x="579616" y="838698"/>
                    <a:pt x="602476" y="859653"/>
                  </a:cubicBezTo>
                  <a:cubicBezTo>
                    <a:pt x="617716" y="874893"/>
                    <a:pt x="654864" y="853938"/>
                    <a:pt x="652959" y="835841"/>
                  </a:cubicBezTo>
                  <a:cubicBezTo>
                    <a:pt x="650815" y="817267"/>
                    <a:pt x="636885" y="804587"/>
                    <a:pt x="620410" y="803828"/>
                  </a:cubicBezTo>
                  <a:close/>
                  <a:moveTo>
                    <a:pt x="2051228" y="690108"/>
                  </a:moveTo>
                  <a:cubicBezTo>
                    <a:pt x="2066468" y="695823"/>
                    <a:pt x="2079803" y="697728"/>
                    <a:pt x="2074088" y="722493"/>
                  </a:cubicBezTo>
                  <a:cubicBezTo>
                    <a:pt x="2066468" y="753925"/>
                    <a:pt x="2053133" y="773928"/>
                    <a:pt x="2021701" y="782500"/>
                  </a:cubicBezTo>
                  <a:cubicBezTo>
                    <a:pt x="2009318" y="785358"/>
                    <a:pt x="1997888" y="785358"/>
                    <a:pt x="2000746" y="772023"/>
                  </a:cubicBezTo>
                  <a:cubicBezTo>
                    <a:pt x="2006461" y="745353"/>
                    <a:pt x="2008366" y="714873"/>
                    <a:pt x="2036941" y="698680"/>
                  </a:cubicBezTo>
                  <a:cubicBezTo>
                    <a:pt x="2040751" y="694870"/>
                    <a:pt x="2045513" y="692965"/>
                    <a:pt x="2051228" y="690108"/>
                  </a:cubicBezTo>
                  <a:close/>
                  <a:moveTo>
                    <a:pt x="2111236" y="608669"/>
                  </a:moveTo>
                  <a:cubicBezTo>
                    <a:pt x="2115046" y="609621"/>
                    <a:pt x="2116951" y="613431"/>
                    <a:pt x="2113141" y="623433"/>
                  </a:cubicBezTo>
                  <a:cubicBezTo>
                    <a:pt x="2113141" y="624385"/>
                    <a:pt x="2112189" y="625338"/>
                    <a:pt x="2111236" y="626290"/>
                  </a:cubicBezTo>
                  <a:cubicBezTo>
                    <a:pt x="2147431" y="643435"/>
                    <a:pt x="2126476" y="692013"/>
                    <a:pt x="2159814" y="711063"/>
                  </a:cubicBezTo>
                  <a:cubicBezTo>
                    <a:pt x="2178864" y="721540"/>
                    <a:pt x="2174101" y="752020"/>
                    <a:pt x="2199819" y="758688"/>
                  </a:cubicBezTo>
                  <a:cubicBezTo>
                    <a:pt x="2206486" y="760593"/>
                    <a:pt x="2189341" y="798693"/>
                    <a:pt x="2176959" y="800598"/>
                  </a:cubicBezTo>
                  <a:cubicBezTo>
                    <a:pt x="2149336" y="805360"/>
                    <a:pt x="2120761" y="810123"/>
                    <a:pt x="2092186" y="814885"/>
                  </a:cubicBezTo>
                  <a:cubicBezTo>
                    <a:pt x="2089329" y="799645"/>
                    <a:pt x="2128381" y="789168"/>
                    <a:pt x="2092186" y="777738"/>
                  </a:cubicBezTo>
                  <a:cubicBezTo>
                    <a:pt x="2098854" y="765355"/>
                    <a:pt x="2098854" y="749163"/>
                    <a:pt x="2111236" y="740590"/>
                  </a:cubicBezTo>
                  <a:cubicBezTo>
                    <a:pt x="2127429" y="729160"/>
                    <a:pt x="2118856" y="712015"/>
                    <a:pt x="2110284" y="710110"/>
                  </a:cubicBezTo>
                  <a:cubicBezTo>
                    <a:pt x="2086471" y="705348"/>
                    <a:pt x="2087424" y="682488"/>
                    <a:pt x="2076946" y="669153"/>
                  </a:cubicBezTo>
                  <a:cubicBezTo>
                    <a:pt x="2062659" y="651055"/>
                    <a:pt x="2076946" y="617718"/>
                    <a:pt x="2097901" y="611050"/>
                  </a:cubicBezTo>
                  <a:cubicBezTo>
                    <a:pt x="2101711" y="609621"/>
                    <a:pt x="2107426" y="607716"/>
                    <a:pt x="2111236" y="608669"/>
                  </a:cubicBezTo>
                  <a:close/>
                  <a:moveTo>
                    <a:pt x="927279" y="479605"/>
                  </a:moveTo>
                  <a:cubicBezTo>
                    <a:pt x="932041" y="477700"/>
                    <a:pt x="935851" y="480558"/>
                    <a:pt x="933946" y="486273"/>
                  </a:cubicBezTo>
                  <a:cubicBezTo>
                    <a:pt x="932041" y="490083"/>
                    <a:pt x="929184" y="492941"/>
                    <a:pt x="929184" y="493893"/>
                  </a:cubicBezTo>
                  <a:cubicBezTo>
                    <a:pt x="919659" y="493893"/>
                    <a:pt x="917754" y="491035"/>
                    <a:pt x="919659" y="488178"/>
                  </a:cubicBezTo>
                  <a:cubicBezTo>
                    <a:pt x="921564" y="484368"/>
                    <a:pt x="924421" y="480558"/>
                    <a:pt x="927279" y="479605"/>
                  </a:cubicBezTo>
                  <a:close/>
                  <a:moveTo>
                    <a:pt x="1938089" y="417931"/>
                  </a:moveTo>
                  <a:cubicBezTo>
                    <a:pt x="1948537" y="420431"/>
                    <a:pt x="1955503" y="431504"/>
                    <a:pt x="1959789" y="441505"/>
                  </a:cubicBezTo>
                  <a:cubicBezTo>
                    <a:pt x="1967409" y="457698"/>
                    <a:pt x="1952169" y="461508"/>
                    <a:pt x="1940739" y="466270"/>
                  </a:cubicBezTo>
                  <a:cubicBezTo>
                    <a:pt x="1909306" y="478653"/>
                    <a:pt x="1880731" y="501513"/>
                    <a:pt x="1842631" y="480558"/>
                  </a:cubicBezTo>
                  <a:cubicBezTo>
                    <a:pt x="1829296" y="472938"/>
                    <a:pt x="1832154" y="467223"/>
                    <a:pt x="1832154" y="458650"/>
                  </a:cubicBezTo>
                  <a:cubicBezTo>
                    <a:pt x="1828344" y="450078"/>
                    <a:pt x="1835964" y="442458"/>
                    <a:pt x="1833106" y="431980"/>
                  </a:cubicBezTo>
                  <a:cubicBezTo>
                    <a:pt x="1828344" y="420550"/>
                    <a:pt x="1835011" y="416740"/>
                    <a:pt x="1845489" y="423408"/>
                  </a:cubicBezTo>
                  <a:cubicBezTo>
                    <a:pt x="1847394" y="430075"/>
                    <a:pt x="1849299" y="439600"/>
                    <a:pt x="1857871" y="432933"/>
                  </a:cubicBezTo>
                  <a:cubicBezTo>
                    <a:pt x="1878826" y="418645"/>
                    <a:pt x="1903591" y="426265"/>
                    <a:pt x="1926451" y="418645"/>
                  </a:cubicBezTo>
                  <a:cubicBezTo>
                    <a:pt x="1930737" y="417216"/>
                    <a:pt x="1934607" y="417097"/>
                    <a:pt x="1938089" y="417931"/>
                  </a:cubicBezTo>
                  <a:close/>
                  <a:moveTo>
                    <a:pt x="904419" y="389118"/>
                  </a:moveTo>
                  <a:cubicBezTo>
                    <a:pt x="915849" y="404358"/>
                    <a:pt x="928231" y="418646"/>
                    <a:pt x="938709" y="433886"/>
                  </a:cubicBezTo>
                  <a:cubicBezTo>
                    <a:pt x="940614" y="436743"/>
                    <a:pt x="940614" y="441505"/>
                    <a:pt x="942519" y="446268"/>
                  </a:cubicBezTo>
                  <a:cubicBezTo>
                    <a:pt x="938709" y="447221"/>
                    <a:pt x="932041" y="450078"/>
                    <a:pt x="931089" y="449125"/>
                  </a:cubicBezTo>
                  <a:cubicBezTo>
                    <a:pt x="912991" y="426266"/>
                    <a:pt x="896799" y="440553"/>
                    <a:pt x="878701" y="449125"/>
                  </a:cubicBezTo>
                  <a:cubicBezTo>
                    <a:pt x="871081" y="452936"/>
                    <a:pt x="863461" y="446268"/>
                    <a:pt x="856794" y="443411"/>
                  </a:cubicBezTo>
                  <a:cubicBezTo>
                    <a:pt x="835839" y="424361"/>
                    <a:pt x="864414" y="422455"/>
                    <a:pt x="867271" y="412930"/>
                  </a:cubicBezTo>
                  <a:cubicBezTo>
                    <a:pt x="878701" y="402453"/>
                    <a:pt x="887274" y="388166"/>
                    <a:pt x="904419" y="389118"/>
                  </a:cubicBezTo>
                  <a:close/>
                  <a:moveTo>
                    <a:pt x="1062534" y="340541"/>
                  </a:moveTo>
                  <a:cubicBezTo>
                    <a:pt x="1073011" y="340541"/>
                    <a:pt x="1082536" y="340541"/>
                    <a:pt x="1083489" y="353876"/>
                  </a:cubicBezTo>
                  <a:cubicBezTo>
                    <a:pt x="1073964" y="356733"/>
                    <a:pt x="1066344" y="373878"/>
                    <a:pt x="1053961" y="360543"/>
                  </a:cubicBezTo>
                  <a:cubicBezTo>
                    <a:pt x="1045389" y="351018"/>
                    <a:pt x="1054914" y="345303"/>
                    <a:pt x="1062534" y="340541"/>
                  </a:cubicBezTo>
                  <a:close/>
                  <a:moveTo>
                    <a:pt x="2471113" y="336025"/>
                  </a:moveTo>
                  <a:cubicBezTo>
                    <a:pt x="2489315" y="339763"/>
                    <a:pt x="2505689" y="355066"/>
                    <a:pt x="2521763" y="370068"/>
                  </a:cubicBezTo>
                  <a:cubicBezTo>
                    <a:pt x="2652256" y="491988"/>
                    <a:pt x="2764651" y="627243"/>
                    <a:pt x="2848471" y="785358"/>
                  </a:cubicBezTo>
                  <a:cubicBezTo>
                    <a:pt x="2875141" y="835841"/>
                    <a:pt x="2898953" y="887276"/>
                    <a:pt x="2920861" y="940616"/>
                  </a:cubicBezTo>
                  <a:cubicBezTo>
                    <a:pt x="2925623" y="952046"/>
                    <a:pt x="2938006" y="963476"/>
                    <a:pt x="2926576" y="977763"/>
                  </a:cubicBezTo>
                  <a:cubicBezTo>
                    <a:pt x="2893238" y="978716"/>
                    <a:pt x="2872283" y="955856"/>
                    <a:pt x="2847518" y="938711"/>
                  </a:cubicBezTo>
                  <a:cubicBezTo>
                    <a:pt x="2844661" y="919661"/>
                    <a:pt x="2858948" y="906326"/>
                    <a:pt x="2864663" y="890133"/>
                  </a:cubicBezTo>
                  <a:cubicBezTo>
                    <a:pt x="2846566" y="892991"/>
                    <a:pt x="2829421" y="903468"/>
                    <a:pt x="2810371" y="908231"/>
                  </a:cubicBezTo>
                  <a:cubicBezTo>
                    <a:pt x="2792273" y="911088"/>
                    <a:pt x="2774176" y="912041"/>
                    <a:pt x="2757031" y="904421"/>
                  </a:cubicBezTo>
                  <a:cubicBezTo>
                    <a:pt x="2741791" y="897753"/>
                    <a:pt x="2733218" y="902516"/>
                    <a:pt x="2728456" y="916803"/>
                  </a:cubicBezTo>
                  <a:cubicBezTo>
                    <a:pt x="2724646" y="935853"/>
                    <a:pt x="2713216" y="952998"/>
                    <a:pt x="2707501" y="971096"/>
                  </a:cubicBezTo>
                  <a:cubicBezTo>
                    <a:pt x="2702738" y="984431"/>
                    <a:pt x="2699881" y="997766"/>
                    <a:pt x="2706548" y="1011101"/>
                  </a:cubicBezTo>
                  <a:cubicBezTo>
                    <a:pt x="2712263" y="1021578"/>
                    <a:pt x="2722741" y="1031103"/>
                    <a:pt x="2712263" y="1044438"/>
                  </a:cubicBezTo>
                  <a:cubicBezTo>
                    <a:pt x="2722979" y="1032294"/>
                    <a:pt x="2735302" y="1023900"/>
                    <a:pt x="2750438" y="1026892"/>
                  </a:cubicBezTo>
                  <a:lnTo>
                    <a:pt x="2757317" y="1029909"/>
                  </a:lnTo>
                  <a:lnTo>
                    <a:pt x="2760842" y="1028246"/>
                  </a:lnTo>
                  <a:cubicBezTo>
                    <a:pt x="2768462" y="1021578"/>
                    <a:pt x="2775130" y="1013006"/>
                    <a:pt x="2785607" y="1010148"/>
                  </a:cubicBezTo>
                  <a:cubicBezTo>
                    <a:pt x="2791798" y="1008243"/>
                    <a:pt x="2798228" y="1006814"/>
                    <a:pt x="2804538" y="1006457"/>
                  </a:cubicBezTo>
                  <a:cubicBezTo>
                    <a:pt x="2810848" y="1006100"/>
                    <a:pt x="2817040" y="1006814"/>
                    <a:pt x="2822755" y="1009196"/>
                  </a:cubicBezTo>
                  <a:cubicBezTo>
                    <a:pt x="2859902" y="1023483"/>
                    <a:pt x="2898955" y="1027293"/>
                    <a:pt x="2938959" y="1031103"/>
                  </a:cubicBezTo>
                  <a:cubicBezTo>
                    <a:pt x="2955152" y="1033008"/>
                    <a:pt x="2957057" y="1047296"/>
                    <a:pt x="2959915" y="1058726"/>
                  </a:cubicBezTo>
                  <a:cubicBezTo>
                    <a:pt x="2990394" y="1159691"/>
                    <a:pt x="3010397" y="1262561"/>
                    <a:pt x="3021827" y="1368288"/>
                  </a:cubicBezTo>
                  <a:cubicBezTo>
                    <a:pt x="3029447" y="1433058"/>
                    <a:pt x="3025637" y="1497828"/>
                    <a:pt x="3027542" y="1562598"/>
                  </a:cubicBezTo>
                  <a:cubicBezTo>
                    <a:pt x="3027542" y="1573076"/>
                    <a:pt x="3031352" y="1585458"/>
                    <a:pt x="3020874" y="1594983"/>
                  </a:cubicBezTo>
                  <a:cubicBezTo>
                    <a:pt x="2992299" y="1573076"/>
                    <a:pt x="2963724" y="1551168"/>
                    <a:pt x="2958009" y="1512116"/>
                  </a:cubicBezTo>
                  <a:cubicBezTo>
                    <a:pt x="2954199" y="1483541"/>
                    <a:pt x="2933244" y="1467348"/>
                    <a:pt x="2918005" y="1446393"/>
                  </a:cubicBezTo>
                  <a:cubicBezTo>
                    <a:pt x="2898955" y="1421628"/>
                    <a:pt x="2888477" y="1390196"/>
                    <a:pt x="2860855" y="1371146"/>
                  </a:cubicBezTo>
                  <a:cubicBezTo>
                    <a:pt x="2846567" y="1368288"/>
                    <a:pt x="2836089" y="1359716"/>
                    <a:pt x="2831327" y="1343523"/>
                  </a:cubicBezTo>
                  <a:cubicBezTo>
                    <a:pt x="2835137" y="1360668"/>
                    <a:pt x="2849424" y="1368288"/>
                    <a:pt x="2856092" y="1380671"/>
                  </a:cubicBezTo>
                  <a:cubicBezTo>
                    <a:pt x="2882762" y="1424486"/>
                    <a:pt x="2896097" y="1474968"/>
                    <a:pt x="2930387" y="1514021"/>
                  </a:cubicBezTo>
                  <a:cubicBezTo>
                    <a:pt x="2938007" y="1522593"/>
                    <a:pt x="2938959" y="1534976"/>
                    <a:pt x="2939912" y="1546406"/>
                  </a:cubicBezTo>
                  <a:cubicBezTo>
                    <a:pt x="2941817" y="1566408"/>
                    <a:pt x="2950390" y="1582601"/>
                    <a:pt x="2962772" y="1597841"/>
                  </a:cubicBezTo>
                  <a:cubicBezTo>
                    <a:pt x="2983727" y="1622606"/>
                    <a:pt x="2993252" y="1652133"/>
                    <a:pt x="2999919" y="1683566"/>
                  </a:cubicBezTo>
                  <a:cubicBezTo>
                    <a:pt x="3023732" y="1698806"/>
                    <a:pt x="3015159" y="1721666"/>
                    <a:pt x="3012302" y="1740716"/>
                  </a:cubicBezTo>
                  <a:cubicBezTo>
                    <a:pt x="2988490" y="1885496"/>
                    <a:pt x="2951342" y="2026466"/>
                    <a:pt x="2886572" y="2158864"/>
                  </a:cubicBezTo>
                  <a:cubicBezTo>
                    <a:pt x="2872284" y="2188391"/>
                    <a:pt x="2858949" y="2218871"/>
                    <a:pt x="2841805" y="2246493"/>
                  </a:cubicBezTo>
                  <a:cubicBezTo>
                    <a:pt x="2837042" y="2255066"/>
                    <a:pt x="2835137" y="2266496"/>
                    <a:pt x="2821802" y="2266496"/>
                  </a:cubicBezTo>
                  <a:cubicBezTo>
                    <a:pt x="2812277" y="2260781"/>
                    <a:pt x="2812277" y="2249351"/>
                    <a:pt x="2808467" y="2240778"/>
                  </a:cubicBezTo>
                  <a:cubicBezTo>
                    <a:pt x="2794180" y="2222681"/>
                    <a:pt x="2796084" y="2198868"/>
                    <a:pt x="2785607" y="2172198"/>
                  </a:cubicBezTo>
                  <a:cubicBezTo>
                    <a:pt x="2795132" y="2196011"/>
                    <a:pt x="2791322" y="2217918"/>
                    <a:pt x="2805609" y="2234111"/>
                  </a:cubicBezTo>
                  <a:cubicBezTo>
                    <a:pt x="2812277" y="2246493"/>
                    <a:pt x="2811324" y="2261733"/>
                    <a:pt x="2821802" y="2273164"/>
                  </a:cubicBezTo>
                  <a:cubicBezTo>
                    <a:pt x="2795132" y="2339839"/>
                    <a:pt x="2750364" y="2394131"/>
                    <a:pt x="2708455" y="2451281"/>
                  </a:cubicBezTo>
                  <a:cubicBezTo>
                    <a:pt x="2661782" y="2514146"/>
                    <a:pt x="2606537" y="2568439"/>
                    <a:pt x="2551292" y="2622731"/>
                  </a:cubicBezTo>
                  <a:cubicBezTo>
                    <a:pt x="2527480" y="2646543"/>
                    <a:pt x="2502714" y="2666546"/>
                    <a:pt x="2476997" y="2687501"/>
                  </a:cubicBezTo>
                  <a:cubicBezTo>
                    <a:pt x="2465567" y="2677976"/>
                    <a:pt x="2476997" y="2661783"/>
                    <a:pt x="2463662" y="2655116"/>
                  </a:cubicBezTo>
                  <a:cubicBezTo>
                    <a:pt x="2469377" y="2608443"/>
                    <a:pt x="2446517" y="2570343"/>
                    <a:pt x="2425562" y="2533196"/>
                  </a:cubicBezTo>
                  <a:cubicBezTo>
                    <a:pt x="2392224" y="2475093"/>
                    <a:pt x="2414132" y="2424611"/>
                    <a:pt x="2439849" y="2375081"/>
                  </a:cubicBezTo>
                  <a:cubicBezTo>
                    <a:pt x="2453184" y="2349364"/>
                    <a:pt x="2458899" y="2330314"/>
                    <a:pt x="2449374" y="2301739"/>
                  </a:cubicBezTo>
                  <a:cubicBezTo>
                    <a:pt x="2439849" y="2272211"/>
                    <a:pt x="2442707" y="2240778"/>
                    <a:pt x="2430324" y="2210298"/>
                  </a:cubicBezTo>
                  <a:cubicBezTo>
                    <a:pt x="2420799" y="2187439"/>
                    <a:pt x="2416989" y="2160768"/>
                    <a:pt x="2396987" y="2144576"/>
                  </a:cubicBezTo>
                  <a:cubicBezTo>
                    <a:pt x="2352219" y="2107428"/>
                    <a:pt x="2357934" y="2060756"/>
                    <a:pt x="2370317" y="2012178"/>
                  </a:cubicBezTo>
                  <a:cubicBezTo>
                    <a:pt x="2372222" y="2005511"/>
                    <a:pt x="2374127" y="1998843"/>
                    <a:pt x="2374127" y="1992176"/>
                  </a:cubicBezTo>
                  <a:cubicBezTo>
                    <a:pt x="2376984" y="1954076"/>
                    <a:pt x="2356982" y="1935978"/>
                    <a:pt x="2319834" y="1944551"/>
                  </a:cubicBezTo>
                  <a:cubicBezTo>
                    <a:pt x="2303642" y="1948361"/>
                    <a:pt x="2292212" y="1948361"/>
                    <a:pt x="2282687" y="1931216"/>
                  </a:cubicBezTo>
                  <a:cubicBezTo>
                    <a:pt x="2263637" y="1897878"/>
                    <a:pt x="2235062" y="1889306"/>
                    <a:pt x="2200772" y="1905498"/>
                  </a:cubicBezTo>
                  <a:cubicBezTo>
                    <a:pt x="2186484" y="1912166"/>
                    <a:pt x="2171244" y="1918833"/>
                    <a:pt x="2157909" y="1926453"/>
                  </a:cubicBezTo>
                  <a:cubicBezTo>
                    <a:pt x="2140764" y="1935978"/>
                    <a:pt x="2124572" y="1938836"/>
                    <a:pt x="2106474" y="1931216"/>
                  </a:cubicBezTo>
                  <a:cubicBezTo>
                    <a:pt x="2083614" y="1921691"/>
                    <a:pt x="2059802" y="1925501"/>
                    <a:pt x="2040752" y="1937883"/>
                  </a:cubicBezTo>
                  <a:cubicBezTo>
                    <a:pt x="2012177" y="1956933"/>
                    <a:pt x="1991222" y="1941693"/>
                    <a:pt x="1974077" y="1924548"/>
                  </a:cubicBezTo>
                  <a:cubicBezTo>
                    <a:pt x="1956932" y="1907403"/>
                    <a:pt x="1938834" y="1892163"/>
                    <a:pt x="1919784" y="1877876"/>
                  </a:cubicBezTo>
                  <a:cubicBezTo>
                    <a:pt x="1909307" y="1870256"/>
                    <a:pt x="1899782" y="1861683"/>
                    <a:pt x="1896924" y="1849301"/>
                  </a:cubicBezTo>
                  <a:cubicBezTo>
                    <a:pt x="1889304" y="1812153"/>
                    <a:pt x="1862634" y="1789293"/>
                    <a:pt x="1839774" y="1762623"/>
                  </a:cubicBezTo>
                  <a:cubicBezTo>
                    <a:pt x="1827392" y="1748336"/>
                    <a:pt x="1815962" y="1694043"/>
                    <a:pt x="1822629" y="1676898"/>
                  </a:cubicBezTo>
                  <a:cubicBezTo>
                    <a:pt x="1840727" y="1632131"/>
                    <a:pt x="1846442" y="1585458"/>
                    <a:pt x="1829297" y="1537833"/>
                  </a:cubicBezTo>
                  <a:cubicBezTo>
                    <a:pt x="1826439" y="1530213"/>
                    <a:pt x="1823582" y="1522593"/>
                    <a:pt x="1828344" y="1514973"/>
                  </a:cubicBezTo>
                  <a:cubicBezTo>
                    <a:pt x="1854062" y="1466396"/>
                    <a:pt x="1875017" y="1416866"/>
                    <a:pt x="1909307" y="1373051"/>
                  </a:cubicBezTo>
                  <a:cubicBezTo>
                    <a:pt x="1915022" y="1366383"/>
                    <a:pt x="1923594" y="1365431"/>
                    <a:pt x="1929309" y="1361621"/>
                  </a:cubicBezTo>
                  <a:cubicBezTo>
                    <a:pt x="1954074" y="1345428"/>
                    <a:pt x="1976934" y="1330188"/>
                    <a:pt x="1977887" y="1293041"/>
                  </a:cubicBezTo>
                  <a:cubicBezTo>
                    <a:pt x="1978839" y="1267323"/>
                    <a:pt x="1992174" y="1239701"/>
                    <a:pt x="2019797" y="1227318"/>
                  </a:cubicBezTo>
                  <a:cubicBezTo>
                    <a:pt x="2040752" y="1217793"/>
                    <a:pt x="2050277" y="1201601"/>
                    <a:pt x="2051229" y="1178741"/>
                  </a:cubicBezTo>
                  <a:cubicBezTo>
                    <a:pt x="2058849" y="1162548"/>
                    <a:pt x="2071232" y="1167311"/>
                    <a:pt x="2083614" y="1172073"/>
                  </a:cubicBezTo>
                  <a:cubicBezTo>
                    <a:pt x="2111237" y="1181598"/>
                    <a:pt x="2136002" y="1178741"/>
                    <a:pt x="2161719" y="1162548"/>
                  </a:cubicBezTo>
                  <a:cubicBezTo>
                    <a:pt x="2193152" y="1142546"/>
                    <a:pt x="2229347" y="1134926"/>
                    <a:pt x="2266494" y="1136831"/>
                  </a:cubicBezTo>
                  <a:cubicBezTo>
                    <a:pt x="2288402" y="1137783"/>
                    <a:pt x="2310309" y="1137783"/>
                    <a:pt x="2331264" y="1133021"/>
                  </a:cubicBezTo>
                  <a:cubicBezTo>
                    <a:pt x="2370317" y="1123496"/>
                    <a:pt x="2397939" y="1138736"/>
                    <a:pt x="2387462" y="1197791"/>
                  </a:cubicBezTo>
                  <a:cubicBezTo>
                    <a:pt x="2384604" y="1213983"/>
                    <a:pt x="2384604" y="1228271"/>
                    <a:pt x="2400797" y="1229223"/>
                  </a:cubicBezTo>
                  <a:cubicBezTo>
                    <a:pt x="2447469" y="1231128"/>
                    <a:pt x="2477949" y="1266371"/>
                    <a:pt x="2517002" y="1283516"/>
                  </a:cubicBezTo>
                  <a:cubicBezTo>
                    <a:pt x="2538909" y="1293041"/>
                    <a:pt x="2550339" y="1296851"/>
                    <a:pt x="2556055" y="1266371"/>
                  </a:cubicBezTo>
                  <a:cubicBezTo>
                    <a:pt x="2561769" y="1236843"/>
                    <a:pt x="2589392" y="1227318"/>
                    <a:pt x="2617967" y="1241606"/>
                  </a:cubicBezTo>
                  <a:cubicBezTo>
                    <a:pt x="2644637" y="1254941"/>
                    <a:pt x="2673212" y="1262561"/>
                    <a:pt x="2701787" y="1271133"/>
                  </a:cubicBezTo>
                  <a:cubicBezTo>
                    <a:pt x="2743697" y="1283516"/>
                    <a:pt x="2782749" y="1259703"/>
                    <a:pt x="2823707" y="1270181"/>
                  </a:cubicBezTo>
                  <a:cubicBezTo>
                    <a:pt x="2833232" y="1272086"/>
                    <a:pt x="2840852" y="1262561"/>
                    <a:pt x="2842757" y="1253988"/>
                  </a:cubicBezTo>
                  <a:cubicBezTo>
                    <a:pt x="2847519" y="1233033"/>
                    <a:pt x="2856092" y="1212078"/>
                    <a:pt x="2857997" y="1191123"/>
                  </a:cubicBezTo>
                  <a:cubicBezTo>
                    <a:pt x="2861807" y="1157786"/>
                    <a:pt x="2857044" y="1154928"/>
                    <a:pt x="2824659" y="1163501"/>
                  </a:cubicBezTo>
                  <a:cubicBezTo>
                    <a:pt x="2807514" y="1168263"/>
                    <a:pt x="2793227" y="1167311"/>
                    <a:pt x="2781797" y="1153023"/>
                  </a:cubicBezTo>
                  <a:lnTo>
                    <a:pt x="2778142" y="1149005"/>
                  </a:lnTo>
                  <a:lnTo>
                    <a:pt x="2758579" y="1157637"/>
                  </a:lnTo>
                  <a:cubicBezTo>
                    <a:pt x="2730182" y="1164691"/>
                    <a:pt x="2706072" y="1153261"/>
                    <a:pt x="2684641" y="1122543"/>
                  </a:cubicBezTo>
                  <a:cubicBezTo>
                    <a:pt x="2676068" y="1110161"/>
                    <a:pt x="2672258" y="1095873"/>
                    <a:pt x="2664638" y="1083491"/>
                  </a:cubicBezTo>
                  <a:cubicBezTo>
                    <a:pt x="2658923" y="1073966"/>
                    <a:pt x="2664638" y="1054916"/>
                    <a:pt x="2646541" y="1054916"/>
                  </a:cubicBezTo>
                  <a:cubicBezTo>
                    <a:pt x="2631301" y="1055868"/>
                    <a:pt x="2616061" y="1061583"/>
                    <a:pt x="2610346" y="1080633"/>
                  </a:cubicBezTo>
                  <a:lnTo>
                    <a:pt x="2609202" y="1082346"/>
                  </a:lnTo>
                  <a:lnTo>
                    <a:pt x="2613204" y="1086348"/>
                  </a:lnTo>
                  <a:cubicBezTo>
                    <a:pt x="2619871" y="1093968"/>
                    <a:pt x="2626539" y="1101588"/>
                    <a:pt x="2632254" y="1108255"/>
                  </a:cubicBezTo>
                  <a:cubicBezTo>
                    <a:pt x="2619871" y="1117780"/>
                    <a:pt x="2617014" y="1133020"/>
                    <a:pt x="2609394" y="1145403"/>
                  </a:cubicBezTo>
                  <a:cubicBezTo>
                    <a:pt x="2602726" y="1154928"/>
                    <a:pt x="2586534" y="1142545"/>
                    <a:pt x="2584629" y="1132068"/>
                  </a:cubicBezTo>
                  <a:cubicBezTo>
                    <a:pt x="2581771" y="1117780"/>
                    <a:pt x="2574151" y="1106350"/>
                    <a:pt x="2566055" y="1095397"/>
                  </a:cubicBezTo>
                  <a:lnTo>
                    <a:pt x="2558490" y="1083461"/>
                  </a:lnTo>
                  <a:lnTo>
                    <a:pt x="2545576" y="1071108"/>
                  </a:lnTo>
                  <a:cubicBezTo>
                    <a:pt x="2541766" y="1068251"/>
                    <a:pt x="2537003" y="1065393"/>
                    <a:pt x="2536051" y="1061583"/>
                  </a:cubicBezTo>
                  <a:cubicBezTo>
                    <a:pt x="2522716" y="1003481"/>
                    <a:pt x="2462708" y="991098"/>
                    <a:pt x="2429371" y="952046"/>
                  </a:cubicBezTo>
                  <a:cubicBezTo>
                    <a:pt x="2426513" y="949188"/>
                    <a:pt x="2421751" y="947283"/>
                    <a:pt x="2417941" y="944426"/>
                  </a:cubicBezTo>
                  <a:cubicBezTo>
                    <a:pt x="2416036" y="943473"/>
                    <a:pt x="2413178" y="943473"/>
                    <a:pt x="2407463" y="947283"/>
                  </a:cubicBezTo>
                  <a:cubicBezTo>
                    <a:pt x="2425561" y="973001"/>
                    <a:pt x="2440801" y="998718"/>
                    <a:pt x="2469376" y="1014911"/>
                  </a:cubicBezTo>
                  <a:cubicBezTo>
                    <a:pt x="2483663" y="1023483"/>
                    <a:pt x="2500808" y="1028246"/>
                    <a:pt x="2509381" y="1044438"/>
                  </a:cubicBezTo>
                  <a:cubicBezTo>
                    <a:pt x="2510333" y="1049201"/>
                    <a:pt x="2508428" y="1053963"/>
                    <a:pt x="2504618" y="1057773"/>
                  </a:cubicBezTo>
                  <a:cubicBezTo>
                    <a:pt x="2500808" y="1066346"/>
                    <a:pt x="2479853" y="1059678"/>
                    <a:pt x="2488426" y="1077776"/>
                  </a:cubicBezTo>
                  <a:cubicBezTo>
                    <a:pt x="2485568" y="1082538"/>
                    <a:pt x="2481758" y="1084443"/>
                    <a:pt x="2476996" y="1084443"/>
                  </a:cubicBezTo>
                  <a:cubicBezTo>
                    <a:pt x="2437943" y="1050153"/>
                    <a:pt x="2385556" y="1032056"/>
                    <a:pt x="2356028" y="985383"/>
                  </a:cubicBezTo>
                  <a:cubicBezTo>
                    <a:pt x="2346503" y="970143"/>
                    <a:pt x="2333168" y="968238"/>
                    <a:pt x="2317928" y="978716"/>
                  </a:cubicBezTo>
                  <a:cubicBezTo>
                    <a:pt x="2310308" y="984431"/>
                    <a:pt x="2301736" y="994908"/>
                    <a:pt x="2295068" y="993003"/>
                  </a:cubicBezTo>
                  <a:cubicBezTo>
                    <a:pt x="2237918" y="978716"/>
                    <a:pt x="2232203" y="1040628"/>
                    <a:pt x="2196008" y="1057773"/>
                  </a:cubicBezTo>
                  <a:cubicBezTo>
                    <a:pt x="2185531" y="1062536"/>
                    <a:pt x="2183626" y="1075871"/>
                    <a:pt x="2181721" y="1087301"/>
                  </a:cubicBezTo>
                  <a:cubicBezTo>
                    <a:pt x="2172196" y="1130163"/>
                    <a:pt x="2149336" y="1152071"/>
                    <a:pt x="2105521" y="1157786"/>
                  </a:cubicBezTo>
                  <a:cubicBezTo>
                    <a:pt x="2088376" y="1159691"/>
                    <a:pt x="2069326" y="1179693"/>
                    <a:pt x="2053133" y="1155881"/>
                  </a:cubicBezTo>
                  <a:cubicBezTo>
                    <a:pt x="2052181" y="1145403"/>
                    <a:pt x="2048371" y="1137783"/>
                    <a:pt x="2036941" y="1136831"/>
                  </a:cubicBezTo>
                  <a:cubicBezTo>
                    <a:pt x="2026463" y="1135878"/>
                    <a:pt x="2010271" y="1148261"/>
                    <a:pt x="2008366" y="1131116"/>
                  </a:cubicBezTo>
                  <a:cubicBezTo>
                    <a:pt x="2005508" y="1113018"/>
                    <a:pt x="1993126" y="1094921"/>
                    <a:pt x="2001698" y="1074918"/>
                  </a:cubicBezTo>
                  <a:cubicBezTo>
                    <a:pt x="2011223" y="1051106"/>
                    <a:pt x="2015986" y="1027293"/>
                    <a:pt x="2008366" y="1001576"/>
                  </a:cubicBezTo>
                  <a:cubicBezTo>
                    <a:pt x="2002651" y="979668"/>
                    <a:pt x="2021701" y="978716"/>
                    <a:pt x="2035988" y="977763"/>
                  </a:cubicBezTo>
                  <a:cubicBezTo>
                    <a:pt x="2059801" y="974906"/>
                    <a:pt x="2083613" y="981573"/>
                    <a:pt x="2107426" y="983478"/>
                  </a:cubicBezTo>
                  <a:cubicBezTo>
                    <a:pt x="2120761" y="984431"/>
                    <a:pt x="2139811" y="992051"/>
                    <a:pt x="2148383" y="975858"/>
                  </a:cubicBezTo>
                  <a:cubicBezTo>
                    <a:pt x="2157908" y="956808"/>
                    <a:pt x="2162671" y="934901"/>
                    <a:pt x="2150288" y="913946"/>
                  </a:cubicBezTo>
                  <a:cubicBezTo>
                    <a:pt x="2140763" y="897753"/>
                    <a:pt x="2131238" y="882513"/>
                    <a:pt x="2112188" y="876798"/>
                  </a:cubicBezTo>
                  <a:cubicBezTo>
                    <a:pt x="2105521" y="874893"/>
                    <a:pt x="2094091" y="873941"/>
                    <a:pt x="2096948" y="862511"/>
                  </a:cubicBezTo>
                  <a:cubicBezTo>
                    <a:pt x="2098853" y="852033"/>
                    <a:pt x="2109331" y="852033"/>
                    <a:pt x="2118856" y="849176"/>
                  </a:cubicBezTo>
                  <a:cubicBezTo>
                    <a:pt x="2149336" y="838698"/>
                    <a:pt x="2177911" y="830126"/>
                    <a:pt x="2206486" y="810123"/>
                  </a:cubicBezTo>
                  <a:cubicBezTo>
                    <a:pt x="2241728" y="785358"/>
                    <a:pt x="2258873" y="735828"/>
                    <a:pt x="2308403" y="731066"/>
                  </a:cubicBezTo>
                  <a:cubicBezTo>
                    <a:pt x="2322691" y="729161"/>
                    <a:pt x="2323643" y="718683"/>
                    <a:pt x="2321738" y="708206"/>
                  </a:cubicBezTo>
                  <a:cubicBezTo>
                    <a:pt x="2319833" y="698681"/>
                    <a:pt x="2314118" y="689156"/>
                    <a:pt x="2311261" y="679631"/>
                  </a:cubicBezTo>
                  <a:cubicBezTo>
                    <a:pt x="2307451" y="666296"/>
                    <a:pt x="2305546" y="652008"/>
                    <a:pt x="2320786" y="643436"/>
                  </a:cubicBezTo>
                  <a:cubicBezTo>
                    <a:pt x="2326501" y="640578"/>
                    <a:pt x="2334121" y="632958"/>
                    <a:pt x="2338883" y="638673"/>
                  </a:cubicBezTo>
                  <a:cubicBezTo>
                    <a:pt x="2346503" y="649151"/>
                    <a:pt x="2353171" y="662486"/>
                    <a:pt x="2343646" y="675821"/>
                  </a:cubicBezTo>
                  <a:cubicBezTo>
                    <a:pt x="2337931" y="685346"/>
                    <a:pt x="2342693" y="692966"/>
                    <a:pt x="2348408" y="699633"/>
                  </a:cubicBezTo>
                  <a:cubicBezTo>
                    <a:pt x="2356028" y="708206"/>
                    <a:pt x="2364601" y="711063"/>
                    <a:pt x="2376031" y="706301"/>
                  </a:cubicBezTo>
                  <a:cubicBezTo>
                    <a:pt x="2378888" y="705348"/>
                    <a:pt x="2381746" y="704396"/>
                    <a:pt x="2385556" y="704396"/>
                  </a:cubicBezTo>
                  <a:cubicBezTo>
                    <a:pt x="2409368" y="712968"/>
                    <a:pt x="2432228" y="712016"/>
                    <a:pt x="2454136" y="698681"/>
                  </a:cubicBezTo>
                  <a:cubicBezTo>
                    <a:pt x="2460803" y="694871"/>
                    <a:pt x="2469376" y="692966"/>
                    <a:pt x="2476996" y="692013"/>
                  </a:cubicBezTo>
                  <a:cubicBezTo>
                    <a:pt x="2517001" y="689156"/>
                    <a:pt x="2517001" y="689156"/>
                    <a:pt x="2517953" y="648198"/>
                  </a:cubicBezTo>
                  <a:cubicBezTo>
                    <a:pt x="2525573" y="626291"/>
                    <a:pt x="2540813" y="618671"/>
                    <a:pt x="2563673" y="626291"/>
                  </a:cubicBezTo>
                  <a:cubicBezTo>
                    <a:pt x="2558911" y="610098"/>
                    <a:pt x="2545576" y="599621"/>
                    <a:pt x="2554148" y="585333"/>
                  </a:cubicBezTo>
                  <a:lnTo>
                    <a:pt x="2572928" y="573708"/>
                  </a:lnTo>
                  <a:lnTo>
                    <a:pt x="2586098" y="571735"/>
                  </a:lnTo>
                  <a:lnTo>
                    <a:pt x="2586726" y="571671"/>
                  </a:lnTo>
                  <a:cubicBezTo>
                    <a:pt x="2599630" y="572653"/>
                    <a:pt x="2613203" y="578189"/>
                    <a:pt x="2624633" y="568188"/>
                  </a:cubicBezTo>
                  <a:cubicBezTo>
                    <a:pt x="2626538" y="566283"/>
                    <a:pt x="2628443" y="565331"/>
                    <a:pt x="2630348" y="563426"/>
                  </a:cubicBezTo>
                  <a:cubicBezTo>
                    <a:pt x="2634158" y="561521"/>
                    <a:pt x="2634158" y="568188"/>
                    <a:pt x="2633206" y="563426"/>
                  </a:cubicBezTo>
                  <a:cubicBezTo>
                    <a:pt x="2632253" y="557711"/>
                    <a:pt x="2629396" y="564378"/>
                    <a:pt x="2626538" y="563426"/>
                  </a:cubicBezTo>
                  <a:cubicBezTo>
                    <a:pt x="2615584" y="567236"/>
                    <a:pt x="2604392" y="569141"/>
                    <a:pt x="2593082" y="570689"/>
                  </a:cubicBezTo>
                  <a:lnTo>
                    <a:pt x="2586098" y="571735"/>
                  </a:lnTo>
                  <a:lnTo>
                    <a:pt x="2574151" y="572951"/>
                  </a:lnTo>
                  <a:lnTo>
                    <a:pt x="2572928" y="573708"/>
                  </a:lnTo>
                  <a:lnTo>
                    <a:pt x="2558911" y="575808"/>
                  </a:lnTo>
                  <a:cubicBezTo>
                    <a:pt x="2533193" y="580571"/>
                    <a:pt x="2516048" y="563426"/>
                    <a:pt x="2506523" y="541518"/>
                  </a:cubicBezTo>
                  <a:cubicBezTo>
                    <a:pt x="2496998" y="519611"/>
                    <a:pt x="2487473" y="498656"/>
                    <a:pt x="2512238" y="480558"/>
                  </a:cubicBezTo>
                  <a:cubicBezTo>
                    <a:pt x="2520811" y="474843"/>
                    <a:pt x="2527478" y="467223"/>
                    <a:pt x="2533193" y="458651"/>
                  </a:cubicBezTo>
                  <a:cubicBezTo>
                    <a:pt x="2537003" y="452936"/>
                    <a:pt x="2541766" y="446268"/>
                    <a:pt x="2534146" y="440553"/>
                  </a:cubicBezTo>
                  <a:cubicBezTo>
                    <a:pt x="2526526" y="434838"/>
                    <a:pt x="2515096" y="437696"/>
                    <a:pt x="2513191" y="445316"/>
                  </a:cubicBezTo>
                  <a:cubicBezTo>
                    <a:pt x="2506523" y="474843"/>
                    <a:pt x="2482711" y="489131"/>
                    <a:pt x="2464613" y="509133"/>
                  </a:cubicBezTo>
                  <a:cubicBezTo>
                    <a:pt x="2452231" y="523421"/>
                    <a:pt x="2455088" y="538661"/>
                    <a:pt x="2467471" y="551996"/>
                  </a:cubicBezTo>
                  <a:cubicBezTo>
                    <a:pt x="2481758" y="567236"/>
                    <a:pt x="2481758" y="582476"/>
                    <a:pt x="2468423" y="597716"/>
                  </a:cubicBezTo>
                  <a:cubicBezTo>
                    <a:pt x="2457946" y="610098"/>
                    <a:pt x="2455088" y="623433"/>
                    <a:pt x="2453183" y="638673"/>
                  </a:cubicBezTo>
                  <a:cubicBezTo>
                    <a:pt x="2451278" y="657723"/>
                    <a:pt x="2442706" y="671058"/>
                    <a:pt x="2423656" y="676773"/>
                  </a:cubicBezTo>
                  <a:cubicBezTo>
                    <a:pt x="2413178" y="682488"/>
                    <a:pt x="2402701" y="690108"/>
                    <a:pt x="2389366" y="683441"/>
                  </a:cubicBezTo>
                  <a:cubicBezTo>
                    <a:pt x="2381746" y="676773"/>
                    <a:pt x="2376983" y="670106"/>
                    <a:pt x="2383651" y="659628"/>
                  </a:cubicBezTo>
                  <a:cubicBezTo>
                    <a:pt x="2377936" y="649151"/>
                    <a:pt x="2372221" y="638673"/>
                    <a:pt x="2367458" y="627243"/>
                  </a:cubicBezTo>
                  <a:cubicBezTo>
                    <a:pt x="2348408" y="585333"/>
                    <a:pt x="2348408" y="584381"/>
                    <a:pt x="2308403" y="612003"/>
                  </a:cubicBezTo>
                  <a:cubicBezTo>
                    <a:pt x="2273161" y="616766"/>
                    <a:pt x="2265541" y="608193"/>
                    <a:pt x="2270303" y="571046"/>
                  </a:cubicBezTo>
                  <a:cubicBezTo>
                    <a:pt x="2271256" y="560568"/>
                    <a:pt x="2287448" y="545328"/>
                    <a:pt x="2260778" y="543423"/>
                  </a:cubicBezTo>
                  <a:cubicBezTo>
                    <a:pt x="2255063" y="542471"/>
                    <a:pt x="2255063" y="530088"/>
                    <a:pt x="2259826" y="522468"/>
                  </a:cubicBezTo>
                  <a:cubicBezTo>
                    <a:pt x="2313166" y="486273"/>
                    <a:pt x="2361743" y="445316"/>
                    <a:pt x="2390318" y="385308"/>
                  </a:cubicBezTo>
                  <a:cubicBezTo>
                    <a:pt x="2396986" y="372926"/>
                    <a:pt x="2403653" y="362448"/>
                    <a:pt x="2416988" y="357686"/>
                  </a:cubicBezTo>
                  <a:cubicBezTo>
                    <a:pt x="2416988" y="355781"/>
                    <a:pt x="2416988" y="353876"/>
                    <a:pt x="2417941" y="351971"/>
                  </a:cubicBezTo>
                  <a:cubicBezTo>
                    <a:pt x="2419846" y="352923"/>
                    <a:pt x="2423656" y="354828"/>
                    <a:pt x="2424608" y="353876"/>
                  </a:cubicBezTo>
                  <a:cubicBezTo>
                    <a:pt x="2434371" y="344351"/>
                    <a:pt x="2443539" y="338934"/>
                    <a:pt x="2452245" y="336582"/>
                  </a:cubicBezTo>
                  <a:cubicBezTo>
                    <a:pt x="2458775" y="334818"/>
                    <a:pt x="2465045" y="334779"/>
                    <a:pt x="2471113" y="336025"/>
                  </a:cubicBezTo>
                  <a:close/>
                  <a:moveTo>
                    <a:pt x="761544" y="194808"/>
                  </a:moveTo>
                  <a:cubicBezTo>
                    <a:pt x="773926" y="196713"/>
                    <a:pt x="774879" y="206238"/>
                    <a:pt x="773926" y="216716"/>
                  </a:cubicBezTo>
                  <a:cubicBezTo>
                    <a:pt x="755829" y="237671"/>
                    <a:pt x="760591" y="257673"/>
                    <a:pt x="773926" y="278628"/>
                  </a:cubicBezTo>
                  <a:cubicBezTo>
                    <a:pt x="748209" y="302441"/>
                    <a:pt x="720586" y="315776"/>
                    <a:pt x="687249" y="293868"/>
                  </a:cubicBezTo>
                  <a:cubicBezTo>
                    <a:pt x="682486" y="291011"/>
                    <a:pt x="675819" y="292916"/>
                    <a:pt x="671056" y="292916"/>
                  </a:cubicBezTo>
                  <a:cubicBezTo>
                    <a:pt x="660579" y="294821"/>
                    <a:pt x="650101" y="296726"/>
                    <a:pt x="640576" y="298631"/>
                  </a:cubicBezTo>
                  <a:cubicBezTo>
                    <a:pt x="627241" y="300536"/>
                    <a:pt x="613906" y="302441"/>
                    <a:pt x="603429" y="291011"/>
                  </a:cubicBezTo>
                  <a:cubicBezTo>
                    <a:pt x="636766" y="258626"/>
                    <a:pt x="678676" y="239576"/>
                    <a:pt x="715824" y="211953"/>
                  </a:cubicBezTo>
                  <a:cubicBezTo>
                    <a:pt x="719634" y="209096"/>
                    <a:pt x="724396" y="211953"/>
                    <a:pt x="727254" y="215763"/>
                  </a:cubicBezTo>
                  <a:cubicBezTo>
                    <a:pt x="746304" y="220526"/>
                    <a:pt x="741541" y="187188"/>
                    <a:pt x="761544" y="194808"/>
                  </a:cubicBezTo>
                  <a:close/>
                  <a:moveTo>
                    <a:pt x="873343" y="184331"/>
                  </a:moveTo>
                  <a:cubicBezTo>
                    <a:pt x="879653" y="185283"/>
                    <a:pt x="886320" y="188617"/>
                    <a:pt x="891083" y="191951"/>
                  </a:cubicBezTo>
                  <a:cubicBezTo>
                    <a:pt x="904418" y="200523"/>
                    <a:pt x="892988" y="209096"/>
                    <a:pt x="888226" y="217668"/>
                  </a:cubicBezTo>
                  <a:lnTo>
                    <a:pt x="879241" y="234820"/>
                  </a:lnTo>
                  <a:lnTo>
                    <a:pt x="895370" y="235036"/>
                  </a:lnTo>
                  <a:cubicBezTo>
                    <a:pt x="907514" y="238206"/>
                    <a:pt x="906800" y="249815"/>
                    <a:pt x="899656" y="266246"/>
                  </a:cubicBezTo>
                  <a:cubicBezTo>
                    <a:pt x="894893" y="277676"/>
                    <a:pt x="884416" y="289106"/>
                    <a:pt x="892988" y="303393"/>
                  </a:cubicBezTo>
                  <a:cubicBezTo>
                    <a:pt x="897751" y="310061"/>
                    <a:pt x="901561" y="309108"/>
                    <a:pt x="905371" y="303393"/>
                  </a:cubicBezTo>
                  <a:cubicBezTo>
                    <a:pt x="923468" y="307203"/>
                    <a:pt x="923468" y="307203"/>
                    <a:pt x="915848" y="337683"/>
                  </a:cubicBezTo>
                  <a:cubicBezTo>
                    <a:pt x="926326" y="330063"/>
                    <a:pt x="936803" y="329111"/>
                    <a:pt x="946328" y="324348"/>
                  </a:cubicBezTo>
                  <a:lnTo>
                    <a:pt x="973409" y="303804"/>
                  </a:lnTo>
                  <a:lnTo>
                    <a:pt x="975260" y="292796"/>
                  </a:lnTo>
                  <a:cubicBezTo>
                    <a:pt x="974903" y="288629"/>
                    <a:pt x="972522" y="284819"/>
                    <a:pt x="965378" y="281485"/>
                  </a:cubicBezTo>
                  <a:cubicBezTo>
                    <a:pt x="944423" y="270055"/>
                    <a:pt x="942518" y="249100"/>
                    <a:pt x="962521" y="233860"/>
                  </a:cubicBezTo>
                  <a:cubicBezTo>
                    <a:pt x="977761" y="221478"/>
                    <a:pt x="993953" y="208143"/>
                    <a:pt x="1013956" y="203380"/>
                  </a:cubicBezTo>
                  <a:cubicBezTo>
                    <a:pt x="1018718" y="201475"/>
                    <a:pt x="1023481" y="200046"/>
                    <a:pt x="1028243" y="200165"/>
                  </a:cubicBezTo>
                  <a:cubicBezTo>
                    <a:pt x="1033006" y="200284"/>
                    <a:pt x="1037768" y="201951"/>
                    <a:pt x="1042531" y="206238"/>
                  </a:cubicBezTo>
                  <a:cubicBezTo>
                    <a:pt x="1037768" y="220525"/>
                    <a:pt x="1018718" y="221478"/>
                    <a:pt x="1016813" y="234813"/>
                  </a:cubicBezTo>
                  <a:cubicBezTo>
                    <a:pt x="1029196" y="212905"/>
                    <a:pt x="1052056" y="208143"/>
                    <a:pt x="1075868" y="204333"/>
                  </a:cubicBezTo>
                  <a:cubicBezTo>
                    <a:pt x="1082536" y="204333"/>
                    <a:pt x="1089203" y="204333"/>
                    <a:pt x="1095871" y="204333"/>
                  </a:cubicBezTo>
                  <a:cubicBezTo>
                    <a:pt x="1106348" y="211953"/>
                    <a:pt x="1099681" y="223383"/>
                    <a:pt x="1099681" y="232908"/>
                  </a:cubicBezTo>
                  <a:cubicBezTo>
                    <a:pt x="1112063" y="235765"/>
                    <a:pt x="1123493" y="229098"/>
                    <a:pt x="1133971" y="231003"/>
                  </a:cubicBezTo>
                  <a:cubicBezTo>
                    <a:pt x="1140638" y="231003"/>
                    <a:pt x="1146353" y="233860"/>
                    <a:pt x="1151116" y="238623"/>
                  </a:cubicBezTo>
                  <a:cubicBezTo>
                    <a:pt x="1162546" y="262435"/>
                    <a:pt x="1192073" y="265293"/>
                    <a:pt x="1205408" y="287200"/>
                  </a:cubicBezTo>
                  <a:cubicBezTo>
                    <a:pt x="1219696" y="305298"/>
                    <a:pt x="1210171" y="320538"/>
                    <a:pt x="1198741" y="334825"/>
                  </a:cubicBezTo>
                  <a:cubicBezTo>
                    <a:pt x="1205408" y="359590"/>
                    <a:pt x="1234936" y="358638"/>
                    <a:pt x="1248271" y="377688"/>
                  </a:cubicBezTo>
                  <a:cubicBezTo>
                    <a:pt x="1257796" y="391023"/>
                    <a:pt x="1257796" y="393880"/>
                    <a:pt x="1246366" y="402453"/>
                  </a:cubicBezTo>
                  <a:cubicBezTo>
                    <a:pt x="1226363" y="415788"/>
                    <a:pt x="1207313" y="445315"/>
                    <a:pt x="1187311" y="402453"/>
                  </a:cubicBezTo>
                  <a:cubicBezTo>
                    <a:pt x="1184453" y="396738"/>
                    <a:pt x="1176833" y="390070"/>
                    <a:pt x="1171118" y="396738"/>
                  </a:cubicBezTo>
                  <a:cubicBezTo>
                    <a:pt x="1161593" y="407215"/>
                    <a:pt x="1163498" y="418645"/>
                    <a:pt x="1171118" y="431028"/>
                  </a:cubicBezTo>
                  <a:cubicBezTo>
                    <a:pt x="1186358" y="457698"/>
                    <a:pt x="1180643" y="471033"/>
                    <a:pt x="1151116" y="479605"/>
                  </a:cubicBezTo>
                  <a:cubicBezTo>
                    <a:pt x="1147306" y="475795"/>
                    <a:pt x="1141591" y="474843"/>
                    <a:pt x="1136828" y="476748"/>
                  </a:cubicBezTo>
                  <a:cubicBezTo>
                    <a:pt x="1132066" y="478653"/>
                    <a:pt x="1134923" y="483415"/>
                    <a:pt x="1136828" y="487225"/>
                  </a:cubicBezTo>
                  <a:cubicBezTo>
                    <a:pt x="1135876" y="500560"/>
                    <a:pt x="1128256" y="503418"/>
                    <a:pt x="1118731" y="497703"/>
                  </a:cubicBezTo>
                  <a:cubicBezTo>
                    <a:pt x="1098728" y="487225"/>
                    <a:pt x="1074916" y="482463"/>
                    <a:pt x="1066343" y="455793"/>
                  </a:cubicBezTo>
                  <a:cubicBezTo>
                    <a:pt x="1058723" y="432933"/>
                    <a:pt x="1039673" y="427218"/>
                    <a:pt x="1016813" y="433885"/>
                  </a:cubicBezTo>
                  <a:cubicBezTo>
                    <a:pt x="1008241" y="436743"/>
                    <a:pt x="999668" y="438648"/>
                    <a:pt x="996811" y="428170"/>
                  </a:cubicBezTo>
                  <a:cubicBezTo>
                    <a:pt x="993001" y="415788"/>
                    <a:pt x="1007288" y="411025"/>
                    <a:pt x="1013003" y="411978"/>
                  </a:cubicBezTo>
                  <a:cubicBezTo>
                    <a:pt x="1055866" y="420550"/>
                    <a:pt x="1078726" y="386260"/>
                    <a:pt x="1109206" y="369115"/>
                  </a:cubicBezTo>
                  <a:cubicBezTo>
                    <a:pt x="1117778" y="343398"/>
                    <a:pt x="1089203" y="330063"/>
                    <a:pt x="1089203" y="307203"/>
                  </a:cubicBezTo>
                  <a:cubicBezTo>
                    <a:pt x="1085393" y="301488"/>
                    <a:pt x="1081583" y="296725"/>
                    <a:pt x="1077773" y="291010"/>
                  </a:cubicBezTo>
                  <a:cubicBezTo>
                    <a:pt x="1057771" y="307203"/>
                    <a:pt x="1036816" y="290058"/>
                    <a:pt x="1016813" y="292915"/>
                  </a:cubicBezTo>
                  <a:cubicBezTo>
                    <a:pt x="1012050" y="293391"/>
                    <a:pt x="1008717" y="294106"/>
                    <a:pt x="1007169" y="296011"/>
                  </a:cubicBezTo>
                  <a:lnTo>
                    <a:pt x="1007866" y="302667"/>
                  </a:lnTo>
                  <a:lnTo>
                    <a:pt x="1009193" y="303393"/>
                  </a:lnTo>
                  <a:cubicBezTo>
                    <a:pt x="1013003" y="324348"/>
                    <a:pt x="986333" y="363401"/>
                    <a:pt x="962521" y="370068"/>
                  </a:cubicBezTo>
                  <a:cubicBezTo>
                    <a:pt x="943471" y="375783"/>
                    <a:pt x="924421" y="377688"/>
                    <a:pt x="905371" y="371973"/>
                  </a:cubicBezTo>
                  <a:cubicBezTo>
                    <a:pt x="896798" y="389118"/>
                    <a:pt x="879653" y="396738"/>
                    <a:pt x="868223" y="410073"/>
                  </a:cubicBezTo>
                  <a:cubicBezTo>
                    <a:pt x="859651" y="419598"/>
                    <a:pt x="849173" y="424361"/>
                    <a:pt x="836791" y="426266"/>
                  </a:cubicBezTo>
                  <a:cubicBezTo>
                    <a:pt x="830123" y="425313"/>
                    <a:pt x="820598" y="421503"/>
                    <a:pt x="816788" y="424361"/>
                  </a:cubicBezTo>
                  <a:cubicBezTo>
                    <a:pt x="772973" y="455793"/>
                    <a:pt x="714871" y="464366"/>
                    <a:pt x="677723" y="507228"/>
                  </a:cubicBezTo>
                  <a:cubicBezTo>
                    <a:pt x="667246" y="519611"/>
                    <a:pt x="646291" y="531993"/>
                    <a:pt x="668198" y="553901"/>
                  </a:cubicBezTo>
                  <a:cubicBezTo>
                    <a:pt x="672961" y="558663"/>
                    <a:pt x="665341" y="574856"/>
                    <a:pt x="662483" y="586286"/>
                  </a:cubicBezTo>
                  <a:cubicBezTo>
                    <a:pt x="685343" y="585333"/>
                    <a:pt x="702488" y="596763"/>
                    <a:pt x="716776" y="612956"/>
                  </a:cubicBezTo>
                  <a:cubicBezTo>
                    <a:pt x="731063" y="630101"/>
                    <a:pt x="747256" y="644388"/>
                    <a:pt x="771068" y="645341"/>
                  </a:cubicBezTo>
                  <a:cubicBezTo>
                    <a:pt x="789166" y="646293"/>
                    <a:pt x="788213" y="653913"/>
                    <a:pt x="782498" y="667248"/>
                  </a:cubicBezTo>
                  <a:cubicBezTo>
                    <a:pt x="774878" y="685346"/>
                    <a:pt x="766306" y="702491"/>
                    <a:pt x="772973" y="726303"/>
                  </a:cubicBezTo>
                  <a:cubicBezTo>
                    <a:pt x="779641" y="752973"/>
                    <a:pt x="789166" y="747258"/>
                    <a:pt x="805358" y="736781"/>
                  </a:cubicBezTo>
                  <a:cubicBezTo>
                    <a:pt x="823456" y="725351"/>
                    <a:pt x="826313" y="706301"/>
                    <a:pt x="828218" y="689156"/>
                  </a:cubicBezTo>
                  <a:cubicBezTo>
                    <a:pt x="831076" y="669153"/>
                    <a:pt x="841553" y="660581"/>
                    <a:pt x="858698" y="652961"/>
                  </a:cubicBezTo>
                  <a:cubicBezTo>
                    <a:pt x="901561" y="638673"/>
                    <a:pt x="911086" y="619623"/>
                    <a:pt x="901561" y="573903"/>
                  </a:cubicBezTo>
                  <a:cubicBezTo>
                    <a:pt x="900608" y="569141"/>
                    <a:pt x="899656" y="563426"/>
                    <a:pt x="904418" y="561521"/>
                  </a:cubicBezTo>
                  <a:cubicBezTo>
                    <a:pt x="937756" y="550091"/>
                    <a:pt x="937756" y="514848"/>
                    <a:pt x="953948" y="491988"/>
                  </a:cubicBezTo>
                  <a:cubicBezTo>
                    <a:pt x="957758" y="486273"/>
                    <a:pt x="961568" y="480558"/>
                    <a:pt x="968236" y="478653"/>
                  </a:cubicBezTo>
                  <a:cubicBezTo>
                    <a:pt x="991096" y="471986"/>
                    <a:pt x="1037768" y="491036"/>
                    <a:pt x="1049198" y="512943"/>
                  </a:cubicBezTo>
                  <a:cubicBezTo>
                    <a:pt x="1061581" y="517706"/>
                    <a:pt x="1074916" y="522468"/>
                    <a:pt x="1063486" y="539613"/>
                  </a:cubicBezTo>
                  <a:cubicBezTo>
                    <a:pt x="1048246" y="555806"/>
                    <a:pt x="1052056" y="572951"/>
                    <a:pt x="1067296" y="583428"/>
                  </a:cubicBezTo>
                  <a:cubicBezTo>
                    <a:pt x="1084441" y="593906"/>
                    <a:pt x="1099681" y="578666"/>
                    <a:pt x="1112063" y="568188"/>
                  </a:cubicBezTo>
                  <a:cubicBezTo>
                    <a:pt x="1139686" y="545328"/>
                    <a:pt x="1138733" y="544376"/>
                    <a:pt x="1146353" y="580571"/>
                  </a:cubicBezTo>
                  <a:cubicBezTo>
                    <a:pt x="1149211" y="592953"/>
                    <a:pt x="1154926" y="606288"/>
                    <a:pt x="1151116" y="616766"/>
                  </a:cubicBezTo>
                  <a:cubicBezTo>
                    <a:pt x="1138733" y="656771"/>
                    <a:pt x="1163498" y="672011"/>
                    <a:pt x="1193026" y="684393"/>
                  </a:cubicBezTo>
                  <a:cubicBezTo>
                    <a:pt x="1193026" y="693918"/>
                    <a:pt x="1188501" y="696537"/>
                    <a:pt x="1182905" y="697847"/>
                  </a:cubicBezTo>
                  <a:lnTo>
                    <a:pt x="1179024" y="699159"/>
                  </a:lnTo>
                  <a:lnTo>
                    <a:pt x="1177845" y="699023"/>
                  </a:lnTo>
                  <a:cubicBezTo>
                    <a:pt x="1174214" y="699455"/>
                    <a:pt x="1170404" y="700824"/>
                    <a:pt x="1166356" y="703443"/>
                  </a:cubicBezTo>
                  <a:lnTo>
                    <a:pt x="1179024" y="699159"/>
                  </a:lnTo>
                  <a:lnTo>
                    <a:pt x="1188263" y="700229"/>
                  </a:lnTo>
                  <a:cubicBezTo>
                    <a:pt x="1194931" y="702491"/>
                    <a:pt x="1201122" y="707253"/>
                    <a:pt x="1207313" y="712016"/>
                  </a:cubicBezTo>
                  <a:cubicBezTo>
                    <a:pt x="1210647" y="727732"/>
                    <a:pt x="1209694" y="741781"/>
                    <a:pt x="1205051" y="754402"/>
                  </a:cubicBezTo>
                  <a:lnTo>
                    <a:pt x="1180854" y="787924"/>
                  </a:lnTo>
                  <a:lnTo>
                    <a:pt x="1187073" y="807504"/>
                  </a:lnTo>
                  <a:cubicBezTo>
                    <a:pt x="1190883" y="812504"/>
                    <a:pt x="1196836" y="815362"/>
                    <a:pt x="1206361" y="814886"/>
                  </a:cubicBezTo>
                  <a:cubicBezTo>
                    <a:pt x="1214934" y="814886"/>
                    <a:pt x="1223506" y="816791"/>
                    <a:pt x="1213981" y="828221"/>
                  </a:cubicBezTo>
                  <a:cubicBezTo>
                    <a:pt x="1208266" y="850128"/>
                    <a:pt x="1205409" y="874893"/>
                    <a:pt x="1172071" y="862511"/>
                  </a:cubicBezTo>
                  <a:cubicBezTo>
                    <a:pt x="1153021" y="859653"/>
                    <a:pt x="1123494" y="872036"/>
                    <a:pt x="1115874" y="854891"/>
                  </a:cubicBezTo>
                  <a:cubicBezTo>
                    <a:pt x="1109206" y="839651"/>
                    <a:pt x="1133971" y="821553"/>
                    <a:pt x="1148259" y="807266"/>
                  </a:cubicBezTo>
                  <a:cubicBezTo>
                    <a:pt x="1157784" y="799646"/>
                    <a:pt x="1159689" y="785358"/>
                    <a:pt x="1173024" y="780596"/>
                  </a:cubicBezTo>
                  <a:lnTo>
                    <a:pt x="1173125" y="780684"/>
                  </a:lnTo>
                  <a:lnTo>
                    <a:pt x="1174333" y="770475"/>
                  </a:lnTo>
                  <a:cubicBezTo>
                    <a:pt x="1173023" y="767975"/>
                    <a:pt x="1169689" y="766784"/>
                    <a:pt x="1163498" y="767261"/>
                  </a:cubicBezTo>
                  <a:cubicBezTo>
                    <a:pt x="1147306" y="769166"/>
                    <a:pt x="1137781" y="780596"/>
                    <a:pt x="1124446" y="787263"/>
                  </a:cubicBezTo>
                  <a:cubicBezTo>
                    <a:pt x="1097776" y="793931"/>
                    <a:pt x="1070153" y="791073"/>
                    <a:pt x="1043483" y="789168"/>
                  </a:cubicBezTo>
                  <a:cubicBezTo>
                    <a:pt x="1026338" y="788216"/>
                    <a:pt x="1010146" y="786311"/>
                    <a:pt x="993953" y="794883"/>
                  </a:cubicBezTo>
                  <a:cubicBezTo>
                    <a:pt x="987286" y="810123"/>
                    <a:pt x="971093" y="808218"/>
                    <a:pt x="959663" y="814886"/>
                  </a:cubicBezTo>
                  <a:cubicBezTo>
                    <a:pt x="951091" y="825363"/>
                    <a:pt x="939661" y="831078"/>
                    <a:pt x="929183" y="839651"/>
                  </a:cubicBezTo>
                  <a:lnTo>
                    <a:pt x="925100" y="843462"/>
                  </a:lnTo>
                  <a:lnTo>
                    <a:pt x="915848" y="851081"/>
                  </a:lnTo>
                  <a:cubicBezTo>
                    <a:pt x="915848" y="851081"/>
                    <a:pt x="912991" y="851081"/>
                    <a:pt x="912991" y="851081"/>
                  </a:cubicBezTo>
                  <a:cubicBezTo>
                    <a:pt x="912991" y="851081"/>
                    <a:pt x="914896" y="852986"/>
                    <a:pt x="914896" y="852986"/>
                  </a:cubicBezTo>
                  <a:lnTo>
                    <a:pt x="925100" y="843462"/>
                  </a:lnTo>
                  <a:lnTo>
                    <a:pt x="932041" y="837746"/>
                  </a:lnTo>
                  <a:cubicBezTo>
                    <a:pt x="942518" y="824411"/>
                    <a:pt x="959663" y="826316"/>
                    <a:pt x="972998" y="820601"/>
                  </a:cubicBezTo>
                  <a:cubicBezTo>
                    <a:pt x="979666" y="818696"/>
                    <a:pt x="986333" y="814886"/>
                    <a:pt x="992048" y="814886"/>
                  </a:cubicBezTo>
                  <a:cubicBezTo>
                    <a:pt x="1003478" y="813933"/>
                    <a:pt x="1017766" y="809171"/>
                    <a:pt x="1023481" y="819648"/>
                  </a:cubicBezTo>
                  <a:cubicBezTo>
                    <a:pt x="1032053" y="834888"/>
                    <a:pt x="1013003" y="835841"/>
                    <a:pt x="1005383" y="842508"/>
                  </a:cubicBezTo>
                  <a:cubicBezTo>
                    <a:pt x="1003478" y="844413"/>
                    <a:pt x="1005383" y="851081"/>
                    <a:pt x="1006336" y="854891"/>
                  </a:cubicBezTo>
                  <a:cubicBezTo>
                    <a:pt x="997763" y="866321"/>
                    <a:pt x="1011098" y="877751"/>
                    <a:pt x="1005383" y="889181"/>
                  </a:cubicBezTo>
                  <a:cubicBezTo>
                    <a:pt x="1001573" y="899658"/>
                    <a:pt x="992048" y="903468"/>
                    <a:pt x="984428" y="910136"/>
                  </a:cubicBezTo>
                  <a:cubicBezTo>
                    <a:pt x="974903" y="918708"/>
                    <a:pt x="961568" y="909183"/>
                    <a:pt x="952043" y="916803"/>
                  </a:cubicBezTo>
                  <a:cubicBezTo>
                    <a:pt x="937756" y="931091"/>
                    <a:pt x="916801" y="932043"/>
                    <a:pt x="899656" y="938711"/>
                  </a:cubicBezTo>
                  <a:cubicBezTo>
                    <a:pt x="876796" y="947283"/>
                    <a:pt x="858698" y="959666"/>
                    <a:pt x="855841" y="985383"/>
                  </a:cubicBezTo>
                  <a:cubicBezTo>
                    <a:pt x="853936" y="1001576"/>
                    <a:pt x="839648" y="1003481"/>
                    <a:pt x="831076" y="1003481"/>
                  </a:cubicBezTo>
                  <a:cubicBezTo>
                    <a:pt x="779641" y="1006338"/>
                    <a:pt x="763448" y="1048248"/>
                    <a:pt x="738683" y="1081586"/>
                  </a:cubicBezTo>
                  <a:cubicBezTo>
                    <a:pt x="708203" y="1076823"/>
                    <a:pt x="712013" y="1097778"/>
                    <a:pt x="711061" y="1115876"/>
                  </a:cubicBezTo>
                  <a:cubicBezTo>
                    <a:pt x="707251" y="1144451"/>
                    <a:pt x="692011" y="1163501"/>
                    <a:pt x="666293" y="1175883"/>
                  </a:cubicBezTo>
                  <a:cubicBezTo>
                    <a:pt x="636766" y="1191123"/>
                    <a:pt x="610096" y="1209221"/>
                    <a:pt x="585331" y="1230176"/>
                  </a:cubicBezTo>
                  <a:cubicBezTo>
                    <a:pt x="565328" y="1247320"/>
                    <a:pt x="557708" y="1270181"/>
                    <a:pt x="559613" y="1297803"/>
                  </a:cubicBezTo>
                  <a:cubicBezTo>
                    <a:pt x="561518" y="1327331"/>
                    <a:pt x="564376" y="1356858"/>
                    <a:pt x="557708" y="1386386"/>
                  </a:cubicBezTo>
                  <a:cubicBezTo>
                    <a:pt x="555803" y="1394958"/>
                    <a:pt x="551993" y="1406388"/>
                    <a:pt x="542468" y="1407341"/>
                  </a:cubicBezTo>
                  <a:cubicBezTo>
                    <a:pt x="530086" y="1409246"/>
                    <a:pt x="531038" y="1394958"/>
                    <a:pt x="528181" y="1387338"/>
                  </a:cubicBezTo>
                  <a:cubicBezTo>
                    <a:pt x="522466" y="1365431"/>
                    <a:pt x="516751" y="1344476"/>
                    <a:pt x="519608" y="1320663"/>
                  </a:cubicBezTo>
                  <a:cubicBezTo>
                    <a:pt x="521513" y="1300661"/>
                    <a:pt x="522466" y="1280658"/>
                    <a:pt x="488176" y="1283516"/>
                  </a:cubicBezTo>
                  <a:cubicBezTo>
                    <a:pt x="470078" y="1285421"/>
                    <a:pt x="452933" y="1262561"/>
                    <a:pt x="429121" y="1267323"/>
                  </a:cubicBezTo>
                  <a:cubicBezTo>
                    <a:pt x="422453" y="1268276"/>
                    <a:pt x="411023" y="1265418"/>
                    <a:pt x="409118" y="1268276"/>
                  </a:cubicBezTo>
                  <a:cubicBezTo>
                    <a:pt x="391973" y="1307328"/>
                    <a:pt x="364351" y="1288278"/>
                    <a:pt x="336728" y="1284468"/>
                  </a:cubicBezTo>
                  <a:cubicBezTo>
                    <a:pt x="279578" y="1275896"/>
                    <a:pt x="228143" y="1315901"/>
                    <a:pt x="215761" y="1373051"/>
                  </a:cubicBezTo>
                  <a:cubicBezTo>
                    <a:pt x="210998" y="1396863"/>
                    <a:pt x="193853" y="1415913"/>
                    <a:pt x="189091" y="1441631"/>
                  </a:cubicBezTo>
                  <a:cubicBezTo>
                    <a:pt x="182423" y="1476873"/>
                    <a:pt x="183376" y="1511163"/>
                    <a:pt x="196711" y="1544501"/>
                  </a:cubicBezTo>
                  <a:cubicBezTo>
                    <a:pt x="204331" y="1564503"/>
                    <a:pt x="219571" y="1574028"/>
                    <a:pt x="244336" y="1573076"/>
                  </a:cubicBezTo>
                  <a:cubicBezTo>
                    <a:pt x="284341" y="1571171"/>
                    <a:pt x="310058" y="1555931"/>
                    <a:pt x="320536" y="1514973"/>
                  </a:cubicBezTo>
                  <a:cubicBezTo>
                    <a:pt x="324346" y="1500686"/>
                    <a:pt x="374828" y="1487351"/>
                    <a:pt x="387211" y="1494971"/>
                  </a:cubicBezTo>
                  <a:cubicBezTo>
                    <a:pt x="396736" y="1500686"/>
                    <a:pt x="392926" y="1507353"/>
                    <a:pt x="389116" y="1515926"/>
                  </a:cubicBezTo>
                  <a:cubicBezTo>
                    <a:pt x="372923" y="1552121"/>
                    <a:pt x="358636" y="1589268"/>
                    <a:pt x="340538" y="1624511"/>
                  </a:cubicBezTo>
                  <a:cubicBezTo>
                    <a:pt x="329108" y="1646418"/>
                    <a:pt x="340538" y="1644513"/>
                    <a:pt x="354826" y="1644513"/>
                  </a:cubicBezTo>
                  <a:cubicBezTo>
                    <a:pt x="372923" y="1644513"/>
                    <a:pt x="391973" y="1642608"/>
                    <a:pt x="410071" y="1645466"/>
                  </a:cubicBezTo>
                  <a:cubicBezTo>
                    <a:pt x="432931" y="1649276"/>
                    <a:pt x="449123" y="1658801"/>
                    <a:pt x="439598" y="1687376"/>
                  </a:cubicBezTo>
                  <a:cubicBezTo>
                    <a:pt x="433883" y="1705473"/>
                    <a:pt x="432931" y="1725476"/>
                    <a:pt x="426263" y="1743573"/>
                  </a:cubicBezTo>
                  <a:cubicBezTo>
                    <a:pt x="414833" y="1774053"/>
                    <a:pt x="432931" y="1793103"/>
                    <a:pt x="450076" y="1813106"/>
                  </a:cubicBezTo>
                  <a:cubicBezTo>
                    <a:pt x="466268" y="1832156"/>
                    <a:pt x="483413" y="1819773"/>
                    <a:pt x="499606" y="1812153"/>
                  </a:cubicBezTo>
                  <a:cubicBezTo>
                    <a:pt x="512941" y="1806438"/>
                    <a:pt x="528181" y="1806438"/>
                    <a:pt x="536753" y="1818821"/>
                  </a:cubicBezTo>
                  <a:cubicBezTo>
                    <a:pt x="554851" y="1843586"/>
                    <a:pt x="571996" y="1829298"/>
                    <a:pt x="577711" y="1813106"/>
                  </a:cubicBezTo>
                  <a:cubicBezTo>
                    <a:pt x="591998" y="1771196"/>
                    <a:pt x="630098" y="1768338"/>
                    <a:pt x="661531" y="1754051"/>
                  </a:cubicBezTo>
                  <a:cubicBezTo>
                    <a:pt x="671056" y="1754051"/>
                    <a:pt x="673913" y="1755956"/>
                    <a:pt x="672008" y="1763576"/>
                  </a:cubicBezTo>
                  <a:cubicBezTo>
                    <a:pt x="676771" y="1783578"/>
                    <a:pt x="689153" y="1777863"/>
                    <a:pt x="695821" y="1768338"/>
                  </a:cubicBezTo>
                  <a:cubicBezTo>
                    <a:pt x="713918" y="1745478"/>
                    <a:pt x="729158" y="1761671"/>
                    <a:pt x="741541" y="1772148"/>
                  </a:cubicBezTo>
                  <a:cubicBezTo>
                    <a:pt x="769163" y="1795008"/>
                    <a:pt x="799643" y="1798818"/>
                    <a:pt x="832028" y="1788341"/>
                  </a:cubicBezTo>
                  <a:cubicBezTo>
                    <a:pt x="845363" y="1783578"/>
                    <a:pt x="854888" y="1779768"/>
                    <a:pt x="865366" y="1796913"/>
                  </a:cubicBezTo>
                  <a:cubicBezTo>
                    <a:pt x="875843" y="1814058"/>
                    <a:pt x="896798" y="1823583"/>
                    <a:pt x="910133" y="1838823"/>
                  </a:cubicBezTo>
                  <a:cubicBezTo>
                    <a:pt x="947281" y="1881686"/>
                    <a:pt x="990143" y="1906451"/>
                    <a:pt x="1047293" y="1918833"/>
                  </a:cubicBezTo>
                  <a:cubicBezTo>
                    <a:pt x="1093966" y="1928358"/>
                    <a:pt x="1124446" y="1995986"/>
                    <a:pt x="1116826" y="2036943"/>
                  </a:cubicBezTo>
                  <a:cubicBezTo>
                    <a:pt x="1113968" y="2044563"/>
                    <a:pt x="1111111" y="2051231"/>
                    <a:pt x="1106348" y="2056946"/>
                  </a:cubicBezTo>
                  <a:cubicBezTo>
                    <a:pt x="1092061" y="2071233"/>
                    <a:pt x="1112063" y="2086473"/>
                    <a:pt x="1104443" y="2099808"/>
                  </a:cubicBezTo>
                  <a:cubicBezTo>
                    <a:pt x="1110158" y="2107428"/>
                    <a:pt x="1117778" y="2102666"/>
                    <a:pt x="1124446" y="2102666"/>
                  </a:cubicBezTo>
                  <a:cubicBezTo>
                    <a:pt x="1147306" y="2095046"/>
                    <a:pt x="1161593" y="2062661"/>
                    <a:pt x="1193026" y="2077901"/>
                  </a:cubicBezTo>
                  <a:cubicBezTo>
                    <a:pt x="1225411" y="2087426"/>
                    <a:pt x="1244461" y="2125526"/>
                    <a:pt x="1280656" y="2123621"/>
                  </a:cubicBezTo>
                  <a:cubicBezTo>
                    <a:pt x="1325423" y="2121716"/>
                    <a:pt x="1360666" y="2136956"/>
                    <a:pt x="1387336" y="2172198"/>
                  </a:cubicBezTo>
                  <a:cubicBezTo>
                    <a:pt x="1398766" y="2187438"/>
                    <a:pt x="1427341" y="2172198"/>
                    <a:pt x="1434008" y="2199821"/>
                  </a:cubicBezTo>
                  <a:cubicBezTo>
                    <a:pt x="1440676" y="2228396"/>
                    <a:pt x="1444486" y="2256018"/>
                    <a:pt x="1430198" y="2282688"/>
                  </a:cubicBezTo>
                  <a:cubicBezTo>
                    <a:pt x="1413053" y="2315073"/>
                    <a:pt x="1388288" y="2341743"/>
                    <a:pt x="1370191" y="2373176"/>
                  </a:cubicBezTo>
                  <a:cubicBezTo>
                    <a:pt x="1359713" y="2391273"/>
                    <a:pt x="1356856" y="2406513"/>
                    <a:pt x="1358761" y="2423658"/>
                  </a:cubicBezTo>
                  <a:cubicBezTo>
                    <a:pt x="1366381" y="2486523"/>
                    <a:pt x="1352093" y="2544626"/>
                    <a:pt x="1327328" y="2600823"/>
                  </a:cubicBezTo>
                  <a:cubicBezTo>
                    <a:pt x="1321613" y="2612253"/>
                    <a:pt x="1313041" y="2629398"/>
                    <a:pt x="1293991" y="2626541"/>
                  </a:cubicBezTo>
                  <a:cubicBezTo>
                    <a:pt x="1261606" y="2622731"/>
                    <a:pt x="1241603" y="2647496"/>
                    <a:pt x="1218743" y="2661783"/>
                  </a:cubicBezTo>
                  <a:cubicBezTo>
                    <a:pt x="1203503" y="2671308"/>
                    <a:pt x="1187311" y="2690358"/>
                    <a:pt x="1193026" y="2710361"/>
                  </a:cubicBezTo>
                  <a:cubicBezTo>
                    <a:pt x="1205408" y="2757033"/>
                    <a:pt x="1178738" y="2793228"/>
                    <a:pt x="1164451" y="2832281"/>
                  </a:cubicBezTo>
                  <a:cubicBezTo>
                    <a:pt x="1154926" y="2859903"/>
                    <a:pt x="1136828" y="2884668"/>
                    <a:pt x="1122541" y="2910386"/>
                  </a:cubicBezTo>
                  <a:cubicBezTo>
                    <a:pt x="1116826" y="2920863"/>
                    <a:pt x="1109206" y="2929436"/>
                    <a:pt x="1095871" y="2929436"/>
                  </a:cubicBezTo>
                  <a:cubicBezTo>
                    <a:pt x="1085393" y="2920863"/>
                    <a:pt x="1072058" y="2930388"/>
                    <a:pt x="1061581" y="2922768"/>
                  </a:cubicBezTo>
                  <a:cubicBezTo>
                    <a:pt x="1053961" y="2919911"/>
                    <a:pt x="1044436" y="2911338"/>
                    <a:pt x="1047293" y="2929436"/>
                  </a:cubicBezTo>
                  <a:cubicBezTo>
                    <a:pt x="1052056" y="2938961"/>
                    <a:pt x="1062533" y="2944676"/>
                    <a:pt x="1061581" y="2956106"/>
                  </a:cubicBezTo>
                  <a:cubicBezTo>
                    <a:pt x="1055866" y="2964678"/>
                    <a:pt x="1048246" y="2962773"/>
                    <a:pt x="1040626" y="2959916"/>
                  </a:cubicBezTo>
                  <a:cubicBezTo>
                    <a:pt x="952043" y="2929436"/>
                    <a:pt x="865366" y="2895146"/>
                    <a:pt x="783451" y="2850378"/>
                  </a:cubicBezTo>
                  <a:cubicBezTo>
                    <a:pt x="762496" y="2838948"/>
                    <a:pt x="762496" y="2820851"/>
                    <a:pt x="752971" y="2805611"/>
                  </a:cubicBezTo>
                  <a:cubicBezTo>
                    <a:pt x="730111" y="2799896"/>
                    <a:pt x="738683" y="2779893"/>
                    <a:pt x="737731" y="2765606"/>
                  </a:cubicBezTo>
                  <a:cubicBezTo>
                    <a:pt x="736778" y="2697978"/>
                    <a:pt x="732968" y="2631303"/>
                    <a:pt x="721538" y="2564628"/>
                  </a:cubicBezTo>
                  <a:cubicBezTo>
                    <a:pt x="715823" y="2532243"/>
                    <a:pt x="700583" y="2503668"/>
                    <a:pt x="670103" y="2492238"/>
                  </a:cubicBezTo>
                  <a:cubicBezTo>
                    <a:pt x="596761" y="2464616"/>
                    <a:pt x="568186" y="2400798"/>
                    <a:pt x="539611" y="2337933"/>
                  </a:cubicBezTo>
                  <a:cubicBezTo>
                    <a:pt x="520561" y="2296976"/>
                    <a:pt x="502463" y="2256971"/>
                    <a:pt x="473888" y="2221728"/>
                  </a:cubicBezTo>
                  <a:cubicBezTo>
                    <a:pt x="456743" y="2200773"/>
                    <a:pt x="450076" y="2174103"/>
                    <a:pt x="468173" y="2148386"/>
                  </a:cubicBezTo>
                  <a:cubicBezTo>
                    <a:pt x="473888" y="2140766"/>
                    <a:pt x="477698" y="2133146"/>
                    <a:pt x="471983" y="2122668"/>
                  </a:cubicBezTo>
                  <a:cubicBezTo>
                    <a:pt x="452933" y="2083616"/>
                    <a:pt x="471983" y="2052183"/>
                    <a:pt x="493891" y="2021703"/>
                  </a:cubicBezTo>
                  <a:cubicBezTo>
                    <a:pt x="518656" y="1987413"/>
                    <a:pt x="546278" y="1955028"/>
                    <a:pt x="538658" y="1907403"/>
                  </a:cubicBezTo>
                  <a:cubicBezTo>
                    <a:pt x="535801" y="1889306"/>
                    <a:pt x="531991" y="1871208"/>
                    <a:pt x="524371" y="1854063"/>
                  </a:cubicBezTo>
                  <a:cubicBezTo>
                    <a:pt x="517703" y="1837871"/>
                    <a:pt x="507226" y="1834061"/>
                    <a:pt x="499606" y="1853111"/>
                  </a:cubicBezTo>
                  <a:cubicBezTo>
                    <a:pt x="489128" y="1876923"/>
                    <a:pt x="475793" y="1875018"/>
                    <a:pt x="459601" y="1860731"/>
                  </a:cubicBezTo>
                  <a:cubicBezTo>
                    <a:pt x="443408" y="1847396"/>
                    <a:pt x="425311" y="1838823"/>
                    <a:pt x="408166" y="1827393"/>
                  </a:cubicBezTo>
                  <a:cubicBezTo>
                    <a:pt x="375781" y="1806438"/>
                    <a:pt x="371971" y="1771196"/>
                    <a:pt x="354826" y="1742621"/>
                  </a:cubicBezTo>
                  <a:cubicBezTo>
                    <a:pt x="346253" y="1729286"/>
                    <a:pt x="337681" y="1720713"/>
                    <a:pt x="322441" y="1715951"/>
                  </a:cubicBezTo>
                  <a:cubicBezTo>
                    <a:pt x="289103" y="1705473"/>
                    <a:pt x="255766" y="1691186"/>
                    <a:pt x="234811" y="1658801"/>
                  </a:cubicBezTo>
                  <a:cubicBezTo>
                    <a:pt x="228143" y="1649276"/>
                    <a:pt x="218618" y="1639751"/>
                    <a:pt x="206236" y="1644513"/>
                  </a:cubicBezTo>
                  <a:cubicBezTo>
                    <a:pt x="170993" y="1656896"/>
                    <a:pt x="143371" y="1639751"/>
                    <a:pt x="116701" y="1622606"/>
                  </a:cubicBezTo>
                  <a:cubicBezTo>
                    <a:pt x="85268" y="1603556"/>
                    <a:pt x="54788" y="1583553"/>
                    <a:pt x="28118" y="1557836"/>
                  </a:cubicBezTo>
                  <a:cubicBezTo>
                    <a:pt x="11926" y="1541643"/>
                    <a:pt x="1448" y="1523546"/>
                    <a:pt x="12878" y="1499733"/>
                  </a:cubicBezTo>
                  <a:cubicBezTo>
                    <a:pt x="20498" y="1482588"/>
                    <a:pt x="16688" y="1463538"/>
                    <a:pt x="10021" y="1446393"/>
                  </a:cubicBezTo>
                  <a:cubicBezTo>
                    <a:pt x="6211" y="1434963"/>
                    <a:pt x="-1409" y="1423533"/>
                    <a:pt x="5258" y="1410198"/>
                  </a:cubicBezTo>
                  <a:cubicBezTo>
                    <a:pt x="-12839" y="1304471"/>
                    <a:pt x="19546" y="1205411"/>
                    <a:pt x="45263" y="1105398"/>
                  </a:cubicBezTo>
                  <a:cubicBezTo>
                    <a:pt x="94793" y="912993"/>
                    <a:pt x="185281" y="739638"/>
                    <a:pt x="304343" y="581523"/>
                  </a:cubicBezTo>
                  <a:cubicBezTo>
                    <a:pt x="374828" y="487226"/>
                    <a:pt x="458648" y="405311"/>
                    <a:pt x="548183" y="329111"/>
                  </a:cubicBezTo>
                  <a:cubicBezTo>
                    <a:pt x="568186" y="311966"/>
                    <a:pt x="591046" y="303393"/>
                    <a:pt x="617716" y="317681"/>
                  </a:cubicBezTo>
                  <a:cubicBezTo>
                    <a:pt x="628193" y="324348"/>
                    <a:pt x="628193" y="314823"/>
                    <a:pt x="631051" y="309108"/>
                  </a:cubicBezTo>
                  <a:cubicBezTo>
                    <a:pt x="652006" y="308156"/>
                    <a:pt x="669151" y="289106"/>
                    <a:pt x="692011" y="299583"/>
                  </a:cubicBezTo>
                  <a:cubicBezTo>
                    <a:pt x="712013" y="311966"/>
                    <a:pt x="732968" y="317681"/>
                    <a:pt x="756781" y="316728"/>
                  </a:cubicBezTo>
                  <a:cubicBezTo>
                    <a:pt x="764401" y="317681"/>
                    <a:pt x="772973" y="320538"/>
                    <a:pt x="780593" y="315776"/>
                  </a:cubicBezTo>
                  <a:cubicBezTo>
                    <a:pt x="786308" y="312918"/>
                    <a:pt x="792023" y="311966"/>
                    <a:pt x="797738" y="314823"/>
                  </a:cubicBezTo>
                  <a:cubicBezTo>
                    <a:pt x="808216" y="327206"/>
                    <a:pt x="819646" y="321491"/>
                    <a:pt x="831076" y="316728"/>
                  </a:cubicBezTo>
                  <a:cubicBezTo>
                    <a:pt x="837743" y="304346"/>
                    <a:pt x="858698" y="297678"/>
                    <a:pt x="841553" y="277676"/>
                  </a:cubicBezTo>
                  <a:cubicBezTo>
                    <a:pt x="834886" y="270056"/>
                    <a:pt x="846316" y="263388"/>
                    <a:pt x="852031" y="259578"/>
                  </a:cubicBezTo>
                  <a:cubicBezTo>
                    <a:pt x="857269" y="255768"/>
                    <a:pt x="862508" y="252434"/>
                    <a:pt x="867152" y="248624"/>
                  </a:cubicBezTo>
                  <a:lnTo>
                    <a:pt x="876026" y="238011"/>
                  </a:lnTo>
                  <a:lnTo>
                    <a:pt x="858921" y="241392"/>
                  </a:lnTo>
                  <a:cubicBezTo>
                    <a:pt x="840303" y="244874"/>
                    <a:pt x="823694" y="244338"/>
                    <a:pt x="821551" y="210048"/>
                  </a:cubicBezTo>
                  <a:cubicBezTo>
                    <a:pt x="833933" y="208143"/>
                    <a:pt x="848221" y="208143"/>
                    <a:pt x="857746" y="190998"/>
                  </a:cubicBezTo>
                  <a:cubicBezTo>
                    <a:pt x="861079" y="184807"/>
                    <a:pt x="867032" y="183378"/>
                    <a:pt x="873343" y="184331"/>
                  </a:cubicBezTo>
                  <a:close/>
                  <a:moveTo>
                    <a:pt x="798215" y="181949"/>
                  </a:moveTo>
                  <a:cubicBezTo>
                    <a:pt x="801310" y="182187"/>
                    <a:pt x="803930" y="183378"/>
                    <a:pt x="805359" y="187188"/>
                  </a:cubicBezTo>
                  <a:cubicBezTo>
                    <a:pt x="808216" y="194808"/>
                    <a:pt x="800596" y="194808"/>
                    <a:pt x="795834" y="196713"/>
                  </a:cubicBezTo>
                  <a:cubicBezTo>
                    <a:pt x="790119" y="193856"/>
                    <a:pt x="788214" y="189093"/>
                    <a:pt x="788214" y="182426"/>
                  </a:cubicBezTo>
                  <a:cubicBezTo>
                    <a:pt x="791547" y="182426"/>
                    <a:pt x="795119" y="181711"/>
                    <a:pt x="798215" y="181949"/>
                  </a:cubicBezTo>
                  <a:close/>
                  <a:moveTo>
                    <a:pt x="938708" y="121466"/>
                  </a:moveTo>
                  <a:cubicBezTo>
                    <a:pt x="943471" y="128133"/>
                    <a:pt x="953948" y="130038"/>
                    <a:pt x="952043" y="141468"/>
                  </a:cubicBezTo>
                  <a:lnTo>
                    <a:pt x="951037" y="142501"/>
                  </a:lnTo>
                  <a:lnTo>
                    <a:pt x="953949" y="140516"/>
                  </a:lnTo>
                  <a:cubicBezTo>
                    <a:pt x="952996" y="143373"/>
                    <a:pt x="952996" y="146231"/>
                    <a:pt x="952996" y="148136"/>
                  </a:cubicBezTo>
                  <a:cubicBezTo>
                    <a:pt x="952996" y="154803"/>
                    <a:pt x="952996" y="161471"/>
                    <a:pt x="952996" y="169091"/>
                  </a:cubicBezTo>
                  <a:cubicBezTo>
                    <a:pt x="949662" y="166709"/>
                    <a:pt x="947281" y="162899"/>
                    <a:pt x="944424" y="159804"/>
                  </a:cubicBezTo>
                  <a:lnTo>
                    <a:pt x="933131" y="154863"/>
                  </a:lnTo>
                  <a:lnTo>
                    <a:pt x="931088" y="155756"/>
                  </a:lnTo>
                  <a:cubicBezTo>
                    <a:pt x="931088" y="155756"/>
                    <a:pt x="930136" y="155756"/>
                    <a:pt x="930136" y="155756"/>
                  </a:cubicBezTo>
                  <a:cubicBezTo>
                    <a:pt x="925373" y="152898"/>
                    <a:pt x="906323" y="162423"/>
                    <a:pt x="918706" y="144326"/>
                  </a:cubicBezTo>
                  <a:cubicBezTo>
                    <a:pt x="923468" y="137658"/>
                    <a:pt x="931088" y="131943"/>
                    <a:pt x="931088" y="122418"/>
                  </a:cubicBezTo>
                  <a:cubicBezTo>
                    <a:pt x="934898" y="118608"/>
                    <a:pt x="936803" y="118608"/>
                    <a:pt x="938708" y="121466"/>
                  </a:cubicBezTo>
                  <a:close/>
                  <a:moveTo>
                    <a:pt x="925373" y="107178"/>
                  </a:moveTo>
                  <a:cubicBezTo>
                    <a:pt x="930136" y="111940"/>
                    <a:pt x="934898" y="116703"/>
                    <a:pt x="938708" y="121465"/>
                  </a:cubicBezTo>
                  <a:lnTo>
                    <a:pt x="935851" y="121465"/>
                  </a:lnTo>
                  <a:cubicBezTo>
                    <a:pt x="935851" y="121465"/>
                    <a:pt x="932993" y="121465"/>
                    <a:pt x="932993" y="121465"/>
                  </a:cubicBezTo>
                  <a:cubicBezTo>
                    <a:pt x="923468" y="125275"/>
                    <a:pt x="912991" y="131943"/>
                    <a:pt x="901561" y="123370"/>
                  </a:cubicBezTo>
                  <a:cubicBezTo>
                    <a:pt x="904418" y="109083"/>
                    <a:pt x="915848" y="109083"/>
                    <a:pt x="925373" y="107178"/>
                  </a:cubicBezTo>
                  <a:close/>
                  <a:moveTo>
                    <a:pt x="1021576" y="71936"/>
                  </a:moveTo>
                  <a:cubicBezTo>
                    <a:pt x="1037768" y="75746"/>
                    <a:pt x="1038721" y="87176"/>
                    <a:pt x="1031101" y="97653"/>
                  </a:cubicBezTo>
                  <a:cubicBezTo>
                    <a:pt x="1019671" y="115751"/>
                    <a:pt x="1011098" y="95748"/>
                    <a:pt x="1000621" y="92891"/>
                  </a:cubicBezTo>
                  <a:cubicBezTo>
                    <a:pt x="1002526" y="88128"/>
                    <a:pt x="1005383" y="83366"/>
                    <a:pt x="1007288" y="79556"/>
                  </a:cubicBezTo>
                  <a:cubicBezTo>
                    <a:pt x="1012051" y="76698"/>
                    <a:pt x="1016813" y="74793"/>
                    <a:pt x="1021576" y="71936"/>
                  </a:cubicBezTo>
                  <a:close/>
                  <a:moveTo>
                    <a:pt x="1113849" y="40265"/>
                  </a:moveTo>
                  <a:cubicBezTo>
                    <a:pt x="1128732" y="39074"/>
                    <a:pt x="1143972" y="42885"/>
                    <a:pt x="1159689" y="51933"/>
                  </a:cubicBezTo>
                  <a:cubicBezTo>
                    <a:pt x="1175881" y="68126"/>
                    <a:pt x="1166356" y="76698"/>
                    <a:pt x="1151116" y="84318"/>
                  </a:cubicBezTo>
                  <a:cubicBezTo>
                    <a:pt x="1137781" y="90986"/>
                    <a:pt x="1123494" y="86223"/>
                    <a:pt x="1111111" y="92891"/>
                  </a:cubicBezTo>
                  <a:cubicBezTo>
                    <a:pt x="1083489" y="98606"/>
                    <a:pt x="1067296" y="90033"/>
                    <a:pt x="1070153" y="58601"/>
                  </a:cubicBezTo>
                  <a:cubicBezTo>
                    <a:pt x="1084441" y="47647"/>
                    <a:pt x="1098967" y="41456"/>
                    <a:pt x="1113849" y="40265"/>
                  </a:cubicBezTo>
                  <a:close/>
                  <a:moveTo>
                    <a:pt x="1400760" y="96"/>
                  </a:moveTo>
                  <a:cubicBezTo>
                    <a:pt x="1426031" y="498"/>
                    <a:pt x="1451392" y="2164"/>
                    <a:pt x="1476871" y="5260"/>
                  </a:cubicBezTo>
                  <a:cubicBezTo>
                    <a:pt x="1521639" y="13833"/>
                    <a:pt x="1566406" y="14785"/>
                    <a:pt x="1611174" y="9070"/>
                  </a:cubicBezTo>
                  <a:cubicBezTo>
                    <a:pt x="1614984" y="7165"/>
                    <a:pt x="1619746" y="9070"/>
                    <a:pt x="1619746" y="17643"/>
                  </a:cubicBezTo>
                  <a:cubicBezTo>
                    <a:pt x="1631176" y="13833"/>
                    <a:pt x="1639748" y="20500"/>
                    <a:pt x="1646416" y="28120"/>
                  </a:cubicBezTo>
                  <a:cubicBezTo>
                    <a:pt x="1652131" y="36693"/>
                    <a:pt x="1659751" y="35740"/>
                    <a:pt x="1667371" y="31930"/>
                  </a:cubicBezTo>
                  <a:cubicBezTo>
                    <a:pt x="1693088" y="18119"/>
                    <a:pt x="1717377" y="11690"/>
                    <a:pt x="1742261" y="11690"/>
                  </a:cubicBezTo>
                  <a:cubicBezTo>
                    <a:pt x="1767145" y="11690"/>
                    <a:pt x="1792624" y="18119"/>
                    <a:pt x="1820723" y="30025"/>
                  </a:cubicBezTo>
                  <a:cubicBezTo>
                    <a:pt x="1845488" y="40503"/>
                    <a:pt x="1874063" y="40503"/>
                    <a:pt x="1901686" y="45265"/>
                  </a:cubicBezTo>
                  <a:cubicBezTo>
                    <a:pt x="1905496" y="54790"/>
                    <a:pt x="1888351" y="56695"/>
                    <a:pt x="1894066" y="69078"/>
                  </a:cubicBezTo>
                  <a:cubicBezTo>
                    <a:pt x="1913116" y="57648"/>
                    <a:pt x="1934071" y="52885"/>
                    <a:pt x="1955978" y="55743"/>
                  </a:cubicBezTo>
                  <a:cubicBezTo>
                    <a:pt x="1961693" y="62410"/>
                    <a:pt x="1959788" y="69078"/>
                    <a:pt x="1954073" y="71935"/>
                  </a:cubicBezTo>
                  <a:cubicBezTo>
                    <a:pt x="1939786" y="78603"/>
                    <a:pt x="1939786" y="91938"/>
                    <a:pt x="1935976" y="103368"/>
                  </a:cubicBezTo>
                  <a:cubicBezTo>
                    <a:pt x="1904543" y="124323"/>
                    <a:pt x="1914068" y="142420"/>
                    <a:pt x="1949311" y="161470"/>
                  </a:cubicBezTo>
                  <a:cubicBezTo>
                    <a:pt x="1923593" y="162423"/>
                    <a:pt x="1905496" y="153850"/>
                    <a:pt x="1894066" y="171948"/>
                  </a:cubicBezTo>
                  <a:cubicBezTo>
                    <a:pt x="1899781" y="177663"/>
                    <a:pt x="1909306" y="175758"/>
                    <a:pt x="1913116" y="183378"/>
                  </a:cubicBezTo>
                  <a:cubicBezTo>
                    <a:pt x="1917878" y="187188"/>
                    <a:pt x="1922641" y="195760"/>
                    <a:pt x="1907401" y="196713"/>
                  </a:cubicBezTo>
                  <a:cubicBezTo>
                    <a:pt x="1907401" y="221478"/>
                    <a:pt x="1903591" y="242433"/>
                    <a:pt x="1873111" y="245290"/>
                  </a:cubicBezTo>
                  <a:cubicBezTo>
                    <a:pt x="1842631" y="244338"/>
                    <a:pt x="1879778" y="263388"/>
                    <a:pt x="1866443" y="267198"/>
                  </a:cubicBezTo>
                  <a:cubicBezTo>
                    <a:pt x="1860728" y="271008"/>
                    <a:pt x="1855013" y="271960"/>
                    <a:pt x="1851203" y="270055"/>
                  </a:cubicBezTo>
                  <a:cubicBezTo>
                    <a:pt x="1860728" y="280533"/>
                    <a:pt x="1876921" y="291963"/>
                    <a:pt x="1866443" y="313870"/>
                  </a:cubicBezTo>
                  <a:cubicBezTo>
                    <a:pt x="1859776" y="319585"/>
                    <a:pt x="1852156" y="321490"/>
                    <a:pt x="1843583" y="319585"/>
                  </a:cubicBezTo>
                  <a:cubicBezTo>
                    <a:pt x="1833106" y="315775"/>
                    <a:pt x="1827391" y="307203"/>
                    <a:pt x="1819771" y="300535"/>
                  </a:cubicBezTo>
                  <a:cubicBezTo>
                    <a:pt x="1811198" y="310060"/>
                    <a:pt x="1800721" y="314823"/>
                    <a:pt x="1788338" y="313870"/>
                  </a:cubicBezTo>
                  <a:cubicBezTo>
                    <a:pt x="1791196" y="322443"/>
                    <a:pt x="1796911" y="313870"/>
                    <a:pt x="1800721" y="315775"/>
                  </a:cubicBezTo>
                  <a:cubicBezTo>
                    <a:pt x="1808341" y="314823"/>
                    <a:pt x="1815961" y="312918"/>
                    <a:pt x="1823581" y="314823"/>
                  </a:cubicBezTo>
                  <a:cubicBezTo>
                    <a:pt x="1826438" y="315775"/>
                    <a:pt x="1830248" y="316728"/>
                    <a:pt x="1833106" y="317680"/>
                  </a:cubicBezTo>
                  <a:cubicBezTo>
                    <a:pt x="1838821" y="322443"/>
                    <a:pt x="1842631" y="327205"/>
                    <a:pt x="1838821" y="334825"/>
                  </a:cubicBezTo>
                  <a:cubicBezTo>
                    <a:pt x="1800721" y="354828"/>
                    <a:pt x="1760716" y="371020"/>
                    <a:pt x="1715948" y="370068"/>
                  </a:cubicBezTo>
                  <a:cubicBezTo>
                    <a:pt x="1707376" y="370068"/>
                    <a:pt x="1695946" y="372925"/>
                    <a:pt x="1691183" y="379593"/>
                  </a:cubicBezTo>
                  <a:cubicBezTo>
                    <a:pt x="1662608" y="411025"/>
                    <a:pt x="1627366" y="425313"/>
                    <a:pt x="1586408" y="430075"/>
                  </a:cubicBezTo>
                  <a:cubicBezTo>
                    <a:pt x="1564501" y="432933"/>
                    <a:pt x="1554976" y="450078"/>
                    <a:pt x="1542593" y="468175"/>
                  </a:cubicBezTo>
                  <a:cubicBezTo>
                    <a:pt x="1522591" y="497703"/>
                    <a:pt x="1501636" y="527230"/>
                    <a:pt x="1480681" y="555805"/>
                  </a:cubicBezTo>
                  <a:cubicBezTo>
                    <a:pt x="1475918" y="562473"/>
                    <a:pt x="1469251" y="562473"/>
                    <a:pt x="1462583" y="562473"/>
                  </a:cubicBezTo>
                  <a:cubicBezTo>
                    <a:pt x="1419721" y="558663"/>
                    <a:pt x="1380668" y="507228"/>
                    <a:pt x="1385431" y="462460"/>
                  </a:cubicBezTo>
                  <a:cubicBezTo>
                    <a:pt x="1388288" y="441505"/>
                    <a:pt x="1374001" y="421503"/>
                    <a:pt x="1379716" y="398643"/>
                  </a:cubicBezTo>
                  <a:cubicBezTo>
                    <a:pt x="1387336" y="363400"/>
                    <a:pt x="1418768" y="354828"/>
                    <a:pt x="1441628" y="335778"/>
                  </a:cubicBezTo>
                  <a:cubicBezTo>
                    <a:pt x="1443533" y="331015"/>
                    <a:pt x="1445438" y="325300"/>
                    <a:pt x="1449248" y="321490"/>
                  </a:cubicBezTo>
                  <a:cubicBezTo>
                    <a:pt x="1454011" y="314823"/>
                    <a:pt x="1454963" y="306250"/>
                    <a:pt x="1461631" y="300535"/>
                  </a:cubicBezTo>
                  <a:cubicBezTo>
                    <a:pt x="1451153" y="280533"/>
                    <a:pt x="1439723" y="265293"/>
                    <a:pt x="1412101" y="280533"/>
                  </a:cubicBezTo>
                  <a:cubicBezTo>
                    <a:pt x="1425436" y="259578"/>
                    <a:pt x="1438771" y="241480"/>
                    <a:pt x="1434961" y="215763"/>
                  </a:cubicBezTo>
                  <a:cubicBezTo>
                    <a:pt x="1430198" y="178615"/>
                    <a:pt x="1409243" y="158613"/>
                    <a:pt x="1371143" y="160518"/>
                  </a:cubicBezTo>
                  <a:cubicBezTo>
                    <a:pt x="1357808" y="161470"/>
                    <a:pt x="1343521" y="159565"/>
                    <a:pt x="1331138" y="162423"/>
                  </a:cubicBezTo>
                  <a:cubicBezTo>
                    <a:pt x="1317803" y="165280"/>
                    <a:pt x="1310183" y="161470"/>
                    <a:pt x="1303516" y="150040"/>
                  </a:cubicBezTo>
                  <a:cubicBezTo>
                    <a:pt x="1296848" y="136705"/>
                    <a:pt x="1300658" y="131943"/>
                    <a:pt x="1313993" y="130038"/>
                  </a:cubicBezTo>
                  <a:cubicBezTo>
                    <a:pt x="1321613" y="129085"/>
                    <a:pt x="1316851" y="124323"/>
                    <a:pt x="1313041" y="121465"/>
                  </a:cubicBezTo>
                  <a:cubicBezTo>
                    <a:pt x="1283513" y="99558"/>
                    <a:pt x="1311136" y="99558"/>
                    <a:pt x="1323518" y="96700"/>
                  </a:cubicBezTo>
                  <a:cubicBezTo>
                    <a:pt x="1344473" y="92890"/>
                    <a:pt x="1365428" y="88128"/>
                    <a:pt x="1387336" y="88128"/>
                  </a:cubicBezTo>
                  <a:cubicBezTo>
                    <a:pt x="1399718" y="88128"/>
                    <a:pt x="1414006" y="81460"/>
                    <a:pt x="1394003" y="68125"/>
                  </a:cubicBezTo>
                  <a:cubicBezTo>
                    <a:pt x="1402576" y="42408"/>
                    <a:pt x="1427341" y="49075"/>
                    <a:pt x="1445438" y="41455"/>
                  </a:cubicBezTo>
                  <a:lnTo>
                    <a:pt x="1471104" y="35589"/>
                  </a:lnTo>
                  <a:lnTo>
                    <a:pt x="1469608" y="35026"/>
                  </a:lnTo>
                  <a:cubicBezTo>
                    <a:pt x="1465441" y="34550"/>
                    <a:pt x="1461155" y="34788"/>
                    <a:pt x="1456869" y="34788"/>
                  </a:cubicBezTo>
                  <a:cubicBezTo>
                    <a:pt x="1424484" y="38598"/>
                    <a:pt x="1396861" y="56695"/>
                    <a:pt x="1365429" y="60505"/>
                  </a:cubicBezTo>
                  <a:cubicBezTo>
                    <a:pt x="1307326" y="66220"/>
                    <a:pt x="1264464" y="112893"/>
                    <a:pt x="1208266" y="122418"/>
                  </a:cubicBezTo>
                  <a:cubicBezTo>
                    <a:pt x="1196836" y="130038"/>
                    <a:pt x="1186359" y="129085"/>
                    <a:pt x="1175881" y="122418"/>
                  </a:cubicBezTo>
                  <a:cubicBezTo>
                    <a:pt x="1178739" y="129085"/>
                    <a:pt x="1197789" y="127180"/>
                    <a:pt x="1187311" y="142420"/>
                  </a:cubicBezTo>
                  <a:cubicBezTo>
                    <a:pt x="1185406" y="144325"/>
                    <a:pt x="1182549" y="146230"/>
                    <a:pt x="1180644" y="149088"/>
                  </a:cubicBezTo>
                  <a:cubicBezTo>
                    <a:pt x="1173262" y="152183"/>
                    <a:pt x="1165939" y="153434"/>
                    <a:pt x="1158647" y="153642"/>
                  </a:cubicBezTo>
                  <a:lnTo>
                    <a:pt x="1143520" y="152466"/>
                  </a:lnTo>
                  <a:lnTo>
                    <a:pt x="1148259" y="153731"/>
                  </a:lnTo>
                  <a:cubicBezTo>
                    <a:pt x="1153498" y="157422"/>
                    <a:pt x="1155879" y="163851"/>
                    <a:pt x="1152069" y="175758"/>
                  </a:cubicBezTo>
                  <a:cubicBezTo>
                    <a:pt x="1112064" y="198618"/>
                    <a:pt x="1069201" y="175758"/>
                    <a:pt x="1029196" y="182425"/>
                  </a:cubicBezTo>
                  <a:cubicBezTo>
                    <a:pt x="1020624" y="171948"/>
                    <a:pt x="980619" y="182425"/>
                    <a:pt x="1006336" y="148135"/>
                  </a:cubicBezTo>
                  <a:cubicBezTo>
                    <a:pt x="1011099" y="141468"/>
                    <a:pt x="1003479" y="136705"/>
                    <a:pt x="995859" y="134800"/>
                  </a:cubicBezTo>
                  <a:cubicBezTo>
                    <a:pt x="984429" y="131943"/>
                    <a:pt x="981571" y="125275"/>
                    <a:pt x="987286" y="114798"/>
                  </a:cubicBezTo>
                  <a:cubicBezTo>
                    <a:pt x="1010146" y="115750"/>
                    <a:pt x="1027291" y="130990"/>
                    <a:pt x="1049199" y="134800"/>
                  </a:cubicBezTo>
                  <a:cubicBezTo>
                    <a:pt x="1053009" y="140515"/>
                    <a:pt x="1055866" y="147183"/>
                    <a:pt x="1064439" y="149088"/>
                  </a:cubicBezTo>
                  <a:cubicBezTo>
                    <a:pt x="1074916" y="150993"/>
                    <a:pt x="1085394" y="150278"/>
                    <a:pt x="1095871" y="149326"/>
                  </a:cubicBezTo>
                  <a:lnTo>
                    <a:pt x="1106484" y="148924"/>
                  </a:lnTo>
                  <a:lnTo>
                    <a:pt x="1093014" y="149088"/>
                  </a:lnTo>
                  <a:cubicBezTo>
                    <a:pt x="1081584" y="144325"/>
                    <a:pt x="1067296" y="146230"/>
                    <a:pt x="1062534" y="131943"/>
                  </a:cubicBezTo>
                  <a:cubicBezTo>
                    <a:pt x="1083489" y="115750"/>
                    <a:pt x="1102539" y="93843"/>
                    <a:pt x="1133971" y="110988"/>
                  </a:cubicBezTo>
                  <a:cubicBezTo>
                    <a:pt x="1150164" y="112893"/>
                    <a:pt x="1147306" y="91938"/>
                    <a:pt x="1158736" y="88128"/>
                  </a:cubicBezTo>
                  <a:cubicBezTo>
                    <a:pt x="1164451" y="84318"/>
                    <a:pt x="1172071" y="81460"/>
                    <a:pt x="1173024" y="73840"/>
                  </a:cubicBezTo>
                  <a:cubicBezTo>
                    <a:pt x="1176834" y="44313"/>
                    <a:pt x="1193979" y="46218"/>
                    <a:pt x="1214934" y="54790"/>
                  </a:cubicBezTo>
                  <a:cubicBezTo>
                    <a:pt x="1234936" y="51933"/>
                    <a:pt x="1254939" y="44313"/>
                    <a:pt x="1275894" y="44313"/>
                  </a:cubicBezTo>
                  <a:cubicBezTo>
                    <a:pt x="1253986" y="44313"/>
                    <a:pt x="1233031" y="51933"/>
                    <a:pt x="1211124" y="51933"/>
                  </a:cubicBezTo>
                  <a:cubicBezTo>
                    <a:pt x="1199694" y="46218"/>
                    <a:pt x="1184454" y="50028"/>
                    <a:pt x="1174929" y="39550"/>
                  </a:cubicBezTo>
                  <a:cubicBezTo>
                    <a:pt x="1174929" y="34788"/>
                    <a:pt x="1174929" y="30978"/>
                    <a:pt x="1174929" y="26215"/>
                  </a:cubicBezTo>
                  <a:cubicBezTo>
                    <a:pt x="1249938" y="9070"/>
                    <a:pt x="1324947" y="-1110"/>
                    <a:pt x="1400760" y="96"/>
                  </a:cubicBezTo>
                  <a:close/>
                </a:path>
              </a:pathLst>
            </a:custGeom>
            <a:solidFill>
              <a:schemeClr val="accent2">
                <a:lumMod val="40000"/>
                <a:lumOff val="60000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</p:grpSp>
      <p:grpSp>
        <p:nvGrpSpPr>
          <p:cNvPr id="1166" name="그룹 1165">
            <a:extLst>
              <a:ext uri="{FF2B5EF4-FFF2-40B4-BE49-F238E27FC236}">
                <a16:creationId xmlns:a16="http://schemas.microsoft.com/office/drawing/2014/main" id="{15E1C9BC-BA23-4CE7-9AA6-FA525C4701E3}"/>
              </a:ext>
            </a:extLst>
          </p:cNvPr>
          <p:cNvGrpSpPr/>
          <p:nvPr/>
        </p:nvGrpSpPr>
        <p:grpSpPr>
          <a:xfrm>
            <a:off x="2117120" y="2325135"/>
            <a:ext cx="2780717" cy="2617838"/>
            <a:chOff x="1988224" y="2062115"/>
            <a:chExt cx="2780717" cy="2617838"/>
          </a:xfrm>
        </p:grpSpPr>
        <p:sp>
          <p:nvSpPr>
            <p:cNvPr id="1167" name="Block Arc 37">
              <a:extLst>
                <a:ext uri="{FF2B5EF4-FFF2-40B4-BE49-F238E27FC236}">
                  <a16:creationId xmlns:a16="http://schemas.microsoft.com/office/drawing/2014/main" id="{20F8FAFB-DE97-4A2A-B668-363F43D877B4}"/>
                </a:ext>
              </a:extLst>
            </p:cNvPr>
            <p:cNvSpPr/>
            <p:nvPr/>
          </p:nvSpPr>
          <p:spPr>
            <a:xfrm rot="21228883" flipH="1">
              <a:off x="3293923" y="2090608"/>
              <a:ext cx="1024259" cy="541224"/>
            </a:xfrm>
            <a:custGeom>
              <a:avLst/>
              <a:gdLst>
                <a:gd name="connsiteX0" fmla="*/ 1776926 w 4779331"/>
                <a:gd name="connsiteY0" fmla="*/ 79892 h 4779331"/>
                <a:gd name="connsiteX1" fmla="*/ 3915605 w 4779331"/>
                <a:gd name="connsiteY1" fmla="*/ 550640 h 4779331"/>
                <a:gd name="connsiteX2" fmla="*/ 3865401 w 4779331"/>
                <a:gd name="connsiteY2" fmla="*/ 611145 h 4779331"/>
                <a:gd name="connsiteX3" fmla="*/ 1797085 w 4779331"/>
                <a:gd name="connsiteY3" fmla="*/ 155884 h 4779331"/>
                <a:gd name="connsiteX4" fmla="*/ 1776926 w 4779331"/>
                <a:gd name="connsiteY4" fmla="*/ 79892 h 4779331"/>
                <a:gd name="connsiteX0" fmla="*/ 0 w 2138679"/>
                <a:gd name="connsiteY0" fmla="*/ 79920 h 611173"/>
                <a:gd name="connsiteX1" fmla="*/ 2138679 w 2138679"/>
                <a:gd name="connsiteY1" fmla="*/ 550668 h 611173"/>
                <a:gd name="connsiteX2" fmla="*/ 2062837 w 2138679"/>
                <a:gd name="connsiteY2" fmla="*/ 611173 h 611173"/>
                <a:gd name="connsiteX3" fmla="*/ 20159 w 2138679"/>
                <a:gd name="connsiteY3" fmla="*/ 155912 h 611173"/>
                <a:gd name="connsiteX4" fmla="*/ 0 w 2138679"/>
                <a:gd name="connsiteY4" fmla="*/ 79920 h 611173"/>
                <a:gd name="connsiteX0" fmla="*/ 0 w 2287402"/>
                <a:gd name="connsiteY0" fmla="*/ 79920 h 639087"/>
                <a:gd name="connsiteX1" fmla="*/ 2138679 w 2287402"/>
                <a:gd name="connsiteY1" fmla="*/ 550668 h 639087"/>
                <a:gd name="connsiteX2" fmla="*/ 2100144 w 2287402"/>
                <a:gd name="connsiteY2" fmla="*/ 585238 h 639087"/>
                <a:gd name="connsiteX3" fmla="*/ 2062837 w 2287402"/>
                <a:gd name="connsiteY3" fmla="*/ 611173 h 639087"/>
                <a:gd name="connsiteX4" fmla="*/ 20159 w 2287402"/>
                <a:gd name="connsiteY4" fmla="*/ 155912 h 639087"/>
                <a:gd name="connsiteX5" fmla="*/ 0 w 2287402"/>
                <a:gd name="connsiteY5" fmla="*/ 79920 h 639087"/>
                <a:gd name="connsiteX0" fmla="*/ 0 w 2467780"/>
                <a:gd name="connsiteY0" fmla="*/ 79920 h 893007"/>
                <a:gd name="connsiteX1" fmla="*/ 2138679 w 2467780"/>
                <a:gd name="connsiteY1" fmla="*/ 550668 h 893007"/>
                <a:gd name="connsiteX2" fmla="*/ 2463024 w 2467780"/>
                <a:gd name="connsiteY2" fmla="*/ 892672 h 893007"/>
                <a:gd name="connsiteX3" fmla="*/ 2062837 w 2467780"/>
                <a:gd name="connsiteY3" fmla="*/ 611173 h 893007"/>
                <a:gd name="connsiteX4" fmla="*/ 20159 w 2467780"/>
                <a:gd name="connsiteY4" fmla="*/ 155912 h 893007"/>
                <a:gd name="connsiteX5" fmla="*/ 0 w 2467780"/>
                <a:gd name="connsiteY5" fmla="*/ 79920 h 893007"/>
                <a:gd name="connsiteX0" fmla="*/ 0 w 2480028"/>
                <a:gd name="connsiteY0" fmla="*/ 79920 h 902123"/>
                <a:gd name="connsiteX1" fmla="*/ 2138679 w 2480028"/>
                <a:gd name="connsiteY1" fmla="*/ 550668 h 902123"/>
                <a:gd name="connsiteX2" fmla="*/ 2463024 w 2480028"/>
                <a:gd name="connsiteY2" fmla="*/ 892672 h 902123"/>
                <a:gd name="connsiteX3" fmla="*/ 2395434 w 2480028"/>
                <a:gd name="connsiteY3" fmla="*/ 789605 h 902123"/>
                <a:gd name="connsiteX4" fmla="*/ 2062837 w 2480028"/>
                <a:gd name="connsiteY4" fmla="*/ 611173 h 902123"/>
                <a:gd name="connsiteX5" fmla="*/ 20159 w 2480028"/>
                <a:gd name="connsiteY5" fmla="*/ 155912 h 902123"/>
                <a:gd name="connsiteX6" fmla="*/ 0 w 2480028"/>
                <a:gd name="connsiteY6" fmla="*/ 79920 h 902123"/>
                <a:gd name="connsiteX0" fmla="*/ 0 w 2483748"/>
                <a:gd name="connsiteY0" fmla="*/ 79920 h 969464"/>
                <a:gd name="connsiteX1" fmla="*/ 2138679 w 2483748"/>
                <a:gd name="connsiteY1" fmla="*/ 550668 h 969464"/>
                <a:gd name="connsiteX2" fmla="*/ 2463024 w 2483748"/>
                <a:gd name="connsiteY2" fmla="*/ 892672 h 969464"/>
                <a:gd name="connsiteX3" fmla="*/ 2412431 w 2483748"/>
                <a:gd name="connsiteY3" fmla="*/ 953561 h 969464"/>
                <a:gd name="connsiteX4" fmla="*/ 2062837 w 2483748"/>
                <a:gd name="connsiteY4" fmla="*/ 611173 h 969464"/>
                <a:gd name="connsiteX5" fmla="*/ 20159 w 2483748"/>
                <a:gd name="connsiteY5" fmla="*/ 155912 h 969464"/>
                <a:gd name="connsiteX6" fmla="*/ 0 w 2483748"/>
                <a:gd name="connsiteY6" fmla="*/ 79920 h 969464"/>
                <a:gd name="connsiteX0" fmla="*/ 0 w 2483748"/>
                <a:gd name="connsiteY0" fmla="*/ 79920 h 969464"/>
                <a:gd name="connsiteX1" fmla="*/ 2138679 w 2483748"/>
                <a:gd name="connsiteY1" fmla="*/ 550668 h 969464"/>
                <a:gd name="connsiteX2" fmla="*/ 2463024 w 2483748"/>
                <a:gd name="connsiteY2" fmla="*/ 892672 h 969464"/>
                <a:gd name="connsiteX3" fmla="*/ 2412431 w 2483748"/>
                <a:gd name="connsiteY3" fmla="*/ 953561 h 969464"/>
                <a:gd name="connsiteX4" fmla="*/ 2062837 w 2483748"/>
                <a:gd name="connsiteY4" fmla="*/ 611173 h 969464"/>
                <a:gd name="connsiteX5" fmla="*/ 20159 w 2483748"/>
                <a:gd name="connsiteY5" fmla="*/ 155912 h 969464"/>
                <a:gd name="connsiteX6" fmla="*/ 0 w 2483748"/>
                <a:gd name="connsiteY6" fmla="*/ 79920 h 969464"/>
                <a:gd name="connsiteX0" fmla="*/ 0 w 2483748"/>
                <a:gd name="connsiteY0" fmla="*/ 79920 h 969464"/>
                <a:gd name="connsiteX1" fmla="*/ 2138679 w 2483748"/>
                <a:gd name="connsiteY1" fmla="*/ 550668 h 969464"/>
                <a:gd name="connsiteX2" fmla="*/ 2463024 w 2483748"/>
                <a:gd name="connsiteY2" fmla="*/ 892672 h 969464"/>
                <a:gd name="connsiteX3" fmla="*/ 2412431 w 2483748"/>
                <a:gd name="connsiteY3" fmla="*/ 953561 h 969464"/>
                <a:gd name="connsiteX4" fmla="*/ 2062837 w 2483748"/>
                <a:gd name="connsiteY4" fmla="*/ 611173 h 969464"/>
                <a:gd name="connsiteX5" fmla="*/ 20159 w 2483748"/>
                <a:gd name="connsiteY5" fmla="*/ 155912 h 969464"/>
                <a:gd name="connsiteX6" fmla="*/ 0 w 2483748"/>
                <a:gd name="connsiteY6" fmla="*/ 79920 h 969464"/>
                <a:gd name="connsiteX0" fmla="*/ 0 w 2438325"/>
                <a:gd name="connsiteY0" fmla="*/ 79920 h 962729"/>
                <a:gd name="connsiteX1" fmla="*/ 2138679 w 2438325"/>
                <a:gd name="connsiteY1" fmla="*/ 550668 h 962729"/>
                <a:gd name="connsiteX2" fmla="*/ 2358079 w 2438325"/>
                <a:gd name="connsiteY2" fmla="*/ 814224 h 962729"/>
                <a:gd name="connsiteX3" fmla="*/ 2412431 w 2438325"/>
                <a:gd name="connsiteY3" fmla="*/ 953561 h 962729"/>
                <a:gd name="connsiteX4" fmla="*/ 2062837 w 2438325"/>
                <a:gd name="connsiteY4" fmla="*/ 611173 h 962729"/>
                <a:gd name="connsiteX5" fmla="*/ 20159 w 2438325"/>
                <a:gd name="connsiteY5" fmla="*/ 155912 h 962729"/>
                <a:gd name="connsiteX6" fmla="*/ 0 w 2438325"/>
                <a:gd name="connsiteY6" fmla="*/ 79920 h 962729"/>
                <a:gd name="connsiteX0" fmla="*/ 0 w 2462564"/>
                <a:gd name="connsiteY0" fmla="*/ 79920 h 967083"/>
                <a:gd name="connsiteX1" fmla="*/ 2138679 w 2462564"/>
                <a:gd name="connsiteY1" fmla="*/ 550668 h 967083"/>
                <a:gd name="connsiteX2" fmla="*/ 2430335 w 2462564"/>
                <a:gd name="connsiteY2" fmla="*/ 873569 h 967083"/>
                <a:gd name="connsiteX3" fmla="*/ 2412431 w 2462564"/>
                <a:gd name="connsiteY3" fmla="*/ 953561 h 967083"/>
                <a:gd name="connsiteX4" fmla="*/ 2062837 w 2462564"/>
                <a:gd name="connsiteY4" fmla="*/ 611173 h 967083"/>
                <a:gd name="connsiteX5" fmla="*/ 20159 w 2462564"/>
                <a:gd name="connsiteY5" fmla="*/ 155912 h 967083"/>
                <a:gd name="connsiteX6" fmla="*/ 0 w 2462564"/>
                <a:gd name="connsiteY6" fmla="*/ 79920 h 967083"/>
                <a:gd name="connsiteX0" fmla="*/ 0 w 2462564"/>
                <a:gd name="connsiteY0" fmla="*/ 79920 h 967083"/>
                <a:gd name="connsiteX1" fmla="*/ 2138679 w 2462564"/>
                <a:gd name="connsiteY1" fmla="*/ 550668 h 967083"/>
                <a:gd name="connsiteX2" fmla="*/ 2430335 w 2462564"/>
                <a:gd name="connsiteY2" fmla="*/ 873569 h 967083"/>
                <a:gd name="connsiteX3" fmla="*/ 2412431 w 2462564"/>
                <a:gd name="connsiteY3" fmla="*/ 953561 h 967083"/>
                <a:gd name="connsiteX4" fmla="*/ 2062837 w 2462564"/>
                <a:gd name="connsiteY4" fmla="*/ 611173 h 967083"/>
                <a:gd name="connsiteX5" fmla="*/ 20159 w 2462564"/>
                <a:gd name="connsiteY5" fmla="*/ 155912 h 967083"/>
                <a:gd name="connsiteX6" fmla="*/ 0 w 2462564"/>
                <a:gd name="connsiteY6" fmla="*/ 79920 h 967083"/>
                <a:gd name="connsiteX0" fmla="*/ 0 w 2477565"/>
                <a:gd name="connsiteY0" fmla="*/ 79920 h 968447"/>
                <a:gd name="connsiteX1" fmla="*/ 2138679 w 2477565"/>
                <a:gd name="connsiteY1" fmla="*/ 550668 h 968447"/>
                <a:gd name="connsiteX2" fmla="*/ 2454451 w 2477565"/>
                <a:gd name="connsiteY2" fmla="*/ 885219 h 968447"/>
                <a:gd name="connsiteX3" fmla="*/ 2412431 w 2477565"/>
                <a:gd name="connsiteY3" fmla="*/ 953561 h 968447"/>
                <a:gd name="connsiteX4" fmla="*/ 2062837 w 2477565"/>
                <a:gd name="connsiteY4" fmla="*/ 611173 h 968447"/>
                <a:gd name="connsiteX5" fmla="*/ 20159 w 2477565"/>
                <a:gd name="connsiteY5" fmla="*/ 155912 h 968447"/>
                <a:gd name="connsiteX6" fmla="*/ 0 w 2477565"/>
                <a:gd name="connsiteY6" fmla="*/ 79920 h 968447"/>
                <a:gd name="connsiteX0" fmla="*/ 0 w 2486217"/>
                <a:gd name="connsiteY0" fmla="*/ 79920 h 969044"/>
                <a:gd name="connsiteX1" fmla="*/ 2138679 w 2486217"/>
                <a:gd name="connsiteY1" fmla="*/ 550668 h 969044"/>
                <a:gd name="connsiteX2" fmla="*/ 2466309 w 2486217"/>
                <a:gd name="connsiteY2" fmla="*/ 889705 h 969044"/>
                <a:gd name="connsiteX3" fmla="*/ 2412431 w 2486217"/>
                <a:gd name="connsiteY3" fmla="*/ 953561 h 969044"/>
                <a:gd name="connsiteX4" fmla="*/ 2062837 w 2486217"/>
                <a:gd name="connsiteY4" fmla="*/ 611173 h 969044"/>
                <a:gd name="connsiteX5" fmla="*/ 20159 w 2486217"/>
                <a:gd name="connsiteY5" fmla="*/ 155912 h 969044"/>
                <a:gd name="connsiteX6" fmla="*/ 0 w 2486217"/>
                <a:gd name="connsiteY6" fmla="*/ 79920 h 969044"/>
                <a:gd name="connsiteX0" fmla="*/ 0 w 2466309"/>
                <a:gd name="connsiteY0" fmla="*/ 79920 h 967430"/>
                <a:gd name="connsiteX1" fmla="*/ 2138679 w 2466309"/>
                <a:gd name="connsiteY1" fmla="*/ 550668 h 967430"/>
                <a:gd name="connsiteX2" fmla="*/ 2466309 w 2466309"/>
                <a:gd name="connsiteY2" fmla="*/ 889705 h 967430"/>
                <a:gd name="connsiteX3" fmla="*/ 2412431 w 2466309"/>
                <a:gd name="connsiteY3" fmla="*/ 953561 h 967430"/>
                <a:gd name="connsiteX4" fmla="*/ 2062837 w 2466309"/>
                <a:gd name="connsiteY4" fmla="*/ 611173 h 967430"/>
                <a:gd name="connsiteX5" fmla="*/ 20159 w 2466309"/>
                <a:gd name="connsiteY5" fmla="*/ 155912 h 967430"/>
                <a:gd name="connsiteX6" fmla="*/ 0 w 2466309"/>
                <a:gd name="connsiteY6" fmla="*/ 79920 h 967430"/>
                <a:gd name="connsiteX0" fmla="*/ 0 w 2466309"/>
                <a:gd name="connsiteY0" fmla="*/ 79920 h 953561"/>
                <a:gd name="connsiteX1" fmla="*/ 2138679 w 2466309"/>
                <a:gd name="connsiteY1" fmla="*/ 550668 h 953561"/>
                <a:gd name="connsiteX2" fmla="*/ 2466309 w 2466309"/>
                <a:gd name="connsiteY2" fmla="*/ 889705 h 953561"/>
                <a:gd name="connsiteX3" fmla="*/ 2412431 w 2466309"/>
                <a:gd name="connsiteY3" fmla="*/ 953561 h 953561"/>
                <a:gd name="connsiteX4" fmla="*/ 2062837 w 2466309"/>
                <a:gd name="connsiteY4" fmla="*/ 611173 h 953561"/>
                <a:gd name="connsiteX5" fmla="*/ 20159 w 2466309"/>
                <a:gd name="connsiteY5" fmla="*/ 155912 h 953561"/>
                <a:gd name="connsiteX6" fmla="*/ 0 w 2466309"/>
                <a:gd name="connsiteY6" fmla="*/ 79920 h 953561"/>
                <a:gd name="connsiteX0" fmla="*/ 0 w 2483853"/>
                <a:gd name="connsiteY0" fmla="*/ 79920 h 953561"/>
                <a:gd name="connsiteX1" fmla="*/ 2138679 w 2483853"/>
                <a:gd name="connsiteY1" fmla="*/ 550668 h 953561"/>
                <a:gd name="connsiteX2" fmla="*/ 2483852 w 2483853"/>
                <a:gd name="connsiteY2" fmla="*/ 907292 h 953561"/>
                <a:gd name="connsiteX3" fmla="*/ 2412431 w 2483853"/>
                <a:gd name="connsiteY3" fmla="*/ 953561 h 953561"/>
                <a:gd name="connsiteX4" fmla="*/ 2062837 w 2483853"/>
                <a:gd name="connsiteY4" fmla="*/ 611173 h 953561"/>
                <a:gd name="connsiteX5" fmla="*/ 20159 w 2483853"/>
                <a:gd name="connsiteY5" fmla="*/ 155912 h 953561"/>
                <a:gd name="connsiteX6" fmla="*/ 0 w 2483853"/>
                <a:gd name="connsiteY6" fmla="*/ 79920 h 9535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483853" h="953561">
                  <a:moveTo>
                    <a:pt x="0" y="79920"/>
                  </a:moveTo>
                  <a:cubicBezTo>
                    <a:pt x="747072" y="-118264"/>
                    <a:pt x="1543865" y="57119"/>
                    <a:pt x="2138679" y="550668"/>
                  </a:cubicBezTo>
                  <a:cubicBezTo>
                    <a:pt x="2321346" y="713099"/>
                    <a:pt x="2403896" y="801529"/>
                    <a:pt x="2483852" y="907292"/>
                  </a:cubicBezTo>
                  <a:cubicBezTo>
                    <a:pt x="2464866" y="933012"/>
                    <a:pt x="2465455" y="933811"/>
                    <a:pt x="2412431" y="953561"/>
                  </a:cubicBezTo>
                  <a:cubicBezTo>
                    <a:pt x="2345733" y="906644"/>
                    <a:pt x="2386749" y="909426"/>
                    <a:pt x="2062837" y="611173"/>
                  </a:cubicBezTo>
                  <a:cubicBezTo>
                    <a:pt x="1487593" y="133862"/>
                    <a:pt x="742652" y="-35752"/>
                    <a:pt x="20159" y="155912"/>
                  </a:cubicBezTo>
                  <a:lnTo>
                    <a:pt x="0" y="7992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grpSp>
          <p:nvGrpSpPr>
            <p:cNvPr id="1168" name="Group 50">
              <a:extLst>
                <a:ext uri="{FF2B5EF4-FFF2-40B4-BE49-F238E27FC236}">
                  <a16:creationId xmlns:a16="http://schemas.microsoft.com/office/drawing/2014/main" id="{D9E23413-BB27-4541-A9C8-FBC53E6E6C58}"/>
                </a:ext>
              </a:extLst>
            </p:cNvPr>
            <p:cNvGrpSpPr/>
            <p:nvPr/>
          </p:nvGrpSpPr>
          <p:grpSpPr>
            <a:xfrm rot="6090736" flipH="1">
              <a:off x="1821270" y="2726031"/>
              <a:ext cx="1746100" cy="1207813"/>
              <a:chOff x="1880168" y="2647066"/>
              <a:chExt cx="1746100" cy="1207813"/>
            </a:xfrm>
            <a:solidFill>
              <a:schemeClr val="accent5"/>
            </a:solidFill>
          </p:grpSpPr>
          <p:sp>
            <p:nvSpPr>
              <p:cNvPr id="1178" name="Freeform: Shape 38">
                <a:extLst>
                  <a:ext uri="{FF2B5EF4-FFF2-40B4-BE49-F238E27FC236}">
                    <a16:creationId xmlns:a16="http://schemas.microsoft.com/office/drawing/2014/main" id="{918F7AB2-2F04-42BB-809B-FB8C57E7673C}"/>
                  </a:ext>
                </a:extLst>
              </p:cNvPr>
              <p:cNvSpPr/>
              <p:nvPr/>
            </p:nvSpPr>
            <p:spPr>
              <a:xfrm flipH="1">
                <a:off x="2049736" y="2647066"/>
                <a:ext cx="1576532" cy="1207813"/>
              </a:xfrm>
              <a:custGeom>
                <a:avLst/>
                <a:gdLst>
                  <a:gd name="connsiteX0" fmla="*/ 576044 w 1844463"/>
                  <a:gd name="connsiteY0" fmla="*/ 0 h 1887562"/>
                  <a:gd name="connsiteX1" fmla="*/ 664782 w 1844463"/>
                  <a:gd name="connsiteY1" fmla="*/ 0 h 1887562"/>
                  <a:gd name="connsiteX2" fmla="*/ 664434 w 1844463"/>
                  <a:gd name="connsiteY2" fmla="*/ 30808 h 1887562"/>
                  <a:gd name="connsiteX3" fmla="*/ 623283 w 1844463"/>
                  <a:gd name="connsiteY3" fmla="*/ 282867 h 1887562"/>
                  <a:gd name="connsiteX4" fmla="*/ 462236 w 1844463"/>
                  <a:gd name="connsiteY4" fmla="*/ 611535 h 1887562"/>
                  <a:gd name="connsiteX5" fmla="*/ 282200 w 1844463"/>
                  <a:gd name="connsiteY5" fmla="*/ 884328 h 1887562"/>
                  <a:gd name="connsiteX6" fmla="*/ 98511 w 1844463"/>
                  <a:gd name="connsiteY6" fmla="*/ 1288588 h 1887562"/>
                  <a:gd name="connsiteX7" fmla="*/ 112754 w 1844463"/>
                  <a:gd name="connsiteY7" fmla="*/ 1598266 h 1887562"/>
                  <a:gd name="connsiteX8" fmla="*/ 243490 w 1844463"/>
                  <a:gd name="connsiteY8" fmla="*/ 1765885 h 1887562"/>
                  <a:gd name="connsiteX9" fmla="*/ 450186 w 1844463"/>
                  <a:gd name="connsiteY9" fmla="*/ 1770998 h 1887562"/>
                  <a:gd name="connsiteX10" fmla="*/ 584573 w 1844463"/>
                  <a:gd name="connsiteY10" fmla="*/ 1652678 h 1887562"/>
                  <a:gd name="connsiteX11" fmla="*/ 723709 w 1844463"/>
                  <a:gd name="connsiteY11" fmla="*/ 1488710 h 1887562"/>
                  <a:gd name="connsiteX12" fmla="*/ 879278 w 1844463"/>
                  <a:gd name="connsiteY12" fmla="*/ 1368929 h 1887562"/>
                  <a:gd name="connsiteX13" fmla="*/ 1147690 w 1844463"/>
                  <a:gd name="connsiteY13" fmla="*/ 1386458 h 1887562"/>
                  <a:gd name="connsiteX14" fmla="*/ 1277330 w 1844463"/>
                  <a:gd name="connsiteY14" fmla="*/ 1494553 h 1887562"/>
                  <a:gd name="connsiteX15" fmla="*/ 1401129 w 1844463"/>
                  <a:gd name="connsiteY15" fmla="*/ 1645009 h 1887562"/>
                  <a:gd name="connsiteX16" fmla="*/ 1548663 w 1844463"/>
                  <a:gd name="connsiteY16" fmla="*/ 1773189 h 1887562"/>
                  <a:gd name="connsiteX17" fmla="*/ 1608188 w 1844463"/>
                  <a:gd name="connsiteY17" fmla="*/ 1792909 h 1887562"/>
                  <a:gd name="connsiteX18" fmla="*/ 1719935 w 1844463"/>
                  <a:gd name="connsiteY18" fmla="*/ 1745070 h 1887562"/>
                  <a:gd name="connsiteX19" fmla="*/ 1758645 w 1844463"/>
                  <a:gd name="connsiteY19" fmla="*/ 1649026 h 1887562"/>
                  <a:gd name="connsiteX20" fmla="*/ 1775809 w 1844463"/>
                  <a:gd name="connsiteY20" fmla="*/ 1639166 h 1887562"/>
                  <a:gd name="connsiteX21" fmla="*/ 1844463 w 1844463"/>
                  <a:gd name="connsiteY21" fmla="*/ 1637705 h 1887562"/>
                  <a:gd name="connsiteX22" fmla="*/ 1750611 w 1844463"/>
                  <a:gd name="connsiteY22" fmla="*/ 1834541 h 1887562"/>
                  <a:gd name="connsiteX23" fmla="*/ 1535516 w 1844463"/>
                  <a:gd name="connsiteY23" fmla="*/ 1860468 h 1887562"/>
                  <a:gd name="connsiteX24" fmla="*/ 1374469 w 1844463"/>
                  <a:gd name="connsiteY24" fmla="*/ 1741418 h 1887562"/>
                  <a:gd name="connsiteX25" fmla="*/ 1231317 w 1844463"/>
                  <a:gd name="connsiteY25" fmla="*/ 1573433 h 1887562"/>
                  <a:gd name="connsiteX26" fmla="*/ 1123222 w 1844463"/>
                  <a:gd name="connsiteY26" fmla="*/ 1474833 h 1887562"/>
                  <a:gd name="connsiteX27" fmla="*/ 864671 w 1844463"/>
                  <a:gd name="connsiteY27" fmla="*/ 1486154 h 1887562"/>
                  <a:gd name="connsiteX28" fmla="*/ 729187 w 1844463"/>
                  <a:gd name="connsiteY28" fmla="*/ 1627845 h 1887562"/>
                  <a:gd name="connsiteX29" fmla="*/ 597355 w 1844463"/>
                  <a:gd name="connsiteY29" fmla="*/ 1777206 h 1887562"/>
                  <a:gd name="connsiteX30" fmla="*/ 375322 w 1844463"/>
                  <a:gd name="connsiteY30" fmla="*/ 1885666 h 1887562"/>
                  <a:gd name="connsiteX31" fmla="*/ 94130 w 1844463"/>
                  <a:gd name="connsiteY31" fmla="*/ 1756391 h 1887562"/>
                  <a:gd name="connsiteX32" fmla="*/ 5024 w 1844463"/>
                  <a:gd name="connsiteY32" fmla="*/ 1513908 h 1887562"/>
                  <a:gd name="connsiteX33" fmla="*/ 57246 w 1844463"/>
                  <a:gd name="connsiteY33" fmla="*/ 1155295 h 1887562"/>
                  <a:gd name="connsiteX34" fmla="*/ 251889 w 1844463"/>
                  <a:gd name="connsiteY34" fmla="*/ 778424 h 1887562"/>
                  <a:gd name="connsiteX35" fmla="*/ 437038 w 1844463"/>
                  <a:gd name="connsiteY35" fmla="*/ 486276 h 1887562"/>
                  <a:gd name="connsiteX36" fmla="*/ 569236 w 1844463"/>
                  <a:gd name="connsiteY36" fmla="*/ 168199 h 1887562"/>
                  <a:gd name="connsiteX37" fmla="*/ 578320 w 1844463"/>
                  <a:gd name="connsiteY37" fmla="*/ 44401 h 1887562"/>
                  <a:gd name="connsiteX0" fmla="*/ 576044 w 1844463"/>
                  <a:gd name="connsiteY0" fmla="*/ 131003 h 2018565"/>
                  <a:gd name="connsiteX1" fmla="*/ 580940 w 1844463"/>
                  <a:gd name="connsiteY1" fmla="*/ 0 h 2018565"/>
                  <a:gd name="connsiteX2" fmla="*/ 664434 w 1844463"/>
                  <a:gd name="connsiteY2" fmla="*/ 161811 h 2018565"/>
                  <a:gd name="connsiteX3" fmla="*/ 623283 w 1844463"/>
                  <a:gd name="connsiteY3" fmla="*/ 413870 h 2018565"/>
                  <a:gd name="connsiteX4" fmla="*/ 462236 w 1844463"/>
                  <a:gd name="connsiteY4" fmla="*/ 742538 h 2018565"/>
                  <a:gd name="connsiteX5" fmla="*/ 282200 w 1844463"/>
                  <a:gd name="connsiteY5" fmla="*/ 1015331 h 2018565"/>
                  <a:gd name="connsiteX6" fmla="*/ 98511 w 1844463"/>
                  <a:gd name="connsiteY6" fmla="*/ 1419591 h 2018565"/>
                  <a:gd name="connsiteX7" fmla="*/ 112754 w 1844463"/>
                  <a:gd name="connsiteY7" fmla="*/ 1729269 h 2018565"/>
                  <a:gd name="connsiteX8" fmla="*/ 243490 w 1844463"/>
                  <a:gd name="connsiteY8" fmla="*/ 1896888 h 2018565"/>
                  <a:gd name="connsiteX9" fmla="*/ 450186 w 1844463"/>
                  <a:gd name="connsiteY9" fmla="*/ 1902001 h 2018565"/>
                  <a:gd name="connsiteX10" fmla="*/ 584573 w 1844463"/>
                  <a:gd name="connsiteY10" fmla="*/ 1783681 h 2018565"/>
                  <a:gd name="connsiteX11" fmla="*/ 723709 w 1844463"/>
                  <a:gd name="connsiteY11" fmla="*/ 1619713 h 2018565"/>
                  <a:gd name="connsiteX12" fmla="*/ 879278 w 1844463"/>
                  <a:gd name="connsiteY12" fmla="*/ 1499932 h 2018565"/>
                  <a:gd name="connsiteX13" fmla="*/ 1147690 w 1844463"/>
                  <a:gd name="connsiteY13" fmla="*/ 1517461 h 2018565"/>
                  <a:gd name="connsiteX14" fmla="*/ 1277330 w 1844463"/>
                  <a:gd name="connsiteY14" fmla="*/ 1625556 h 2018565"/>
                  <a:gd name="connsiteX15" fmla="*/ 1401129 w 1844463"/>
                  <a:gd name="connsiteY15" fmla="*/ 1776012 h 2018565"/>
                  <a:gd name="connsiteX16" fmla="*/ 1548663 w 1844463"/>
                  <a:gd name="connsiteY16" fmla="*/ 1904192 h 2018565"/>
                  <a:gd name="connsiteX17" fmla="*/ 1608188 w 1844463"/>
                  <a:gd name="connsiteY17" fmla="*/ 1923912 h 2018565"/>
                  <a:gd name="connsiteX18" fmla="*/ 1719935 w 1844463"/>
                  <a:gd name="connsiteY18" fmla="*/ 1876073 h 2018565"/>
                  <a:gd name="connsiteX19" fmla="*/ 1758645 w 1844463"/>
                  <a:gd name="connsiteY19" fmla="*/ 1780029 h 2018565"/>
                  <a:gd name="connsiteX20" fmla="*/ 1775809 w 1844463"/>
                  <a:gd name="connsiteY20" fmla="*/ 1770169 h 2018565"/>
                  <a:gd name="connsiteX21" fmla="*/ 1844463 w 1844463"/>
                  <a:gd name="connsiteY21" fmla="*/ 1768708 h 2018565"/>
                  <a:gd name="connsiteX22" fmla="*/ 1750611 w 1844463"/>
                  <a:gd name="connsiteY22" fmla="*/ 1965544 h 2018565"/>
                  <a:gd name="connsiteX23" fmla="*/ 1535516 w 1844463"/>
                  <a:gd name="connsiteY23" fmla="*/ 1991471 h 2018565"/>
                  <a:gd name="connsiteX24" fmla="*/ 1374469 w 1844463"/>
                  <a:gd name="connsiteY24" fmla="*/ 1872421 h 2018565"/>
                  <a:gd name="connsiteX25" fmla="*/ 1231317 w 1844463"/>
                  <a:gd name="connsiteY25" fmla="*/ 1704436 h 2018565"/>
                  <a:gd name="connsiteX26" fmla="*/ 1123222 w 1844463"/>
                  <a:gd name="connsiteY26" fmla="*/ 1605836 h 2018565"/>
                  <a:gd name="connsiteX27" fmla="*/ 864671 w 1844463"/>
                  <a:gd name="connsiteY27" fmla="*/ 1617157 h 2018565"/>
                  <a:gd name="connsiteX28" fmla="*/ 729187 w 1844463"/>
                  <a:gd name="connsiteY28" fmla="*/ 1758848 h 2018565"/>
                  <a:gd name="connsiteX29" fmla="*/ 597355 w 1844463"/>
                  <a:gd name="connsiteY29" fmla="*/ 1908209 h 2018565"/>
                  <a:gd name="connsiteX30" fmla="*/ 375322 w 1844463"/>
                  <a:gd name="connsiteY30" fmla="*/ 2016669 h 2018565"/>
                  <a:gd name="connsiteX31" fmla="*/ 94130 w 1844463"/>
                  <a:gd name="connsiteY31" fmla="*/ 1887394 h 2018565"/>
                  <a:gd name="connsiteX32" fmla="*/ 5024 w 1844463"/>
                  <a:gd name="connsiteY32" fmla="*/ 1644911 h 2018565"/>
                  <a:gd name="connsiteX33" fmla="*/ 57246 w 1844463"/>
                  <a:gd name="connsiteY33" fmla="*/ 1286298 h 2018565"/>
                  <a:gd name="connsiteX34" fmla="*/ 251889 w 1844463"/>
                  <a:gd name="connsiteY34" fmla="*/ 909427 h 2018565"/>
                  <a:gd name="connsiteX35" fmla="*/ 437038 w 1844463"/>
                  <a:gd name="connsiteY35" fmla="*/ 617279 h 2018565"/>
                  <a:gd name="connsiteX36" fmla="*/ 569236 w 1844463"/>
                  <a:gd name="connsiteY36" fmla="*/ 299202 h 2018565"/>
                  <a:gd name="connsiteX37" fmla="*/ 578320 w 1844463"/>
                  <a:gd name="connsiteY37" fmla="*/ 175404 h 2018565"/>
                  <a:gd name="connsiteX38" fmla="*/ 576044 w 1844463"/>
                  <a:gd name="connsiteY38" fmla="*/ 131003 h 2018565"/>
                  <a:gd name="connsiteX0" fmla="*/ 576044 w 1844463"/>
                  <a:gd name="connsiteY0" fmla="*/ 117902 h 2005464"/>
                  <a:gd name="connsiteX1" fmla="*/ 680502 w 1844463"/>
                  <a:gd name="connsiteY1" fmla="*/ 0 h 2005464"/>
                  <a:gd name="connsiteX2" fmla="*/ 664434 w 1844463"/>
                  <a:gd name="connsiteY2" fmla="*/ 148710 h 2005464"/>
                  <a:gd name="connsiteX3" fmla="*/ 623283 w 1844463"/>
                  <a:gd name="connsiteY3" fmla="*/ 400769 h 2005464"/>
                  <a:gd name="connsiteX4" fmla="*/ 462236 w 1844463"/>
                  <a:gd name="connsiteY4" fmla="*/ 729437 h 2005464"/>
                  <a:gd name="connsiteX5" fmla="*/ 282200 w 1844463"/>
                  <a:gd name="connsiteY5" fmla="*/ 1002230 h 2005464"/>
                  <a:gd name="connsiteX6" fmla="*/ 98511 w 1844463"/>
                  <a:gd name="connsiteY6" fmla="*/ 1406490 h 2005464"/>
                  <a:gd name="connsiteX7" fmla="*/ 112754 w 1844463"/>
                  <a:gd name="connsiteY7" fmla="*/ 1716168 h 2005464"/>
                  <a:gd name="connsiteX8" fmla="*/ 243490 w 1844463"/>
                  <a:gd name="connsiteY8" fmla="*/ 1883787 h 2005464"/>
                  <a:gd name="connsiteX9" fmla="*/ 450186 w 1844463"/>
                  <a:gd name="connsiteY9" fmla="*/ 1888900 h 2005464"/>
                  <a:gd name="connsiteX10" fmla="*/ 584573 w 1844463"/>
                  <a:gd name="connsiteY10" fmla="*/ 1770580 h 2005464"/>
                  <a:gd name="connsiteX11" fmla="*/ 723709 w 1844463"/>
                  <a:gd name="connsiteY11" fmla="*/ 1606612 h 2005464"/>
                  <a:gd name="connsiteX12" fmla="*/ 879278 w 1844463"/>
                  <a:gd name="connsiteY12" fmla="*/ 1486831 h 2005464"/>
                  <a:gd name="connsiteX13" fmla="*/ 1147690 w 1844463"/>
                  <a:gd name="connsiteY13" fmla="*/ 1504360 h 2005464"/>
                  <a:gd name="connsiteX14" fmla="*/ 1277330 w 1844463"/>
                  <a:gd name="connsiteY14" fmla="*/ 1612455 h 2005464"/>
                  <a:gd name="connsiteX15" fmla="*/ 1401129 w 1844463"/>
                  <a:gd name="connsiteY15" fmla="*/ 1762911 h 2005464"/>
                  <a:gd name="connsiteX16" fmla="*/ 1548663 w 1844463"/>
                  <a:gd name="connsiteY16" fmla="*/ 1891091 h 2005464"/>
                  <a:gd name="connsiteX17" fmla="*/ 1608188 w 1844463"/>
                  <a:gd name="connsiteY17" fmla="*/ 1910811 h 2005464"/>
                  <a:gd name="connsiteX18" fmla="*/ 1719935 w 1844463"/>
                  <a:gd name="connsiteY18" fmla="*/ 1862972 h 2005464"/>
                  <a:gd name="connsiteX19" fmla="*/ 1758645 w 1844463"/>
                  <a:gd name="connsiteY19" fmla="*/ 1766928 h 2005464"/>
                  <a:gd name="connsiteX20" fmla="*/ 1775809 w 1844463"/>
                  <a:gd name="connsiteY20" fmla="*/ 1757068 h 2005464"/>
                  <a:gd name="connsiteX21" fmla="*/ 1844463 w 1844463"/>
                  <a:gd name="connsiteY21" fmla="*/ 1755607 h 2005464"/>
                  <a:gd name="connsiteX22" fmla="*/ 1750611 w 1844463"/>
                  <a:gd name="connsiteY22" fmla="*/ 1952443 h 2005464"/>
                  <a:gd name="connsiteX23" fmla="*/ 1535516 w 1844463"/>
                  <a:gd name="connsiteY23" fmla="*/ 1978370 h 2005464"/>
                  <a:gd name="connsiteX24" fmla="*/ 1374469 w 1844463"/>
                  <a:gd name="connsiteY24" fmla="*/ 1859320 h 2005464"/>
                  <a:gd name="connsiteX25" fmla="*/ 1231317 w 1844463"/>
                  <a:gd name="connsiteY25" fmla="*/ 1691335 h 2005464"/>
                  <a:gd name="connsiteX26" fmla="*/ 1123222 w 1844463"/>
                  <a:gd name="connsiteY26" fmla="*/ 1592735 h 2005464"/>
                  <a:gd name="connsiteX27" fmla="*/ 864671 w 1844463"/>
                  <a:gd name="connsiteY27" fmla="*/ 1604056 h 2005464"/>
                  <a:gd name="connsiteX28" fmla="*/ 729187 w 1844463"/>
                  <a:gd name="connsiteY28" fmla="*/ 1745747 h 2005464"/>
                  <a:gd name="connsiteX29" fmla="*/ 597355 w 1844463"/>
                  <a:gd name="connsiteY29" fmla="*/ 1895108 h 2005464"/>
                  <a:gd name="connsiteX30" fmla="*/ 375322 w 1844463"/>
                  <a:gd name="connsiteY30" fmla="*/ 2003568 h 2005464"/>
                  <a:gd name="connsiteX31" fmla="*/ 94130 w 1844463"/>
                  <a:gd name="connsiteY31" fmla="*/ 1874293 h 2005464"/>
                  <a:gd name="connsiteX32" fmla="*/ 5024 w 1844463"/>
                  <a:gd name="connsiteY32" fmla="*/ 1631810 h 2005464"/>
                  <a:gd name="connsiteX33" fmla="*/ 57246 w 1844463"/>
                  <a:gd name="connsiteY33" fmla="*/ 1273197 h 2005464"/>
                  <a:gd name="connsiteX34" fmla="*/ 251889 w 1844463"/>
                  <a:gd name="connsiteY34" fmla="*/ 896326 h 2005464"/>
                  <a:gd name="connsiteX35" fmla="*/ 437038 w 1844463"/>
                  <a:gd name="connsiteY35" fmla="*/ 604178 h 2005464"/>
                  <a:gd name="connsiteX36" fmla="*/ 569236 w 1844463"/>
                  <a:gd name="connsiteY36" fmla="*/ 286101 h 2005464"/>
                  <a:gd name="connsiteX37" fmla="*/ 578320 w 1844463"/>
                  <a:gd name="connsiteY37" fmla="*/ 162303 h 2005464"/>
                  <a:gd name="connsiteX38" fmla="*/ 576044 w 1844463"/>
                  <a:gd name="connsiteY38" fmla="*/ 117902 h 2005464"/>
                  <a:gd name="connsiteX0" fmla="*/ 576044 w 1844463"/>
                  <a:gd name="connsiteY0" fmla="*/ 138862 h 2026424"/>
                  <a:gd name="connsiteX1" fmla="*/ 580940 w 1844463"/>
                  <a:gd name="connsiteY1" fmla="*/ 0 h 2026424"/>
                  <a:gd name="connsiteX2" fmla="*/ 664434 w 1844463"/>
                  <a:gd name="connsiteY2" fmla="*/ 169670 h 2026424"/>
                  <a:gd name="connsiteX3" fmla="*/ 623283 w 1844463"/>
                  <a:gd name="connsiteY3" fmla="*/ 421729 h 2026424"/>
                  <a:gd name="connsiteX4" fmla="*/ 462236 w 1844463"/>
                  <a:gd name="connsiteY4" fmla="*/ 750397 h 2026424"/>
                  <a:gd name="connsiteX5" fmla="*/ 282200 w 1844463"/>
                  <a:gd name="connsiteY5" fmla="*/ 1023190 h 2026424"/>
                  <a:gd name="connsiteX6" fmla="*/ 98511 w 1844463"/>
                  <a:gd name="connsiteY6" fmla="*/ 1427450 h 2026424"/>
                  <a:gd name="connsiteX7" fmla="*/ 112754 w 1844463"/>
                  <a:gd name="connsiteY7" fmla="*/ 1737128 h 2026424"/>
                  <a:gd name="connsiteX8" fmla="*/ 243490 w 1844463"/>
                  <a:gd name="connsiteY8" fmla="*/ 1904747 h 2026424"/>
                  <a:gd name="connsiteX9" fmla="*/ 450186 w 1844463"/>
                  <a:gd name="connsiteY9" fmla="*/ 1909860 h 2026424"/>
                  <a:gd name="connsiteX10" fmla="*/ 584573 w 1844463"/>
                  <a:gd name="connsiteY10" fmla="*/ 1791540 h 2026424"/>
                  <a:gd name="connsiteX11" fmla="*/ 723709 w 1844463"/>
                  <a:gd name="connsiteY11" fmla="*/ 1627572 h 2026424"/>
                  <a:gd name="connsiteX12" fmla="*/ 879278 w 1844463"/>
                  <a:gd name="connsiteY12" fmla="*/ 1507791 h 2026424"/>
                  <a:gd name="connsiteX13" fmla="*/ 1147690 w 1844463"/>
                  <a:gd name="connsiteY13" fmla="*/ 1525320 h 2026424"/>
                  <a:gd name="connsiteX14" fmla="*/ 1277330 w 1844463"/>
                  <a:gd name="connsiteY14" fmla="*/ 1633415 h 2026424"/>
                  <a:gd name="connsiteX15" fmla="*/ 1401129 w 1844463"/>
                  <a:gd name="connsiteY15" fmla="*/ 1783871 h 2026424"/>
                  <a:gd name="connsiteX16" fmla="*/ 1548663 w 1844463"/>
                  <a:gd name="connsiteY16" fmla="*/ 1912051 h 2026424"/>
                  <a:gd name="connsiteX17" fmla="*/ 1608188 w 1844463"/>
                  <a:gd name="connsiteY17" fmla="*/ 1931771 h 2026424"/>
                  <a:gd name="connsiteX18" fmla="*/ 1719935 w 1844463"/>
                  <a:gd name="connsiteY18" fmla="*/ 1883932 h 2026424"/>
                  <a:gd name="connsiteX19" fmla="*/ 1758645 w 1844463"/>
                  <a:gd name="connsiteY19" fmla="*/ 1787888 h 2026424"/>
                  <a:gd name="connsiteX20" fmla="*/ 1775809 w 1844463"/>
                  <a:gd name="connsiteY20" fmla="*/ 1778028 h 2026424"/>
                  <a:gd name="connsiteX21" fmla="*/ 1844463 w 1844463"/>
                  <a:gd name="connsiteY21" fmla="*/ 1776567 h 2026424"/>
                  <a:gd name="connsiteX22" fmla="*/ 1750611 w 1844463"/>
                  <a:gd name="connsiteY22" fmla="*/ 1973403 h 2026424"/>
                  <a:gd name="connsiteX23" fmla="*/ 1535516 w 1844463"/>
                  <a:gd name="connsiteY23" fmla="*/ 1999330 h 2026424"/>
                  <a:gd name="connsiteX24" fmla="*/ 1374469 w 1844463"/>
                  <a:gd name="connsiteY24" fmla="*/ 1880280 h 2026424"/>
                  <a:gd name="connsiteX25" fmla="*/ 1231317 w 1844463"/>
                  <a:gd name="connsiteY25" fmla="*/ 1712295 h 2026424"/>
                  <a:gd name="connsiteX26" fmla="*/ 1123222 w 1844463"/>
                  <a:gd name="connsiteY26" fmla="*/ 1613695 h 2026424"/>
                  <a:gd name="connsiteX27" fmla="*/ 864671 w 1844463"/>
                  <a:gd name="connsiteY27" fmla="*/ 1625016 h 2026424"/>
                  <a:gd name="connsiteX28" fmla="*/ 729187 w 1844463"/>
                  <a:gd name="connsiteY28" fmla="*/ 1766707 h 2026424"/>
                  <a:gd name="connsiteX29" fmla="*/ 597355 w 1844463"/>
                  <a:gd name="connsiteY29" fmla="*/ 1916068 h 2026424"/>
                  <a:gd name="connsiteX30" fmla="*/ 375322 w 1844463"/>
                  <a:gd name="connsiteY30" fmla="*/ 2024528 h 2026424"/>
                  <a:gd name="connsiteX31" fmla="*/ 94130 w 1844463"/>
                  <a:gd name="connsiteY31" fmla="*/ 1895253 h 2026424"/>
                  <a:gd name="connsiteX32" fmla="*/ 5024 w 1844463"/>
                  <a:gd name="connsiteY32" fmla="*/ 1652770 h 2026424"/>
                  <a:gd name="connsiteX33" fmla="*/ 57246 w 1844463"/>
                  <a:gd name="connsiteY33" fmla="*/ 1294157 h 2026424"/>
                  <a:gd name="connsiteX34" fmla="*/ 251889 w 1844463"/>
                  <a:gd name="connsiteY34" fmla="*/ 917286 h 2026424"/>
                  <a:gd name="connsiteX35" fmla="*/ 437038 w 1844463"/>
                  <a:gd name="connsiteY35" fmla="*/ 625138 h 2026424"/>
                  <a:gd name="connsiteX36" fmla="*/ 569236 w 1844463"/>
                  <a:gd name="connsiteY36" fmla="*/ 307061 h 2026424"/>
                  <a:gd name="connsiteX37" fmla="*/ 578320 w 1844463"/>
                  <a:gd name="connsiteY37" fmla="*/ 183263 h 2026424"/>
                  <a:gd name="connsiteX38" fmla="*/ 576044 w 1844463"/>
                  <a:gd name="connsiteY38" fmla="*/ 138862 h 2026424"/>
                  <a:gd name="connsiteX0" fmla="*/ 576044 w 1844463"/>
                  <a:gd name="connsiteY0" fmla="*/ 138862 h 2026424"/>
                  <a:gd name="connsiteX1" fmla="*/ 580940 w 1844463"/>
                  <a:gd name="connsiteY1" fmla="*/ 0 h 2026424"/>
                  <a:gd name="connsiteX2" fmla="*/ 664434 w 1844463"/>
                  <a:gd name="connsiteY2" fmla="*/ 169670 h 2026424"/>
                  <a:gd name="connsiteX3" fmla="*/ 623283 w 1844463"/>
                  <a:gd name="connsiteY3" fmla="*/ 421729 h 2026424"/>
                  <a:gd name="connsiteX4" fmla="*/ 462236 w 1844463"/>
                  <a:gd name="connsiteY4" fmla="*/ 750397 h 2026424"/>
                  <a:gd name="connsiteX5" fmla="*/ 282200 w 1844463"/>
                  <a:gd name="connsiteY5" fmla="*/ 1023190 h 2026424"/>
                  <a:gd name="connsiteX6" fmla="*/ 98511 w 1844463"/>
                  <a:gd name="connsiteY6" fmla="*/ 1427450 h 2026424"/>
                  <a:gd name="connsiteX7" fmla="*/ 112754 w 1844463"/>
                  <a:gd name="connsiteY7" fmla="*/ 1737128 h 2026424"/>
                  <a:gd name="connsiteX8" fmla="*/ 243490 w 1844463"/>
                  <a:gd name="connsiteY8" fmla="*/ 1904747 h 2026424"/>
                  <a:gd name="connsiteX9" fmla="*/ 450186 w 1844463"/>
                  <a:gd name="connsiteY9" fmla="*/ 1909860 h 2026424"/>
                  <a:gd name="connsiteX10" fmla="*/ 584573 w 1844463"/>
                  <a:gd name="connsiteY10" fmla="*/ 1791540 h 2026424"/>
                  <a:gd name="connsiteX11" fmla="*/ 723709 w 1844463"/>
                  <a:gd name="connsiteY11" fmla="*/ 1627572 h 2026424"/>
                  <a:gd name="connsiteX12" fmla="*/ 879278 w 1844463"/>
                  <a:gd name="connsiteY12" fmla="*/ 1507791 h 2026424"/>
                  <a:gd name="connsiteX13" fmla="*/ 1147690 w 1844463"/>
                  <a:gd name="connsiteY13" fmla="*/ 1525320 h 2026424"/>
                  <a:gd name="connsiteX14" fmla="*/ 1277330 w 1844463"/>
                  <a:gd name="connsiteY14" fmla="*/ 1633415 h 2026424"/>
                  <a:gd name="connsiteX15" fmla="*/ 1401129 w 1844463"/>
                  <a:gd name="connsiteY15" fmla="*/ 1783871 h 2026424"/>
                  <a:gd name="connsiteX16" fmla="*/ 1548663 w 1844463"/>
                  <a:gd name="connsiteY16" fmla="*/ 1912051 h 2026424"/>
                  <a:gd name="connsiteX17" fmla="*/ 1608188 w 1844463"/>
                  <a:gd name="connsiteY17" fmla="*/ 1931771 h 2026424"/>
                  <a:gd name="connsiteX18" fmla="*/ 1719935 w 1844463"/>
                  <a:gd name="connsiteY18" fmla="*/ 1883932 h 2026424"/>
                  <a:gd name="connsiteX19" fmla="*/ 1758645 w 1844463"/>
                  <a:gd name="connsiteY19" fmla="*/ 1787888 h 2026424"/>
                  <a:gd name="connsiteX20" fmla="*/ 1775809 w 1844463"/>
                  <a:gd name="connsiteY20" fmla="*/ 1778028 h 2026424"/>
                  <a:gd name="connsiteX21" fmla="*/ 1844463 w 1844463"/>
                  <a:gd name="connsiteY21" fmla="*/ 1776567 h 2026424"/>
                  <a:gd name="connsiteX22" fmla="*/ 1750611 w 1844463"/>
                  <a:gd name="connsiteY22" fmla="*/ 1973403 h 2026424"/>
                  <a:gd name="connsiteX23" fmla="*/ 1535516 w 1844463"/>
                  <a:gd name="connsiteY23" fmla="*/ 1999330 h 2026424"/>
                  <a:gd name="connsiteX24" fmla="*/ 1374469 w 1844463"/>
                  <a:gd name="connsiteY24" fmla="*/ 1880280 h 2026424"/>
                  <a:gd name="connsiteX25" fmla="*/ 1231317 w 1844463"/>
                  <a:gd name="connsiteY25" fmla="*/ 1712295 h 2026424"/>
                  <a:gd name="connsiteX26" fmla="*/ 1123222 w 1844463"/>
                  <a:gd name="connsiteY26" fmla="*/ 1613695 h 2026424"/>
                  <a:gd name="connsiteX27" fmla="*/ 864671 w 1844463"/>
                  <a:gd name="connsiteY27" fmla="*/ 1625016 h 2026424"/>
                  <a:gd name="connsiteX28" fmla="*/ 729187 w 1844463"/>
                  <a:gd name="connsiteY28" fmla="*/ 1766707 h 2026424"/>
                  <a:gd name="connsiteX29" fmla="*/ 597355 w 1844463"/>
                  <a:gd name="connsiteY29" fmla="*/ 1916068 h 2026424"/>
                  <a:gd name="connsiteX30" fmla="*/ 375322 w 1844463"/>
                  <a:gd name="connsiteY30" fmla="*/ 2024528 h 2026424"/>
                  <a:gd name="connsiteX31" fmla="*/ 94130 w 1844463"/>
                  <a:gd name="connsiteY31" fmla="*/ 1895253 h 2026424"/>
                  <a:gd name="connsiteX32" fmla="*/ 5024 w 1844463"/>
                  <a:gd name="connsiteY32" fmla="*/ 1652770 h 2026424"/>
                  <a:gd name="connsiteX33" fmla="*/ 57246 w 1844463"/>
                  <a:gd name="connsiteY33" fmla="*/ 1294157 h 2026424"/>
                  <a:gd name="connsiteX34" fmla="*/ 251889 w 1844463"/>
                  <a:gd name="connsiteY34" fmla="*/ 917286 h 2026424"/>
                  <a:gd name="connsiteX35" fmla="*/ 437038 w 1844463"/>
                  <a:gd name="connsiteY35" fmla="*/ 625138 h 2026424"/>
                  <a:gd name="connsiteX36" fmla="*/ 569236 w 1844463"/>
                  <a:gd name="connsiteY36" fmla="*/ 307061 h 2026424"/>
                  <a:gd name="connsiteX37" fmla="*/ 578320 w 1844463"/>
                  <a:gd name="connsiteY37" fmla="*/ 183263 h 2026424"/>
                  <a:gd name="connsiteX38" fmla="*/ 576044 w 1844463"/>
                  <a:gd name="connsiteY38" fmla="*/ 138862 h 2026424"/>
                  <a:gd name="connsiteX0" fmla="*/ 576044 w 1844463"/>
                  <a:gd name="connsiteY0" fmla="*/ 161722 h 2049284"/>
                  <a:gd name="connsiteX1" fmla="*/ 492766 w 1844463"/>
                  <a:gd name="connsiteY1" fmla="*/ 0 h 2049284"/>
                  <a:gd name="connsiteX2" fmla="*/ 664434 w 1844463"/>
                  <a:gd name="connsiteY2" fmla="*/ 192530 h 2049284"/>
                  <a:gd name="connsiteX3" fmla="*/ 623283 w 1844463"/>
                  <a:gd name="connsiteY3" fmla="*/ 444589 h 2049284"/>
                  <a:gd name="connsiteX4" fmla="*/ 462236 w 1844463"/>
                  <a:gd name="connsiteY4" fmla="*/ 773257 h 2049284"/>
                  <a:gd name="connsiteX5" fmla="*/ 282200 w 1844463"/>
                  <a:gd name="connsiteY5" fmla="*/ 1046050 h 2049284"/>
                  <a:gd name="connsiteX6" fmla="*/ 98511 w 1844463"/>
                  <a:gd name="connsiteY6" fmla="*/ 1450310 h 2049284"/>
                  <a:gd name="connsiteX7" fmla="*/ 112754 w 1844463"/>
                  <a:gd name="connsiteY7" fmla="*/ 1759988 h 2049284"/>
                  <a:gd name="connsiteX8" fmla="*/ 243490 w 1844463"/>
                  <a:gd name="connsiteY8" fmla="*/ 1927607 h 2049284"/>
                  <a:gd name="connsiteX9" fmla="*/ 450186 w 1844463"/>
                  <a:gd name="connsiteY9" fmla="*/ 1932720 h 2049284"/>
                  <a:gd name="connsiteX10" fmla="*/ 584573 w 1844463"/>
                  <a:gd name="connsiteY10" fmla="*/ 1814400 h 2049284"/>
                  <a:gd name="connsiteX11" fmla="*/ 723709 w 1844463"/>
                  <a:gd name="connsiteY11" fmla="*/ 1650432 h 2049284"/>
                  <a:gd name="connsiteX12" fmla="*/ 879278 w 1844463"/>
                  <a:gd name="connsiteY12" fmla="*/ 1530651 h 2049284"/>
                  <a:gd name="connsiteX13" fmla="*/ 1147690 w 1844463"/>
                  <a:gd name="connsiteY13" fmla="*/ 1548180 h 2049284"/>
                  <a:gd name="connsiteX14" fmla="*/ 1277330 w 1844463"/>
                  <a:gd name="connsiteY14" fmla="*/ 1656275 h 2049284"/>
                  <a:gd name="connsiteX15" fmla="*/ 1401129 w 1844463"/>
                  <a:gd name="connsiteY15" fmla="*/ 1806731 h 2049284"/>
                  <a:gd name="connsiteX16" fmla="*/ 1548663 w 1844463"/>
                  <a:gd name="connsiteY16" fmla="*/ 1934911 h 2049284"/>
                  <a:gd name="connsiteX17" fmla="*/ 1608188 w 1844463"/>
                  <a:gd name="connsiteY17" fmla="*/ 1954631 h 2049284"/>
                  <a:gd name="connsiteX18" fmla="*/ 1719935 w 1844463"/>
                  <a:gd name="connsiteY18" fmla="*/ 1906792 h 2049284"/>
                  <a:gd name="connsiteX19" fmla="*/ 1758645 w 1844463"/>
                  <a:gd name="connsiteY19" fmla="*/ 1810748 h 2049284"/>
                  <a:gd name="connsiteX20" fmla="*/ 1775809 w 1844463"/>
                  <a:gd name="connsiteY20" fmla="*/ 1800888 h 2049284"/>
                  <a:gd name="connsiteX21" fmla="*/ 1844463 w 1844463"/>
                  <a:gd name="connsiteY21" fmla="*/ 1799427 h 2049284"/>
                  <a:gd name="connsiteX22" fmla="*/ 1750611 w 1844463"/>
                  <a:gd name="connsiteY22" fmla="*/ 1996263 h 2049284"/>
                  <a:gd name="connsiteX23" fmla="*/ 1535516 w 1844463"/>
                  <a:gd name="connsiteY23" fmla="*/ 2022190 h 2049284"/>
                  <a:gd name="connsiteX24" fmla="*/ 1374469 w 1844463"/>
                  <a:gd name="connsiteY24" fmla="*/ 1903140 h 2049284"/>
                  <a:gd name="connsiteX25" fmla="*/ 1231317 w 1844463"/>
                  <a:gd name="connsiteY25" fmla="*/ 1735155 h 2049284"/>
                  <a:gd name="connsiteX26" fmla="*/ 1123222 w 1844463"/>
                  <a:gd name="connsiteY26" fmla="*/ 1636555 h 2049284"/>
                  <a:gd name="connsiteX27" fmla="*/ 864671 w 1844463"/>
                  <a:gd name="connsiteY27" fmla="*/ 1647876 h 2049284"/>
                  <a:gd name="connsiteX28" fmla="*/ 729187 w 1844463"/>
                  <a:gd name="connsiteY28" fmla="*/ 1789567 h 2049284"/>
                  <a:gd name="connsiteX29" fmla="*/ 597355 w 1844463"/>
                  <a:gd name="connsiteY29" fmla="*/ 1938928 h 2049284"/>
                  <a:gd name="connsiteX30" fmla="*/ 375322 w 1844463"/>
                  <a:gd name="connsiteY30" fmla="*/ 2047388 h 2049284"/>
                  <a:gd name="connsiteX31" fmla="*/ 94130 w 1844463"/>
                  <a:gd name="connsiteY31" fmla="*/ 1918113 h 2049284"/>
                  <a:gd name="connsiteX32" fmla="*/ 5024 w 1844463"/>
                  <a:gd name="connsiteY32" fmla="*/ 1675630 h 2049284"/>
                  <a:gd name="connsiteX33" fmla="*/ 57246 w 1844463"/>
                  <a:gd name="connsiteY33" fmla="*/ 1317017 h 2049284"/>
                  <a:gd name="connsiteX34" fmla="*/ 251889 w 1844463"/>
                  <a:gd name="connsiteY34" fmla="*/ 940146 h 2049284"/>
                  <a:gd name="connsiteX35" fmla="*/ 437038 w 1844463"/>
                  <a:gd name="connsiteY35" fmla="*/ 647998 h 2049284"/>
                  <a:gd name="connsiteX36" fmla="*/ 569236 w 1844463"/>
                  <a:gd name="connsiteY36" fmla="*/ 329921 h 2049284"/>
                  <a:gd name="connsiteX37" fmla="*/ 578320 w 1844463"/>
                  <a:gd name="connsiteY37" fmla="*/ 206123 h 2049284"/>
                  <a:gd name="connsiteX38" fmla="*/ 576044 w 1844463"/>
                  <a:gd name="connsiteY38" fmla="*/ 161722 h 2049284"/>
                  <a:gd name="connsiteX0" fmla="*/ 576044 w 1844463"/>
                  <a:gd name="connsiteY0" fmla="*/ 161724 h 2049286"/>
                  <a:gd name="connsiteX1" fmla="*/ 492766 w 1844463"/>
                  <a:gd name="connsiteY1" fmla="*/ 2 h 2049286"/>
                  <a:gd name="connsiteX2" fmla="*/ 664434 w 1844463"/>
                  <a:gd name="connsiteY2" fmla="*/ 192532 h 2049286"/>
                  <a:gd name="connsiteX3" fmla="*/ 623283 w 1844463"/>
                  <a:gd name="connsiteY3" fmla="*/ 444591 h 2049286"/>
                  <a:gd name="connsiteX4" fmla="*/ 462236 w 1844463"/>
                  <a:gd name="connsiteY4" fmla="*/ 773259 h 2049286"/>
                  <a:gd name="connsiteX5" fmla="*/ 282200 w 1844463"/>
                  <a:gd name="connsiteY5" fmla="*/ 1046052 h 2049286"/>
                  <a:gd name="connsiteX6" fmla="*/ 98511 w 1844463"/>
                  <a:gd name="connsiteY6" fmla="*/ 1450312 h 2049286"/>
                  <a:gd name="connsiteX7" fmla="*/ 112754 w 1844463"/>
                  <a:gd name="connsiteY7" fmla="*/ 1759990 h 2049286"/>
                  <a:gd name="connsiteX8" fmla="*/ 243490 w 1844463"/>
                  <a:gd name="connsiteY8" fmla="*/ 1927609 h 2049286"/>
                  <a:gd name="connsiteX9" fmla="*/ 450186 w 1844463"/>
                  <a:gd name="connsiteY9" fmla="*/ 1932722 h 2049286"/>
                  <a:gd name="connsiteX10" fmla="*/ 584573 w 1844463"/>
                  <a:gd name="connsiteY10" fmla="*/ 1814402 h 2049286"/>
                  <a:gd name="connsiteX11" fmla="*/ 723709 w 1844463"/>
                  <a:gd name="connsiteY11" fmla="*/ 1650434 h 2049286"/>
                  <a:gd name="connsiteX12" fmla="*/ 879278 w 1844463"/>
                  <a:gd name="connsiteY12" fmla="*/ 1530653 h 2049286"/>
                  <a:gd name="connsiteX13" fmla="*/ 1147690 w 1844463"/>
                  <a:gd name="connsiteY13" fmla="*/ 1548182 h 2049286"/>
                  <a:gd name="connsiteX14" fmla="*/ 1277330 w 1844463"/>
                  <a:gd name="connsiteY14" fmla="*/ 1656277 h 2049286"/>
                  <a:gd name="connsiteX15" fmla="*/ 1401129 w 1844463"/>
                  <a:gd name="connsiteY15" fmla="*/ 1806733 h 2049286"/>
                  <a:gd name="connsiteX16" fmla="*/ 1548663 w 1844463"/>
                  <a:gd name="connsiteY16" fmla="*/ 1934913 h 2049286"/>
                  <a:gd name="connsiteX17" fmla="*/ 1608188 w 1844463"/>
                  <a:gd name="connsiteY17" fmla="*/ 1954633 h 2049286"/>
                  <a:gd name="connsiteX18" fmla="*/ 1719935 w 1844463"/>
                  <a:gd name="connsiteY18" fmla="*/ 1906794 h 2049286"/>
                  <a:gd name="connsiteX19" fmla="*/ 1758645 w 1844463"/>
                  <a:gd name="connsiteY19" fmla="*/ 1810750 h 2049286"/>
                  <a:gd name="connsiteX20" fmla="*/ 1775809 w 1844463"/>
                  <a:gd name="connsiteY20" fmla="*/ 1800890 h 2049286"/>
                  <a:gd name="connsiteX21" fmla="*/ 1844463 w 1844463"/>
                  <a:gd name="connsiteY21" fmla="*/ 1799429 h 2049286"/>
                  <a:gd name="connsiteX22" fmla="*/ 1750611 w 1844463"/>
                  <a:gd name="connsiteY22" fmla="*/ 1996265 h 2049286"/>
                  <a:gd name="connsiteX23" fmla="*/ 1535516 w 1844463"/>
                  <a:gd name="connsiteY23" fmla="*/ 2022192 h 2049286"/>
                  <a:gd name="connsiteX24" fmla="*/ 1374469 w 1844463"/>
                  <a:gd name="connsiteY24" fmla="*/ 1903142 h 2049286"/>
                  <a:gd name="connsiteX25" fmla="*/ 1231317 w 1844463"/>
                  <a:gd name="connsiteY25" fmla="*/ 1735157 h 2049286"/>
                  <a:gd name="connsiteX26" fmla="*/ 1123222 w 1844463"/>
                  <a:gd name="connsiteY26" fmla="*/ 1636557 h 2049286"/>
                  <a:gd name="connsiteX27" fmla="*/ 864671 w 1844463"/>
                  <a:gd name="connsiteY27" fmla="*/ 1647878 h 2049286"/>
                  <a:gd name="connsiteX28" fmla="*/ 729187 w 1844463"/>
                  <a:gd name="connsiteY28" fmla="*/ 1789569 h 2049286"/>
                  <a:gd name="connsiteX29" fmla="*/ 597355 w 1844463"/>
                  <a:gd name="connsiteY29" fmla="*/ 1938930 h 2049286"/>
                  <a:gd name="connsiteX30" fmla="*/ 375322 w 1844463"/>
                  <a:gd name="connsiteY30" fmla="*/ 2047390 h 2049286"/>
                  <a:gd name="connsiteX31" fmla="*/ 94130 w 1844463"/>
                  <a:gd name="connsiteY31" fmla="*/ 1918115 h 2049286"/>
                  <a:gd name="connsiteX32" fmla="*/ 5024 w 1844463"/>
                  <a:gd name="connsiteY32" fmla="*/ 1675632 h 2049286"/>
                  <a:gd name="connsiteX33" fmla="*/ 57246 w 1844463"/>
                  <a:gd name="connsiteY33" fmla="*/ 1317019 h 2049286"/>
                  <a:gd name="connsiteX34" fmla="*/ 251889 w 1844463"/>
                  <a:gd name="connsiteY34" fmla="*/ 940148 h 2049286"/>
                  <a:gd name="connsiteX35" fmla="*/ 437038 w 1844463"/>
                  <a:gd name="connsiteY35" fmla="*/ 648000 h 2049286"/>
                  <a:gd name="connsiteX36" fmla="*/ 569236 w 1844463"/>
                  <a:gd name="connsiteY36" fmla="*/ 329923 h 2049286"/>
                  <a:gd name="connsiteX37" fmla="*/ 578320 w 1844463"/>
                  <a:gd name="connsiteY37" fmla="*/ 206125 h 2049286"/>
                  <a:gd name="connsiteX38" fmla="*/ 576044 w 1844463"/>
                  <a:gd name="connsiteY38" fmla="*/ 161724 h 2049286"/>
                  <a:gd name="connsiteX0" fmla="*/ 576044 w 1844463"/>
                  <a:gd name="connsiteY0" fmla="*/ 161724 h 2049286"/>
                  <a:gd name="connsiteX1" fmla="*/ 492766 w 1844463"/>
                  <a:gd name="connsiteY1" fmla="*/ 2 h 2049286"/>
                  <a:gd name="connsiteX2" fmla="*/ 664434 w 1844463"/>
                  <a:gd name="connsiteY2" fmla="*/ 192532 h 2049286"/>
                  <a:gd name="connsiteX3" fmla="*/ 623283 w 1844463"/>
                  <a:gd name="connsiteY3" fmla="*/ 444591 h 2049286"/>
                  <a:gd name="connsiteX4" fmla="*/ 462236 w 1844463"/>
                  <a:gd name="connsiteY4" fmla="*/ 773259 h 2049286"/>
                  <a:gd name="connsiteX5" fmla="*/ 282200 w 1844463"/>
                  <a:gd name="connsiteY5" fmla="*/ 1046052 h 2049286"/>
                  <a:gd name="connsiteX6" fmla="*/ 98511 w 1844463"/>
                  <a:gd name="connsiteY6" fmla="*/ 1450312 h 2049286"/>
                  <a:gd name="connsiteX7" fmla="*/ 112754 w 1844463"/>
                  <a:gd name="connsiteY7" fmla="*/ 1759990 h 2049286"/>
                  <a:gd name="connsiteX8" fmla="*/ 243490 w 1844463"/>
                  <a:gd name="connsiteY8" fmla="*/ 1927609 h 2049286"/>
                  <a:gd name="connsiteX9" fmla="*/ 450186 w 1844463"/>
                  <a:gd name="connsiteY9" fmla="*/ 1932722 h 2049286"/>
                  <a:gd name="connsiteX10" fmla="*/ 584573 w 1844463"/>
                  <a:gd name="connsiteY10" fmla="*/ 1814402 h 2049286"/>
                  <a:gd name="connsiteX11" fmla="*/ 723709 w 1844463"/>
                  <a:gd name="connsiteY11" fmla="*/ 1650434 h 2049286"/>
                  <a:gd name="connsiteX12" fmla="*/ 879278 w 1844463"/>
                  <a:gd name="connsiteY12" fmla="*/ 1530653 h 2049286"/>
                  <a:gd name="connsiteX13" fmla="*/ 1147690 w 1844463"/>
                  <a:gd name="connsiteY13" fmla="*/ 1548182 h 2049286"/>
                  <a:gd name="connsiteX14" fmla="*/ 1277330 w 1844463"/>
                  <a:gd name="connsiteY14" fmla="*/ 1656277 h 2049286"/>
                  <a:gd name="connsiteX15" fmla="*/ 1401129 w 1844463"/>
                  <a:gd name="connsiteY15" fmla="*/ 1806733 h 2049286"/>
                  <a:gd name="connsiteX16" fmla="*/ 1548663 w 1844463"/>
                  <a:gd name="connsiteY16" fmla="*/ 1934913 h 2049286"/>
                  <a:gd name="connsiteX17" fmla="*/ 1608188 w 1844463"/>
                  <a:gd name="connsiteY17" fmla="*/ 1954633 h 2049286"/>
                  <a:gd name="connsiteX18" fmla="*/ 1719935 w 1844463"/>
                  <a:gd name="connsiteY18" fmla="*/ 1906794 h 2049286"/>
                  <a:gd name="connsiteX19" fmla="*/ 1758645 w 1844463"/>
                  <a:gd name="connsiteY19" fmla="*/ 1810750 h 2049286"/>
                  <a:gd name="connsiteX20" fmla="*/ 1775809 w 1844463"/>
                  <a:gd name="connsiteY20" fmla="*/ 1800890 h 2049286"/>
                  <a:gd name="connsiteX21" fmla="*/ 1844463 w 1844463"/>
                  <a:gd name="connsiteY21" fmla="*/ 1799429 h 2049286"/>
                  <a:gd name="connsiteX22" fmla="*/ 1750611 w 1844463"/>
                  <a:gd name="connsiteY22" fmla="*/ 1996265 h 2049286"/>
                  <a:gd name="connsiteX23" fmla="*/ 1535516 w 1844463"/>
                  <a:gd name="connsiteY23" fmla="*/ 2022192 h 2049286"/>
                  <a:gd name="connsiteX24" fmla="*/ 1374469 w 1844463"/>
                  <a:gd name="connsiteY24" fmla="*/ 1903142 h 2049286"/>
                  <a:gd name="connsiteX25" fmla="*/ 1231317 w 1844463"/>
                  <a:gd name="connsiteY25" fmla="*/ 1735157 h 2049286"/>
                  <a:gd name="connsiteX26" fmla="*/ 1123222 w 1844463"/>
                  <a:gd name="connsiteY26" fmla="*/ 1636557 h 2049286"/>
                  <a:gd name="connsiteX27" fmla="*/ 864671 w 1844463"/>
                  <a:gd name="connsiteY27" fmla="*/ 1647878 h 2049286"/>
                  <a:gd name="connsiteX28" fmla="*/ 729187 w 1844463"/>
                  <a:gd name="connsiteY28" fmla="*/ 1789569 h 2049286"/>
                  <a:gd name="connsiteX29" fmla="*/ 597355 w 1844463"/>
                  <a:gd name="connsiteY29" fmla="*/ 1938930 h 2049286"/>
                  <a:gd name="connsiteX30" fmla="*/ 375322 w 1844463"/>
                  <a:gd name="connsiteY30" fmla="*/ 2047390 h 2049286"/>
                  <a:gd name="connsiteX31" fmla="*/ 94130 w 1844463"/>
                  <a:gd name="connsiteY31" fmla="*/ 1918115 h 2049286"/>
                  <a:gd name="connsiteX32" fmla="*/ 5024 w 1844463"/>
                  <a:gd name="connsiteY32" fmla="*/ 1675632 h 2049286"/>
                  <a:gd name="connsiteX33" fmla="*/ 57246 w 1844463"/>
                  <a:gd name="connsiteY33" fmla="*/ 1317019 h 2049286"/>
                  <a:gd name="connsiteX34" fmla="*/ 251889 w 1844463"/>
                  <a:gd name="connsiteY34" fmla="*/ 940148 h 2049286"/>
                  <a:gd name="connsiteX35" fmla="*/ 437038 w 1844463"/>
                  <a:gd name="connsiteY35" fmla="*/ 648000 h 2049286"/>
                  <a:gd name="connsiteX36" fmla="*/ 569236 w 1844463"/>
                  <a:gd name="connsiteY36" fmla="*/ 329923 h 2049286"/>
                  <a:gd name="connsiteX37" fmla="*/ 578320 w 1844463"/>
                  <a:gd name="connsiteY37" fmla="*/ 206125 h 2049286"/>
                  <a:gd name="connsiteX38" fmla="*/ 576044 w 1844463"/>
                  <a:gd name="connsiteY38" fmla="*/ 161724 h 2049286"/>
                  <a:gd name="connsiteX0" fmla="*/ 504199 w 1844463"/>
                  <a:gd name="connsiteY0" fmla="*/ 119270 h 2049286"/>
                  <a:gd name="connsiteX1" fmla="*/ 492766 w 1844463"/>
                  <a:gd name="connsiteY1" fmla="*/ 2 h 2049286"/>
                  <a:gd name="connsiteX2" fmla="*/ 664434 w 1844463"/>
                  <a:gd name="connsiteY2" fmla="*/ 192532 h 2049286"/>
                  <a:gd name="connsiteX3" fmla="*/ 623283 w 1844463"/>
                  <a:gd name="connsiteY3" fmla="*/ 444591 h 2049286"/>
                  <a:gd name="connsiteX4" fmla="*/ 462236 w 1844463"/>
                  <a:gd name="connsiteY4" fmla="*/ 773259 h 2049286"/>
                  <a:gd name="connsiteX5" fmla="*/ 282200 w 1844463"/>
                  <a:gd name="connsiteY5" fmla="*/ 1046052 h 2049286"/>
                  <a:gd name="connsiteX6" fmla="*/ 98511 w 1844463"/>
                  <a:gd name="connsiteY6" fmla="*/ 1450312 h 2049286"/>
                  <a:gd name="connsiteX7" fmla="*/ 112754 w 1844463"/>
                  <a:gd name="connsiteY7" fmla="*/ 1759990 h 2049286"/>
                  <a:gd name="connsiteX8" fmla="*/ 243490 w 1844463"/>
                  <a:gd name="connsiteY8" fmla="*/ 1927609 h 2049286"/>
                  <a:gd name="connsiteX9" fmla="*/ 450186 w 1844463"/>
                  <a:gd name="connsiteY9" fmla="*/ 1932722 h 2049286"/>
                  <a:gd name="connsiteX10" fmla="*/ 584573 w 1844463"/>
                  <a:gd name="connsiteY10" fmla="*/ 1814402 h 2049286"/>
                  <a:gd name="connsiteX11" fmla="*/ 723709 w 1844463"/>
                  <a:gd name="connsiteY11" fmla="*/ 1650434 h 2049286"/>
                  <a:gd name="connsiteX12" fmla="*/ 879278 w 1844463"/>
                  <a:gd name="connsiteY12" fmla="*/ 1530653 h 2049286"/>
                  <a:gd name="connsiteX13" fmla="*/ 1147690 w 1844463"/>
                  <a:gd name="connsiteY13" fmla="*/ 1548182 h 2049286"/>
                  <a:gd name="connsiteX14" fmla="*/ 1277330 w 1844463"/>
                  <a:gd name="connsiteY14" fmla="*/ 1656277 h 2049286"/>
                  <a:gd name="connsiteX15" fmla="*/ 1401129 w 1844463"/>
                  <a:gd name="connsiteY15" fmla="*/ 1806733 h 2049286"/>
                  <a:gd name="connsiteX16" fmla="*/ 1548663 w 1844463"/>
                  <a:gd name="connsiteY16" fmla="*/ 1934913 h 2049286"/>
                  <a:gd name="connsiteX17" fmla="*/ 1608188 w 1844463"/>
                  <a:gd name="connsiteY17" fmla="*/ 1954633 h 2049286"/>
                  <a:gd name="connsiteX18" fmla="*/ 1719935 w 1844463"/>
                  <a:gd name="connsiteY18" fmla="*/ 1906794 h 2049286"/>
                  <a:gd name="connsiteX19" fmla="*/ 1758645 w 1844463"/>
                  <a:gd name="connsiteY19" fmla="*/ 1810750 h 2049286"/>
                  <a:gd name="connsiteX20" fmla="*/ 1775809 w 1844463"/>
                  <a:gd name="connsiteY20" fmla="*/ 1800890 h 2049286"/>
                  <a:gd name="connsiteX21" fmla="*/ 1844463 w 1844463"/>
                  <a:gd name="connsiteY21" fmla="*/ 1799429 h 2049286"/>
                  <a:gd name="connsiteX22" fmla="*/ 1750611 w 1844463"/>
                  <a:gd name="connsiteY22" fmla="*/ 1996265 h 2049286"/>
                  <a:gd name="connsiteX23" fmla="*/ 1535516 w 1844463"/>
                  <a:gd name="connsiteY23" fmla="*/ 2022192 h 2049286"/>
                  <a:gd name="connsiteX24" fmla="*/ 1374469 w 1844463"/>
                  <a:gd name="connsiteY24" fmla="*/ 1903142 h 2049286"/>
                  <a:gd name="connsiteX25" fmla="*/ 1231317 w 1844463"/>
                  <a:gd name="connsiteY25" fmla="*/ 1735157 h 2049286"/>
                  <a:gd name="connsiteX26" fmla="*/ 1123222 w 1844463"/>
                  <a:gd name="connsiteY26" fmla="*/ 1636557 h 2049286"/>
                  <a:gd name="connsiteX27" fmla="*/ 864671 w 1844463"/>
                  <a:gd name="connsiteY27" fmla="*/ 1647878 h 2049286"/>
                  <a:gd name="connsiteX28" fmla="*/ 729187 w 1844463"/>
                  <a:gd name="connsiteY28" fmla="*/ 1789569 h 2049286"/>
                  <a:gd name="connsiteX29" fmla="*/ 597355 w 1844463"/>
                  <a:gd name="connsiteY29" fmla="*/ 1938930 h 2049286"/>
                  <a:gd name="connsiteX30" fmla="*/ 375322 w 1844463"/>
                  <a:gd name="connsiteY30" fmla="*/ 2047390 h 2049286"/>
                  <a:gd name="connsiteX31" fmla="*/ 94130 w 1844463"/>
                  <a:gd name="connsiteY31" fmla="*/ 1918115 h 2049286"/>
                  <a:gd name="connsiteX32" fmla="*/ 5024 w 1844463"/>
                  <a:gd name="connsiteY32" fmla="*/ 1675632 h 2049286"/>
                  <a:gd name="connsiteX33" fmla="*/ 57246 w 1844463"/>
                  <a:gd name="connsiteY33" fmla="*/ 1317019 h 2049286"/>
                  <a:gd name="connsiteX34" fmla="*/ 251889 w 1844463"/>
                  <a:gd name="connsiteY34" fmla="*/ 940148 h 2049286"/>
                  <a:gd name="connsiteX35" fmla="*/ 437038 w 1844463"/>
                  <a:gd name="connsiteY35" fmla="*/ 648000 h 2049286"/>
                  <a:gd name="connsiteX36" fmla="*/ 569236 w 1844463"/>
                  <a:gd name="connsiteY36" fmla="*/ 329923 h 2049286"/>
                  <a:gd name="connsiteX37" fmla="*/ 578320 w 1844463"/>
                  <a:gd name="connsiteY37" fmla="*/ 206125 h 2049286"/>
                  <a:gd name="connsiteX38" fmla="*/ 504199 w 1844463"/>
                  <a:gd name="connsiteY38" fmla="*/ 119270 h 2049286"/>
                  <a:gd name="connsiteX0" fmla="*/ 504199 w 1844463"/>
                  <a:gd name="connsiteY0" fmla="*/ 119270 h 2049286"/>
                  <a:gd name="connsiteX1" fmla="*/ 492766 w 1844463"/>
                  <a:gd name="connsiteY1" fmla="*/ 2 h 2049286"/>
                  <a:gd name="connsiteX2" fmla="*/ 664434 w 1844463"/>
                  <a:gd name="connsiteY2" fmla="*/ 192532 h 2049286"/>
                  <a:gd name="connsiteX3" fmla="*/ 623283 w 1844463"/>
                  <a:gd name="connsiteY3" fmla="*/ 444591 h 2049286"/>
                  <a:gd name="connsiteX4" fmla="*/ 462236 w 1844463"/>
                  <a:gd name="connsiteY4" fmla="*/ 773259 h 2049286"/>
                  <a:gd name="connsiteX5" fmla="*/ 282200 w 1844463"/>
                  <a:gd name="connsiteY5" fmla="*/ 1046052 h 2049286"/>
                  <a:gd name="connsiteX6" fmla="*/ 98511 w 1844463"/>
                  <a:gd name="connsiteY6" fmla="*/ 1450312 h 2049286"/>
                  <a:gd name="connsiteX7" fmla="*/ 112754 w 1844463"/>
                  <a:gd name="connsiteY7" fmla="*/ 1759990 h 2049286"/>
                  <a:gd name="connsiteX8" fmla="*/ 243490 w 1844463"/>
                  <a:gd name="connsiteY8" fmla="*/ 1927609 h 2049286"/>
                  <a:gd name="connsiteX9" fmla="*/ 450186 w 1844463"/>
                  <a:gd name="connsiteY9" fmla="*/ 1932722 h 2049286"/>
                  <a:gd name="connsiteX10" fmla="*/ 584573 w 1844463"/>
                  <a:gd name="connsiteY10" fmla="*/ 1814402 h 2049286"/>
                  <a:gd name="connsiteX11" fmla="*/ 723709 w 1844463"/>
                  <a:gd name="connsiteY11" fmla="*/ 1650434 h 2049286"/>
                  <a:gd name="connsiteX12" fmla="*/ 879278 w 1844463"/>
                  <a:gd name="connsiteY12" fmla="*/ 1530653 h 2049286"/>
                  <a:gd name="connsiteX13" fmla="*/ 1147690 w 1844463"/>
                  <a:gd name="connsiteY13" fmla="*/ 1548182 h 2049286"/>
                  <a:gd name="connsiteX14" fmla="*/ 1277330 w 1844463"/>
                  <a:gd name="connsiteY14" fmla="*/ 1656277 h 2049286"/>
                  <a:gd name="connsiteX15" fmla="*/ 1401129 w 1844463"/>
                  <a:gd name="connsiteY15" fmla="*/ 1806733 h 2049286"/>
                  <a:gd name="connsiteX16" fmla="*/ 1548663 w 1844463"/>
                  <a:gd name="connsiteY16" fmla="*/ 1934913 h 2049286"/>
                  <a:gd name="connsiteX17" fmla="*/ 1608188 w 1844463"/>
                  <a:gd name="connsiteY17" fmla="*/ 1954633 h 2049286"/>
                  <a:gd name="connsiteX18" fmla="*/ 1719935 w 1844463"/>
                  <a:gd name="connsiteY18" fmla="*/ 1906794 h 2049286"/>
                  <a:gd name="connsiteX19" fmla="*/ 1758645 w 1844463"/>
                  <a:gd name="connsiteY19" fmla="*/ 1810750 h 2049286"/>
                  <a:gd name="connsiteX20" fmla="*/ 1775809 w 1844463"/>
                  <a:gd name="connsiteY20" fmla="*/ 1800890 h 2049286"/>
                  <a:gd name="connsiteX21" fmla="*/ 1844463 w 1844463"/>
                  <a:gd name="connsiteY21" fmla="*/ 1799429 h 2049286"/>
                  <a:gd name="connsiteX22" fmla="*/ 1750611 w 1844463"/>
                  <a:gd name="connsiteY22" fmla="*/ 1996265 h 2049286"/>
                  <a:gd name="connsiteX23" fmla="*/ 1535516 w 1844463"/>
                  <a:gd name="connsiteY23" fmla="*/ 2022192 h 2049286"/>
                  <a:gd name="connsiteX24" fmla="*/ 1374469 w 1844463"/>
                  <a:gd name="connsiteY24" fmla="*/ 1903142 h 2049286"/>
                  <a:gd name="connsiteX25" fmla="*/ 1231317 w 1844463"/>
                  <a:gd name="connsiteY25" fmla="*/ 1735157 h 2049286"/>
                  <a:gd name="connsiteX26" fmla="*/ 1123222 w 1844463"/>
                  <a:gd name="connsiteY26" fmla="*/ 1636557 h 2049286"/>
                  <a:gd name="connsiteX27" fmla="*/ 864671 w 1844463"/>
                  <a:gd name="connsiteY27" fmla="*/ 1647878 h 2049286"/>
                  <a:gd name="connsiteX28" fmla="*/ 729187 w 1844463"/>
                  <a:gd name="connsiteY28" fmla="*/ 1789569 h 2049286"/>
                  <a:gd name="connsiteX29" fmla="*/ 597355 w 1844463"/>
                  <a:gd name="connsiteY29" fmla="*/ 1938930 h 2049286"/>
                  <a:gd name="connsiteX30" fmla="*/ 375322 w 1844463"/>
                  <a:gd name="connsiteY30" fmla="*/ 2047390 h 2049286"/>
                  <a:gd name="connsiteX31" fmla="*/ 94130 w 1844463"/>
                  <a:gd name="connsiteY31" fmla="*/ 1918115 h 2049286"/>
                  <a:gd name="connsiteX32" fmla="*/ 5024 w 1844463"/>
                  <a:gd name="connsiteY32" fmla="*/ 1675632 h 2049286"/>
                  <a:gd name="connsiteX33" fmla="*/ 57246 w 1844463"/>
                  <a:gd name="connsiteY33" fmla="*/ 1317019 h 2049286"/>
                  <a:gd name="connsiteX34" fmla="*/ 251889 w 1844463"/>
                  <a:gd name="connsiteY34" fmla="*/ 940148 h 2049286"/>
                  <a:gd name="connsiteX35" fmla="*/ 437038 w 1844463"/>
                  <a:gd name="connsiteY35" fmla="*/ 648000 h 2049286"/>
                  <a:gd name="connsiteX36" fmla="*/ 569236 w 1844463"/>
                  <a:gd name="connsiteY36" fmla="*/ 329923 h 2049286"/>
                  <a:gd name="connsiteX37" fmla="*/ 578320 w 1844463"/>
                  <a:gd name="connsiteY37" fmla="*/ 206125 h 2049286"/>
                  <a:gd name="connsiteX38" fmla="*/ 504199 w 1844463"/>
                  <a:gd name="connsiteY38" fmla="*/ 119270 h 2049286"/>
                  <a:gd name="connsiteX0" fmla="*/ 504199 w 1844463"/>
                  <a:gd name="connsiteY0" fmla="*/ 119270 h 2049286"/>
                  <a:gd name="connsiteX1" fmla="*/ 492766 w 1844463"/>
                  <a:gd name="connsiteY1" fmla="*/ 2 h 2049286"/>
                  <a:gd name="connsiteX2" fmla="*/ 664434 w 1844463"/>
                  <a:gd name="connsiteY2" fmla="*/ 192532 h 2049286"/>
                  <a:gd name="connsiteX3" fmla="*/ 623283 w 1844463"/>
                  <a:gd name="connsiteY3" fmla="*/ 444591 h 2049286"/>
                  <a:gd name="connsiteX4" fmla="*/ 462236 w 1844463"/>
                  <a:gd name="connsiteY4" fmla="*/ 773259 h 2049286"/>
                  <a:gd name="connsiteX5" fmla="*/ 282200 w 1844463"/>
                  <a:gd name="connsiteY5" fmla="*/ 1046052 h 2049286"/>
                  <a:gd name="connsiteX6" fmla="*/ 98511 w 1844463"/>
                  <a:gd name="connsiteY6" fmla="*/ 1450312 h 2049286"/>
                  <a:gd name="connsiteX7" fmla="*/ 112754 w 1844463"/>
                  <a:gd name="connsiteY7" fmla="*/ 1759990 h 2049286"/>
                  <a:gd name="connsiteX8" fmla="*/ 243490 w 1844463"/>
                  <a:gd name="connsiteY8" fmla="*/ 1927609 h 2049286"/>
                  <a:gd name="connsiteX9" fmla="*/ 450186 w 1844463"/>
                  <a:gd name="connsiteY9" fmla="*/ 1932722 h 2049286"/>
                  <a:gd name="connsiteX10" fmla="*/ 584573 w 1844463"/>
                  <a:gd name="connsiteY10" fmla="*/ 1814402 h 2049286"/>
                  <a:gd name="connsiteX11" fmla="*/ 723709 w 1844463"/>
                  <a:gd name="connsiteY11" fmla="*/ 1650434 h 2049286"/>
                  <a:gd name="connsiteX12" fmla="*/ 879278 w 1844463"/>
                  <a:gd name="connsiteY12" fmla="*/ 1530653 h 2049286"/>
                  <a:gd name="connsiteX13" fmla="*/ 1147690 w 1844463"/>
                  <a:gd name="connsiteY13" fmla="*/ 1548182 h 2049286"/>
                  <a:gd name="connsiteX14" fmla="*/ 1277330 w 1844463"/>
                  <a:gd name="connsiteY14" fmla="*/ 1656277 h 2049286"/>
                  <a:gd name="connsiteX15" fmla="*/ 1401129 w 1844463"/>
                  <a:gd name="connsiteY15" fmla="*/ 1806733 h 2049286"/>
                  <a:gd name="connsiteX16" fmla="*/ 1548663 w 1844463"/>
                  <a:gd name="connsiteY16" fmla="*/ 1934913 h 2049286"/>
                  <a:gd name="connsiteX17" fmla="*/ 1608188 w 1844463"/>
                  <a:gd name="connsiteY17" fmla="*/ 1954633 h 2049286"/>
                  <a:gd name="connsiteX18" fmla="*/ 1719935 w 1844463"/>
                  <a:gd name="connsiteY18" fmla="*/ 1906794 h 2049286"/>
                  <a:gd name="connsiteX19" fmla="*/ 1758645 w 1844463"/>
                  <a:gd name="connsiteY19" fmla="*/ 1810750 h 2049286"/>
                  <a:gd name="connsiteX20" fmla="*/ 1775809 w 1844463"/>
                  <a:gd name="connsiteY20" fmla="*/ 1800890 h 2049286"/>
                  <a:gd name="connsiteX21" fmla="*/ 1844463 w 1844463"/>
                  <a:gd name="connsiteY21" fmla="*/ 1799429 h 2049286"/>
                  <a:gd name="connsiteX22" fmla="*/ 1750611 w 1844463"/>
                  <a:gd name="connsiteY22" fmla="*/ 1996265 h 2049286"/>
                  <a:gd name="connsiteX23" fmla="*/ 1535516 w 1844463"/>
                  <a:gd name="connsiteY23" fmla="*/ 2022192 h 2049286"/>
                  <a:gd name="connsiteX24" fmla="*/ 1374469 w 1844463"/>
                  <a:gd name="connsiteY24" fmla="*/ 1903142 h 2049286"/>
                  <a:gd name="connsiteX25" fmla="*/ 1231317 w 1844463"/>
                  <a:gd name="connsiteY25" fmla="*/ 1735157 h 2049286"/>
                  <a:gd name="connsiteX26" fmla="*/ 1123222 w 1844463"/>
                  <a:gd name="connsiteY26" fmla="*/ 1636557 h 2049286"/>
                  <a:gd name="connsiteX27" fmla="*/ 864671 w 1844463"/>
                  <a:gd name="connsiteY27" fmla="*/ 1647878 h 2049286"/>
                  <a:gd name="connsiteX28" fmla="*/ 729187 w 1844463"/>
                  <a:gd name="connsiteY28" fmla="*/ 1789569 h 2049286"/>
                  <a:gd name="connsiteX29" fmla="*/ 597355 w 1844463"/>
                  <a:gd name="connsiteY29" fmla="*/ 1938930 h 2049286"/>
                  <a:gd name="connsiteX30" fmla="*/ 375322 w 1844463"/>
                  <a:gd name="connsiteY30" fmla="*/ 2047390 h 2049286"/>
                  <a:gd name="connsiteX31" fmla="*/ 94130 w 1844463"/>
                  <a:gd name="connsiteY31" fmla="*/ 1918115 h 2049286"/>
                  <a:gd name="connsiteX32" fmla="*/ 5024 w 1844463"/>
                  <a:gd name="connsiteY32" fmla="*/ 1675632 h 2049286"/>
                  <a:gd name="connsiteX33" fmla="*/ 57246 w 1844463"/>
                  <a:gd name="connsiteY33" fmla="*/ 1317019 h 2049286"/>
                  <a:gd name="connsiteX34" fmla="*/ 251889 w 1844463"/>
                  <a:gd name="connsiteY34" fmla="*/ 940148 h 2049286"/>
                  <a:gd name="connsiteX35" fmla="*/ 437038 w 1844463"/>
                  <a:gd name="connsiteY35" fmla="*/ 648000 h 2049286"/>
                  <a:gd name="connsiteX36" fmla="*/ 569236 w 1844463"/>
                  <a:gd name="connsiteY36" fmla="*/ 329923 h 2049286"/>
                  <a:gd name="connsiteX37" fmla="*/ 578320 w 1844463"/>
                  <a:gd name="connsiteY37" fmla="*/ 206125 h 2049286"/>
                  <a:gd name="connsiteX38" fmla="*/ 504199 w 1844463"/>
                  <a:gd name="connsiteY38" fmla="*/ 119270 h 2049286"/>
                  <a:gd name="connsiteX0" fmla="*/ 494402 w 1844463"/>
                  <a:gd name="connsiteY0" fmla="*/ 119270 h 2049286"/>
                  <a:gd name="connsiteX1" fmla="*/ 492766 w 1844463"/>
                  <a:gd name="connsiteY1" fmla="*/ 2 h 2049286"/>
                  <a:gd name="connsiteX2" fmla="*/ 664434 w 1844463"/>
                  <a:gd name="connsiteY2" fmla="*/ 192532 h 2049286"/>
                  <a:gd name="connsiteX3" fmla="*/ 623283 w 1844463"/>
                  <a:gd name="connsiteY3" fmla="*/ 444591 h 2049286"/>
                  <a:gd name="connsiteX4" fmla="*/ 462236 w 1844463"/>
                  <a:gd name="connsiteY4" fmla="*/ 773259 h 2049286"/>
                  <a:gd name="connsiteX5" fmla="*/ 282200 w 1844463"/>
                  <a:gd name="connsiteY5" fmla="*/ 1046052 h 2049286"/>
                  <a:gd name="connsiteX6" fmla="*/ 98511 w 1844463"/>
                  <a:gd name="connsiteY6" fmla="*/ 1450312 h 2049286"/>
                  <a:gd name="connsiteX7" fmla="*/ 112754 w 1844463"/>
                  <a:gd name="connsiteY7" fmla="*/ 1759990 h 2049286"/>
                  <a:gd name="connsiteX8" fmla="*/ 243490 w 1844463"/>
                  <a:gd name="connsiteY8" fmla="*/ 1927609 h 2049286"/>
                  <a:gd name="connsiteX9" fmla="*/ 450186 w 1844463"/>
                  <a:gd name="connsiteY9" fmla="*/ 1932722 h 2049286"/>
                  <a:gd name="connsiteX10" fmla="*/ 584573 w 1844463"/>
                  <a:gd name="connsiteY10" fmla="*/ 1814402 h 2049286"/>
                  <a:gd name="connsiteX11" fmla="*/ 723709 w 1844463"/>
                  <a:gd name="connsiteY11" fmla="*/ 1650434 h 2049286"/>
                  <a:gd name="connsiteX12" fmla="*/ 879278 w 1844463"/>
                  <a:gd name="connsiteY12" fmla="*/ 1530653 h 2049286"/>
                  <a:gd name="connsiteX13" fmla="*/ 1147690 w 1844463"/>
                  <a:gd name="connsiteY13" fmla="*/ 1548182 h 2049286"/>
                  <a:gd name="connsiteX14" fmla="*/ 1277330 w 1844463"/>
                  <a:gd name="connsiteY14" fmla="*/ 1656277 h 2049286"/>
                  <a:gd name="connsiteX15" fmla="*/ 1401129 w 1844463"/>
                  <a:gd name="connsiteY15" fmla="*/ 1806733 h 2049286"/>
                  <a:gd name="connsiteX16" fmla="*/ 1548663 w 1844463"/>
                  <a:gd name="connsiteY16" fmla="*/ 1934913 h 2049286"/>
                  <a:gd name="connsiteX17" fmla="*/ 1608188 w 1844463"/>
                  <a:gd name="connsiteY17" fmla="*/ 1954633 h 2049286"/>
                  <a:gd name="connsiteX18" fmla="*/ 1719935 w 1844463"/>
                  <a:gd name="connsiteY18" fmla="*/ 1906794 h 2049286"/>
                  <a:gd name="connsiteX19" fmla="*/ 1758645 w 1844463"/>
                  <a:gd name="connsiteY19" fmla="*/ 1810750 h 2049286"/>
                  <a:gd name="connsiteX20" fmla="*/ 1775809 w 1844463"/>
                  <a:gd name="connsiteY20" fmla="*/ 1800890 h 2049286"/>
                  <a:gd name="connsiteX21" fmla="*/ 1844463 w 1844463"/>
                  <a:gd name="connsiteY21" fmla="*/ 1799429 h 2049286"/>
                  <a:gd name="connsiteX22" fmla="*/ 1750611 w 1844463"/>
                  <a:gd name="connsiteY22" fmla="*/ 1996265 h 2049286"/>
                  <a:gd name="connsiteX23" fmla="*/ 1535516 w 1844463"/>
                  <a:gd name="connsiteY23" fmla="*/ 2022192 h 2049286"/>
                  <a:gd name="connsiteX24" fmla="*/ 1374469 w 1844463"/>
                  <a:gd name="connsiteY24" fmla="*/ 1903142 h 2049286"/>
                  <a:gd name="connsiteX25" fmla="*/ 1231317 w 1844463"/>
                  <a:gd name="connsiteY25" fmla="*/ 1735157 h 2049286"/>
                  <a:gd name="connsiteX26" fmla="*/ 1123222 w 1844463"/>
                  <a:gd name="connsiteY26" fmla="*/ 1636557 h 2049286"/>
                  <a:gd name="connsiteX27" fmla="*/ 864671 w 1844463"/>
                  <a:gd name="connsiteY27" fmla="*/ 1647878 h 2049286"/>
                  <a:gd name="connsiteX28" fmla="*/ 729187 w 1844463"/>
                  <a:gd name="connsiteY28" fmla="*/ 1789569 h 2049286"/>
                  <a:gd name="connsiteX29" fmla="*/ 597355 w 1844463"/>
                  <a:gd name="connsiteY29" fmla="*/ 1938930 h 2049286"/>
                  <a:gd name="connsiteX30" fmla="*/ 375322 w 1844463"/>
                  <a:gd name="connsiteY30" fmla="*/ 2047390 h 2049286"/>
                  <a:gd name="connsiteX31" fmla="*/ 94130 w 1844463"/>
                  <a:gd name="connsiteY31" fmla="*/ 1918115 h 2049286"/>
                  <a:gd name="connsiteX32" fmla="*/ 5024 w 1844463"/>
                  <a:gd name="connsiteY32" fmla="*/ 1675632 h 2049286"/>
                  <a:gd name="connsiteX33" fmla="*/ 57246 w 1844463"/>
                  <a:gd name="connsiteY33" fmla="*/ 1317019 h 2049286"/>
                  <a:gd name="connsiteX34" fmla="*/ 251889 w 1844463"/>
                  <a:gd name="connsiteY34" fmla="*/ 940148 h 2049286"/>
                  <a:gd name="connsiteX35" fmla="*/ 437038 w 1844463"/>
                  <a:gd name="connsiteY35" fmla="*/ 648000 h 2049286"/>
                  <a:gd name="connsiteX36" fmla="*/ 569236 w 1844463"/>
                  <a:gd name="connsiteY36" fmla="*/ 329923 h 2049286"/>
                  <a:gd name="connsiteX37" fmla="*/ 578320 w 1844463"/>
                  <a:gd name="connsiteY37" fmla="*/ 206125 h 2049286"/>
                  <a:gd name="connsiteX38" fmla="*/ 494402 w 1844463"/>
                  <a:gd name="connsiteY38" fmla="*/ 119270 h 2049286"/>
                  <a:gd name="connsiteX0" fmla="*/ 494402 w 1844463"/>
                  <a:gd name="connsiteY0" fmla="*/ 119270 h 2049286"/>
                  <a:gd name="connsiteX1" fmla="*/ 492766 w 1844463"/>
                  <a:gd name="connsiteY1" fmla="*/ 2 h 2049286"/>
                  <a:gd name="connsiteX2" fmla="*/ 664434 w 1844463"/>
                  <a:gd name="connsiteY2" fmla="*/ 192532 h 2049286"/>
                  <a:gd name="connsiteX3" fmla="*/ 623283 w 1844463"/>
                  <a:gd name="connsiteY3" fmla="*/ 444591 h 2049286"/>
                  <a:gd name="connsiteX4" fmla="*/ 462236 w 1844463"/>
                  <a:gd name="connsiteY4" fmla="*/ 773259 h 2049286"/>
                  <a:gd name="connsiteX5" fmla="*/ 282200 w 1844463"/>
                  <a:gd name="connsiteY5" fmla="*/ 1046052 h 2049286"/>
                  <a:gd name="connsiteX6" fmla="*/ 98511 w 1844463"/>
                  <a:gd name="connsiteY6" fmla="*/ 1450312 h 2049286"/>
                  <a:gd name="connsiteX7" fmla="*/ 112754 w 1844463"/>
                  <a:gd name="connsiteY7" fmla="*/ 1759990 h 2049286"/>
                  <a:gd name="connsiteX8" fmla="*/ 243490 w 1844463"/>
                  <a:gd name="connsiteY8" fmla="*/ 1927609 h 2049286"/>
                  <a:gd name="connsiteX9" fmla="*/ 450186 w 1844463"/>
                  <a:gd name="connsiteY9" fmla="*/ 1932722 h 2049286"/>
                  <a:gd name="connsiteX10" fmla="*/ 584573 w 1844463"/>
                  <a:gd name="connsiteY10" fmla="*/ 1814402 h 2049286"/>
                  <a:gd name="connsiteX11" fmla="*/ 723709 w 1844463"/>
                  <a:gd name="connsiteY11" fmla="*/ 1650434 h 2049286"/>
                  <a:gd name="connsiteX12" fmla="*/ 879278 w 1844463"/>
                  <a:gd name="connsiteY12" fmla="*/ 1530653 h 2049286"/>
                  <a:gd name="connsiteX13" fmla="*/ 1147690 w 1844463"/>
                  <a:gd name="connsiteY13" fmla="*/ 1548182 h 2049286"/>
                  <a:gd name="connsiteX14" fmla="*/ 1277330 w 1844463"/>
                  <a:gd name="connsiteY14" fmla="*/ 1656277 h 2049286"/>
                  <a:gd name="connsiteX15" fmla="*/ 1401129 w 1844463"/>
                  <a:gd name="connsiteY15" fmla="*/ 1806733 h 2049286"/>
                  <a:gd name="connsiteX16" fmla="*/ 1548663 w 1844463"/>
                  <a:gd name="connsiteY16" fmla="*/ 1934913 h 2049286"/>
                  <a:gd name="connsiteX17" fmla="*/ 1608188 w 1844463"/>
                  <a:gd name="connsiteY17" fmla="*/ 1954633 h 2049286"/>
                  <a:gd name="connsiteX18" fmla="*/ 1719935 w 1844463"/>
                  <a:gd name="connsiteY18" fmla="*/ 1906794 h 2049286"/>
                  <a:gd name="connsiteX19" fmla="*/ 1758645 w 1844463"/>
                  <a:gd name="connsiteY19" fmla="*/ 1810750 h 2049286"/>
                  <a:gd name="connsiteX20" fmla="*/ 1775809 w 1844463"/>
                  <a:gd name="connsiteY20" fmla="*/ 1800890 h 2049286"/>
                  <a:gd name="connsiteX21" fmla="*/ 1844463 w 1844463"/>
                  <a:gd name="connsiteY21" fmla="*/ 1799429 h 2049286"/>
                  <a:gd name="connsiteX22" fmla="*/ 1750611 w 1844463"/>
                  <a:gd name="connsiteY22" fmla="*/ 1996265 h 2049286"/>
                  <a:gd name="connsiteX23" fmla="*/ 1535516 w 1844463"/>
                  <a:gd name="connsiteY23" fmla="*/ 2022192 h 2049286"/>
                  <a:gd name="connsiteX24" fmla="*/ 1374469 w 1844463"/>
                  <a:gd name="connsiteY24" fmla="*/ 1903142 h 2049286"/>
                  <a:gd name="connsiteX25" fmla="*/ 1231317 w 1844463"/>
                  <a:gd name="connsiteY25" fmla="*/ 1735157 h 2049286"/>
                  <a:gd name="connsiteX26" fmla="*/ 1123222 w 1844463"/>
                  <a:gd name="connsiteY26" fmla="*/ 1636557 h 2049286"/>
                  <a:gd name="connsiteX27" fmla="*/ 864671 w 1844463"/>
                  <a:gd name="connsiteY27" fmla="*/ 1647878 h 2049286"/>
                  <a:gd name="connsiteX28" fmla="*/ 729187 w 1844463"/>
                  <a:gd name="connsiteY28" fmla="*/ 1789569 h 2049286"/>
                  <a:gd name="connsiteX29" fmla="*/ 597355 w 1844463"/>
                  <a:gd name="connsiteY29" fmla="*/ 1938930 h 2049286"/>
                  <a:gd name="connsiteX30" fmla="*/ 375322 w 1844463"/>
                  <a:gd name="connsiteY30" fmla="*/ 2047390 h 2049286"/>
                  <a:gd name="connsiteX31" fmla="*/ 94130 w 1844463"/>
                  <a:gd name="connsiteY31" fmla="*/ 1918115 h 2049286"/>
                  <a:gd name="connsiteX32" fmla="*/ 5024 w 1844463"/>
                  <a:gd name="connsiteY32" fmla="*/ 1675632 h 2049286"/>
                  <a:gd name="connsiteX33" fmla="*/ 57246 w 1844463"/>
                  <a:gd name="connsiteY33" fmla="*/ 1317019 h 2049286"/>
                  <a:gd name="connsiteX34" fmla="*/ 251889 w 1844463"/>
                  <a:gd name="connsiteY34" fmla="*/ 940148 h 2049286"/>
                  <a:gd name="connsiteX35" fmla="*/ 437038 w 1844463"/>
                  <a:gd name="connsiteY35" fmla="*/ 648000 h 2049286"/>
                  <a:gd name="connsiteX36" fmla="*/ 569236 w 1844463"/>
                  <a:gd name="connsiteY36" fmla="*/ 329923 h 2049286"/>
                  <a:gd name="connsiteX37" fmla="*/ 578320 w 1844463"/>
                  <a:gd name="connsiteY37" fmla="*/ 206125 h 2049286"/>
                  <a:gd name="connsiteX38" fmla="*/ 494402 w 1844463"/>
                  <a:gd name="connsiteY38" fmla="*/ 119270 h 2049286"/>
                  <a:gd name="connsiteX0" fmla="*/ 500933 w 1844463"/>
                  <a:gd name="connsiteY0" fmla="*/ 99676 h 2049286"/>
                  <a:gd name="connsiteX1" fmla="*/ 492766 w 1844463"/>
                  <a:gd name="connsiteY1" fmla="*/ 2 h 2049286"/>
                  <a:gd name="connsiteX2" fmla="*/ 664434 w 1844463"/>
                  <a:gd name="connsiteY2" fmla="*/ 192532 h 2049286"/>
                  <a:gd name="connsiteX3" fmla="*/ 623283 w 1844463"/>
                  <a:gd name="connsiteY3" fmla="*/ 444591 h 2049286"/>
                  <a:gd name="connsiteX4" fmla="*/ 462236 w 1844463"/>
                  <a:gd name="connsiteY4" fmla="*/ 773259 h 2049286"/>
                  <a:gd name="connsiteX5" fmla="*/ 282200 w 1844463"/>
                  <a:gd name="connsiteY5" fmla="*/ 1046052 h 2049286"/>
                  <a:gd name="connsiteX6" fmla="*/ 98511 w 1844463"/>
                  <a:gd name="connsiteY6" fmla="*/ 1450312 h 2049286"/>
                  <a:gd name="connsiteX7" fmla="*/ 112754 w 1844463"/>
                  <a:gd name="connsiteY7" fmla="*/ 1759990 h 2049286"/>
                  <a:gd name="connsiteX8" fmla="*/ 243490 w 1844463"/>
                  <a:gd name="connsiteY8" fmla="*/ 1927609 h 2049286"/>
                  <a:gd name="connsiteX9" fmla="*/ 450186 w 1844463"/>
                  <a:gd name="connsiteY9" fmla="*/ 1932722 h 2049286"/>
                  <a:gd name="connsiteX10" fmla="*/ 584573 w 1844463"/>
                  <a:gd name="connsiteY10" fmla="*/ 1814402 h 2049286"/>
                  <a:gd name="connsiteX11" fmla="*/ 723709 w 1844463"/>
                  <a:gd name="connsiteY11" fmla="*/ 1650434 h 2049286"/>
                  <a:gd name="connsiteX12" fmla="*/ 879278 w 1844463"/>
                  <a:gd name="connsiteY12" fmla="*/ 1530653 h 2049286"/>
                  <a:gd name="connsiteX13" fmla="*/ 1147690 w 1844463"/>
                  <a:gd name="connsiteY13" fmla="*/ 1548182 h 2049286"/>
                  <a:gd name="connsiteX14" fmla="*/ 1277330 w 1844463"/>
                  <a:gd name="connsiteY14" fmla="*/ 1656277 h 2049286"/>
                  <a:gd name="connsiteX15" fmla="*/ 1401129 w 1844463"/>
                  <a:gd name="connsiteY15" fmla="*/ 1806733 h 2049286"/>
                  <a:gd name="connsiteX16" fmla="*/ 1548663 w 1844463"/>
                  <a:gd name="connsiteY16" fmla="*/ 1934913 h 2049286"/>
                  <a:gd name="connsiteX17" fmla="*/ 1608188 w 1844463"/>
                  <a:gd name="connsiteY17" fmla="*/ 1954633 h 2049286"/>
                  <a:gd name="connsiteX18" fmla="*/ 1719935 w 1844463"/>
                  <a:gd name="connsiteY18" fmla="*/ 1906794 h 2049286"/>
                  <a:gd name="connsiteX19" fmla="*/ 1758645 w 1844463"/>
                  <a:gd name="connsiteY19" fmla="*/ 1810750 h 2049286"/>
                  <a:gd name="connsiteX20" fmla="*/ 1775809 w 1844463"/>
                  <a:gd name="connsiteY20" fmla="*/ 1800890 h 2049286"/>
                  <a:gd name="connsiteX21" fmla="*/ 1844463 w 1844463"/>
                  <a:gd name="connsiteY21" fmla="*/ 1799429 h 2049286"/>
                  <a:gd name="connsiteX22" fmla="*/ 1750611 w 1844463"/>
                  <a:gd name="connsiteY22" fmla="*/ 1996265 h 2049286"/>
                  <a:gd name="connsiteX23" fmla="*/ 1535516 w 1844463"/>
                  <a:gd name="connsiteY23" fmla="*/ 2022192 h 2049286"/>
                  <a:gd name="connsiteX24" fmla="*/ 1374469 w 1844463"/>
                  <a:gd name="connsiteY24" fmla="*/ 1903142 h 2049286"/>
                  <a:gd name="connsiteX25" fmla="*/ 1231317 w 1844463"/>
                  <a:gd name="connsiteY25" fmla="*/ 1735157 h 2049286"/>
                  <a:gd name="connsiteX26" fmla="*/ 1123222 w 1844463"/>
                  <a:gd name="connsiteY26" fmla="*/ 1636557 h 2049286"/>
                  <a:gd name="connsiteX27" fmla="*/ 864671 w 1844463"/>
                  <a:gd name="connsiteY27" fmla="*/ 1647878 h 2049286"/>
                  <a:gd name="connsiteX28" fmla="*/ 729187 w 1844463"/>
                  <a:gd name="connsiteY28" fmla="*/ 1789569 h 2049286"/>
                  <a:gd name="connsiteX29" fmla="*/ 597355 w 1844463"/>
                  <a:gd name="connsiteY29" fmla="*/ 1938930 h 2049286"/>
                  <a:gd name="connsiteX30" fmla="*/ 375322 w 1844463"/>
                  <a:gd name="connsiteY30" fmla="*/ 2047390 h 2049286"/>
                  <a:gd name="connsiteX31" fmla="*/ 94130 w 1844463"/>
                  <a:gd name="connsiteY31" fmla="*/ 1918115 h 2049286"/>
                  <a:gd name="connsiteX32" fmla="*/ 5024 w 1844463"/>
                  <a:gd name="connsiteY32" fmla="*/ 1675632 h 2049286"/>
                  <a:gd name="connsiteX33" fmla="*/ 57246 w 1844463"/>
                  <a:gd name="connsiteY33" fmla="*/ 1317019 h 2049286"/>
                  <a:gd name="connsiteX34" fmla="*/ 251889 w 1844463"/>
                  <a:gd name="connsiteY34" fmla="*/ 940148 h 2049286"/>
                  <a:gd name="connsiteX35" fmla="*/ 437038 w 1844463"/>
                  <a:gd name="connsiteY35" fmla="*/ 648000 h 2049286"/>
                  <a:gd name="connsiteX36" fmla="*/ 569236 w 1844463"/>
                  <a:gd name="connsiteY36" fmla="*/ 329923 h 2049286"/>
                  <a:gd name="connsiteX37" fmla="*/ 578320 w 1844463"/>
                  <a:gd name="connsiteY37" fmla="*/ 206125 h 2049286"/>
                  <a:gd name="connsiteX38" fmla="*/ 500933 w 1844463"/>
                  <a:gd name="connsiteY38" fmla="*/ 99676 h 2049286"/>
                  <a:gd name="connsiteX0" fmla="*/ 500933 w 1844463"/>
                  <a:gd name="connsiteY0" fmla="*/ 99676 h 2049286"/>
                  <a:gd name="connsiteX1" fmla="*/ 492766 w 1844463"/>
                  <a:gd name="connsiteY1" fmla="*/ 2 h 2049286"/>
                  <a:gd name="connsiteX2" fmla="*/ 664434 w 1844463"/>
                  <a:gd name="connsiteY2" fmla="*/ 192532 h 2049286"/>
                  <a:gd name="connsiteX3" fmla="*/ 623283 w 1844463"/>
                  <a:gd name="connsiteY3" fmla="*/ 444591 h 2049286"/>
                  <a:gd name="connsiteX4" fmla="*/ 462236 w 1844463"/>
                  <a:gd name="connsiteY4" fmla="*/ 773259 h 2049286"/>
                  <a:gd name="connsiteX5" fmla="*/ 282200 w 1844463"/>
                  <a:gd name="connsiteY5" fmla="*/ 1046052 h 2049286"/>
                  <a:gd name="connsiteX6" fmla="*/ 98511 w 1844463"/>
                  <a:gd name="connsiteY6" fmla="*/ 1450312 h 2049286"/>
                  <a:gd name="connsiteX7" fmla="*/ 112754 w 1844463"/>
                  <a:gd name="connsiteY7" fmla="*/ 1759990 h 2049286"/>
                  <a:gd name="connsiteX8" fmla="*/ 243490 w 1844463"/>
                  <a:gd name="connsiteY8" fmla="*/ 1927609 h 2049286"/>
                  <a:gd name="connsiteX9" fmla="*/ 450186 w 1844463"/>
                  <a:gd name="connsiteY9" fmla="*/ 1932722 h 2049286"/>
                  <a:gd name="connsiteX10" fmla="*/ 584573 w 1844463"/>
                  <a:gd name="connsiteY10" fmla="*/ 1814402 h 2049286"/>
                  <a:gd name="connsiteX11" fmla="*/ 723709 w 1844463"/>
                  <a:gd name="connsiteY11" fmla="*/ 1650434 h 2049286"/>
                  <a:gd name="connsiteX12" fmla="*/ 879278 w 1844463"/>
                  <a:gd name="connsiteY12" fmla="*/ 1530653 h 2049286"/>
                  <a:gd name="connsiteX13" fmla="*/ 1147690 w 1844463"/>
                  <a:gd name="connsiteY13" fmla="*/ 1548182 h 2049286"/>
                  <a:gd name="connsiteX14" fmla="*/ 1277330 w 1844463"/>
                  <a:gd name="connsiteY14" fmla="*/ 1656277 h 2049286"/>
                  <a:gd name="connsiteX15" fmla="*/ 1401129 w 1844463"/>
                  <a:gd name="connsiteY15" fmla="*/ 1806733 h 2049286"/>
                  <a:gd name="connsiteX16" fmla="*/ 1548663 w 1844463"/>
                  <a:gd name="connsiteY16" fmla="*/ 1934913 h 2049286"/>
                  <a:gd name="connsiteX17" fmla="*/ 1608188 w 1844463"/>
                  <a:gd name="connsiteY17" fmla="*/ 1954633 h 2049286"/>
                  <a:gd name="connsiteX18" fmla="*/ 1719935 w 1844463"/>
                  <a:gd name="connsiteY18" fmla="*/ 1906794 h 2049286"/>
                  <a:gd name="connsiteX19" fmla="*/ 1758645 w 1844463"/>
                  <a:gd name="connsiteY19" fmla="*/ 1810750 h 2049286"/>
                  <a:gd name="connsiteX20" fmla="*/ 1775809 w 1844463"/>
                  <a:gd name="connsiteY20" fmla="*/ 1800890 h 2049286"/>
                  <a:gd name="connsiteX21" fmla="*/ 1844463 w 1844463"/>
                  <a:gd name="connsiteY21" fmla="*/ 1799429 h 2049286"/>
                  <a:gd name="connsiteX22" fmla="*/ 1750611 w 1844463"/>
                  <a:gd name="connsiteY22" fmla="*/ 1996265 h 2049286"/>
                  <a:gd name="connsiteX23" fmla="*/ 1535516 w 1844463"/>
                  <a:gd name="connsiteY23" fmla="*/ 2022192 h 2049286"/>
                  <a:gd name="connsiteX24" fmla="*/ 1374469 w 1844463"/>
                  <a:gd name="connsiteY24" fmla="*/ 1903142 h 2049286"/>
                  <a:gd name="connsiteX25" fmla="*/ 1231317 w 1844463"/>
                  <a:gd name="connsiteY25" fmla="*/ 1735157 h 2049286"/>
                  <a:gd name="connsiteX26" fmla="*/ 1123222 w 1844463"/>
                  <a:gd name="connsiteY26" fmla="*/ 1636557 h 2049286"/>
                  <a:gd name="connsiteX27" fmla="*/ 864671 w 1844463"/>
                  <a:gd name="connsiteY27" fmla="*/ 1647878 h 2049286"/>
                  <a:gd name="connsiteX28" fmla="*/ 729187 w 1844463"/>
                  <a:gd name="connsiteY28" fmla="*/ 1789569 h 2049286"/>
                  <a:gd name="connsiteX29" fmla="*/ 597355 w 1844463"/>
                  <a:gd name="connsiteY29" fmla="*/ 1938930 h 2049286"/>
                  <a:gd name="connsiteX30" fmla="*/ 375322 w 1844463"/>
                  <a:gd name="connsiteY30" fmla="*/ 2047390 h 2049286"/>
                  <a:gd name="connsiteX31" fmla="*/ 94130 w 1844463"/>
                  <a:gd name="connsiteY31" fmla="*/ 1918115 h 2049286"/>
                  <a:gd name="connsiteX32" fmla="*/ 5024 w 1844463"/>
                  <a:gd name="connsiteY32" fmla="*/ 1675632 h 2049286"/>
                  <a:gd name="connsiteX33" fmla="*/ 57246 w 1844463"/>
                  <a:gd name="connsiteY33" fmla="*/ 1317019 h 2049286"/>
                  <a:gd name="connsiteX34" fmla="*/ 251889 w 1844463"/>
                  <a:gd name="connsiteY34" fmla="*/ 940148 h 2049286"/>
                  <a:gd name="connsiteX35" fmla="*/ 437038 w 1844463"/>
                  <a:gd name="connsiteY35" fmla="*/ 648000 h 2049286"/>
                  <a:gd name="connsiteX36" fmla="*/ 569236 w 1844463"/>
                  <a:gd name="connsiteY36" fmla="*/ 329923 h 2049286"/>
                  <a:gd name="connsiteX37" fmla="*/ 578320 w 1844463"/>
                  <a:gd name="connsiteY37" fmla="*/ 206125 h 2049286"/>
                  <a:gd name="connsiteX38" fmla="*/ 500933 w 1844463"/>
                  <a:gd name="connsiteY38" fmla="*/ 99676 h 2049286"/>
                  <a:gd name="connsiteX0" fmla="*/ 500933 w 1844463"/>
                  <a:gd name="connsiteY0" fmla="*/ 99677 h 2049287"/>
                  <a:gd name="connsiteX1" fmla="*/ 492766 w 1844463"/>
                  <a:gd name="connsiteY1" fmla="*/ 3 h 2049287"/>
                  <a:gd name="connsiteX2" fmla="*/ 664434 w 1844463"/>
                  <a:gd name="connsiteY2" fmla="*/ 192533 h 2049287"/>
                  <a:gd name="connsiteX3" fmla="*/ 623283 w 1844463"/>
                  <a:gd name="connsiteY3" fmla="*/ 444592 h 2049287"/>
                  <a:gd name="connsiteX4" fmla="*/ 462236 w 1844463"/>
                  <a:gd name="connsiteY4" fmla="*/ 773260 h 2049287"/>
                  <a:gd name="connsiteX5" fmla="*/ 282200 w 1844463"/>
                  <a:gd name="connsiteY5" fmla="*/ 1046053 h 2049287"/>
                  <a:gd name="connsiteX6" fmla="*/ 98511 w 1844463"/>
                  <a:gd name="connsiteY6" fmla="*/ 1450313 h 2049287"/>
                  <a:gd name="connsiteX7" fmla="*/ 112754 w 1844463"/>
                  <a:gd name="connsiteY7" fmla="*/ 1759991 h 2049287"/>
                  <a:gd name="connsiteX8" fmla="*/ 243490 w 1844463"/>
                  <a:gd name="connsiteY8" fmla="*/ 1927610 h 2049287"/>
                  <a:gd name="connsiteX9" fmla="*/ 450186 w 1844463"/>
                  <a:gd name="connsiteY9" fmla="*/ 1932723 h 2049287"/>
                  <a:gd name="connsiteX10" fmla="*/ 584573 w 1844463"/>
                  <a:gd name="connsiteY10" fmla="*/ 1814403 h 2049287"/>
                  <a:gd name="connsiteX11" fmla="*/ 723709 w 1844463"/>
                  <a:gd name="connsiteY11" fmla="*/ 1650435 h 2049287"/>
                  <a:gd name="connsiteX12" fmla="*/ 879278 w 1844463"/>
                  <a:gd name="connsiteY12" fmla="*/ 1530654 h 2049287"/>
                  <a:gd name="connsiteX13" fmla="*/ 1147690 w 1844463"/>
                  <a:gd name="connsiteY13" fmla="*/ 1548183 h 2049287"/>
                  <a:gd name="connsiteX14" fmla="*/ 1277330 w 1844463"/>
                  <a:gd name="connsiteY14" fmla="*/ 1656278 h 2049287"/>
                  <a:gd name="connsiteX15" fmla="*/ 1401129 w 1844463"/>
                  <a:gd name="connsiteY15" fmla="*/ 1806734 h 2049287"/>
                  <a:gd name="connsiteX16" fmla="*/ 1548663 w 1844463"/>
                  <a:gd name="connsiteY16" fmla="*/ 1934914 h 2049287"/>
                  <a:gd name="connsiteX17" fmla="*/ 1608188 w 1844463"/>
                  <a:gd name="connsiteY17" fmla="*/ 1954634 h 2049287"/>
                  <a:gd name="connsiteX18" fmla="*/ 1719935 w 1844463"/>
                  <a:gd name="connsiteY18" fmla="*/ 1906795 h 2049287"/>
                  <a:gd name="connsiteX19" fmla="*/ 1758645 w 1844463"/>
                  <a:gd name="connsiteY19" fmla="*/ 1810751 h 2049287"/>
                  <a:gd name="connsiteX20" fmla="*/ 1775809 w 1844463"/>
                  <a:gd name="connsiteY20" fmla="*/ 1800891 h 2049287"/>
                  <a:gd name="connsiteX21" fmla="*/ 1844463 w 1844463"/>
                  <a:gd name="connsiteY21" fmla="*/ 1799430 h 2049287"/>
                  <a:gd name="connsiteX22" fmla="*/ 1750611 w 1844463"/>
                  <a:gd name="connsiteY22" fmla="*/ 1996266 h 2049287"/>
                  <a:gd name="connsiteX23" fmla="*/ 1535516 w 1844463"/>
                  <a:gd name="connsiteY23" fmla="*/ 2022193 h 2049287"/>
                  <a:gd name="connsiteX24" fmla="*/ 1374469 w 1844463"/>
                  <a:gd name="connsiteY24" fmla="*/ 1903143 h 2049287"/>
                  <a:gd name="connsiteX25" fmla="*/ 1231317 w 1844463"/>
                  <a:gd name="connsiteY25" fmla="*/ 1735158 h 2049287"/>
                  <a:gd name="connsiteX26" fmla="*/ 1123222 w 1844463"/>
                  <a:gd name="connsiteY26" fmla="*/ 1636558 h 2049287"/>
                  <a:gd name="connsiteX27" fmla="*/ 864671 w 1844463"/>
                  <a:gd name="connsiteY27" fmla="*/ 1647879 h 2049287"/>
                  <a:gd name="connsiteX28" fmla="*/ 729187 w 1844463"/>
                  <a:gd name="connsiteY28" fmla="*/ 1789570 h 2049287"/>
                  <a:gd name="connsiteX29" fmla="*/ 597355 w 1844463"/>
                  <a:gd name="connsiteY29" fmla="*/ 1938931 h 2049287"/>
                  <a:gd name="connsiteX30" fmla="*/ 375322 w 1844463"/>
                  <a:gd name="connsiteY30" fmla="*/ 2047391 h 2049287"/>
                  <a:gd name="connsiteX31" fmla="*/ 94130 w 1844463"/>
                  <a:gd name="connsiteY31" fmla="*/ 1918116 h 2049287"/>
                  <a:gd name="connsiteX32" fmla="*/ 5024 w 1844463"/>
                  <a:gd name="connsiteY32" fmla="*/ 1675633 h 2049287"/>
                  <a:gd name="connsiteX33" fmla="*/ 57246 w 1844463"/>
                  <a:gd name="connsiteY33" fmla="*/ 1317020 h 2049287"/>
                  <a:gd name="connsiteX34" fmla="*/ 251889 w 1844463"/>
                  <a:gd name="connsiteY34" fmla="*/ 940149 h 2049287"/>
                  <a:gd name="connsiteX35" fmla="*/ 437038 w 1844463"/>
                  <a:gd name="connsiteY35" fmla="*/ 648001 h 2049287"/>
                  <a:gd name="connsiteX36" fmla="*/ 569236 w 1844463"/>
                  <a:gd name="connsiteY36" fmla="*/ 329924 h 2049287"/>
                  <a:gd name="connsiteX37" fmla="*/ 578320 w 1844463"/>
                  <a:gd name="connsiteY37" fmla="*/ 206126 h 2049287"/>
                  <a:gd name="connsiteX38" fmla="*/ 500933 w 1844463"/>
                  <a:gd name="connsiteY38" fmla="*/ 99677 h 2049287"/>
                  <a:gd name="connsiteX0" fmla="*/ 494402 w 1844463"/>
                  <a:gd name="connsiteY0" fmla="*/ 89880 h 2049287"/>
                  <a:gd name="connsiteX1" fmla="*/ 492766 w 1844463"/>
                  <a:gd name="connsiteY1" fmla="*/ 3 h 2049287"/>
                  <a:gd name="connsiteX2" fmla="*/ 664434 w 1844463"/>
                  <a:gd name="connsiteY2" fmla="*/ 192533 h 2049287"/>
                  <a:gd name="connsiteX3" fmla="*/ 623283 w 1844463"/>
                  <a:gd name="connsiteY3" fmla="*/ 444592 h 2049287"/>
                  <a:gd name="connsiteX4" fmla="*/ 462236 w 1844463"/>
                  <a:gd name="connsiteY4" fmla="*/ 773260 h 2049287"/>
                  <a:gd name="connsiteX5" fmla="*/ 282200 w 1844463"/>
                  <a:gd name="connsiteY5" fmla="*/ 1046053 h 2049287"/>
                  <a:gd name="connsiteX6" fmla="*/ 98511 w 1844463"/>
                  <a:gd name="connsiteY6" fmla="*/ 1450313 h 2049287"/>
                  <a:gd name="connsiteX7" fmla="*/ 112754 w 1844463"/>
                  <a:gd name="connsiteY7" fmla="*/ 1759991 h 2049287"/>
                  <a:gd name="connsiteX8" fmla="*/ 243490 w 1844463"/>
                  <a:gd name="connsiteY8" fmla="*/ 1927610 h 2049287"/>
                  <a:gd name="connsiteX9" fmla="*/ 450186 w 1844463"/>
                  <a:gd name="connsiteY9" fmla="*/ 1932723 h 2049287"/>
                  <a:gd name="connsiteX10" fmla="*/ 584573 w 1844463"/>
                  <a:gd name="connsiteY10" fmla="*/ 1814403 h 2049287"/>
                  <a:gd name="connsiteX11" fmla="*/ 723709 w 1844463"/>
                  <a:gd name="connsiteY11" fmla="*/ 1650435 h 2049287"/>
                  <a:gd name="connsiteX12" fmla="*/ 879278 w 1844463"/>
                  <a:gd name="connsiteY12" fmla="*/ 1530654 h 2049287"/>
                  <a:gd name="connsiteX13" fmla="*/ 1147690 w 1844463"/>
                  <a:gd name="connsiteY13" fmla="*/ 1548183 h 2049287"/>
                  <a:gd name="connsiteX14" fmla="*/ 1277330 w 1844463"/>
                  <a:gd name="connsiteY14" fmla="*/ 1656278 h 2049287"/>
                  <a:gd name="connsiteX15" fmla="*/ 1401129 w 1844463"/>
                  <a:gd name="connsiteY15" fmla="*/ 1806734 h 2049287"/>
                  <a:gd name="connsiteX16" fmla="*/ 1548663 w 1844463"/>
                  <a:gd name="connsiteY16" fmla="*/ 1934914 h 2049287"/>
                  <a:gd name="connsiteX17" fmla="*/ 1608188 w 1844463"/>
                  <a:gd name="connsiteY17" fmla="*/ 1954634 h 2049287"/>
                  <a:gd name="connsiteX18" fmla="*/ 1719935 w 1844463"/>
                  <a:gd name="connsiteY18" fmla="*/ 1906795 h 2049287"/>
                  <a:gd name="connsiteX19" fmla="*/ 1758645 w 1844463"/>
                  <a:gd name="connsiteY19" fmla="*/ 1810751 h 2049287"/>
                  <a:gd name="connsiteX20" fmla="*/ 1775809 w 1844463"/>
                  <a:gd name="connsiteY20" fmla="*/ 1800891 h 2049287"/>
                  <a:gd name="connsiteX21" fmla="*/ 1844463 w 1844463"/>
                  <a:gd name="connsiteY21" fmla="*/ 1799430 h 2049287"/>
                  <a:gd name="connsiteX22" fmla="*/ 1750611 w 1844463"/>
                  <a:gd name="connsiteY22" fmla="*/ 1996266 h 2049287"/>
                  <a:gd name="connsiteX23" fmla="*/ 1535516 w 1844463"/>
                  <a:gd name="connsiteY23" fmla="*/ 2022193 h 2049287"/>
                  <a:gd name="connsiteX24" fmla="*/ 1374469 w 1844463"/>
                  <a:gd name="connsiteY24" fmla="*/ 1903143 h 2049287"/>
                  <a:gd name="connsiteX25" fmla="*/ 1231317 w 1844463"/>
                  <a:gd name="connsiteY25" fmla="*/ 1735158 h 2049287"/>
                  <a:gd name="connsiteX26" fmla="*/ 1123222 w 1844463"/>
                  <a:gd name="connsiteY26" fmla="*/ 1636558 h 2049287"/>
                  <a:gd name="connsiteX27" fmla="*/ 864671 w 1844463"/>
                  <a:gd name="connsiteY27" fmla="*/ 1647879 h 2049287"/>
                  <a:gd name="connsiteX28" fmla="*/ 729187 w 1844463"/>
                  <a:gd name="connsiteY28" fmla="*/ 1789570 h 2049287"/>
                  <a:gd name="connsiteX29" fmla="*/ 597355 w 1844463"/>
                  <a:gd name="connsiteY29" fmla="*/ 1938931 h 2049287"/>
                  <a:gd name="connsiteX30" fmla="*/ 375322 w 1844463"/>
                  <a:gd name="connsiteY30" fmla="*/ 2047391 h 2049287"/>
                  <a:gd name="connsiteX31" fmla="*/ 94130 w 1844463"/>
                  <a:gd name="connsiteY31" fmla="*/ 1918116 h 2049287"/>
                  <a:gd name="connsiteX32" fmla="*/ 5024 w 1844463"/>
                  <a:gd name="connsiteY32" fmla="*/ 1675633 h 2049287"/>
                  <a:gd name="connsiteX33" fmla="*/ 57246 w 1844463"/>
                  <a:gd name="connsiteY33" fmla="*/ 1317020 h 2049287"/>
                  <a:gd name="connsiteX34" fmla="*/ 251889 w 1844463"/>
                  <a:gd name="connsiteY34" fmla="*/ 940149 h 2049287"/>
                  <a:gd name="connsiteX35" fmla="*/ 437038 w 1844463"/>
                  <a:gd name="connsiteY35" fmla="*/ 648001 h 2049287"/>
                  <a:gd name="connsiteX36" fmla="*/ 569236 w 1844463"/>
                  <a:gd name="connsiteY36" fmla="*/ 329924 h 2049287"/>
                  <a:gd name="connsiteX37" fmla="*/ 578320 w 1844463"/>
                  <a:gd name="connsiteY37" fmla="*/ 206126 h 2049287"/>
                  <a:gd name="connsiteX38" fmla="*/ 494402 w 1844463"/>
                  <a:gd name="connsiteY38" fmla="*/ 89880 h 2049287"/>
                  <a:gd name="connsiteX0" fmla="*/ 1124964 w 2475025"/>
                  <a:gd name="connsiteY0" fmla="*/ 252679 h 2212086"/>
                  <a:gd name="connsiteX1" fmla="*/ 0 w 2475025"/>
                  <a:gd name="connsiteY1" fmla="*/ 1 h 2212086"/>
                  <a:gd name="connsiteX2" fmla="*/ 1294996 w 2475025"/>
                  <a:gd name="connsiteY2" fmla="*/ 355332 h 2212086"/>
                  <a:gd name="connsiteX3" fmla="*/ 1253845 w 2475025"/>
                  <a:gd name="connsiteY3" fmla="*/ 607391 h 2212086"/>
                  <a:gd name="connsiteX4" fmla="*/ 1092798 w 2475025"/>
                  <a:gd name="connsiteY4" fmla="*/ 936059 h 2212086"/>
                  <a:gd name="connsiteX5" fmla="*/ 912762 w 2475025"/>
                  <a:gd name="connsiteY5" fmla="*/ 1208852 h 2212086"/>
                  <a:gd name="connsiteX6" fmla="*/ 729073 w 2475025"/>
                  <a:gd name="connsiteY6" fmla="*/ 1613112 h 2212086"/>
                  <a:gd name="connsiteX7" fmla="*/ 743316 w 2475025"/>
                  <a:gd name="connsiteY7" fmla="*/ 1922790 h 2212086"/>
                  <a:gd name="connsiteX8" fmla="*/ 874052 w 2475025"/>
                  <a:gd name="connsiteY8" fmla="*/ 2090409 h 2212086"/>
                  <a:gd name="connsiteX9" fmla="*/ 1080748 w 2475025"/>
                  <a:gd name="connsiteY9" fmla="*/ 2095522 h 2212086"/>
                  <a:gd name="connsiteX10" fmla="*/ 1215135 w 2475025"/>
                  <a:gd name="connsiteY10" fmla="*/ 1977202 h 2212086"/>
                  <a:gd name="connsiteX11" fmla="*/ 1354271 w 2475025"/>
                  <a:gd name="connsiteY11" fmla="*/ 1813234 h 2212086"/>
                  <a:gd name="connsiteX12" fmla="*/ 1509840 w 2475025"/>
                  <a:gd name="connsiteY12" fmla="*/ 1693453 h 2212086"/>
                  <a:gd name="connsiteX13" fmla="*/ 1778252 w 2475025"/>
                  <a:gd name="connsiteY13" fmla="*/ 1710982 h 2212086"/>
                  <a:gd name="connsiteX14" fmla="*/ 1907892 w 2475025"/>
                  <a:gd name="connsiteY14" fmla="*/ 1819077 h 2212086"/>
                  <a:gd name="connsiteX15" fmla="*/ 2031691 w 2475025"/>
                  <a:gd name="connsiteY15" fmla="*/ 1969533 h 2212086"/>
                  <a:gd name="connsiteX16" fmla="*/ 2179225 w 2475025"/>
                  <a:gd name="connsiteY16" fmla="*/ 2097713 h 2212086"/>
                  <a:gd name="connsiteX17" fmla="*/ 2238750 w 2475025"/>
                  <a:gd name="connsiteY17" fmla="*/ 2117433 h 2212086"/>
                  <a:gd name="connsiteX18" fmla="*/ 2350497 w 2475025"/>
                  <a:gd name="connsiteY18" fmla="*/ 2069594 h 2212086"/>
                  <a:gd name="connsiteX19" fmla="*/ 2389207 w 2475025"/>
                  <a:gd name="connsiteY19" fmla="*/ 1973550 h 2212086"/>
                  <a:gd name="connsiteX20" fmla="*/ 2406371 w 2475025"/>
                  <a:gd name="connsiteY20" fmla="*/ 1963690 h 2212086"/>
                  <a:gd name="connsiteX21" fmla="*/ 2475025 w 2475025"/>
                  <a:gd name="connsiteY21" fmla="*/ 1962229 h 2212086"/>
                  <a:gd name="connsiteX22" fmla="*/ 2381173 w 2475025"/>
                  <a:gd name="connsiteY22" fmla="*/ 2159065 h 2212086"/>
                  <a:gd name="connsiteX23" fmla="*/ 2166078 w 2475025"/>
                  <a:gd name="connsiteY23" fmla="*/ 2184992 h 2212086"/>
                  <a:gd name="connsiteX24" fmla="*/ 2005031 w 2475025"/>
                  <a:gd name="connsiteY24" fmla="*/ 2065942 h 2212086"/>
                  <a:gd name="connsiteX25" fmla="*/ 1861879 w 2475025"/>
                  <a:gd name="connsiteY25" fmla="*/ 1897957 h 2212086"/>
                  <a:gd name="connsiteX26" fmla="*/ 1753784 w 2475025"/>
                  <a:gd name="connsiteY26" fmla="*/ 1799357 h 2212086"/>
                  <a:gd name="connsiteX27" fmla="*/ 1495233 w 2475025"/>
                  <a:gd name="connsiteY27" fmla="*/ 1810678 h 2212086"/>
                  <a:gd name="connsiteX28" fmla="*/ 1359749 w 2475025"/>
                  <a:gd name="connsiteY28" fmla="*/ 1952369 h 2212086"/>
                  <a:gd name="connsiteX29" fmla="*/ 1227917 w 2475025"/>
                  <a:gd name="connsiteY29" fmla="*/ 2101730 h 2212086"/>
                  <a:gd name="connsiteX30" fmla="*/ 1005884 w 2475025"/>
                  <a:gd name="connsiteY30" fmla="*/ 2210190 h 2212086"/>
                  <a:gd name="connsiteX31" fmla="*/ 724692 w 2475025"/>
                  <a:gd name="connsiteY31" fmla="*/ 2080915 h 2212086"/>
                  <a:gd name="connsiteX32" fmla="*/ 635586 w 2475025"/>
                  <a:gd name="connsiteY32" fmla="*/ 1838432 h 2212086"/>
                  <a:gd name="connsiteX33" fmla="*/ 687808 w 2475025"/>
                  <a:gd name="connsiteY33" fmla="*/ 1479819 h 2212086"/>
                  <a:gd name="connsiteX34" fmla="*/ 882451 w 2475025"/>
                  <a:gd name="connsiteY34" fmla="*/ 1102948 h 2212086"/>
                  <a:gd name="connsiteX35" fmla="*/ 1067600 w 2475025"/>
                  <a:gd name="connsiteY35" fmla="*/ 810800 h 2212086"/>
                  <a:gd name="connsiteX36" fmla="*/ 1199798 w 2475025"/>
                  <a:gd name="connsiteY36" fmla="*/ 492723 h 2212086"/>
                  <a:gd name="connsiteX37" fmla="*/ 1208882 w 2475025"/>
                  <a:gd name="connsiteY37" fmla="*/ 368925 h 2212086"/>
                  <a:gd name="connsiteX38" fmla="*/ 1124964 w 2475025"/>
                  <a:gd name="connsiteY38" fmla="*/ 252679 h 2212086"/>
                  <a:gd name="connsiteX0" fmla="*/ 298 w 2522528"/>
                  <a:gd name="connsiteY0" fmla="*/ 60031 h 2212086"/>
                  <a:gd name="connsiteX1" fmla="*/ 47503 w 2522528"/>
                  <a:gd name="connsiteY1" fmla="*/ 1 h 2212086"/>
                  <a:gd name="connsiteX2" fmla="*/ 1342499 w 2522528"/>
                  <a:gd name="connsiteY2" fmla="*/ 355332 h 2212086"/>
                  <a:gd name="connsiteX3" fmla="*/ 1301348 w 2522528"/>
                  <a:gd name="connsiteY3" fmla="*/ 607391 h 2212086"/>
                  <a:gd name="connsiteX4" fmla="*/ 1140301 w 2522528"/>
                  <a:gd name="connsiteY4" fmla="*/ 936059 h 2212086"/>
                  <a:gd name="connsiteX5" fmla="*/ 960265 w 2522528"/>
                  <a:gd name="connsiteY5" fmla="*/ 1208852 h 2212086"/>
                  <a:gd name="connsiteX6" fmla="*/ 776576 w 2522528"/>
                  <a:gd name="connsiteY6" fmla="*/ 1613112 h 2212086"/>
                  <a:gd name="connsiteX7" fmla="*/ 790819 w 2522528"/>
                  <a:gd name="connsiteY7" fmla="*/ 1922790 h 2212086"/>
                  <a:gd name="connsiteX8" fmla="*/ 921555 w 2522528"/>
                  <a:gd name="connsiteY8" fmla="*/ 2090409 h 2212086"/>
                  <a:gd name="connsiteX9" fmla="*/ 1128251 w 2522528"/>
                  <a:gd name="connsiteY9" fmla="*/ 2095522 h 2212086"/>
                  <a:gd name="connsiteX10" fmla="*/ 1262638 w 2522528"/>
                  <a:gd name="connsiteY10" fmla="*/ 1977202 h 2212086"/>
                  <a:gd name="connsiteX11" fmla="*/ 1401774 w 2522528"/>
                  <a:gd name="connsiteY11" fmla="*/ 1813234 h 2212086"/>
                  <a:gd name="connsiteX12" fmla="*/ 1557343 w 2522528"/>
                  <a:gd name="connsiteY12" fmla="*/ 1693453 h 2212086"/>
                  <a:gd name="connsiteX13" fmla="*/ 1825755 w 2522528"/>
                  <a:gd name="connsiteY13" fmla="*/ 1710982 h 2212086"/>
                  <a:gd name="connsiteX14" fmla="*/ 1955395 w 2522528"/>
                  <a:gd name="connsiteY14" fmla="*/ 1819077 h 2212086"/>
                  <a:gd name="connsiteX15" fmla="*/ 2079194 w 2522528"/>
                  <a:gd name="connsiteY15" fmla="*/ 1969533 h 2212086"/>
                  <a:gd name="connsiteX16" fmla="*/ 2226728 w 2522528"/>
                  <a:gd name="connsiteY16" fmla="*/ 2097713 h 2212086"/>
                  <a:gd name="connsiteX17" fmla="*/ 2286253 w 2522528"/>
                  <a:gd name="connsiteY17" fmla="*/ 2117433 h 2212086"/>
                  <a:gd name="connsiteX18" fmla="*/ 2398000 w 2522528"/>
                  <a:gd name="connsiteY18" fmla="*/ 2069594 h 2212086"/>
                  <a:gd name="connsiteX19" fmla="*/ 2436710 w 2522528"/>
                  <a:gd name="connsiteY19" fmla="*/ 1973550 h 2212086"/>
                  <a:gd name="connsiteX20" fmla="*/ 2453874 w 2522528"/>
                  <a:gd name="connsiteY20" fmla="*/ 1963690 h 2212086"/>
                  <a:gd name="connsiteX21" fmla="*/ 2522528 w 2522528"/>
                  <a:gd name="connsiteY21" fmla="*/ 1962229 h 2212086"/>
                  <a:gd name="connsiteX22" fmla="*/ 2428676 w 2522528"/>
                  <a:gd name="connsiteY22" fmla="*/ 2159065 h 2212086"/>
                  <a:gd name="connsiteX23" fmla="*/ 2213581 w 2522528"/>
                  <a:gd name="connsiteY23" fmla="*/ 2184992 h 2212086"/>
                  <a:gd name="connsiteX24" fmla="*/ 2052534 w 2522528"/>
                  <a:gd name="connsiteY24" fmla="*/ 2065942 h 2212086"/>
                  <a:gd name="connsiteX25" fmla="*/ 1909382 w 2522528"/>
                  <a:gd name="connsiteY25" fmla="*/ 1897957 h 2212086"/>
                  <a:gd name="connsiteX26" fmla="*/ 1801287 w 2522528"/>
                  <a:gd name="connsiteY26" fmla="*/ 1799357 h 2212086"/>
                  <a:gd name="connsiteX27" fmla="*/ 1542736 w 2522528"/>
                  <a:gd name="connsiteY27" fmla="*/ 1810678 h 2212086"/>
                  <a:gd name="connsiteX28" fmla="*/ 1407252 w 2522528"/>
                  <a:gd name="connsiteY28" fmla="*/ 1952369 h 2212086"/>
                  <a:gd name="connsiteX29" fmla="*/ 1275420 w 2522528"/>
                  <a:gd name="connsiteY29" fmla="*/ 2101730 h 2212086"/>
                  <a:gd name="connsiteX30" fmla="*/ 1053387 w 2522528"/>
                  <a:gd name="connsiteY30" fmla="*/ 2210190 h 2212086"/>
                  <a:gd name="connsiteX31" fmla="*/ 772195 w 2522528"/>
                  <a:gd name="connsiteY31" fmla="*/ 2080915 h 2212086"/>
                  <a:gd name="connsiteX32" fmla="*/ 683089 w 2522528"/>
                  <a:gd name="connsiteY32" fmla="*/ 1838432 h 2212086"/>
                  <a:gd name="connsiteX33" fmla="*/ 735311 w 2522528"/>
                  <a:gd name="connsiteY33" fmla="*/ 1479819 h 2212086"/>
                  <a:gd name="connsiteX34" fmla="*/ 929954 w 2522528"/>
                  <a:gd name="connsiteY34" fmla="*/ 1102948 h 2212086"/>
                  <a:gd name="connsiteX35" fmla="*/ 1115103 w 2522528"/>
                  <a:gd name="connsiteY35" fmla="*/ 810800 h 2212086"/>
                  <a:gd name="connsiteX36" fmla="*/ 1247301 w 2522528"/>
                  <a:gd name="connsiteY36" fmla="*/ 492723 h 2212086"/>
                  <a:gd name="connsiteX37" fmla="*/ 1256385 w 2522528"/>
                  <a:gd name="connsiteY37" fmla="*/ 368925 h 2212086"/>
                  <a:gd name="connsiteX38" fmla="*/ 298 w 2522528"/>
                  <a:gd name="connsiteY38" fmla="*/ 60031 h 2212086"/>
                  <a:gd name="connsiteX0" fmla="*/ 0 w 2522230"/>
                  <a:gd name="connsiteY0" fmla="*/ 60031 h 2212086"/>
                  <a:gd name="connsiteX1" fmla="*/ 47205 w 2522230"/>
                  <a:gd name="connsiteY1" fmla="*/ 1 h 2212086"/>
                  <a:gd name="connsiteX2" fmla="*/ 1342201 w 2522230"/>
                  <a:gd name="connsiteY2" fmla="*/ 355332 h 2212086"/>
                  <a:gd name="connsiteX3" fmla="*/ 1301050 w 2522230"/>
                  <a:gd name="connsiteY3" fmla="*/ 607391 h 2212086"/>
                  <a:gd name="connsiteX4" fmla="*/ 1140003 w 2522230"/>
                  <a:gd name="connsiteY4" fmla="*/ 936059 h 2212086"/>
                  <a:gd name="connsiteX5" fmla="*/ 959967 w 2522230"/>
                  <a:gd name="connsiteY5" fmla="*/ 1208852 h 2212086"/>
                  <a:gd name="connsiteX6" fmla="*/ 776278 w 2522230"/>
                  <a:gd name="connsiteY6" fmla="*/ 1613112 h 2212086"/>
                  <a:gd name="connsiteX7" fmla="*/ 790521 w 2522230"/>
                  <a:gd name="connsiteY7" fmla="*/ 1922790 h 2212086"/>
                  <a:gd name="connsiteX8" fmla="*/ 921257 w 2522230"/>
                  <a:gd name="connsiteY8" fmla="*/ 2090409 h 2212086"/>
                  <a:gd name="connsiteX9" fmla="*/ 1127953 w 2522230"/>
                  <a:gd name="connsiteY9" fmla="*/ 2095522 h 2212086"/>
                  <a:gd name="connsiteX10" fmla="*/ 1262340 w 2522230"/>
                  <a:gd name="connsiteY10" fmla="*/ 1977202 h 2212086"/>
                  <a:gd name="connsiteX11" fmla="*/ 1401476 w 2522230"/>
                  <a:gd name="connsiteY11" fmla="*/ 1813234 h 2212086"/>
                  <a:gd name="connsiteX12" fmla="*/ 1557045 w 2522230"/>
                  <a:gd name="connsiteY12" fmla="*/ 1693453 h 2212086"/>
                  <a:gd name="connsiteX13" fmla="*/ 1825457 w 2522230"/>
                  <a:gd name="connsiteY13" fmla="*/ 1710982 h 2212086"/>
                  <a:gd name="connsiteX14" fmla="*/ 1955097 w 2522230"/>
                  <a:gd name="connsiteY14" fmla="*/ 1819077 h 2212086"/>
                  <a:gd name="connsiteX15" fmla="*/ 2078896 w 2522230"/>
                  <a:gd name="connsiteY15" fmla="*/ 1969533 h 2212086"/>
                  <a:gd name="connsiteX16" fmla="*/ 2226430 w 2522230"/>
                  <a:gd name="connsiteY16" fmla="*/ 2097713 h 2212086"/>
                  <a:gd name="connsiteX17" fmla="*/ 2285955 w 2522230"/>
                  <a:gd name="connsiteY17" fmla="*/ 2117433 h 2212086"/>
                  <a:gd name="connsiteX18" fmla="*/ 2397702 w 2522230"/>
                  <a:gd name="connsiteY18" fmla="*/ 2069594 h 2212086"/>
                  <a:gd name="connsiteX19" fmla="*/ 2436412 w 2522230"/>
                  <a:gd name="connsiteY19" fmla="*/ 1973550 h 2212086"/>
                  <a:gd name="connsiteX20" fmla="*/ 2453576 w 2522230"/>
                  <a:gd name="connsiteY20" fmla="*/ 1963690 h 2212086"/>
                  <a:gd name="connsiteX21" fmla="*/ 2522230 w 2522230"/>
                  <a:gd name="connsiteY21" fmla="*/ 1962229 h 2212086"/>
                  <a:gd name="connsiteX22" fmla="*/ 2428378 w 2522230"/>
                  <a:gd name="connsiteY22" fmla="*/ 2159065 h 2212086"/>
                  <a:gd name="connsiteX23" fmla="*/ 2213283 w 2522230"/>
                  <a:gd name="connsiteY23" fmla="*/ 2184992 h 2212086"/>
                  <a:gd name="connsiteX24" fmla="*/ 2052236 w 2522230"/>
                  <a:gd name="connsiteY24" fmla="*/ 2065942 h 2212086"/>
                  <a:gd name="connsiteX25" fmla="*/ 1909084 w 2522230"/>
                  <a:gd name="connsiteY25" fmla="*/ 1897957 h 2212086"/>
                  <a:gd name="connsiteX26" fmla="*/ 1800989 w 2522230"/>
                  <a:gd name="connsiteY26" fmla="*/ 1799357 h 2212086"/>
                  <a:gd name="connsiteX27" fmla="*/ 1542438 w 2522230"/>
                  <a:gd name="connsiteY27" fmla="*/ 1810678 h 2212086"/>
                  <a:gd name="connsiteX28" fmla="*/ 1406954 w 2522230"/>
                  <a:gd name="connsiteY28" fmla="*/ 1952369 h 2212086"/>
                  <a:gd name="connsiteX29" fmla="*/ 1275122 w 2522230"/>
                  <a:gd name="connsiteY29" fmla="*/ 2101730 h 2212086"/>
                  <a:gd name="connsiteX30" fmla="*/ 1053089 w 2522230"/>
                  <a:gd name="connsiteY30" fmla="*/ 2210190 h 2212086"/>
                  <a:gd name="connsiteX31" fmla="*/ 771897 w 2522230"/>
                  <a:gd name="connsiteY31" fmla="*/ 2080915 h 2212086"/>
                  <a:gd name="connsiteX32" fmla="*/ 682791 w 2522230"/>
                  <a:gd name="connsiteY32" fmla="*/ 1838432 h 2212086"/>
                  <a:gd name="connsiteX33" fmla="*/ 735013 w 2522230"/>
                  <a:gd name="connsiteY33" fmla="*/ 1479819 h 2212086"/>
                  <a:gd name="connsiteX34" fmla="*/ 929656 w 2522230"/>
                  <a:gd name="connsiteY34" fmla="*/ 1102948 h 2212086"/>
                  <a:gd name="connsiteX35" fmla="*/ 1114805 w 2522230"/>
                  <a:gd name="connsiteY35" fmla="*/ 810800 h 2212086"/>
                  <a:gd name="connsiteX36" fmla="*/ 1247003 w 2522230"/>
                  <a:gd name="connsiteY36" fmla="*/ 492723 h 2212086"/>
                  <a:gd name="connsiteX37" fmla="*/ 1256087 w 2522230"/>
                  <a:gd name="connsiteY37" fmla="*/ 368925 h 2212086"/>
                  <a:gd name="connsiteX38" fmla="*/ 0 w 2522230"/>
                  <a:gd name="connsiteY38" fmla="*/ 60031 h 2212086"/>
                  <a:gd name="connsiteX0" fmla="*/ 0 w 2522230"/>
                  <a:gd name="connsiteY0" fmla="*/ 60031 h 2212086"/>
                  <a:gd name="connsiteX1" fmla="*/ 47205 w 2522230"/>
                  <a:gd name="connsiteY1" fmla="*/ 1 h 2212086"/>
                  <a:gd name="connsiteX2" fmla="*/ 1342201 w 2522230"/>
                  <a:gd name="connsiteY2" fmla="*/ 355332 h 2212086"/>
                  <a:gd name="connsiteX3" fmla="*/ 1301050 w 2522230"/>
                  <a:gd name="connsiteY3" fmla="*/ 607391 h 2212086"/>
                  <a:gd name="connsiteX4" fmla="*/ 1140003 w 2522230"/>
                  <a:gd name="connsiteY4" fmla="*/ 936059 h 2212086"/>
                  <a:gd name="connsiteX5" fmla="*/ 959967 w 2522230"/>
                  <a:gd name="connsiteY5" fmla="*/ 1208852 h 2212086"/>
                  <a:gd name="connsiteX6" fmla="*/ 776278 w 2522230"/>
                  <a:gd name="connsiteY6" fmla="*/ 1613112 h 2212086"/>
                  <a:gd name="connsiteX7" fmla="*/ 790521 w 2522230"/>
                  <a:gd name="connsiteY7" fmla="*/ 1922790 h 2212086"/>
                  <a:gd name="connsiteX8" fmla="*/ 921257 w 2522230"/>
                  <a:gd name="connsiteY8" fmla="*/ 2090409 h 2212086"/>
                  <a:gd name="connsiteX9" fmla="*/ 1127953 w 2522230"/>
                  <a:gd name="connsiteY9" fmla="*/ 2095522 h 2212086"/>
                  <a:gd name="connsiteX10" fmla="*/ 1262340 w 2522230"/>
                  <a:gd name="connsiteY10" fmla="*/ 1977202 h 2212086"/>
                  <a:gd name="connsiteX11" fmla="*/ 1401476 w 2522230"/>
                  <a:gd name="connsiteY11" fmla="*/ 1813234 h 2212086"/>
                  <a:gd name="connsiteX12" fmla="*/ 1557045 w 2522230"/>
                  <a:gd name="connsiteY12" fmla="*/ 1693453 h 2212086"/>
                  <a:gd name="connsiteX13" fmla="*/ 1825457 w 2522230"/>
                  <a:gd name="connsiteY13" fmla="*/ 1710982 h 2212086"/>
                  <a:gd name="connsiteX14" fmla="*/ 1955097 w 2522230"/>
                  <a:gd name="connsiteY14" fmla="*/ 1819077 h 2212086"/>
                  <a:gd name="connsiteX15" fmla="*/ 2078896 w 2522230"/>
                  <a:gd name="connsiteY15" fmla="*/ 1969533 h 2212086"/>
                  <a:gd name="connsiteX16" fmla="*/ 2226430 w 2522230"/>
                  <a:gd name="connsiteY16" fmla="*/ 2097713 h 2212086"/>
                  <a:gd name="connsiteX17" fmla="*/ 2285955 w 2522230"/>
                  <a:gd name="connsiteY17" fmla="*/ 2117433 h 2212086"/>
                  <a:gd name="connsiteX18" fmla="*/ 2397702 w 2522230"/>
                  <a:gd name="connsiteY18" fmla="*/ 2069594 h 2212086"/>
                  <a:gd name="connsiteX19" fmla="*/ 2436412 w 2522230"/>
                  <a:gd name="connsiteY19" fmla="*/ 1973550 h 2212086"/>
                  <a:gd name="connsiteX20" fmla="*/ 2453576 w 2522230"/>
                  <a:gd name="connsiteY20" fmla="*/ 1963690 h 2212086"/>
                  <a:gd name="connsiteX21" fmla="*/ 2522230 w 2522230"/>
                  <a:gd name="connsiteY21" fmla="*/ 1962229 h 2212086"/>
                  <a:gd name="connsiteX22" fmla="*/ 2428378 w 2522230"/>
                  <a:gd name="connsiteY22" fmla="*/ 2159065 h 2212086"/>
                  <a:gd name="connsiteX23" fmla="*/ 2213283 w 2522230"/>
                  <a:gd name="connsiteY23" fmla="*/ 2184992 h 2212086"/>
                  <a:gd name="connsiteX24" fmla="*/ 2052236 w 2522230"/>
                  <a:gd name="connsiteY24" fmla="*/ 2065942 h 2212086"/>
                  <a:gd name="connsiteX25" fmla="*/ 1909084 w 2522230"/>
                  <a:gd name="connsiteY25" fmla="*/ 1897957 h 2212086"/>
                  <a:gd name="connsiteX26" fmla="*/ 1800989 w 2522230"/>
                  <a:gd name="connsiteY26" fmla="*/ 1799357 h 2212086"/>
                  <a:gd name="connsiteX27" fmla="*/ 1542438 w 2522230"/>
                  <a:gd name="connsiteY27" fmla="*/ 1810678 h 2212086"/>
                  <a:gd name="connsiteX28" fmla="*/ 1406954 w 2522230"/>
                  <a:gd name="connsiteY28" fmla="*/ 1952369 h 2212086"/>
                  <a:gd name="connsiteX29" fmla="*/ 1275122 w 2522230"/>
                  <a:gd name="connsiteY29" fmla="*/ 2101730 h 2212086"/>
                  <a:gd name="connsiteX30" fmla="*/ 1053089 w 2522230"/>
                  <a:gd name="connsiteY30" fmla="*/ 2210190 h 2212086"/>
                  <a:gd name="connsiteX31" fmla="*/ 771897 w 2522230"/>
                  <a:gd name="connsiteY31" fmla="*/ 2080915 h 2212086"/>
                  <a:gd name="connsiteX32" fmla="*/ 682791 w 2522230"/>
                  <a:gd name="connsiteY32" fmla="*/ 1838432 h 2212086"/>
                  <a:gd name="connsiteX33" fmla="*/ 735013 w 2522230"/>
                  <a:gd name="connsiteY33" fmla="*/ 1479819 h 2212086"/>
                  <a:gd name="connsiteX34" fmla="*/ 929656 w 2522230"/>
                  <a:gd name="connsiteY34" fmla="*/ 1102948 h 2212086"/>
                  <a:gd name="connsiteX35" fmla="*/ 1114805 w 2522230"/>
                  <a:gd name="connsiteY35" fmla="*/ 810800 h 2212086"/>
                  <a:gd name="connsiteX36" fmla="*/ 1247003 w 2522230"/>
                  <a:gd name="connsiteY36" fmla="*/ 492723 h 2212086"/>
                  <a:gd name="connsiteX37" fmla="*/ 1256087 w 2522230"/>
                  <a:gd name="connsiteY37" fmla="*/ 368925 h 2212086"/>
                  <a:gd name="connsiteX38" fmla="*/ 0 w 2522230"/>
                  <a:gd name="connsiteY38" fmla="*/ 60031 h 2212086"/>
                  <a:gd name="connsiteX0" fmla="*/ 0 w 2522230"/>
                  <a:gd name="connsiteY0" fmla="*/ 60031 h 2212086"/>
                  <a:gd name="connsiteX1" fmla="*/ 47205 w 2522230"/>
                  <a:gd name="connsiteY1" fmla="*/ 1 h 2212086"/>
                  <a:gd name="connsiteX2" fmla="*/ 1342201 w 2522230"/>
                  <a:gd name="connsiteY2" fmla="*/ 355332 h 2212086"/>
                  <a:gd name="connsiteX3" fmla="*/ 1301050 w 2522230"/>
                  <a:gd name="connsiteY3" fmla="*/ 607391 h 2212086"/>
                  <a:gd name="connsiteX4" fmla="*/ 1140003 w 2522230"/>
                  <a:gd name="connsiteY4" fmla="*/ 936059 h 2212086"/>
                  <a:gd name="connsiteX5" fmla="*/ 959967 w 2522230"/>
                  <a:gd name="connsiteY5" fmla="*/ 1208852 h 2212086"/>
                  <a:gd name="connsiteX6" fmla="*/ 776278 w 2522230"/>
                  <a:gd name="connsiteY6" fmla="*/ 1613112 h 2212086"/>
                  <a:gd name="connsiteX7" fmla="*/ 790521 w 2522230"/>
                  <a:gd name="connsiteY7" fmla="*/ 1922790 h 2212086"/>
                  <a:gd name="connsiteX8" fmla="*/ 921257 w 2522230"/>
                  <a:gd name="connsiteY8" fmla="*/ 2090409 h 2212086"/>
                  <a:gd name="connsiteX9" fmla="*/ 1127953 w 2522230"/>
                  <a:gd name="connsiteY9" fmla="*/ 2095522 h 2212086"/>
                  <a:gd name="connsiteX10" fmla="*/ 1262340 w 2522230"/>
                  <a:gd name="connsiteY10" fmla="*/ 1977202 h 2212086"/>
                  <a:gd name="connsiteX11" fmla="*/ 1401476 w 2522230"/>
                  <a:gd name="connsiteY11" fmla="*/ 1813234 h 2212086"/>
                  <a:gd name="connsiteX12" fmla="*/ 1557045 w 2522230"/>
                  <a:gd name="connsiteY12" fmla="*/ 1693453 h 2212086"/>
                  <a:gd name="connsiteX13" fmla="*/ 1825457 w 2522230"/>
                  <a:gd name="connsiteY13" fmla="*/ 1710982 h 2212086"/>
                  <a:gd name="connsiteX14" fmla="*/ 1955097 w 2522230"/>
                  <a:gd name="connsiteY14" fmla="*/ 1819077 h 2212086"/>
                  <a:gd name="connsiteX15" fmla="*/ 2078896 w 2522230"/>
                  <a:gd name="connsiteY15" fmla="*/ 1969533 h 2212086"/>
                  <a:gd name="connsiteX16" fmla="*/ 2226430 w 2522230"/>
                  <a:gd name="connsiteY16" fmla="*/ 2097713 h 2212086"/>
                  <a:gd name="connsiteX17" fmla="*/ 2285955 w 2522230"/>
                  <a:gd name="connsiteY17" fmla="*/ 2117433 h 2212086"/>
                  <a:gd name="connsiteX18" fmla="*/ 2397702 w 2522230"/>
                  <a:gd name="connsiteY18" fmla="*/ 2069594 h 2212086"/>
                  <a:gd name="connsiteX19" fmla="*/ 2436412 w 2522230"/>
                  <a:gd name="connsiteY19" fmla="*/ 1973550 h 2212086"/>
                  <a:gd name="connsiteX20" fmla="*/ 2453576 w 2522230"/>
                  <a:gd name="connsiteY20" fmla="*/ 1963690 h 2212086"/>
                  <a:gd name="connsiteX21" fmla="*/ 2522230 w 2522230"/>
                  <a:gd name="connsiteY21" fmla="*/ 1962229 h 2212086"/>
                  <a:gd name="connsiteX22" fmla="*/ 2428378 w 2522230"/>
                  <a:gd name="connsiteY22" fmla="*/ 2159065 h 2212086"/>
                  <a:gd name="connsiteX23" fmla="*/ 2213283 w 2522230"/>
                  <a:gd name="connsiteY23" fmla="*/ 2184992 h 2212086"/>
                  <a:gd name="connsiteX24" fmla="*/ 2052236 w 2522230"/>
                  <a:gd name="connsiteY24" fmla="*/ 2065942 h 2212086"/>
                  <a:gd name="connsiteX25" fmla="*/ 1909084 w 2522230"/>
                  <a:gd name="connsiteY25" fmla="*/ 1897957 h 2212086"/>
                  <a:gd name="connsiteX26" fmla="*/ 1800989 w 2522230"/>
                  <a:gd name="connsiteY26" fmla="*/ 1799357 h 2212086"/>
                  <a:gd name="connsiteX27" fmla="*/ 1542438 w 2522230"/>
                  <a:gd name="connsiteY27" fmla="*/ 1810678 h 2212086"/>
                  <a:gd name="connsiteX28" fmla="*/ 1406954 w 2522230"/>
                  <a:gd name="connsiteY28" fmla="*/ 1952369 h 2212086"/>
                  <a:gd name="connsiteX29" fmla="*/ 1275122 w 2522230"/>
                  <a:gd name="connsiteY29" fmla="*/ 2101730 h 2212086"/>
                  <a:gd name="connsiteX30" fmla="*/ 1053089 w 2522230"/>
                  <a:gd name="connsiteY30" fmla="*/ 2210190 h 2212086"/>
                  <a:gd name="connsiteX31" fmla="*/ 771897 w 2522230"/>
                  <a:gd name="connsiteY31" fmla="*/ 2080915 h 2212086"/>
                  <a:gd name="connsiteX32" fmla="*/ 682791 w 2522230"/>
                  <a:gd name="connsiteY32" fmla="*/ 1838432 h 2212086"/>
                  <a:gd name="connsiteX33" fmla="*/ 735013 w 2522230"/>
                  <a:gd name="connsiteY33" fmla="*/ 1479819 h 2212086"/>
                  <a:gd name="connsiteX34" fmla="*/ 929656 w 2522230"/>
                  <a:gd name="connsiteY34" fmla="*/ 1102948 h 2212086"/>
                  <a:gd name="connsiteX35" fmla="*/ 1114805 w 2522230"/>
                  <a:gd name="connsiteY35" fmla="*/ 810800 h 2212086"/>
                  <a:gd name="connsiteX36" fmla="*/ 1247003 w 2522230"/>
                  <a:gd name="connsiteY36" fmla="*/ 492723 h 2212086"/>
                  <a:gd name="connsiteX37" fmla="*/ 1256087 w 2522230"/>
                  <a:gd name="connsiteY37" fmla="*/ 368925 h 2212086"/>
                  <a:gd name="connsiteX38" fmla="*/ 0 w 2522230"/>
                  <a:gd name="connsiteY38" fmla="*/ 60031 h 2212086"/>
                  <a:gd name="connsiteX0" fmla="*/ 0 w 2522230"/>
                  <a:gd name="connsiteY0" fmla="*/ 60030 h 2212085"/>
                  <a:gd name="connsiteX1" fmla="*/ 47205 w 2522230"/>
                  <a:gd name="connsiteY1" fmla="*/ 0 h 2212085"/>
                  <a:gd name="connsiteX2" fmla="*/ 1342201 w 2522230"/>
                  <a:gd name="connsiteY2" fmla="*/ 355331 h 2212085"/>
                  <a:gd name="connsiteX3" fmla="*/ 1301050 w 2522230"/>
                  <a:gd name="connsiteY3" fmla="*/ 607390 h 2212085"/>
                  <a:gd name="connsiteX4" fmla="*/ 1140003 w 2522230"/>
                  <a:gd name="connsiteY4" fmla="*/ 936058 h 2212085"/>
                  <a:gd name="connsiteX5" fmla="*/ 959967 w 2522230"/>
                  <a:gd name="connsiteY5" fmla="*/ 1208851 h 2212085"/>
                  <a:gd name="connsiteX6" fmla="*/ 776278 w 2522230"/>
                  <a:gd name="connsiteY6" fmla="*/ 1613111 h 2212085"/>
                  <a:gd name="connsiteX7" fmla="*/ 790521 w 2522230"/>
                  <a:gd name="connsiteY7" fmla="*/ 1922789 h 2212085"/>
                  <a:gd name="connsiteX8" fmla="*/ 921257 w 2522230"/>
                  <a:gd name="connsiteY8" fmla="*/ 2090408 h 2212085"/>
                  <a:gd name="connsiteX9" fmla="*/ 1127953 w 2522230"/>
                  <a:gd name="connsiteY9" fmla="*/ 2095521 h 2212085"/>
                  <a:gd name="connsiteX10" fmla="*/ 1262340 w 2522230"/>
                  <a:gd name="connsiteY10" fmla="*/ 1977201 h 2212085"/>
                  <a:gd name="connsiteX11" fmla="*/ 1401476 w 2522230"/>
                  <a:gd name="connsiteY11" fmla="*/ 1813233 h 2212085"/>
                  <a:gd name="connsiteX12" fmla="*/ 1557045 w 2522230"/>
                  <a:gd name="connsiteY12" fmla="*/ 1693452 h 2212085"/>
                  <a:gd name="connsiteX13" fmla="*/ 1825457 w 2522230"/>
                  <a:gd name="connsiteY13" fmla="*/ 1710981 h 2212085"/>
                  <a:gd name="connsiteX14" fmla="*/ 1955097 w 2522230"/>
                  <a:gd name="connsiteY14" fmla="*/ 1819076 h 2212085"/>
                  <a:gd name="connsiteX15" fmla="*/ 2078896 w 2522230"/>
                  <a:gd name="connsiteY15" fmla="*/ 1969532 h 2212085"/>
                  <a:gd name="connsiteX16" fmla="*/ 2226430 w 2522230"/>
                  <a:gd name="connsiteY16" fmla="*/ 2097712 h 2212085"/>
                  <a:gd name="connsiteX17" fmla="*/ 2285955 w 2522230"/>
                  <a:gd name="connsiteY17" fmla="*/ 2117432 h 2212085"/>
                  <a:gd name="connsiteX18" fmla="*/ 2397702 w 2522230"/>
                  <a:gd name="connsiteY18" fmla="*/ 2069593 h 2212085"/>
                  <a:gd name="connsiteX19" fmla="*/ 2436412 w 2522230"/>
                  <a:gd name="connsiteY19" fmla="*/ 1973549 h 2212085"/>
                  <a:gd name="connsiteX20" fmla="*/ 2453576 w 2522230"/>
                  <a:gd name="connsiteY20" fmla="*/ 1963689 h 2212085"/>
                  <a:gd name="connsiteX21" fmla="*/ 2522230 w 2522230"/>
                  <a:gd name="connsiteY21" fmla="*/ 1962228 h 2212085"/>
                  <a:gd name="connsiteX22" fmla="*/ 2428378 w 2522230"/>
                  <a:gd name="connsiteY22" fmla="*/ 2159064 h 2212085"/>
                  <a:gd name="connsiteX23" fmla="*/ 2213283 w 2522230"/>
                  <a:gd name="connsiteY23" fmla="*/ 2184991 h 2212085"/>
                  <a:gd name="connsiteX24" fmla="*/ 2052236 w 2522230"/>
                  <a:gd name="connsiteY24" fmla="*/ 2065941 h 2212085"/>
                  <a:gd name="connsiteX25" fmla="*/ 1909084 w 2522230"/>
                  <a:gd name="connsiteY25" fmla="*/ 1897956 h 2212085"/>
                  <a:gd name="connsiteX26" fmla="*/ 1800989 w 2522230"/>
                  <a:gd name="connsiteY26" fmla="*/ 1799356 h 2212085"/>
                  <a:gd name="connsiteX27" fmla="*/ 1542438 w 2522230"/>
                  <a:gd name="connsiteY27" fmla="*/ 1810677 h 2212085"/>
                  <a:gd name="connsiteX28" fmla="*/ 1406954 w 2522230"/>
                  <a:gd name="connsiteY28" fmla="*/ 1952368 h 2212085"/>
                  <a:gd name="connsiteX29" fmla="*/ 1275122 w 2522230"/>
                  <a:gd name="connsiteY29" fmla="*/ 2101729 h 2212085"/>
                  <a:gd name="connsiteX30" fmla="*/ 1053089 w 2522230"/>
                  <a:gd name="connsiteY30" fmla="*/ 2210189 h 2212085"/>
                  <a:gd name="connsiteX31" fmla="*/ 771897 w 2522230"/>
                  <a:gd name="connsiteY31" fmla="*/ 2080914 h 2212085"/>
                  <a:gd name="connsiteX32" fmla="*/ 682791 w 2522230"/>
                  <a:gd name="connsiteY32" fmla="*/ 1838431 h 2212085"/>
                  <a:gd name="connsiteX33" fmla="*/ 735013 w 2522230"/>
                  <a:gd name="connsiteY33" fmla="*/ 1479818 h 2212085"/>
                  <a:gd name="connsiteX34" fmla="*/ 929656 w 2522230"/>
                  <a:gd name="connsiteY34" fmla="*/ 1102947 h 2212085"/>
                  <a:gd name="connsiteX35" fmla="*/ 1114805 w 2522230"/>
                  <a:gd name="connsiteY35" fmla="*/ 810799 h 2212085"/>
                  <a:gd name="connsiteX36" fmla="*/ 1247003 w 2522230"/>
                  <a:gd name="connsiteY36" fmla="*/ 492722 h 2212085"/>
                  <a:gd name="connsiteX37" fmla="*/ 1256087 w 2522230"/>
                  <a:gd name="connsiteY37" fmla="*/ 368924 h 2212085"/>
                  <a:gd name="connsiteX38" fmla="*/ 0 w 2522230"/>
                  <a:gd name="connsiteY38" fmla="*/ 60030 h 2212085"/>
                  <a:gd name="connsiteX0" fmla="*/ 0 w 2522230"/>
                  <a:gd name="connsiteY0" fmla="*/ 60030 h 2212085"/>
                  <a:gd name="connsiteX1" fmla="*/ 47205 w 2522230"/>
                  <a:gd name="connsiteY1" fmla="*/ 0 h 2212085"/>
                  <a:gd name="connsiteX2" fmla="*/ 1342201 w 2522230"/>
                  <a:gd name="connsiteY2" fmla="*/ 355331 h 2212085"/>
                  <a:gd name="connsiteX3" fmla="*/ 1301050 w 2522230"/>
                  <a:gd name="connsiteY3" fmla="*/ 607390 h 2212085"/>
                  <a:gd name="connsiteX4" fmla="*/ 1140003 w 2522230"/>
                  <a:gd name="connsiteY4" fmla="*/ 936058 h 2212085"/>
                  <a:gd name="connsiteX5" fmla="*/ 959967 w 2522230"/>
                  <a:gd name="connsiteY5" fmla="*/ 1208851 h 2212085"/>
                  <a:gd name="connsiteX6" fmla="*/ 776278 w 2522230"/>
                  <a:gd name="connsiteY6" fmla="*/ 1613111 h 2212085"/>
                  <a:gd name="connsiteX7" fmla="*/ 790521 w 2522230"/>
                  <a:gd name="connsiteY7" fmla="*/ 1922789 h 2212085"/>
                  <a:gd name="connsiteX8" fmla="*/ 921257 w 2522230"/>
                  <a:gd name="connsiteY8" fmla="*/ 2090408 h 2212085"/>
                  <a:gd name="connsiteX9" fmla="*/ 1127953 w 2522230"/>
                  <a:gd name="connsiteY9" fmla="*/ 2095521 h 2212085"/>
                  <a:gd name="connsiteX10" fmla="*/ 1262340 w 2522230"/>
                  <a:gd name="connsiteY10" fmla="*/ 1977201 h 2212085"/>
                  <a:gd name="connsiteX11" fmla="*/ 1401476 w 2522230"/>
                  <a:gd name="connsiteY11" fmla="*/ 1813233 h 2212085"/>
                  <a:gd name="connsiteX12" fmla="*/ 1557045 w 2522230"/>
                  <a:gd name="connsiteY12" fmla="*/ 1693452 h 2212085"/>
                  <a:gd name="connsiteX13" fmla="*/ 1825457 w 2522230"/>
                  <a:gd name="connsiteY13" fmla="*/ 1710981 h 2212085"/>
                  <a:gd name="connsiteX14" fmla="*/ 1955097 w 2522230"/>
                  <a:gd name="connsiteY14" fmla="*/ 1819076 h 2212085"/>
                  <a:gd name="connsiteX15" fmla="*/ 2078896 w 2522230"/>
                  <a:gd name="connsiteY15" fmla="*/ 1969532 h 2212085"/>
                  <a:gd name="connsiteX16" fmla="*/ 2226430 w 2522230"/>
                  <a:gd name="connsiteY16" fmla="*/ 2097712 h 2212085"/>
                  <a:gd name="connsiteX17" fmla="*/ 2285955 w 2522230"/>
                  <a:gd name="connsiteY17" fmla="*/ 2117432 h 2212085"/>
                  <a:gd name="connsiteX18" fmla="*/ 2397702 w 2522230"/>
                  <a:gd name="connsiteY18" fmla="*/ 2069593 h 2212085"/>
                  <a:gd name="connsiteX19" fmla="*/ 2436412 w 2522230"/>
                  <a:gd name="connsiteY19" fmla="*/ 1973549 h 2212085"/>
                  <a:gd name="connsiteX20" fmla="*/ 2453576 w 2522230"/>
                  <a:gd name="connsiteY20" fmla="*/ 1963689 h 2212085"/>
                  <a:gd name="connsiteX21" fmla="*/ 2522230 w 2522230"/>
                  <a:gd name="connsiteY21" fmla="*/ 1962228 h 2212085"/>
                  <a:gd name="connsiteX22" fmla="*/ 2428378 w 2522230"/>
                  <a:gd name="connsiteY22" fmla="*/ 2159064 h 2212085"/>
                  <a:gd name="connsiteX23" fmla="*/ 2213283 w 2522230"/>
                  <a:gd name="connsiteY23" fmla="*/ 2184991 h 2212085"/>
                  <a:gd name="connsiteX24" fmla="*/ 2052236 w 2522230"/>
                  <a:gd name="connsiteY24" fmla="*/ 2065941 h 2212085"/>
                  <a:gd name="connsiteX25" fmla="*/ 1909084 w 2522230"/>
                  <a:gd name="connsiteY25" fmla="*/ 1897956 h 2212085"/>
                  <a:gd name="connsiteX26" fmla="*/ 1800989 w 2522230"/>
                  <a:gd name="connsiteY26" fmla="*/ 1799356 h 2212085"/>
                  <a:gd name="connsiteX27" fmla="*/ 1542438 w 2522230"/>
                  <a:gd name="connsiteY27" fmla="*/ 1810677 h 2212085"/>
                  <a:gd name="connsiteX28" fmla="*/ 1406954 w 2522230"/>
                  <a:gd name="connsiteY28" fmla="*/ 1952368 h 2212085"/>
                  <a:gd name="connsiteX29" fmla="*/ 1275122 w 2522230"/>
                  <a:gd name="connsiteY29" fmla="*/ 2101729 h 2212085"/>
                  <a:gd name="connsiteX30" fmla="*/ 1053089 w 2522230"/>
                  <a:gd name="connsiteY30" fmla="*/ 2210189 h 2212085"/>
                  <a:gd name="connsiteX31" fmla="*/ 771897 w 2522230"/>
                  <a:gd name="connsiteY31" fmla="*/ 2080914 h 2212085"/>
                  <a:gd name="connsiteX32" fmla="*/ 682791 w 2522230"/>
                  <a:gd name="connsiteY32" fmla="*/ 1838431 h 2212085"/>
                  <a:gd name="connsiteX33" fmla="*/ 735013 w 2522230"/>
                  <a:gd name="connsiteY33" fmla="*/ 1479818 h 2212085"/>
                  <a:gd name="connsiteX34" fmla="*/ 929656 w 2522230"/>
                  <a:gd name="connsiteY34" fmla="*/ 1102947 h 2212085"/>
                  <a:gd name="connsiteX35" fmla="*/ 1114805 w 2522230"/>
                  <a:gd name="connsiteY35" fmla="*/ 810799 h 2212085"/>
                  <a:gd name="connsiteX36" fmla="*/ 1247003 w 2522230"/>
                  <a:gd name="connsiteY36" fmla="*/ 492722 h 2212085"/>
                  <a:gd name="connsiteX37" fmla="*/ 0 w 2522230"/>
                  <a:gd name="connsiteY37" fmla="*/ 60030 h 2212085"/>
                  <a:gd name="connsiteX0" fmla="*/ 0 w 2522230"/>
                  <a:gd name="connsiteY0" fmla="*/ 60030 h 2212085"/>
                  <a:gd name="connsiteX1" fmla="*/ 47205 w 2522230"/>
                  <a:gd name="connsiteY1" fmla="*/ 0 h 2212085"/>
                  <a:gd name="connsiteX2" fmla="*/ 1342201 w 2522230"/>
                  <a:gd name="connsiteY2" fmla="*/ 355331 h 2212085"/>
                  <a:gd name="connsiteX3" fmla="*/ 1301050 w 2522230"/>
                  <a:gd name="connsiteY3" fmla="*/ 607390 h 2212085"/>
                  <a:gd name="connsiteX4" fmla="*/ 1140003 w 2522230"/>
                  <a:gd name="connsiteY4" fmla="*/ 936058 h 2212085"/>
                  <a:gd name="connsiteX5" fmla="*/ 959967 w 2522230"/>
                  <a:gd name="connsiteY5" fmla="*/ 1208851 h 2212085"/>
                  <a:gd name="connsiteX6" fmla="*/ 776278 w 2522230"/>
                  <a:gd name="connsiteY6" fmla="*/ 1613111 h 2212085"/>
                  <a:gd name="connsiteX7" fmla="*/ 790521 w 2522230"/>
                  <a:gd name="connsiteY7" fmla="*/ 1922789 h 2212085"/>
                  <a:gd name="connsiteX8" fmla="*/ 921257 w 2522230"/>
                  <a:gd name="connsiteY8" fmla="*/ 2090408 h 2212085"/>
                  <a:gd name="connsiteX9" fmla="*/ 1127953 w 2522230"/>
                  <a:gd name="connsiteY9" fmla="*/ 2095521 h 2212085"/>
                  <a:gd name="connsiteX10" fmla="*/ 1262340 w 2522230"/>
                  <a:gd name="connsiteY10" fmla="*/ 1977201 h 2212085"/>
                  <a:gd name="connsiteX11" fmla="*/ 1401476 w 2522230"/>
                  <a:gd name="connsiteY11" fmla="*/ 1813233 h 2212085"/>
                  <a:gd name="connsiteX12" fmla="*/ 1557045 w 2522230"/>
                  <a:gd name="connsiteY12" fmla="*/ 1693452 h 2212085"/>
                  <a:gd name="connsiteX13" fmla="*/ 1825457 w 2522230"/>
                  <a:gd name="connsiteY13" fmla="*/ 1710981 h 2212085"/>
                  <a:gd name="connsiteX14" fmla="*/ 1955097 w 2522230"/>
                  <a:gd name="connsiteY14" fmla="*/ 1819076 h 2212085"/>
                  <a:gd name="connsiteX15" fmla="*/ 2078896 w 2522230"/>
                  <a:gd name="connsiteY15" fmla="*/ 1969532 h 2212085"/>
                  <a:gd name="connsiteX16" fmla="*/ 2226430 w 2522230"/>
                  <a:gd name="connsiteY16" fmla="*/ 2097712 h 2212085"/>
                  <a:gd name="connsiteX17" fmla="*/ 2285955 w 2522230"/>
                  <a:gd name="connsiteY17" fmla="*/ 2117432 h 2212085"/>
                  <a:gd name="connsiteX18" fmla="*/ 2397702 w 2522230"/>
                  <a:gd name="connsiteY18" fmla="*/ 2069593 h 2212085"/>
                  <a:gd name="connsiteX19" fmla="*/ 2436412 w 2522230"/>
                  <a:gd name="connsiteY19" fmla="*/ 1973549 h 2212085"/>
                  <a:gd name="connsiteX20" fmla="*/ 2453576 w 2522230"/>
                  <a:gd name="connsiteY20" fmla="*/ 1963689 h 2212085"/>
                  <a:gd name="connsiteX21" fmla="*/ 2522230 w 2522230"/>
                  <a:gd name="connsiteY21" fmla="*/ 1962228 h 2212085"/>
                  <a:gd name="connsiteX22" fmla="*/ 2428378 w 2522230"/>
                  <a:gd name="connsiteY22" fmla="*/ 2159064 h 2212085"/>
                  <a:gd name="connsiteX23" fmla="*/ 2213283 w 2522230"/>
                  <a:gd name="connsiteY23" fmla="*/ 2184991 h 2212085"/>
                  <a:gd name="connsiteX24" fmla="*/ 2052236 w 2522230"/>
                  <a:gd name="connsiteY24" fmla="*/ 2065941 h 2212085"/>
                  <a:gd name="connsiteX25" fmla="*/ 1909084 w 2522230"/>
                  <a:gd name="connsiteY25" fmla="*/ 1897956 h 2212085"/>
                  <a:gd name="connsiteX26" fmla="*/ 1800989 w 2522230"/>
                  <a:gd name="connsiteY26" fmla="*/ 1799356 h 2212085"/>
                  <a:gd name="connsiteX27" fmla="*/ 1542438 w 2522230"/>
                  <a:gd name="connsiteY27" fmla="*/ 1810677 h 2212085"/>
                  <a:gd name="connsiteX28" fmla="*/ 1406954 w 2522230"/>
                  <a:gd name="connsiteY28" fmla="*/ 1952368 h 2212085"/>
                  <a:gd name="connsiteX29" fmla="*/ 1275122 w 2522230"/>
                  <a:gd name="connsiteY29" fmla="*/ 2101729 h 2212085"/>
                  <a:gd name="connsiteX30" fmla="*/ 1053089 w 2522230"/>
                  <a:gd name="connsiteY30" fmla="*/ 2210189 h 2212085"/>
                  <a:gd name="connsiteX31" fmla="*/ 771897 w 2522230"/>
                  <a:gd name="connsiteY31" fmla="*/ 2080914 h 2212085"/>
                  <a:gd name="connsiteX32" fmla="*/ 682791 w 2522230"/>
                  <a:gd name="connsiteY32" fmla="*/ 1838431 h 2212085"/>
                  <a:gd name="connsiteX33" fmla="*/ 735013 w 2522230"/>
                  <a:gd name="connsiteY33" fmla="*/ 1479818 h 2212085"/>
                  <a:gd name="connsiteX34" fmla="*/ 929656 w 2522230"/>
                  <a:gd name="connsiteY34" fmla="*/ 1102947 h 2212085"/>
                  <a:gd name="connsiteX35" fmla="*/ 1114805 w 2522230"/>
                  <a:gd name="connsiteY35" fmla="*/ 810799 h 2212085"/>
                  <a:gd name="connsiteX36" fmla="*/ 1247003 w 2522230"/>
                  <a:gd name="connsiteY36" fmla="*/ 492722 h 2212085"/>
                  <a:gd name="connsiteX37" fmla="*/ 0 w 2522230"/>
                  <a:gd name="connsiteY37" fmla="*/ 60030 h 2212085"/>
                  <a:gd name="connsiteX0" fmla="*/ 0 w 2522230"/>
                  <a:gd name="connsiteY0" fmla="*/ 60030 h 2212085"/>
                  <a:gd name="connsiteX1" fmla="*/ 47205 w 2522230"/>
                  <a:gd name="connsiteY1" fmla="*/ 0 h 2212085"/>
                  <a:gd name="connsiteX2" fmla="*/ 1342201 w 2522230"/>
                  <a:gd name="connsiteY2" fmla="*/ 355331 h 2212085"/>
                  <a:gd name="connsiteX3" fmla="*/ 1301050 w 2522230"/>
                  <a:gd name="connsiteY3" fmla="*/ 607390 h 2212085"/>
                  <a:gd name="connsiteX4" fmla="*/ 1140003 w 2522230"/>
                  <a:gd name="connsiteY4" fmla="*/ 936058 h 2212085"/>
                  <a:gd name="connsiteX5" fmla="*/ 959967 w 2522230"/>
                  <a:gd name="connsiteY5" fmla="*/ 1208851 h 2212085"/>
                  <a:gd name="connsiteX6" fmla="*/ 776278 w 2522230"/>
                  <a:gd name="connsiteY6" fmla="*/ 1613111 h 2212085"/>
                  <a:gd name="connsiteX7" fmla="*/ 790521 w 2522230"/>
                  <a:gd name="connsiteY7" fmla="*/ 1922789 h 2212085"/>
                  <a:gd name="connsiteX8" fmla="*/ 921257 w 2522230"/>
                  <a:gd name="connsiteY8" fmla="*/ 2090408 h 2212085"/>
                  <a:gd name="connsiteX9" fmla="*/ 1127953 w 2522230"/>
                  <a:gd name="connsiteY9" fmla="*/ 2095521 h 2212085"/>
                  <a:gd name="connsiteX10" fmla="*/ 1262340 w 2522230"/>
                  <a:gd name="connsiteY10" fmla="*/ 1977201 h 2212085"/>
                  <a:gd name="connsiteX11" fmla="*/ 1401476 w 2522230"/>
                  <a:gd name="connsiteY11" fmla="*/ 1813233 h 2212085"/>
                  <a:gd name="connsiteX12" fmla="*/ 1557045 w 2522230"/>
                  <a:gd name="connsiteY12" fmla="*/ 1693452 h 2212085"/>
                  <a:gd name="connsiteX13" fmla="*/ 1825457 w 2522230"/>
                  <a:gd name="connsiteY13" fmla="*/ 1710981 h 2212085"/>
                  <a:gd name="connsiteX14" fmla="*/ 1955097 w 2522230"/>
                  <a:gd name="connsiteY14" fmla="*/ 1819076 h 2212085"/>
                  <a:gd name="connsiteX15" fmla="*/ 2078896 w 2522230"/>
                  <a:gd name="connsiteY15" fmla="*/ 1969532 h 2212085"/>
                  <a:gd name="connsiteX16" fmla="*/ 2226430 w 2522230"/>
                  <a:gd name="connsiteY16" fmla="*/ 2097712 h 2212085"/>
                  <a:gd name="connsiteX17" fmla="*/ 2285955 w 2522230"/>
                  <a:gd name="connsiteY17" fmla="*/ 2117432 h 2212085"/>
                  <a:gd name="connsiteX18" fmla="*/ 2397702 w 2522230"/>
                  <a:gd name="connsiteY18" fmla="*/ 2069593 h 2212085"/>
                  <a:gd name="connsiteX19" fmla="*/ 2436412 w 2522230"/>
                  <a:gd name="connsiteY19" fmla="*/ 1973549 h 2212085"/>
                  <a:gd name="connsiteX20" fmla="*/ 2453576 w 2522230"/>
                  <a:gd name="connsiteY20" fmla="*/ 1963689 h 2212085"/>
                  <a:gd name="connsiteX21" fmla="*/ 2522230 w 2522230"/>
                  <a:gd name="connsiteY21" fmla="*/ 1962228 h 2212085"/>
                  <a:gd name="connsiteX22" fmla="*/ 2428378 w 2522230"/>
                  <a:gd name="connsiteY22" fmla="*/ 2159064 h 2212085"/>
                  <a:gd name="connsiteX23" fmla="*/ 2213283 w 2522230"/>
                  <a:gd name="connsiteY23" fmla="*/ 2184991 h 2212085"/>
                  <a:gd name="connsiteX24" fmla="*/ 2052236 w 2522230"/>
                  <a:gd name="connsiteY24" fmla="*/ 2065941 h 2212085"/>
                  <a:gd name="connsiteX25" fmla="*/ 1909084 w 2522230"/>
                  <a:gd name="connsiteY25" fmla="*/ 1897956 h 2212085"/>
                  <a:gd name="connsiteX26" fmla="*/ 1800989 w 2522230"/>
                  <a:gd name="connsiteY26" fmla="*/ 1799356 h 2212085"/>
                  <a:gd name="connsiteX27" fmla="*/ 1542438 w 2522230"/>
                  <a:gd name="connsiteY27" fmla="*/ 1810677 h 2212085"/>
                  <a:gd name="connsiteX28" fmla="*/ 1406954 w 2522230"/>
                  <a:gd name="connsiteY28" fmla="*/ 1952368 h 2212085"/>
                  <a:gd name="connsiteX29" fmla="*/ 1275122 w 2522230"/>
                  <a:gd name="connsiteY29" fmla="*/ 2101729 h 2212085"/>
                  <a:gd name="connsiteX30" fmla="*/ 1053089 w 2522230"/>
                  <a:gd name="connsiteY30" fmla="*/ 2210189 h 2212085"/>
                  <a:gd name="connsiteX31" fmla="*/ 771897 w 2522230"/>
                  <a:gd name="connsiteY31" fmla="*/ 2080914 h 2212085"/>
                  <a:gd name="connsiteX32" fmla="*/ 682791 w 2522230"/>
                  <a:gd name="connsiteY32" fmla="*/ 1838431 h 2212085"/>
                  <a:gd name="connsiteX33" fmla="*/ 735013 w 2522230"/>
                  <a:gd name="connsiteY33" fmla="*/ 1479818 h 2212085"/>
                  <a:gd name="connsiteX34" fmla="*/ 929656 w 2522230"/>
                  <a:gd name="connsiteY34" fmla="*/ 1102947 h 2212085"/>
                  <a:gd name="connsiteX35" fmla="*/ 1114805 w 2522230"/>
                  <a:gd name="connsiteY35" fmla="*/ 810799 h 2212085"/>
                  <a:gd name="connsiteX36" fmla="*/ 1247003 w 2522230"/>
                  <a:gd name="connsiteY36" fmla="*/ 492722 h 2212085"/>
                  <a:gd name="connsiteX37" fmla="*/ 0 w 2522230"/>
                  <a:gd name="connsiteY37" fmla="*/ 60030 h 2212085"/>
                  <a:gd name="connsiteX0" fmla="*/ 0 w 2522230"/>
                  <a:gd name="connsiteY0" fmla="*/ 60030 h 2212085"/>
                  <a:gd name="connsiteX1" fmla="*/ 47205 w 2522230"/>
                  <a:gd name="connsiteY1" fmla="*/ 0 h 2212085"/>
                  <a:gd name="connsiteX2" fmla="*/ 1342201 w 2522230"/>
                  <a:gd name="connsiteY2" fmla="*/ 355331 h 2212085"/>
                  <a:gd name="connsiteX3" fmla="*/ 1301050 w 2522230"/>
                  <a:gd name="connsiteY3" fmla="*/ 607390 h 2212085"/>
                  <a:gd name="connsiteX4" fmla="*/ 1140003 w 2522230"/>
                  <a:gd name="connsiteY4" fmla="*/ 936058 h 2212085"/>
                  <a:gd name="connsiteX5" fmla="*/ 959967 w 2522230"/>
                  <a:gd name="connsiteY5" fmla="*/ 1208851 h 2212085"/>
                  <a:gd name="connsiteX6" fmla="*/ 776278 w 2522230"/>
                  <a:gd name="connsiteY6" fmla="*/ 1613111 h 2212085"/>
                  <a:gd name="connsiteX7" fmla="*/ 790521 w 2522230"/>
                  <a:gd name="connsiteY7" fmla="*/ 1922789 h 2212085"/>
                  <a:gd name="connsiteX8" fmla="*/ 921257 w 2522230"/>
                  <a:gd name="connsiteY8" fmla="*/ 2090408 h 2212085"/>
                  <a:gd name="connsiteX9" fmla="*/ 1127953 w 2522230"/>
                  <a:gd name="connsiteY9" fmla="*/ 2095521 h 2212085"/>
                  <a:gd name="connsiteX10" fmla="*/ 1262340 w 2522230"/>
                  <a:gd name="connsiteY10" fmla="*/ 1977201 h 2212085"/>
                  <a:gd name="connsiteX11" fmla="*/ 1401476 w 2522230"/>
                  <a:gd name="connsiteY11" fmla="*/ 1813233 h 2212085"/>
                  <a:gd name="connsiteX12" fmla="*/ 1557045 w 2522230"/>
                  <a:gd name="connsiteY12" fmla="*/ 1693452 h 2212085"/>
                  <a:gd name="connsiteX13" fmla="*/ 1825457 w 2522230"/>
                  <a:gd name="connsiteY13" fmla="*/ 1710981 h 2212085"/>
                  <a:gd name="connsiteX14" fmla="*/ 1955097 w 2522230"/>
                  <a:gd name="connsiteY14" fmla="*/ 1819076 h 2212085"/>
                  <a:gd name="connsiteX15" fmla="*/ 2078896 w 2522230"/>
                  <a:gd name="connsiteY15" fmla="*/ 1969532 h 2212085"/>
                  <a:gd name="connsiteX16" fmla="*/ 2226430 w 2522230"/>
                  <a:gd name="connsiteY16" fmla="*/ 2097712 h 2212085"/>
                  <a:gd name="connsiteX17" fmla="*/ 2285955 w 2522230"/>
                  <a:gd name="connsiteY17" fmla="*/ 2117432 h 2212085"/>
                  <a:gd name="connsiteX18" fmla="*/ 2397702 w 2522230"/>
                  <a:gd name="connsiteY18" fmla="*/ 2069593 h 2212085"/>
                  <a:gd name="connsiteX19" fmla="*/ 2436412 w 2522230"/>
                  <a:gd name="connsiteY19" fmla="*/ 1973549 h 2212085"/>
                  <a:gd name="connsiteX20" fmla="*/ 2453576 w 2522230"/>
                  <a:gd name="connsiteY20" fmla="*/ 1963689 h 2212085"/>
                  <a:gd name="connsiteX21" fmla="*/ 2522230 w 2522230"/>
                  <a:gd name="connsiteY21" fmla="*/ 1962228 h 2212085"/>
                  <a:gd name="connsiteX22" fmla="*/ 2428378 w 2522230"/>
                  <a:gd name="connsiteY22" fmla="*/ 2159064 h 2212085"/>
                  <a:gd name="connsiteX23" fmla="*/ 2213283 w 2522230"/>
                  <a:gd name="connsiteY23" fmla="*/ 2184991 h 2212085"/>
                  <a:gd name="connsiteX24" fmla="*/ 2052236 w 2522230"/>
                  <a:gd name="connsiteY24" fmla="*/ 2065941 h 2212085"/>
                  <a:gd name="connsiteX25" fmla="*/ 1909084 w 2522230"/>
                  <a:gd name="connsiteY25" fmla="*/ 1897956 h 2212085"/>
                  <a:gd name="connsiteX26" fmla="*/ 1800989 w 2522230"/>
                  <a:gd name="connsiteY26" fmla="*/ 1799356 h 2212085"/>
                  <a:gd name="connsiteX27" fmla="*/ 1542438 w 2522230"/>
                  <a:gd name="connsiteY27" fmla="*/ 1810677 h 2212085"/>
                  <a:gd name="connsiteX28" fmla="*/ 1406954 w 2522230"/>
                  <a:gd name="connsiteY28" fmla="*/ 1952368 h 2212085"/>
                  <a:gd name="connsiteX29" fmla="*/ 1275122 w 2522230"/>
                  <a:gd name="connsiteY29" fmla="*/ 2101729 h 2212085"/>
                  <a:gd name="connsiteX30" fmla="*/ 1053089 w 2522230"/>
                  <a:gd name="connsiteY30" fmla="*/ 2210189 h 2212085"/>
                  <a:gd name="connsiteX31" fmla="*/ 771897 w 2522230"/>
                  <a:gd name="connsiteY31" fmla="*/ 2080914 h 2212085"/>
                  <a:gd name="connsiteX32" fmla="*/ 682791 w 2522230"/>
                  <a:gd name="connsiteY32" fmla="*/ 1838431 h 2212085"/>
                  <a:gd name="connsiteX33" fmla="*/ 735013 w 2522230"/>
                  <a:gd name="connsiteY33" fmla="*/ 1479818 h 2212085"/>
                  <a:gd name="connsiteX34" fmla="*/ 929656 w 2522230"/>
                  <a:gd name="connsiteY34" fmla="*/ 1102947 h 2212085"/>
                  <a:gd name="connsiteX35" fmla="*/ 1114805 w 2522230"/>
                  <a:gd name="connsiteY35" fmla="*/ 810799 h 2212085"/>
                  <a:gd name="connsiteX36" fmla="*/ 1247003 w 2522230"/>
                  <a:gd name="connsiteY36" fmla="*/ 492722 h 2212085"/>
                  <a:gd name="connsiteX37" fmla="*/ 0 w 2522230"/>
                  <a:gd name="connsiteY37" fmla="*/ 60030 h 2212085"/>
                  <a:gd name="connsiteX0" fmla="*/ 0 w 2522230"/>
                  <a:gd name="connsiteY0" fmla="*/ 60030 h 2212085"/>
                  <a:gd name="connsiteX1" fmla="*/ 47205 w 2522230"/>
                  <a:gd name="connsiteY1" fmla="*/ 0 h 2212085"/>
                  <a:gd name="connsiteX2" fmla="*/ 1342201 w 2522230"/>
                  <a:gd name="connsiteY2" fmla="*/ 355331 h 2212085"/>
                  <a:gd name="connsiteX3" fmla="*/ 1301050 w 2522230"/>
                  <a:gd name="connsiteY3" fmla="*/ 607390 h 2212085"/>
                  <a:gd name="connsiteX4" fmla="*/ 1140003 w 2522230"/>
                  <a:gd name="connsiteY4" fmla="*/ 936058 h 2212085"/>
                  <a:gd name="connsiteX5" fmla="*/ 959967 w 2522230"/>
                  <a:gd name="connsiteY5" fmla="*/ 1208851 h 2212085"/>
                  <a:gd name="connsiteX6" fmla="*/ 776278 w 2522230"/>
                  <a:gd name="connsiteY6" fmla="*/ 1613111 h 2212085"/>
                  <a:gd name="connsiteX7" fmla="*/ 790521 w 2522230"/>
                  <a:gd name="connsiteY7" fmla="*/ 1922789 h 2212085"/>
                  <a:gd name="connsiteX8" fmla="*/ 921257 w 2522230"/>
                  <a:gd name="connsiteY8" fmla="*/ 2090408 h 2212085"/>
                  <a:gd name="connsiteX9" fmla="*/ 1127953 w 2522230"/>
                  <a:gd name="connsiteY9" fmla="*/ 2095521 h 2212085"/>
                  <a:gd name="connsiteX10" fmla="*/ 1262340 w 2522230"/>
                  <a:gd name="connsiteY10" fmla="*/ 1977201 h 2212085"/>
                  <a:gd name="connsiteX11" fmla="*/ 1401476 w 2522230"/>
                  <a:gd name="connsiteY11" fmla="*/ 1813233 h 2212085"/>
                  <a:gd name="connsiteX12" fmla="*/ 1557045 w 2522230"/>
                  <a:gd name="connsiteY12" fmla="*/ 1693452 h 2212085"/>
                  <a:gd name="connsiteX13" fmla="*/ 1825457 w 2522230"/>
                  <a:gd name="connsiteY13" fmla="*/ 1710981 h 2212085"/>
                  <a:gd name="connsiteX14" fmla="*/ 1955097 w 2522230"/>
                  <a:gd name="connsiteY14" fmla="*/ 1819076 h 2212085"/>
                  <a:gd name="connsiteX15" fmla="*/ 2078896 w 2522230"/>
                  <a:gd name="connsiteY15" fmla="*/ 1969532 h 2212085"/>
                  <a:gd name="connsiteX16" fmla="*/ 2226430 w 2522230"/>
                  <a:gd name="connsiteY16" fmla="*/ 2097712 h 2212085"/>
                  <a:gd name="connsiteX17" fmla="*/ 2285955 w 2522230"/>
                  <a:gd name="connsiteY17" fmla="*/ 2117432 h 2212085"/>
                  <a:gd name="connsiteX18" fmla="*/ 2397702 w 2522230"/>
                  <a:gd name="connsiteY18" fmla="*/ 2069593 h 2212085"/>
                  <a:gd name="connsiteX19" fmla="*/ 2436412 w 2522230"/>
                  <a:gd name="connsiteY19" fmla="*/ 1973549 h 2212085"/>
                  <a:gd name="connsiteX20" fmla="*/ 2453576 w 2522230"/>
                  <a:gd name="connsiteY20" fmla="*/ 1963689 h 2212085"/>
                  <a:gd name="connsiteX21" fmla="*/ 2522230 w 2522230"/>
                  <a:gd name="connsiteY21" fmla="*/ 1962228 h 2212085"/>
                  <a:gd name="connsiteX22" fmla="*/ 2428378 w 2522230"/>
                  <a:gd name="connsiteY22" fmla="*/ 2159064 h 2212085"/>
                  <a:gd name="connsiteX23" fmla="*/ 2213283 w 2522230"/>
                  <a:gd name="connsiteY23" fmla="*/ 2184991 h 2212085"/>
                  <a:gd name="connsiteX24" fmla="*/ 2052236 w 2522230"/>
                  <a:gd name="connsiteY24" fmla="*/ 2065941 h 2212085"/>
                  <a:gd name="connsiteX25" fmla="*/ 1909084 w 2522230"/>
                  <a:gd name="connsiteY25" fmla="*/ 1897956 h 2212085"/>
                  <a:gd name="connsiteX26" fmla="*/ 1800989 w 2522230"/>
                  <a:gd name="connsiteY26" fmla="*/ 1799356 h 2212085"/>
                  <a:gd name="connsiteX27" fmla="*/ 1542438 w 2522230"/>
                  <a:gd name="connsiteY27" fmla="*/ 1810677 h 2212085"/>
                  <a:gd name="connsiteX28" fmla="*/ 1406954 w 2522230"/>
                  <a:gd name="connsiteY28" fmla="*/ 1952368 h 2212085"/>
                  <a:gd name="connsiteX29" fmla="*/ 1275122 w 2522230"/>
                  <a:gd name="connsiteY29" fmla="*/ 2101729 h 2212085"/>
                  <a:gd name="connsiteX30" fmla="*/ 1053089 w 2522230"/>
                  <a:gd name="connsiteY30" fmla="*/ 2210189 h 2212085"/>
                  <a:gd name="connsiteX31" fmla="*/ 771897 w 2522230"/>
                  <a:gd name="connsiteY31" fmla="*/ 2080914 h 2212085"/>
                  <a:gd name="connsiteX32" fmla="*/ 682791 w 2522230"/>
                  <a:gd name="connsiteY32" fmla="*/ 1838431 h 2212085"/>
                  <a:gd name="connsiteX33" fmla="*/ 735013 w 2522230"/>
                  <a:gd name="connsiteY33" fmla="*/ 1479818 h 2212085"/>
                  <a:gd name="connsiteX34" fmla="*/ 929656 w 2522230"/>
                  <a:gd name="connsiteY34" fmla="*/ 1102947 h 2212085"/>
                  <a:gd name="connsiteX35" fmla="*/ 1114805 w 2522230"/>
                  <a:gd name="connsiteY35" fmla="*/ 810799 h 2212085"/>
                  <a:gd name="connsiteX36" fmla="*/ 1247003 w 2522230"/>
                  <a:gd name="connsiteY36" fmla="*/ 492722 h 2212085"/>
                  <a:gd name="connsiteX37" fmla="*/ 0 w 2522230"/>
                  <a:gd name="connsiteY37" fmla="*/ 60030 h 2212085"/>
                  <a:gd name="connsiteX0" fmla="*/ 0 w 2522230"/>
                  <a:gd name="connsiteY0" fmla="*/ 60030 h 2212085"/>
                  <a:gd name="connsiteX1" fmla="*/ 47205 w 2522230"/>
                  <a:gd name="connsiteY1" fmla="*/ 0 h 2212085"/>
                  <a:gd name="connsiteX2" fmla="*/ 1342201 w 2522230"/>
                  <a:gd name="connsiteY2" fmla="*/ 355331 h 2212085"/>
                  <a:gd name="connsiteX3" fmla="*/ 1301050 w 2522230"/>
                  <a:gd name="connsiteY3" fmla="*/ 607390 h 2212085"/>
                  <a:gd name="connsiteX4" fmla="*/ 1140003 w 2522230"/>
                  <a:gd name="connsiteY4" fmla="*/ 936058 h 2212085"/>
                  <a:gd name="connsiteX5" fmla="*/ 959967 w 2522230"/>
                  <a:gd name="connsiteY5" fmla="*/ 1208851 h 2212085"/>
                  <a:gd name="connsiteX6" fmla="*/ 776278 w 2522230"/>
                  <a:gd name="connsiteY6" fmla="*/ 1613111 h 2212085"/>
                  <a:gd name="connsiteX7" fmla="*/ 790521 w 2522230"/>
                  <a:gd name="connsiteY7" fmla="*/ 1922789 h 2212085"/>
                  <a:gd name="connsiteX8" fmla="*/ 921257 w 2522230"/>
                  <a:gd name="connsiteY8" fmla="*/ 2090408 h 2212085"/>
                  <a:gd name="connsiteX9" fmla="*/ 1127953 w 2522230"/>
                  <a:gd name="connsiteY9" fmla="*/ 2095521 h 2212085"/>
                  <a:gd name="connsiteX10" fmla="*/ 1262340 w 2522230"/>
                  <a:gd name="connsiteY10" fmla="*/ 1977201 h 2212085"/>
                  <a:gd name="connsiteX11" fmla="*/ 1401476 w 2522230"/>
                  <a:gd name="connsiteY11" fmla="*/ 1813233 h 2212085"/>
                  <a:gd name="connsiteX12" fmla="*/ 1557045 w 2522230"/>
                  <a:gd name="connsiteY12" fmla="*/ 1693452 h 2212085"/>
                  <a:gd name="connsiteX13" fmla="*/ 1825457 w 2522230"/>
                  <a:gd name="connsiteY13" fmla="*/ 1710981 h 2212085"/>
                  <a:gd name="connsiteX14" fmla="*/ 1955097 w 2522230"/>
                  <a:gd name="connsiteY14" fmla="*/ 1819076 h 2212085"/>
                  <a:gd name="connsiteX15" fmla="*/ 2078896 w 2522230"/>
                  <a:gd name="connsiteY15" fmla="*/ 1969532 h 2212085"/>
                  <a:gd name="connsiteX16" fmla="*/ 2226430 w 2522230"/>
                  <a:gd name="connsiteY16" fmla="*/ 2097712 h 2212085"/>
                  <a:gd name="connsiteX17" fmla="*/ 2285955 w 2522230"/>
                  <a:gd name="connsiteY17" fmla="*/ 2117432 h 2212085"/>
                  <a:gd name="connsiteX18" fmla="*/ 2397702 w 2522230"/>
                  <a:gd name="connsiteY18" fmla="*/ 2069593 h 2212085"/>
                  <a:gd name="connsiteX19" fmla="*/ 2436412 w 2522230"/>
                  <a:gd name="connsiteY19" fmla="*/ 1973549 h 2212085"/>
                  <a:gd name="connsiteX20" fmla="*/ 2453576 w 2522230"/>
                  <a:gd name="connsiteY20" fmla="*/ 1963689 h 2212085"/>
                  <a:gd name="connsiteX21" fmla="*/ 2522230 w 2522230"/>
                  <a:gd name="connsiteY21" fmla="*/ 1962228 h 2212085"/>
                  <a:gd name="connsiteX22" fmla="*/ 2428378 w 2522230"/>
                  <a:gd name="connsiteY22" fmla="*/ 2159064 h 2212085"/>
                  <a:gd name="connsiteX23" fmla="*/ 2213283 w 2522230"/>
                  <a:gd name="connsiteY23" fmla="*/ 2184991 h 2212085"/>
                  <a:gd name="connsiteX24" fmla="*/ 2052236 w 2522230"/>
                  <a:gd name="connsiteY24" fmla="*/ 2065941 h 2212085"/>
                  <a:gd name="connsiteX25" fmla="*/ 1909084 w 2522230"/>
                  <a:gd name="connsiteY25" fmla="*/ 1897956 h 2212085"/>
                  <a:gd name="connsiteX26" fmla="*/ 1800989 w 2522230"/>
                  <a:gd name="connsiteY26" fmla="*/ 1799356 h 2212085"/>
                  <a:gd name="connsiteX27" fmla="*/ 1542438 w 2522230"/>
                  <a:gd name="connsiteY27" fmla="*/ 1810677 h 2212085"/>
                  <a:gd name="connsiteX28" fmla="*/ 1406954 w 2522230"/>
                  <a:gd name="connsiteY28" fmla="*/ 1952368 h 2212085"/>
                  <a:gd name="connsiteX29" fmla="*/ 1275122 w 2522230"/>
                  <a:gd name="connsiteY29" fmla="*/ 2101729 h 2212085"/>
                  <a:gd name="connsiteX30" fmla="*/ 1053089 w 2522230"/>
                  <a:gd name="connsiteY30" fmla="*/ 2210189 h 2212085"/>
                  <a:gd name="connsiteX31" fmla="*/ 771897 w 2522230"/>
                  <a:gd name="connsiteY31" fmla="*/ 2080914 h 2212085"/>
                  <a:gd name="connsiteX32" fmla="*/ 682791 w 2522230"/>
                  <a:gd name="connsiteY32" fmla="*/ 1838431 h 2212085"/>
                  <a:gd name="connsiteX33" fmla="*/ 735013 w 2522230"/>
                  <a:gd name="connsiteY33" fmla="*/ 1479818 h 2212085"/>
                  <a:gd name="connsiteX34" fmla="*/ 929656 w 2522230"/>
                  <a:gd name="connsiteY34" fmla="*/ 1102947 h 2212085"/>
                  <a:gd name="connsiteX35" fmla="*/ 1114805 w 2522230"/>
                  <a:gd name="connsiteY35" fmla="*/ 810799 h 2212085"/>
                  <a:gd name="connsiteX36" fmla="*/ 1247003 w 2522230"/>
                  <a:gd name="connsiteY36" fmla="*/ 492722 h 2212085"/>
                  <a:gd name="connsiteX37" fmla="*/ 0 w 2522230"/>
                  <a:gd name="connsiteY37" fmla="*/ 60030 h 2212085"/>
                  <a:gd name="connsiteX0" fmla="*/ 0 w 2522230"/>
                  <a:gd name="connsiteY0" fmla="*/ 60030 h 2212085"/>
                  <a:gd name="connsiteX1" fmla="*/ 47205 w 2522230"/>
                  <a:gd name="connsiteY1" fmla="*/ 0 h 2212085"/>
                  <a:gd name="connsiteX2" fmla="*/ 1342201 w 2522230"/>
                  <a:gd name="connsiteY2" fmla="*/ 355331 h 2212085"/>
                  <a:gd name="connsiteX3" fmla="*/ 1301050 w 2522230"/>
                  <a:gd name="connsiteY3" fmla="*/ 607390 h 2212085"/>
                  <a:gd name="connsiteX4" fmla="*/ 1140003 w 2522230"/>
                  <a:gd name="connsiteY4" fmla="*/ 936058 h 2212085"/>
                  <a:gd name="connsiteX5" fmla="*/ 959967 w 2522230"/>
                  <a:gd name="connsiteY5" fmla="*/ 1208851 h 2212085"/>
                  <a:gd name="connsiteX6" fmla="*/ 776278 w 2522230"/>
                  <a:gd name="connsiteY6" fmla="*/ 1613111 h 2212085"/>
                  <a:gd name="connsiteX7" fmla="*/ 790521 w 2522230"/>
                  <a:gd name="connsiteY7" fmla="*/ 1922789 h 2212085"/>
                  <a:gd name="connsiteX8" fmla="*/ 921257 w 2522230"/>
                  <a:gd name="connsiteY8" fmla="*/ 2090408 h 2212085"/>
                  <a:gd name="connsiteX9" fmla="*/ 1127953 w 2522230"/>
                  <a:gd name="connsiteY9" fmla="*/ 2095521 h 2212085"/>
                  <a:gd name="connsiteX10" fmla="*/ 1262340 w 2522230"/>
                  <a:gd name="connsiteY10" fmla="*/ 1977201 h 2212085"/>
                  <a:gd name="connsiteX11" fmla="*/ 1401476 w 2522230"/>
                  <a:gd name="connsiteY11" fmla="*/ 1813233 h 2212085"/>
                  <a:gd name="connsiteX12" fmla="*/ 1557045 w 2522230"/>
                  <a:gd name="connsiteY12" fmla="*/ 1693452 h 2212085"/>
                  <a:gd name="connsiteX13" fmla="*/ 1825457 w 2522230"/>
                  <a:gd name="connsiteY13" fmla="*/ 1710981 h 2212085"/>
                  <a:gd name="connsiteX14" fmla="*/ 1955097 w 2522230"/>
                  <a:gd name="connsiteY14" fmla="*/ 1819076 h 2212085"/>
                  <a:gd name="connsiteX15" fmla="*/ 2078896 w 2522230"/>
                  <a:gd name="connsiteY15" fmla="*/ 1969532 h 2212085"/>
                  <a:gd name="connsiteX16" fmla="*/ 2226430 w 2522230"/>
                  <a:gd name="connsiteY16" fmla="*/ 2097712 h 2212085"/>
                  <a:gd name="connsiteX17" fmla="*/ 2285955 w 2522230"/>
                  <a:gd name="connsiteY17" fmla="*/ 2117432 h 2212085"/>
                  <a:gd name="connsiteX18" fmla="*/ 2397702 w 2522230"/>
                  <a:gd name="connsiteY18" fmla="*/ 2069593 h 2212085"/>
                  <a:gd name="connsiteX19" fmla="*/ 2436412 w 2522230"/>
                  <a:gd name="connsiteY19" fmla="*/ 1973549 h 2212085"/>
                  <a:gd name="connsiteX20" fmla="*/ 2453576 w 2522230"/>
                  <a:gd name="connsiteY20" fmla="*/ 1963689 h 2212085"/>
                  <a:gd name="connsiteX21" fmla="*/ 2522230 w 2522230"/>
                  <a:gd name="connsiteY21" fmla="*/ 1962228 h 2212085"/>
                  <a:gd name="connsiteX22" fmla="*/ 2428378 w 2522230"/>
                  <a:gd name="connsiteY22" fmla="*/ 2159064 h 2212085"/>
                  <a:gd name="connsiteX23" fmla="*/ 2213283 w 2522230"/>
                  <a:gd name="connsiteY23" fmla="*/ 2184991 h 2212085"/>
                  <a:gd name="connsiteX24" fmla="*/ 2052236 w 2522230"/>
                  <a:gd name="connsiteY24" fmla="*/ 2065941 h 2212085"/>
                  <a:gd name="connsiteX25" fmla="*/ 1909084 w 2522230"/>
                  <a:gd name="connsiteY25" fmla="*/ 1897956 h 2212085"/>
                  <a:gd name="connsiteX26" fmla="*/ 1800989 w 2522230"/>
                  <a:gd name="connsiteY26" fmla="*/ 1799356 h 2212085"/>
                  <a:gd name="connsiteX27" fmla="*/ 1542438 w 2522230"/>
                  <a:gd name="connsiteY27" fmla="*/ 1810677 h 2212085"/>
                  <a:gd name="connsiteX28" fmla="*/ 1406954 w 2522230"/>
                  <a:gd name="connsiteY28" fmla="*/ 1952368 h 2212085"/>
                  <a:gd name="connsiteX29" fmla="*/ 1275122 w 2522230"/>
                  <a:gd name="connsiteY29" fmla="*/ 2101729 h 2212085"/>
                  <a:gd name="connsiteX30" fmla="*/ 1053089 w 2522230"/>
                  <a:gd name="connsiteY30" fmla="*/ 2210189 h 2212085"/>
                  <a:gd name="connsiteX31" fmla="*/ 771897 w 2522230"/>
                  <a:gd name="connsiteY31" fmla="*/ 2080914 h 2212085"/>
                  <a:gd name="connsiteX32" fmla="*/ 682791 w 2522230"/>
                  <a:gd name="connsiteY32" fmla="*/ 1838431 h 2212085"/>
                  <a:gd name="connsiteX33" fmla="*/ 735013 w 2522230"/>
                  <a:gd name="connsiteY33" fmla="*/ 1479818 h 2212085"/>
                  <a:gd name="connsiteX34" fmla="*/ 929656 w 2522230"/>
                  <a:gd name="connsiteY34" fmla="*/ 1102947 h 2212085"/>
                  <a:gd name="connsiteX35" fmla="*/ 1114805 w 2522230"/>
                  <a:gd name="connsiteY35" fmla="*/ 810799 h 2212085"/>
                  <a:gd name="connsiteX36" fmla="*/ 1247003 w 2522230"/>
                  <a:gd name="connsiteY36" fmla="*/ 492722 h 2212085"/>
                  <a:gd name="connsiteX37" fmla="*/ 0 w 2522230"/>
                  <a:gd name="connsiteY37" fmla="*/ 60030 h 2212085"/>
                  <a:gd name="connsiteX0" fmla="*/ 0 w 2522230"/>
                  <a:gd name="connsiteY0" fmla="*/ 60030 h 2212085"/>
                  <a:gd name="connsiteX1" fmla="*/ 47205 w 2522230"/>
                  <a:gd name="connsiteY1" fmla="*/ 0 h 2212085"/>
                  <a:gd name="connsiteX2" fmla="*/ 1342201 w 2522230"/>
                  <a:gd name="connsiteY2" fmla="*/ 355331 h 2212085"/>
                  <a:gd name="connsiteX3" fmla="*/ 1301050 w 2522230"/>
                  <a:gd name="connsiteY3" fmla="*/ 607390 h 2212085"/>
                  <a:gd name="connsiteX4" fmla="*/ 1140003 w 2522230"/>
                  <a:gd name="connsiteY4" fmla="*/ 936058 h 2212085"/>
                  <a:gd name="connsiteX5" fmla="*/ 959967 w 2522230"/>
                  <a:gd name="connsiteY5" fmla="*/ 1208851 h 2212085"/>
                  <a:gd name="connsiteX6" fmla="*/ 776278 w 2522230"/>
                  <a:gd name="connsiteY6" fmla="*/ 1613111 h 2212085"/>
                  <a:gd name="connsiteX7" fmla="*/ 790521 w 2522230"/>
                  <a:gd name="connsiteY7" fmla="*/ 1922789 h 2212085"/>
                  <a:gd name="connsiteX8" fmla="*/ 921257 w 2522230"/>
                  <a:gd name="connsiteY8" fmla="*/ 2090408 h 2212085"/>
                  <a:gd name="connsiteX9" fmla="*/ 1127953 w 2522230"/>
                  <a:gd name="connsiteY9" fmla="*/ 2095521 h 2212085"/>
                  <a:gd name="connsiteX10" fmla="*/ 1262340 w 2522230"/>
                  <a:gd name="connsiteY10" fmla="*/ 1977201 h 2212085"/>
                  <a:gd name="connsiteX11" fmla="*/ 1401476 w 2522230"/>
                  <a:gd name="connsiteY11" fmla="*/ 1813233 h 2212085"/>
                  <a:gd name="connsiteX12" fmla="*/ 1557045 w 2522230"/>
                  <a:gd name="connsiteY12" fmla="*/ 1693452 h 2212085"/>
                  <a:gd name="connsiteX13" fmla="*/ 1825457 w 2522230"/>
                  <a:gd name="connsiteY13" fmla="*/ 1710981 h 2212085"/>
                  <a:gd name="connsiteX14" fmla="*/ 1955097 w 2522230"/>
                  <a:gd name="connsiteY14" fmla="*/ 1819076 h 2212085"/>
                  <a:gd name="connsiteX15" fmla="*/ 2078896 w 2522230"/>
                  <a:gd name="connsiteY15" fmla="*/ 1969532 h 2212085"/>
                  <a:gd name="connsiteX16" fmla="*/ 2226430 w 2522230"/>
                  <a:gd name="connsiteY16" fmla="*/ 2097712 h 2212085"/>
                  <a:gd name="connsiteX17" fmla="*/ 2285955 w 2522230"/>
                  <a:gd name="connsiteY17" fmla="*/ 2117432 h 2212085"/>
                  <a:gd name="connsiteX18" fmla="*/ 2397702 w 2522230"/>
                  <a:gd name="connsiteY18" fmla="*/ 2069593 h 2212085"/>
                  <a:gd name="connsiteX19" fmla="*/ 2436412 w 2522230"/>
                  <a:gd name="connsiteY19" fmla="*/ 1973549 h 2212085"/>
                  <a:gd name="connsiteX20" fmla="*/ 2453576 w 2522230"/>
                  <a:gd name="connsiteY20" fmla="*/ 1963689 h 2212085"/>
                  <a:gd name="connsiteX21" fmla="*/ 2522230 w 2522230"/>
                  <a:gd name="connsiteY21" fmla="*/ 1962228 h 2212085"/>
                  <a:gd name="connsiteX22" fmla="*/ 2428378 w 2522230"/>
                  <a:gd name="connsiteY22" fmla="*/ 2159064 h 2212085"/>
                  <a:gd name="connsiteX23" fmla="*/ 2213283 w 2522230"/>
                  <a:gd name="connsiteY23" fmla="*/ 2184991 h 2212085"/>
                  <a:gd name="connsiteX24" fmla="*/ 2052236 w 2522230"/>
                  <a:gd name="connsiteY24" fmla="*/ 2065941 h 2212085"/>
                  <a:gd name="connsiteX25" fmla="*/ 1909084 w 2522230"/>
                  <a:gd name="connsiteY25" fmla="*/ 1897956 h 2212085"/>
                  <a:gd name="connsiteX26" fmla="*/ 1800989 w 2522230"/>
                  <a:gd name="connsiteY26" fmla="*/ 1799356 h 2212085"/>
                  <a:gd name="connsiteX27" fmla="*/ 1542438 w 2522230"/>
                  <a:gd name="connsiteY27" fmla="*/ 1810677 h 2212085"/>
                  <a:gd name="connsiteX28" fmla="*/ 1406954 w 2522230"/>
                  <a:gd name="connsiteY28" fmla="*/ 1952368 h 2212085"/>
                  <a:gd name="connsiteX29" fmla="*/ 1275122 w 2522230"/>
                  <a:gd name="connsiteY29" fmla="*/ 2101729 h 2212085"/>
                  <a:gd name="connsiteX30" fmla="*/ 1053089 w 2522230"/>
                  <a:gd name="connsiteY30" fmla="*/ 2210189 h 2212085"/>
                  <a:gd name="connsiteX31" fmla="*/ 771897 w 2522230"/>
                  <a:gd name="connsiteY31" fmla="*/ 2080914 h 2212085"/>
                  <a:gd name="connsiteX32" fmla="*/ 682791 w 2522230"/>
                  <a:gd name="connsiteY32" fmla="*/ 1838431 h 2212085"/>
                  <a:gd name="connsiteX33" fmla="*/ 735013 w 2522230"/>
                  <a:gd name="connsiteY33" fmla="*/ 1479818 h 2212085"/>
                  <a:gd name="connsiteX34" fmla="*/ 929656 w 2522230"/>
                  <a:gd name="connsiteY34" fmla="*/ 1102947 h 2212085"/>
                  <a:gd name="connsiteX35" fmla="*/ 1114805 w 2522230"/>
                  <a:gd name="connsiteY35" fmla="*/ 810799 h 2212085"/>
                  <a:gd name="connsiteX36" fmla="*/ 1247003 w 2522230"/>
                  <a:gd name="connsiteY36" fmla="*/ 492722 h 2212085"/>
                  <a:gd name="connsiteX37" fmla="*/ 0 w 2522230"/>
                  <a:gd name="connsiteY37" fmla="*/ 60030 h 2212085"/>
                  <a:gd name="connsiteX0" fmla="*/ 0 w 2522230"/>
                  <a:gd name="connsiteY0" fmla="*/ 60030 h 2212085"/>
                  <a:gd name="connsiteX1" fmla="*/ 47205 w 2522230"/>
                  <a:gd name="connsiteY1" fmla="*/ 0 h 2212085"/>
                  <a:gd name="connsiteX2" fmla="*/ 1342201 w 2522230"/>
                  <a:gd name="connsiteY2" fmla="*/ 355331 h 2212085"/>
                  <a:gd name="connsiteX3" fmla="*/ 1301050 w 2522230"/>
                  <a:gd name="connsiteY3" fmla="*/ 607390 h 2212085"/>
                  <a:gd name="connsiteX4" fmla="*/ 1140003 w 2522230"/>
                  <a:gd name="connsiteY4" fmla="*/ 936058 h 2212085"/>
                  <a:gd name="connsiteX5" fmla="*/ 959967 w 2522230"/>
                  <a:gd name="connsiteY5" fmla="*/ 1208851 h 2212085"/>
                  <a:gd name="connsiteX6" fmla="*/ 776278 w 2522230"/>
                  <a:gd name="connsiteY6" fmla="*/ 1613111 h 2212085"/>
                  <a:gd name="connsiteX7" fmla="*/ 790521 w 2522230"/>
                  <a:gd name="connsiteY7" fmla="*/ 1922789 h 2212085"/>
                  <a:gd name="connsiteX8" fmla="*/ 921257 w 2522230"/>
                  <a:gd name="connsiteY8" fmla="*/ 2090408 h 2212085"/>
                  <a:gd name="connsiteX9" fmla="*/ 1127953 w 2522230"/>
                  <a:gd name="connsiteY9" fmla="*/ 2095521 h 2212085"/>
                  <a:gd name="connsiteX10" fmla="*/ 1262340 w 2522230"/>
                  <a:gd name="connsiteY10" fmla="*/ 1977201 h 2212085"/>
                  <a:gd name="connsiteX11" fmla="*/ 1401476 w 2522230"/>
                  <a:gd name="connsiteY11" fmla="*/ 1813233 h 2212085"/>
                  <a:gd name="connsiteX12" fmla="*/ 1557045 w 2522230"/>
                  <a:gd name="connsiteY12" fmla="*/ 1693452 h 2212085"/>
                  <a:gd name="connsiteX13" fmla="*/ 1825457 w 2522230"/>
                  <a:gd name="connsiteY13" fmla="*/ 1710981 h 2212085"/>
                  <a:gd name="connsiteX14" fmla="*/ 1955097 w 2522230"/>
                  <a:gd name="connsiteY14" fmla="*/ 1819076 h 2212085"/>
                  <a:gd name="connsiteX15" fmla="*/ 2078896 w 2522230"/>
                  <a:gd name="connsiteY15" fmla="*/ 1969532 h 2212085"/>
                  <a:gd name="connsiteX16" fmla="*/ 2226430 w 2522230"/>
                  <a:gd name="connsiteY16" fmla="*/ 2097712 h 2212085"/>
                  <a:gd name="connsiteX17" fmla="*/ 2285955 w 2522230"/>
                  <a:gd name="connsiteY17" fmla="*/ 2117432 h 2212085"/>
                  <a:gd name="connsiteX18" fmla="*/ 2397702 w 2522230"/>
                  <a:gd name="connsiteY18" fmla="*/ 2069593 h 2212085"/>
                  <a:gd name="connsiteX19" fmla="*/ 2436412 w 2522230"/>
                  <a:gd name="connsiteY19" fmla="*/ 1973549 h 2212085"/>
                  <a:gd name="connsiteX20" fmla="*/ 2453576 w 2522230"/>
                  <a:gd name="connsiteY20" fmla="*/ 1963689 h 2212085"/>
                  <a:gd name="connsiteX21" fmla="*/ 2522230 w 2522230"/>
                  <a:gd name="connsiteY21" fmla="*/ 1962228 h 2212085"/>
                  <a:gd name="connsiteX22" fmla="*/ 2428378 w 2522230"/>
                  <a:gd name="connsiteY22" fmla="*/ 2159064 h 2212085"/>
                  <a:gd name="connsiteX23" fmla="*/ 2213283 w 2522230"/>
                  <a:gd name="connsiteY23" fmla="*/ 2184991 h 2212085"/>
                  <a:gd name="connsiteX24" fmla="*/ 2052236 w 2522230"/>
                  <a:gd name="connsiteY24" fmla="*/ 2065941 h 2212085"/>
                  <a:gd name="connsiteX25" fmla="*/ 1909084 w 2522230"/>
                  <a:gd name="connsiteY25" fmla="*/ 1897956 h 2212085"/>
                  <a:gd name="connsiteX26" fmla="*/ 1800989 w 2522230"/>
                  <a:gd name="connsiteY26" fmla="*/ 1799356 h 2212085"/>
                  <a:gd name="connsiteX27" fmla="*/ 1542438 w 2522230"/>
                  <a:gd name="connsiteY27" fmla="*/ 1810677 h 2212085"/>
                  <a:gd name="connsiteX28" fmla="*/ 1406954 w 2522230"/>
                  <a:gd name="connsiteY28" fmla="*/ 1952368 h 2212085"/>
                  <a:gd name="connsiteX29" fmla="*/ 1275122 w 2522230"/>
                  <a:gd name="connsiteY29" fmla="*/ 2101729 h 2212085"/>
                  <a:gd name="connsiteX30" fmla="*/ 1053089 w 2522230"/>
                  <a:gd name="connsiteY30" fmla="*/ 2210189 h 2212085"/>
                  <a:gd name="connsiteX31" fmla="*/ 771897 w 2522230"/>
                  <a:gd name="connsiteY31" fmla="*/ 2080914 h 2212085"/>
                  <a:gd name="connsiteX32" fmla="*/ 682791 w 2522230"/>
                  <a:gd name="connsiteY32" fmla="*/ 1838431 h 2212085"/>
                  <a:gd name="connsiteX33" fmla="*/ 735013 w 2522230"/>
                  <a:gd name="connsiteY33" fmla="*/ 1479818 h 2212085"/>
                  <a:gd name="connsiteX34" fmla="*/ 929656 w 2522230"/>
                  <a:gd name="connsiteY34" fmla="*/ 1102947 h 2212085"/>
                  <a:gd name="connsiteX35" fmla="*/ 1114805 w 2522230"/>
                  <a:gd name="connsiteY35" fmla="*/ 810799 h 2212085"/>
                  <a:gd name="connsiteX36" fmla="*/ 1247003 w 2522230"/>
                  <a:gd name="connsiteY36" fmla="*/ 492722 h 2212085"/>
                  <a:gd name="connsiteX37" fmla="*/ 0 w 2522230"/>
                  <a:gd name="connsiteY37" fmla="*/ 60030 h 2212085"/>
                  <a:gd name="connsiteX0" fmla="*/ 0 w 2522230"/>
                  <a:gd name="connsiteY0" fmla="*/ 60030 h 2212085"/>
                  <a:gd name="connsiteX1" fmla="*/ 47205 w 2522230"/>
                  <a:gd name="connsiteY1" fmla="*/ 0 h 2212085"/>
                  <a:gd name="connsiteX2" fmla="*/ 1342201 w 2522230"/>
                  <a:gd name="connsiteY2" fmla="*/ 355331 h 2212085"/>
                  <a:gd name="connsiteX3" fmla="*/ 1301050 w 2522230"/>
                  <a:gd name="connsiteY3" fmla="*/ 607390 h 2212085"/>
                  <a:gd name="connsiteX4" fmla="*/ 1140003 w 2522230"/>
                  <a:gd name="connsiteY4" fmla="*/ 936058 h 2212085"/>
                  <a:gd name="connsiteX5" fmla="*/ 959967 w 2522230"/>
                  <a:gd name="connsiteY5" fmla="*/ 1208851 h 2212085"/>
                  <a:gd name="connsiteX6" fmla="*/ 776278 w 2522230"/>
                  <a:gd name="connsiteY6" fmla="*/ 1613111 h 2212085"/>
                  <a:gd name="connsiteX7" fmla="*/ 790521 w 2522230"/>
                  <a:gd name="connsiteY7" fmla="*/ 1922789 h 2212085"/>
                  <a:gd name="connsiteX8" fmla="*/ 921257 w 2522230"/>
                  <a:gd name="connsiteY8" fmla="*/ 2090408 h 2212085"/>
                  <a:gd name="connsiteX9" fmla="*/ 1127953 w 2522230"/>
                  <a:gd name="connsiteY9" fmla="*/ 2095521 h 2212085"/>
                  <a:gd name="connsiteX10" fmla="*/ 1262340 w 2522230"/>
                  <a:gd name="connsiteY10" fmla="*/ 1977201 h 2212085"/>
                  <a:gd name="connsiteX11" fmla="*/ 1401476 w 2522230"/>
                  <a:gd name="connsiteY11" fmla="*/ 1813233 h 2212085"/>
                  <a:gd name="connsiteX12" fmla="*/ 1557045 w 2522230"/>
                  <a:gd name="connsiteY12" fmla="*/ 1693452 h 2212085"/>
                  <a:gd name="connsiteX13" fmla="*/ 1825457 w 2522230"/>
                  <a:gd name="connsiteY13" fmla="*/ 1710981 h 2212085"/>
                  <a:gd name="connsiteX14" fmla="*/ 1955097 w 2522230"/>
                  <a:gd name="connsiteY14" fmla="*/ 1819076 h 2212085"/>
                  <a:gd name="connsiteX15" fmla="*/ 2078896 w 2522230"/>
                  <a:gd name="connsiteY15" fmla="*/ 1969532 h 2212085"/>
                  <a:gd name="connsiteX16" fmla="*/ 2226430 w 2522230"/>
                  <a:gd name="connsiteY16" fmla="*/ 2097712 h 2212085"/>
                  <a:gd name="connsiteX17" fmla="*/ 2285955 w 2522230"/>
                  <a:gd name="connsiteY17" fmla="*/ 2117432 h 2212085"/>
                  <a:gd name="connsiteX18" fmla="*/ 2397702 w 2522230"/>
                  <a:gd name="connsiteY18" fmla="*/ 2069593 h 2212085"/>
                  <a:gd name="connsiteX19" fmla="*/ 2436412 w 2522230"/>
                  <a:gd name="connsiteY19" fmla="*/ 1973549 h 2212085"/>
                  <a:gd name="connsiteX20" fmla="*/ 2453576 w 2522230"/>
                  <a:gd name="connsiteY20" fmla="*/ 1963689 h 2212085"/>
                  <a:gd name="connsiteX21" fmla="*/ 2522230 w 2522230"/>
                  <a:gd name="connsiteY21" fmla="*/ 1962228 h 2212085"/>
                  <a:gd name="connsiteX22" fmla="*/ 2428378 w 2522230"/>
                  <a:gd name="connsiteY22" fmla="*/ 2159064 h 2212085"/>
                  <a:gd name="connsiteX23" fmla="*/ 2213283 w 2522230"/>
                  <a:gd name="connsiteY23" fmla="*/ 2184991 h 2212085"/>
                  <a:gd name="connsiteX24" fmla="*/ 2052236 w 2522230"/>
                  <a:gd name="connsiteY24" fmla="*/ 2065941 h 2212085"/>
                  <a:gd name="connsiteX25" fmla="*/ 1909084 w 2522230"/>
                  <a:gd name="connsiteY25" fmla="*/ 1897956 h 2212085"/>
                  <a:gd name="connsiteX26" fmla="*/ 1800989 w 2522230"/>
                  <a:gd name="connsiteY26" fmla="*/ 1799356 h 2212085"/>
                  <a:gd name="connsiteX27" fmla="*/ 1542438 w 2522230"/>
                  <a:gd name="connsiteY27" fmla="*/ 1810677 h 2212085"/>
                  <a:gd name="connsiteX28" fmla="*/ 1406954 w 2522230"/>
                  <a:gd name="connsiteY28" fmla="*/ 1952368 h 2212085"/>
                  <a:gd name="connsiteX29" fmla="*/ 1275122 w 2522230"/>
                  <a:gd name="connsiteY29" fmla="*/ 2101729 h 2212085"/>
                  <a:gd name="connsiteX30" fmla="*/ 1053089 w 2522230"/>
                  <a:gd name="connsiteY30" fmla="*/ 2210189 h 2212085"/>
                  <a:gd name="connsiteX31" fmla="*/ 771897 w 2522230"/>
                  <a:gd name="connsiteY31" fmla="*/ 2080914 h 2212085"/>
                  <a:gd name="connsiteX32" fmla="*/ 682791 w 2522230"/>
                  <a:gd name="connsiteY32" fmla="*/ 1838431 h 2212085"/>
                  <a:gd name="connsiteX33" fmla="*/ 735013 w 2522230"/>
                  <a:gd name="connsiteY33" fmla="*/ 1479818 h 2212085"/>
                  <a:gd name="connsiteX34" fmla="*/ 929656 w 2522230"/>
                  <a:gd name="connsiteY34" fmla="*/ 1102947 h 2212085"/>
                  <a:gd name="connsiteX35" fmla="*/ 1114805 w 2522230"/>
                  <a:gd name="connsiteY35" fmla="*/ 810799 h 2212085"/>
                  <a:gd name="connsiteX36" fmla="*/ 1247003 w 2522230"/>
                  <a:gd name="connsiteY36" fmla="*/ 492722 h 2212085"/>
                  <a:gd name="connsiteX37" fmla="*/ 0 w 2522230"/>
                  <a:gd name="connsiteY37" fmla="*/ 60030 h 2212085"/>
                  <a:gd name="connsiteX0" fmla="*/ 0 w 2522230"/>
                  <a:gd name="connsiteY0" fmla="*/ 60030 h 2212085"/>
                  <a:gd name="connsiteX1" fmla="*/ 47205 w 2522230"/>
                  <a:gd name="connsiteY1" fmla="*/ 0 h 2212085"/>
                  <a:gd name="connsiteX2" fmla="*/ 1342201 w 2522230"/>
                  <a:gd name="connsiteY2" fmla="*/ 355331 h 2212085"/>
                  <a:gd name="connsiteX3" fmla="*/ 1301050 w 2522230"/>
                  <a:gd name="connsiteY3" fmla="*/ 607390 h 2212085"/>
                  <a:gd name="connsiteX4" fmla="*/ 1140003 w 2522230"/>
                  <a:gd name="connsiteY4" fmla="*/ 936058 h 2212085"/>
                  <a:gd name="connsiteX5" fmla="*/ 959967 w 2522230"/>
                  <a:gd name="connsiteY5" fmla="*/ 1208851 h 2212085"/>
                  <a:gd name="connsiteX6" fmla="*/ 776278 w 2522230"/>
                  <a:gd name="connsiteY6" fmla="*/ 1613111 h 2212085"/>
                  <a:gd name="connsiteX7" fmla="*/ 790521 w 2522230"/>
                  <a:gd name="connsiteY7" fmla="*/ 1922789 h 2212085"/>
                  <a:gd name="connsiteX8" fmla="*/ 921257 w 2522230"/>
                  <a:gd name="connsiteY8" fmla="*/ 2090408 h 2212085"/>
                  <a:gd name="connsiteX9" fmla="*/ 1127953 w 2522230"/>
                  <a:gd name="connsiteY9" fmla="*/ 2095521 h 2212085"/>
                  <a:gd name="connsiteX10" fmla="*/ 1262340 w 2522230"/>
                  <a:gd name="connsiteY10" fmla="*/ 1977201 h 2212085"/>
                  <a:gd name="connsiteX11" fmla="*/ 1401476 w 2522230"/>
                  <a:gd name="connsiteY11" fmla="*/ 1813233 h 2212085"/>
                  <a:gd name="connsiteX12" fmla="*/ 1557045 w 2522230"/>
                  <a:gd name="connsiteY12" fmla="*/ 1693452 h 2212085"/>
                  <a:gd name="connsiteX13" fmla="*/ 1825457 w 2522230"/>
                  <a:gd name="connsiteY13" fmla="*/ 1710981 h 2212085"/>
                  <a:gd name="connsiteX14" fmla="*/ 1955097 w 2522230"/>
                  <a:gd name="connsiteY14" fmla="*/ 1819076 h 2212085"/>
                  <a:gd name="connsiteX15" fmla="*/ 2078896 w 2522230"/>
                  <a:gd name="connsiteY15" fmla="*/ 1969532 h 2212085"/>
                  <a:gd name="connsiteX16" fmla="*/ 2226430 w 2522230"/>
                  <a:gd name="connsiteY16" fmla="*/ 2097712 h 2212085"/>
                  <a:gd name="connsiteX17" fmla="*/ 2285955 w 2522230"/>
                  <a:gd name="connsiteY17" fmla="*/ 2117432 h 2212085"/>
                  <a:gd name="connsiteX18" fmla="*/ 2397702 w 2522230"/>
                  <a:gd name="connsiteY18" fmla="*/ 2069593 h 2212085"/>
                  <a:gd name="connsiteX19" fmla="*/ 2436412 w 2522230"/>
                  <a:gd name="connsiteY19" fmla="*/ 1973549 h 2212085"/>
                  <a:gd name="connsiteX20" fmla="*/ 2453576 w 2522230"/>
                  <a:gd name="connsiteY20" fmla="*/ 1963689 h 2212085"/>
                  <a:gd name="connsiteX21" fmla="*/ 2522230 w 2522230"/>
                  <a:gd name="connsiteY21" fmla="*/ 1962228 h 2212085"/>
                  <a:gd name="connsiteX22" fmla="*/ 2428378 w 2522230"/>
                  <a:gd name="connsiteY22" fmla="*/ 2159064 h 2212085"/>
                  <a:gd name="connsiteX23" fmla="*/ 2213283 w 2522230"/>
                  <a:gd name="connsiteY23" fmla="*/ 2184991 h 2212085"/>
                  <a:gd name="connsiteX24" fmla="*/ 2052236 w 2522230"/>
                  <a:gd name="connsiteY24" fmla="*/ 2065941 h 2212085"/>
                  <a:gd name="connsiteX25" fmla="*/ 1909084 w 2522230"/>
                  <a:gd name="connsiteY25" fmla="*/ 1897956 h 2212085"/>
                  <a:gd name="connsiteX26" fmla="*/ 1800989 w 2522230"/>
                  <a:gd name="connsiteY26" fmla="*/ 1799356 h 2212085"/>
                  <a:gd name="connsiteX27" fmla="*/ 1542438 w 2522230"/>
                  <a:gd name="connsiteY27" fmla="*/ 1810677 h 2212085"/>
                  <a:gd name="connsiteX28" fmla="*/ 1406954 w 2522230"/>
                  <a:gd name="connsiteY28" fmla="*/ 1952368 h 2212085"/>
                  <a:gd name="connsiteX29" fmla="*/ 1275122 w 2522230"/>
                  <a:gd name="connsiteY29" fmla="*/ 2101729 h 2212085"/>
                  <a:gd name="connsiteX30" fmla="*/ 1053089 w 2522230"/>
                  <a:gd name="connsiteY30" fmla="*/ 2210189 h 2212085"/>
                  <a:gd name="connsiteX31" fmla="*/ 771897 w 2522230"/>
                  <a:gd name="connsiteY31" fmla="*/ 2080914 h 2212085"/>
                  <a:gd name="connsiteX32" fmla="*/ 682791 w 2522230"/>
                  <a:gd name="connsiteY32" fmla="*/ 1838431 h 2212085"/>
                  <a:gd name="connsiteX33" fmla="*/ 735013 w 2522230"/>
                  <a:gd name="connsiteY33" fmla="*/ 1479818 h 2212085"/>
                  <a:gd name="connsiteX34" fmla="*/ 929656 w 2522230"/>
                  <a:gd name="connsiteY34" fmla="*/ 1102947 h 2212085"/>
                  <a:gd name="connsiteX35" fmla="*/ 1114805 w 2522230"/>
                  <a:gd name="connsiteY35" fmla="*/ 810799 h 2212085"/>
                  <a:gd name="connsiteX36" fmla="*/ 1247003 w 2522230"/>
                  <a:gd name="connsiteY36" fmla="*/ 492722 h 2212085"/>
                  <a:gd name="connsiteX37" fmla="*/ 0 w 2522230"/>
                  <a:gd name="connsiteY37" fmla="*/ 60030 h 2212085"/>
                  <a:gd name="connsiteX0" fmla="*/ 0 w 2522230"/>
                  <a:gd name="connsiteY0" fmla="*/ 60030 h 2212085"/>
                  <a:gd name="connsiteX1" fmla="*/ 47205 w 2522230"/>
                  <a:gd name="connsiteY1" fmla="*/ 0 h 2212085"/>
                  <a:gd name="connsiteX2" fmla="*/ 1342201 w 2522230"/>
                  <a:gd name="connsiteY2" fmla="*/ 355331 h 2212085"/>
                  <a:gd name="connsiteX3" fmla="*/ 1301050 w 2522230"/>
                  <a:gd name="connsiteY3" fmla="*/ 607390 h 2212085"/>
                  <a:gd name="connsiteX4" fmla="*/ 1140003 w 2522230"/>
                  <a:gd name="connsiteY4" fmla="*/ 936058 h 2212085"/>
                  <a:gd name="connsiteX5" fmla="*/ 959967 w 2522230"/>
                  <a:gd name="connsiteY5" fmla="*/ 1208851 h 2212085"/>
                  <a:gd name="connsiteX6" fmla="*/ 776278 w 2522230"/>
                  <a:gd name="connsiteY6" fmla="*/ 1613111 h 2212085"/>
                  <a:gd name="connsiteX7" fmla="*/ 790521 w 2522230"/>
                  <a:gd name="connsiteY7" fmla="*/ 1922789 h 2212085"/>
                  <a:gd name="connsiteX8" fmla="*/ 921257 w 2522230"/>
                  <a:gd name="connsiteY8" fmla="*/ 2090408 h 2212085"/>
                  <a:gd name="connsiteX9" fmla="*/ 1127953 w 2522230"/>
                  <a:gd name="connsiteY9" fmla="*/ 2095521 h 2212085"/>
                  <a:gd name="connsiteX10" fmla="*/ 1262340 w 2522230"/>
                  <a:gd name="connsiteY10" fmla="*/ 1977201 h 2212085"/>
                  <a:gd name="connsiteX11" fmla="*/ 1401476 w 2522230"/>
                  <a:gd name="connsiteY11" fmla="*/ 1813233 h 2212085"/>
                  <a:gd name="connsiteX12" fmla="*/ 1557045 w 2522230"/>
                  <a:gd name="connsiteY12" fmla="*/ 1693452 h 2212085"/>
                  <a:gd name="connsiteX13" fmla="*/ 1825457 w 2522230"/>
                  <a:gd name="connsiteY13" fmla="*/ 1710981 h 2212085"/>
                  <a:gd name="connsiteX14" fmla="*/ 1955097 w 2522230"/>
                  <a:gd name="connsiteY14" fmla="*/ 1819076 h 2212085"/>
                  <a:gd name="connsiteX15" fmla="*/ 2078896 w 2522230"/>
                  <a:gd name="connsiteY15" fmla="*/ 1969532 h 2212085"/>
                  <a:gd name="connsiteX16" fmla="*/ 2226430 w 2522230"/>
                  <a:gd name="connsiteY16" fmla="*/ 2097712 h 2212085"/>
                  <a:gd name="connsiteX17" fmla="*/ 2285955 w 2522230"/>
                  <a:gd name="connsiteY17" fmla="*/ 2117432 h 2212085"/>
                  <a:gd name="connsiteX18" fmla="*/ 2397702 w 2522230"/>
                  <a:gd name="connsiteY18" fmla="*/ 2069593 h 2212085"/>
                  <a:gd name="connsiteX19" fmla="*/ 2436412 w 2522230"/>
                  <a:gd name="connsiteY19" fmla="*/ 1973549 h 2212085"/>
                  <a:gd name="connsiteX20" fmla="*/ 2453576 w 2522230"/>
                  <a:gd name="connsiteY20" fmla="*/ 1963689 h 2212085"/>
                  <a:gd name="connsiteX21" fmla="*/ 2522230 w 2522230"/>
                  <a:gd name="connsiteY21" fmla="*/ 1962228 h 2212085"/>
                  <a:gd name="connsiteX22" fmla="*/ 2428378 w 2522230"/>
                  <a:gd name="connsiteY22" fmla="*/ 2159064 h 2212085"/>
                  <a:gd name="connsiteX23" fmla="*/ 2213283 w 2522230"/>
                  <a:gd name="connsiteY23" fmla="*/ 2184991 h 2212085"/>
                  <a:gd name="connsiteX24" fmla="*/ 2052236 w 2522230"/>
                  <a:gd name="connsiteY24" fmla="*/ 2065941 h 2212085"/>
                  <a:gd name="connsiteX25" fmla="*/ 1909084 w 2522230"/>
                  <a:gd name="connsiteY25" fmla="*/ 1897956 h 2212085"/>
                  <a:gd name="connsiteX26" fmla="*/ 1800989 w 2522230"/>
                  <a:gd name="connsiteY26" fmla="*/ 1799356 h 2212085"/>
                  <a:gd name="connsiteX27" fmla="*/ 1542438 w 2522230"/>
                  <a:gd name="connsiteY27" fmla="*/ 1810677 h 2212085"/>
                  <a:gd name="connsiteX28" fmla="*/ 1406954 w 2522230"/>
                  <a:gd name="connsiteY28" fmla="*/ 1952368 h 2212085"/>
                  <a:gd name="connsiteX29" fmla="*/ 1275122 w 2522230"/>
                  <a:gd name="connsiteY29" fmla="*/ 2101729 h 2212085"/>
                  <a:gd name="connsiteX30" fmla="*/ 1053089 w 2522230"/>
                  <a:gd name="connsiteY30" fmla="*/ 2210189 h 2212085"/>
                  <a:gd name="connsiteX31" fmla="*/ 771897 w 2522230"/>
                  <a:gd name="connsiteY31" fmla="*/ 2080914 h 2212085"/>
                  <a:gd name="connsiteX32" fmla="*/ 682791 w 2522230"/>
                  <a:gd name="connsiteY32" fmla="*/ 1838431 h 2212085"/>
                  <a:gd name="connsiteX33" fmla="*/ 735013 w 2522230"/>
                  <a:gd name="connsiteY33" fmla="*/ 1479818 h 2212085"/>
                  <a:gd name="connsiteX34" fmla="*/ 929656 w 2522230"/>
                  <a:gd name="connsiteY34" fmla="*/ 1102947 h 2212085"/>
                  <a:gd name="connsiteX35" fmla="*/ 1114805 w 2522230"/>
                  <a:gd name="connsiteY35" fmla="*/ 810799 h 2212085"/>
                  <a:gd name="connsiteX36" fmla="*/ 1247003 w 2522230"/>
                  <a:gd name="connsiteY36" fmla="*/ 492722 h 2212085"/>
                  <a:gd name="connsiteX37" fmla="*/ 0 w 2522230"/>
                  <a:gd name="connsiteY37" fmla="*/ 60030 h 2212085"/>
                  <a:gd name="connsiteX0" fmla="*/ 0 w 2522230"/>
                  <a:gd name="connsiteY0" fmla="*/ 60030 h 2212085"/>
                  <a:gd name="connsiteX1" fmla="*/ 47205 w 2522230"/>
                  <a:gd name="connsiteY1" fmla="*/ 0 h 2212085"/>
                  <a:gd name="connsiteX2" fmla="*/ 1342201 w 2522230"/>
                  <a:gd name="connsiteY2" fmla="*/ 355331 h 2212085"/>
                  <a:gd name="connsiteX3" fmla="*/ 1301050 w 2522230"/>
                  <a:gd name="connsiteY3" fmla="*/ 607390 h 2212085"/>
                  <a:gd name="connsiteX4" fmla="*/ 1140003 w 2522230"/>
                  <a:gd name="connsiteY4" fmla="*/ 936058 h 2212085"/>
                  <a:gd name="connsiteX5" fmla="*/ 959967 w 2522230"/>
                  <a:gd name="connsiteY5" fmla="*/ 1208851 h 2212085"/>
                  <a:gd name="connsiteX6" fmla="*/ 776278 w 2522230"/>
                  <a:gd name="connsiteY6" fmla="*/ 1613111 h 2212085"/>
                  <a:gd name="connsiteX7" fmla="*/ 790521 w 2522230"/>
                  <a:gd name="connsiteY7" fmla="*/ 1922789 h 2212085"/>
                  <a:gd name="connsiteX8" fmla="*/ 921257 w 2522230"/>
                  <a:gd name="connsiteY8" fmla="*/ 2090408 h 2212085"/>
                  <a:gd name="connsiteX9" fmla="*/ 1127953 w 2522230"/>
                  <a:gd name="connsiteY9" fmla="*/ 2095521 h 2212085"/>
                  <a:gd name="connsiteX10" fmla="*/ 1262340 w 2522230"/>
                  <a:gd name="connsiteY10" fmla="*/ 1977201 h 2212085"/>
                  <a:gd name="connsiteX11" fmla="*/ 1401476 w 2522230"/>
                  <a:gd name="connsiteY11" fmla="*/ 1813233 h 2212085"/>
                  <a:gd name="connsiteX12" fmla="*/ 1557045 w 2522230"/>
                  <a:gd name="connsiteY12" fmla="*/ 1693452 h 2212085"/>
                  <a:gd name="connsiteX13" fmla="*/ 1825457 w 2522230"/>
                  <a:gd name="connsiteY13" fmla="*/ 1710981 h 2212085"/>
                  <a:gd name="connsiteX14" fmla="*/ 1955097 w 2522230"/>
                  <a:gd name="connsiteY14" fmla="*/ 1819076 h 2212085"/>
                  <a:gd name="connsiteX15" fmla="*/ 2078896 w 2522230"/>
                  <a:gd name="connsiteY15" fmla="*/ 1969532 h 2212085"/>
                  <a:gd name="connsiteX16" fmla="*/ 2226430 w 2522230"/>
                  <a:gd name="connsiteY16" fmla="*/ 2097712 h 2212085"/>
                  <a:gd name="connsiteX17" fmla="*/ 2285955 w 2522230"/>
                  <a:gd name="connsiteY17" fmla="*/ 2117432 h 2212085"/>
                  <a:gd name="connsiteX18" fmla="*/ 2397702 w 2522230"/>
                  <a:gd name="connsiteY18" fmla="*/ 2069593 h 2212085"/>
                  <a:gd name="connsiteX19" fmla="*/ 2436412 w 2522230"/>
                  <a:gd name="connsiteY19" fmla="*/ 1973549 h 2212085"/>
                  <a:gd name="connsiteX20" fmla="*/ 2453576 w 2522230"/>
                  <a:gd name="connsiteY20" fmla="*/ 1963689 h 2212085"/>
                  <a:gd name="connsiteX21" fmla="*/ 2522230 w 2522230"/>
                  <a:gd name="connsiteY21" fmla="*/ 1962228 h 2212085"/>
                  <a:gd name="connsiteX22" fmla="*/ 2428378 w 2522230"/>
                  <a:gd name="connsiteY22" fmla="*/ 2159064 h 2212085"/>
                  <a:gd name="connsiteX23" fmla="*/ 2213283 w 2522230"/>
                  <a:gd name="connsiteY23" fmla="*/ 2184991 h 2212085"/>
                  <a:gd name="connsiteX24" fmla="*/ 2052236 w 2522230"/>
                  <a:gd name="connsiteY24" fmla="*/ 2065941 h 2212085"/>
                  <a:gd name="connsiteX25" fmla="*/ 1909084 w 2522230"/>
                  <a:gd name="connsiteY25" fmla="*/ 1897956 h 2212085"/>
                  <a:gd name="connsiteX26" fmla="*/ 1800989 w 2522230"/>
                  <a:gd name="connsiteY26" fmla="*/ 1799356 h 2212085"/>
                  <a:gd name="connsiteX27" fmla="*/ 1542438 w 2522230"/>
                  <a:gd name="connsiteY27" fmla="*/ 1810677 h 2212085"/>
                  <a:gd name="connsiteX28" fmla="*/ 1406954 w 2522230"/>
                  <a:gd name="connsiteY28" fmla="*/ 1952368 h 2212085"/>
                  <a:gd name="connsiteX29" fmla="*/ 1275122 w 2522230"/>
                  <a:gd name="connsiteY29" fmla="*/ 2101729 h 2212085"/>
                  <a:gd name="connsiteX30" fmla="*/ 1053089 w 2522230"/>
                  <a:gd name="connsiteY30" fmla="*/ 2210189 h 2212085"/>
                  <a:gd name="connsiteX31" fmla="*/ 771897 w 2522230"/>
                  <a:gd name="connsiteY31" fmla="*/ 2080914 h 2212085"/>
                  <a:gd name="connsiteX32" fmla="*/ 682791 w 2522230"/>
                  <a:gd name="connsiteY32" fmla="*/ 1838431 h 2212085"/>
                  <a:gd name="connsiteX33" fmla="*/ 735013 w 2522230"/>
                  <a:gd name="connsiteY33" fmla="*/ 1479818 h 2212085"/>
                  <a:gd name="connsiteX34" fmla="*/ 929656 w 2522230"/>
                  <a:gd name="connsiteY34" fmla="*/ 1102947 h 2212085"/>
                  <a:gd name="connsiteX35" fmla="*/ 1114805 w 2522230"/>
                  <a:gd name="connsiteY35" fmla="*/ 810799 h 2212085"/>
                  <a:gd name="connsiteX36" fmla="*/ 1247003 w 2522230"/>
                  <a:gd name="connsiteY36" fmla="*/ 492722 h 2212085"/>
                  <a:gd name="connsiteX37" fmla="*/ 0 w 2522230"/>
                  <a:gd name="connsiteY37" fmla="*/ 60030 h 2212085"/>
                  <a:gd name="connsiteX0" fmla="*/ 0 w 2522230"/>
                  <a:gd name="connsiteY0" fmla="*/ 60030 h 2212085"/>
                  <a:gd name="connsiteX1" fmla="*/ 47205 w 2522230"/>
                  <a:gd name="connsiteY1" fmla="*/ 0 h 2212085"/>
                  <a:gd name="connsiteX2" fmla="*/ 1342201 w 2522230"/>
                  <a:gd name="connsiteY2" fmla="*/ 355331 h 2212085"/>
                  <a:gd name="connsiteX3" fmla="*/ 1301050 w 2522230"/>
                  <a:gd name="connsiteY3" fmla="*/ 607390 h 2212085"/>
                  <a:gd name="connsiteX4" fmla="*/ 1140003 w 2522230"/>
                  <a:gd name="connsiteY4" fmla="*/ 936058 h 2212085"/>
                  <a:gd name="connsiteX5" fmla="*/ 959967 w 2522230"/>
                  <a:gd name="connsiteY5" fmla="*/ 1208851 h 2212085"/>
                  <a:gd name="connsiteX6" fmla="*/ 776278 w 2522230"/>
                  <a:gd name="connsiteY6" fmla="*/ 1613111 h 2212085"/>
                  <a:gd name="connsiteX7" fmla="*/ 790521 w 2522230"/>
                  <a:gd name="connsiteY7" fmla="*/ 1922789 h 2212085"/>
                  <a:gd name="connsiteX8" fmla="*/ 921257 w 2522230"/>
                  <a:gd name="connsiteY8" fmla="*/ 2090408 h 2212085"/>
                  <a:gd name="connsiteX9" fmla="*/ 1127953 w 2522230"/>
                  <a:gd name="connsiteY9" fmla="*/ 2095521 h 2212085"/>
                  <a:gd name="connsiteX10" fmla="*/ 1262340 w 2522230"/>
                  <a:gd name="connsiteY10" fmla="*/ 1977201 h 2212085"/>
                  <a:gd name="connsiteX11" fmla="*/ 1401476 w 2522230"/>
                  <a:gd name="connsiteY11" fmla="*/ 1813233 h 2212085"/>
                  <a:gd name="connsiteX12" fmla="*/ 1557045 w 2522230"/>
                  <a:gd name="connsiteY12" fmla="*/ 1693452 h 2212085"/>
                  <a:gd name="connsiteX13" fmla="*/ 1825457 w 2522230"/>
                  <a:gd name="connsiteY13" fmla="*/ 1710981 h 2212085"/>
                  <a:gd name="connsiteX14" fmla="*/ 1955097 w 2522230"/>
                  <a:gd name="connsiteY14" fmla="*/ 1819076 h 2212085"/>
                  <a:gd name="connsiteX15" fmla="*/ 2078896 w 2522230"/>
                  <a:gd name="connsiteY15" fmla="*/ 1969532 h 2212085"/>
                  <a:gd name="connsiteX16" fmla="*/ 2226430 w 2522230"/>
                  <a:gd name="connsiteY16" fmla="*/ 2097712 h 2212085"/>
                  <a:gd name="connsiteX17" fmla="*/ 2285955 w 2522230"/>
                  <a:gd name="connsiteY17" fmla="*/ 2117432 h 2212085"/>
                  <a:gd name="connsiteX18" fmla="*/ 2397702 w 2522230"/>
                  <a:gd name="connsiteY18" fmla="*/ 2069593 h 2212085"/>
                  <a:gd name="connsiteX19" fmla="*/ 2436412 w 2522230"/>
                  <a:gd name="connsiteY19" fmla="*/ 1973549 h 2212085"/>
                  <a:gd name="connsiteX20" fmla="*/ 2453576 w 2522230"/>
                  <a:gd name="connsiteY20" fmla="*/ 1963689 h 2212085"/>
                  <a:gd name="connsiteX21" fmla="*/ 2522230 w 2522230"/>
                  <a:gd name="connsiteY21" fmla="*/ 1962228 h 2212085"/>
                  <a:gd name="connsiteX22" fmla="*/ 2428378 w 2522230"/>
                  <a:gd name="connsiteY22" fmla="*/ 2159064 h 2212085"/>
                  <a:gd name="connsiteX23" fmla="*/ 2213283 w 2522230"/>
                  <a:gd name="connsiteY23" fmla="*/ 2184991 h 2212085"/>
                  <a:gd name="connsiteX24" fmla="*/ 2052236 w 2522230"/>
                  <a:gd name="connsiteY24" fmla="*/ 2065941 h 2212085"/>
                  <a:gd name="connsiteX25" fmla="*/ 1909084 w 2522230"/>
                  <a:gd name="connsiteY25" fmla="*/ 1897956 h 2212085"/>
                  <a:gd name="connsiteX26" fmla="*/ 1800989 w 2522230"/>
                  <a:gd name="connsiteY26" fmla="*/ 1799356 h 2212085"/>
                  <a:gd name="connsiteX27" fmla="*/ 1542438 w 2522230"/>
                  <a:gd name="connsiteY27" fmla="*/ 1810677 h 2212085"/>
                  <a:gd name="connsiteX28" fmla="*/ 1406954 w 2522230"/>
                  <a:gd name="connsiteY28" fmla="*/ 1952368 h 2212085"/>
                  <a:gd name="connsiteX29" fmla="*/ 1275122 w 2522230"/>
                  <a:gd name="connsiteY29" fmla="*/ 2101729 h 2212085"/>
                  <a:gd name="connsiteX30" fmla="*/ 1053089 w 2522230"/>
                  <a:gd name="connsiteY30" fmla="*/ 2210189 h 2212085"/>
                  <a:gd name="connsiteX31" fmla="*/ 771897 w 2522230"/>
                  <a:gd name="connsiteY31" fmla="*/ 2080914 h 2212085"/>
                  <a:gd name="connsiteX32" fmla="*/ 682791 w 2522230"/>
                  <a:gd name="connsiteY32" fmla="*/ 1838431 h 2212085"/>
                  <a:gd name="connsiteX33" fmla="*/ 735013 w 2522230"/>
                  <a:gd name="connsiteY33" fmla="*/ 1479818 h 2212085"/>
                  <a:gd name="connsiteX34" fmla="*/ 929656 w 2522230"/>
                  <a:gd name="connsiteY34" fmla="*/ 1102947 h 2212085"/>
                  <a:gd name="connsiteX35" fmla="*/ 1114805 w 2522230"/>
                  <a:gd name="connsiteY35" fmla="*/ 810799 h 2212085"/>
                  <a:gd name="connsiteX36" fmla="*/ 1247003 w 2522230"/>
                  <a:gd name="connsiteY36" fmla="*/ 492722 h 2212085"/>
                  <a:gd name="connsiteX37" fmla="*/ 0 w 2522230"/>
                  <a:gd name="connsiteY37" fmla="*/ 60030 h 2212085"/>
                  <a:gd name="connsiteX0" fmla="*/ 0 w 2522230"/>
                  <a:gd name="connsiteY0" fmla="*/ 60030 h 2212085"/>
                  <a:gd name="connsiteX1" fmla="*/ 47205 w 2522230"/>
                  <a:gd name="connsiteY1" fmla="*/ 0 h 2212085"/>
                  <a:gd name="connsiteX2" fmla="*/ 1342201 w 2522230"/>
                  <a:gd name="connsiteY2" fmla="*/ 355331 h 2212085"/>
                  <a:gd name="connsiteX3" fmla="*/ 1301050 w 2522230"/>
                  <a:gd name="connsiteY3" fmla="*/ 607390 h 2212085"/>
                  <a:gd name="connsiteX4" fmla="*/ 1140003 w 2522230"/>
                  <a:gd name="connsiteY4" fmla="*/ 936058 h 2212085"/>
                  <a:gd name="connsiteX5" fmla="*/ 959967 w 2522230"/>
                  <a:gd name="connsiteY5" fmla="*/ 1208851 h 2212085"/>
                  <a:gd name="connsiteX6" fmla="*/ 776278 w 2522230"/>
                  <a:gd name="connsiteY6" fmla="*/ 1613111 h 2212085"/>
                  <a:gd name="connsiteX7" fmla="*/ 790521 w 2522230"/>
                  <a:gd name="connsiteY7" fmla="*/ 1922789 h 2212085"/>
                  <a:gd name="connsiteX8" fmla="*/ 921257 w 2522230"/>
                  <a:gd name="connsiteY8" fmla="*/ 2090408 h 2212085"/>
                  <a:gd name="connsiteX9" fmla="*/ 1127953 w 2522230"/>
                  <a:gd name="connsiteY9" fmla="*/ 2095521 h 2212085"/>
                  <a:gd name="connsiteX10" fmla="*/ 1262340 w 2522230"/>
                  <a:gd name="connsiteY10" fmla="*/ 1977201 h 2212085"/>
                  <a:gd name="connsiteX11" fmla="*/ 1401476 w 2522230"/>
                  <a:gd name="connsiteY11" fmla="*/ 1813233 h 2212085"/>
                  <a:gd name="connsiteX12" fmla="*/ 1557045 w 2522230"/>
                  <a:gd name="connsiteY12" fmla="*/ 1693452 h 2212085"/>
                  <a:gd name="connsiteX13" fmla="*/ 1825457 w 2522230"/>
                  <a:gd name="connsiteY13" fmla="*/ 1710981 h 2212085"/>
                  <a:gd name="connsiteX14" fmla="*/ 1955097 w 2522230"/>
                  <a:gd name="connsiteY14" fmla="*/ 1819076 h 2212085"/>
                  <a:gd name="connsiteX15" fmla="*/ 2078896 w 2522230"/>
                  <a:gd name="connsiteY15" fmla="*/ 1969532 h 2212085"/>
                  <a:gd name="connsiteX16" fmla="*/ 2226430 w 2522230"/>
                  <a:gd name="connsiteY16" fmla="*/ 2097712 h 2212085"/>
                  <a:gd name="connsiteX17" fmla="*/ 2285955 w 2522230"/>
                  <a:gd name="connsiteY17" fmla="*/ 2117432 h 2212085"/>
                  <a:gd name="connsiteX18" fmla="*/ 2397702 w 2522230"/>
                  <a:gd name="connsiteY18" fmla="*/ 2069593 h 2212085"/>
                  <a:gd name="connsiteX19" fmla="*/ 2436412 w 2522230"/>
                  <a:gd name="connsiteY19" fmla="*/ 1973549 h 2212085"/>
                  <a:gd name="connsiteX20" fmla="*/ 2453576 w 2522230"/>
                  <a:gd name="connsiteY20" fmla="*/ 1963689 h 2212085"/>
                  <a:gd name="connsiteX21" fmla="*/ 2522230 w 2522230"/>
                  <a:gd name="connsiteY21" fmla="*/ 1962228 h 2212085"/>
                  <a:gd name="connsiteX22" fmla="*/ 2428378 w 2522230"/>
                  <a:gd name="connsiteY22" fmla="*/ 2159064 h 2212085"/>
                  <a:gd name="connsiteX23" fmla="*/ 2213283 w 2522230"/>
                  <a:gd name="connsiteY23" fmla="*/ 2184991 h 2212085"/>
                  <a:gd name="connsiteX24" fmla="*/ 2052236 w 2522230"/>
                  <a:gd name="connsiteY24" fmla="*/ 2065941 h 2212085"/>
                  <a:gd name="connsiteX25" fmla="*/ 1909084 w 2522230"/>
                  <a:gd name="connsiteY25" fmla="*/ 1897956 h 2212085"/>
                  <a:gd name="connsiteX26" fmla="*/ 1800989 w 2522230"/>
                  <a:gd name="connsiteY26" fmla="*/ 1799356 h 2212085"/>
                  <a:gd name="connsiteX27" fmla="*/ 1542438 w 2522230"/>
                  <a:gd name="connsiteY27" fmla="*/ 1810677 h 2212085"/>
                  <a:gd name="connsiteX28" fmla="*/ 1406954 w 2522230"/>
                  <a:gd name="connsiteY28" fmla="*/ 1952368 h 2212085"/>
                  <a:gd name="connsiteX29" fmla="*/ 1275122 w 2522230"/>
                  <a:gd name="connsiteY29" fmla="*/ 2101729 h 2212085"/>
                  <a:gd name="connsiteX30" fmla="*/ 1053089 w 2522230"/>
                  <a:gd name="connsiteY30" fmla="*/ 2210189 h 2212085"/>
                  <a:gd name="connsiteX31" fmla="*/ 771897 w 2522230"/>
                  <a:gd name="connsiteY31" fmla="*/ 2080914 h 2212085"/>
                  <a:gd name="connsiteX32" fmla="*/ 682791 w 2522230"/>
                  <a:gd name="connsiteY32" fmla="*/ 1838431 h 2212085"/>
                  <a:gd name="connsiteX33" fmla="*/ 735013 w 2522230"/>
                  <a:gd name="connsiteY33" fmla="*/ 1479818 h 2212085"/>
                  <a:gd name="connsiteX34" fmla="*/ 929656 w 2522230"/>
                  <a:gd name="connsiteY34" fmla="*/ 1102947 h 2212085"/>
                  <a:gd name="connsiteX35" fmla="*/ 1114805 w 2522230"/>
                  <a:gd name="connsiteY35" fmla="*/ 810799 h 2212085"/>
                  <a:gd name="connsiteX36" fmla="*/ 1247003 w 2522230"/>
                  <a:gd name="connsiteY36" fmla="*/ 492722 h 2212085"/>
                  <a:gd name="connsiteX37" fmla="*/ 0 w 2522230"/>
                  <a:gd name="connsiteY37" fmla="*/ 60030 h 2212085"/>
                  <a:gd name="connsiteX0" fmla="*/ 0 w 2522230"/>
                  <a:gd name="connsiteY0" fmla="*/ 62744 h 2214799"/>
                  <a:gd name="connsiteX1" fmla="*/ 49918 w 2522230"/>
                  <a:gd name="connsiteY1" fmla="*/ 0 h 2214799"/>
                  <a:gd name="connsiteX2" fmla="*/ 1342201 w 2522230"/>
                  <a:gd name="connsiteY2" fmla="*/ 358045 h 2214799"/>
                  <a:gd name="connsiteX3" fmla="*/ 1301050 w 2522230"/>
                  <a:gd name="connsiteY3" fmla="*/ 610104 h 2214799"/>
                  <a:gd name="connsiteX4" fmla="*/ 1140003 w 2522230"/>
                  <a:gd name="connsiteY4" fmla="*/ 938772 h 2214799"/>
                  <a:gd name="connsiteX5" fmla="*/ 959967 w 2522230"/>
                  <a:gd name="connsiteY5" fmla="*/ 1211565 h 2214799"/>
                  <a:gd name="connsiteX6" fmla="*/ 776278 w 2522230"/>
                  <a:gd name="connsiteY6" fmla="*/ 1615825 h 2214799"/>
                  <a:gd name="connsiteX7" fmla="*/ 790521 w 2522230"/>
                  <a:gd name="connsiteY7" fmla="*/ 1925503 h 2214799"/>
                  <a:gd name="connsiteX8" fmla="*/ 921257 w 2522230"/>
                  <a:gd name="connsiteY8" fmla="*/ 2093122 h 2214799"/>
                  <a:gd name="connsiteX9" fmla="*/ 1127953 w 2522230"/>
                  <a:gd name="connsiteY9" fmla="*/ 2098235 h 2214799"/>
                  <a:gd name="connsiteX10" fmla="*/ 1262340 w 2522230"/>
                  <a:gd name="connsiteY10" fmla="*/ 1979915 h 2214799"/>
                  <a:gd name="connsiteX11" fmla="*/ 1401476 w 2522230"/>
                  <a:gd name="connsiteY11" fmla="*/ 1815947 h 2214799"/>
                  <a:gd name="connsiteX12" fmla="*/ 1557045 w 2522230"/>
                  <a:gd name="connsiteY12" fmla="*/ 1696166 h 2214799"/>
                  <a:gd name="connsiteX13" fmla="*/ 1825457 w 2522230"/>
                  <a:gd name="connsiteY13" fmla="*/ 1713695 h 2214799"/>
                  <a:gd name="connsiteX14" fmla="*/ 1955097 w 2522230"/>
                  <a:gd name="connsiteY14" fmla="*/ 1821790 h 2214799"/>
                  <a:gd name="connsiteX15" fmla="*/ 2078896 w 2522230"/>
                  <a:gd name="connsiteY15" fmla="*/ 1972246 h 2214799"/>
                  <a:gd name="connsiteX16" fmla="*/ 2226430 w 2522230"/>
                  <a:gd name="connsiteY16" fmla="*/ 2100426 h 2214799"/>
                  <a:gd name="connsiteX17" fmla="*/ 2285955 w 2522230"/>
                  <a:gd name="connsiteY17" fmla="*/ 2120146 h 2214799"/>
                  <a:gd name="connsiteX18" fmla="*/ 2397702 w 2522230"/>
                  <a:gd name="connsiteY18" fmla="*/ 2072307 h 2214799"/>
                  <a:gd name="connsiteX19" fmla="*/ 2436412 w 2522230"/>
                  <a:gd name="connsiteY19" fmla="*/ 1976263 h 2214799"/>
                  <a:gd name="connsiteX20" fmla="*/ 2453576 w 2522230"/>
                  <a:gd name="connsiteY20" fmla="*/ 1966403 h 2214799"/>
                  <a:gd name="connsiteX21" fmla="*/ 2522230 w 2522230"/>
                  <a:gd name="connsiteY21" fmla="*/ 1964942 h 2214799"/>
                  <a:gd name="connsiteX22" fmla="*/ 2428378 w 2522230"/>
                  <a:gd name="connsiteY22" fmla="*/ 2161778 h 2214799"/>
                  <a:gd name="connsiteX23" fmla="*/ 2213283 w 2522230"/>
                  <a:gd name="connsiteY23" fmla="*/ 2187705 h 2214799"/>
                  <a:gd name="connsiteX24" fmla="*/ 2052236 w 2522230"/>
                  <a:gd name="connsiteY24" fmla="*/ 2068655 h 2214799"/>
                  <a:gd name="connsiteX25" fmla="*/ 1909084 w 2522230"/>
                  <a:gd name="connsiteY25" fmla="*/ 1900670 h 2214799"/>
                  <a:gd name="connsiteX26" fmla="*/ 1800989 w 2522230"/>
                  <a:gd name="connsiteY26" fmla="*/ 1802070 h 2214799"/>
                  <a:gd name="connsiteX27" fmla="*/ 1542438 w 2522230"/>
                  <a:gd name="connsiteY27" fmla="*/ 1813391 h 2214799"/>
                  <a:gd name="connsiteX28" fmla="*/ 1406954 w 2522230"/>
                  <a:gd name="connsiteY28" fmla="*/ 1955082 h 2214799"/>
                  <a:gd name="connsiteX29" fmla="*/ 1275122 w 2522230"/>
                  <a:gd name="connsiteY29" fmla="*/ 2104443 h 2214799"/>
                  <a:gd name="connsiteX30" fmla="*/ 1053089 w 2522230"/>
                  <a:gd name="connsiteY30" fmla="*/ 2212903 h 2214799"/>
                  <a:gd name="connsiteX31" fmla="*/ 771897 w 2522230"/>
                  <a:gd name="connsiteY31" fmla="*/ 2083628 h 2214799"/>
                  <a:gd name="connsiteX32" fmla="*/ 682791 w 2522230"/>
                  <a:gd name="connsiteY32" fmla="*/ 1841145 h 2214799"/>
                  <a:gd name="connsiteX33" fmla="*/ 735013 w 2522230"/>
                  <a:gd name="connsiteY33" fmla="*/ 1482532 h 2214799"/>
                  <a:gd name="connsiteX34" fmla="*/ 929656 w 2522230"/>
                  <a:gd name="connsiteY34" fmla="*/ 1105661 h 2214799"/>
                  <a:gd name="connsiteX35" fmla="*/ 1114805 w 2522230"/>
                  <a:gd name="connsiteY35" fmla="*/ 813513 h 2214799"/>
                  <a:gd name="connsiteX36" fmla="*/ 1247003 w 2522230"/>
                  <a:gd name="connsiteY36" fmla="*/ 495436 h 2214799"/>
                  <a:gd name="connsiteX37" fmla="*/ 0 w 2522230"/>
                  <a:gd name="connsiteY37" fmla="*/ 62744 h 2214799"/>
                  <a:gd name="connsiteX0" fmla="*/ 0 w 2522230"/>
                  <a:gd name="connsiteY0" fmla="*/ 62744 h 2214799"/>
                  <a:gd name="connsiteX1" fmla="*/ 49918 w 2522230"/>
                  <a:gd name="connsiteY1" fmla="*/ 0 h 2214799"/>
                  <a:gd name="connsiteX2" fmla="*/ 1342201 w 2522230"/>
                  <a:gd name="connsiteY2" fmla="*/ 358045 h 2214799"/>
                  <a:gd name="connsiteX3" fmla="*/ 1301050 w 2522230"/>
                  <a:gd name="connsiteY3" fmla="*/ 610104 h 2214799"/>
                  <a:gd name="connsiteX4" fmla="*/ 1140003 w 2522230"/>
                  <a:gd name="connsiteY4" fmla="*/ 938772 h 2214799"/>
                  <a:gd name="connsiteX5" fmla="*/ 959967 w 2522230"/>
                  <a:gd name="connsiteY5" fmla="*/ 1211565 h 2214799"/>
                  <a:gd name="connsiteX6" fmla="*/ 776278 w 2522230"/>
                  <a:gd name="connsiteY6" fmla="*/ 1615825 h 2214799"/>
                  <a:gd name="connsiteX7" fmla="*/ 790521 w 2522230"/>
                  <a:gd name="connsiteY7" fmla="*/ 1925503 h 2214799"/>
                  <a:gd name="connsiteX8" fmla="*/ 921257 w 2522230"/>
                  <a:gd name="connsiteY8" fmla="*/ 2093122 h 2214799"/>
                  <a:gd name="connsiteX9" fmla="*/ 1127953 w 2522230"/>
                  <a:gd name="connsiteY9" fmla="*/ 2098235 h 2214799"/>
                  <a:gd name="connsiteX10" fmla="*/ 1262340 w 2522230"/>
                  <a:gd name="connsiteY10" fmla="*/ 1979915 h 2214799"/>
                  <a:gd name="connsiteX11" fmla="*/ 1401476 w 2522230"/>
                  <a:gd name="connsiteY11" fmla="*/ 1815947 h 2214799"/>
                  <a:gd name="connsiteX12" fmla="*/ 1557045 w 2522230"/>
                  <a:gd name="connsiteY12" fmla="*/ 1696166 h 2214799"/>
                  <a:gd name="connsiteX13" fmla="*/ 1825457 w 2522230"/>
                  <a:gd name="connsiteY13" fmla="*/ 1713695 h 2214799"/>
                  <a:gd name="connsiteX14" fmla="*/ 1955097 w 2522230"/>
                  <a:gd name="connsiteY14" fmla="*/ 1821790 h 2214799"/>
                  <a:gd name="connsiteX15" fmla="*/ 2078896 w 2522230"/>
                  <a:gd name="connsiteY15" fmla="*/ 1972246 h 2214799"/>
                  <a:gd name="connsiteX16" fmla="*/ 2226430 w 2522230"/>
                  <a:gd name="connsiteY16" fmla="*/ 2100426 h 2214799"/>
                  <a:gd name="connsiteX17" fmla="*/ 2285955 w 2522230"/>
                  <a:gd name="connsiteY17" fmla="*/ 2120146 h 2214799"/>
                  <a:gd name="connsiteX18" fmla="*/ 2397702 w 2522230"/>
                  <a:gd name="connsiteY18" fmla="*/ 2072307 h 2214799"/>
                  <a:gd name="connsiteX19" fmla="*/ 2436412 w 2522230"/>
                  <a:gd name="connsiteY19" fmla="*/ 1976263 h 2214799"/>
                  <a:gd name="connsiteX20" fmla="*/ 2453576 w 2522230"/>
                  <a:gd name="connsiteY20" fmla="*/ 1966403 h 2214799"/>
                  <a:gd name="connsiteX21" fmla="*/ 2522230 w 2522230"/>
                  <a:gd name="connsiteY21" fmla="*/ 1964942 h 2214799"/>
                  <a:gd name="connsiteX22" fmla="*/ 2428378 w 2522230"/>
                  <a:gd name="connsiteY22" fmla="*/ 2161778 h 2214799"/>
                  <a:gd name="connsiteX23" fmla="*/ 2213283 w 2522230"/>
                  <a:gd name="connsiteY23" fmla="*/ 2187705 h 2214799"/>
                  <a:gd name="connsiteX24" fmla="*/ 2052236 w 2522230"/>
                  <a:gd name="connsiteY24" fmla="*/ 2068655 h 2214799"/>
                  <a:gd name="connsiteX25" fmla="*/ 1909084 w 2522230"/>
                  <a:gd name="connsiteY25" fmla="*/ 1900670 h 2214799"/>
                  <a:gd name="connsiteX26" fmla="*/ 1800989 w 2522230"/>
                  <a:gd name="connsiteY26" fmla="*/ 1802070 h 2214799"/>
                  <a:gd name="connsiteX27" fmla="*/ 1542438 w 2522230"/>
                  <a:gd name="connsiteY27" fmla="*/ 1813391 h 2214799"/>
                  <a:gd name="connsiteX28" fmla="*/ 1406954 w 2522230"/>
                  <a:gd name="connsiteY28" fmla="*/ 1955082 h 2214799"/>
                  <a:gd name="connsiteX29" fmla="*/ 1275122 w 2522230"/>
                  <a:gd name="connsiteY29" fmla="*/ 2104443 h 2214799"/>
                  <a:gd name="connsiteX30" fmla="*/ 1053089 w 2522230"/>
                  <a:gd name="connsiteY30" fmla="*/ 2212903 h 2214799"/>
                  <a:gd name="connsiteX31" fmla="*/ 771897 w 2522230"/>
                  <a:gd name="connsiteY31" fmla="*/ 2083628 h 2214799"/>
                  <a:gd name="connsiteX32" fmla="*/ 682791 w 2522230"/>
                  <a:gd name="connsiteY32" fmla="*/ 1841145 h 2214799"/>
                  <a:gd name="connsiteX33" fmla="*/ 735013 w 2522230"/>
                  <a:gd name="connsiteY33" fmla="*/ 1482532 h 2214799"/>
                  <a:gd name="connsiteX34" fmla="*/ 929656 w 2522230"/>
                  <a:gd name="connsiteY34" fmla="*/ 1105661 h 2214799"/>
                  <a:gd name="connsiteX35" fmla="*/ 1114805 w 2522230"/>
                  <a:gd name="connsiteY35" fmla="*/ 813513 h 2214799"/>
                  <a:gd name="connsiteX36" fmla="*/ 1247003 w 2522230"/>
                  <a:gd name="connsiteY36" fmla="*/ 495436 h 2214799"/>
                  <a:gd name="connsiteX37" fmla="*/ 0 w 2522230"/>
                  <a:gd name="connsiteY37" fmla="*/ 62744 h 2214799"/>
                  <a:gd name="connsiteX0" fmla="*/ 0 w 2522230"/>
                  <a:gd name="connsiteY0" fmla="*/ 62744 h 2214799"/>
                  <a:gd name="connsiteX1" fmla="*/ 49918 w 2522230"/>
                  <a:gd name="connsiteY1" fmla="*/ 0 h 2214799"/>
                  <a:gd name="connsiteX2" fmla="*/ 1342201 w 2522230"/>
                  <a:gd name="connsiteY2" fmla="*/ 358045 h 2214799"/>
                  <a:gd name="connsiteX3" fmla="*/ 1301050 w 2522230"/>
                  <a:gd name="connsiteY3" fmla="*/ 610104 h 2214799"/>
                  <a:gd name="connsiteX4" fmla="*/ 1140003 w 2522230"/>
                  <a:gd name="connsiteY4" fmla="*/ 938772 h 2214799"/>
                  <a:gd name="connsiteX5" fmla="*/ 959967 w 2522230"/>
                  <a:gd name="connsiteY5" fmla="*/ 1211565 h 2214799"/>
                  <a:gd name="connsiteX6" fmla="*/ 776278 w 2522230"/>
                  <a:gd name="connsiteY6" fmla="*/ 1615825 h 2214799"/>
                  <a:gd name="connsiteX7" fmla="*/ 790521 w 2522230"/>
                  <a:gd name="connsiteY7" fmla="*/ 1925503 h 2214799"/>
                  <a:gd name="connsiteX8" fmla="*/ 921257 w 2522230"/>
                  <a:gd name="connsiteY8" fmla="*/ 2093122 h 2214799"/>
                  <a:gd name="connsiteX9" fmla="*/ 1127953 w 2522230"/>
                  <a:gd name="connsiteY9" fmla="*/ 2098235 h 2214799"/>
                  <a:gd name="connsiteX10" fmla="*/ 1262340 w 2522230"/>
                  <a:gd name="connsiteY10" fmla="*/ 1979915 h 2214799"/>
                  <a:gd name="connsiteX11" fmla="*/ 1401476 w 2522230"/>
                  <a:gd name="connsiteY11" fmla="*/ 1815947 h 2214799"/>
                  <a:gd name="connsiteX12" fmla="*/ 1557045 w 2522230"/>
                  <a:gd name="connsiteY12" fmla="*/ 1696166 h 2214799"/>
                  <a:gd name="connsiteX13" fmla="*/ 1825457 w 2522230"/>
                  <a:gd name="connsiteY13" fmla="*/ 1713695 h 2214799"/>
                  <a:gd name="connsiteX14" fmla="*/ 1955097 w 2522230"/>
                  <a:gd name="connsiteY14" fmla="*/ 1821790 h 2214799"/>
                  <a:gd name="connsiteX15" fmla="*/ 2078896 w 2522230"/>
                  <a:gd name="connsiteY15" fmla="*/ 1972246 h 2214799"/>
                  <a:gd name="connsiteX16" fmla="*/ 2226430 w 2522230"/>
                  <a:gd name="connsiteY16" fmla="*/ 2100426 h 2214799"/>
                  <a:gd name="connsiteX17" fmla="*/ 2285955 w 2522230"/>
                  <a:gd name="connsiteY17" fmla="*/ 2120146 h 2214799"/>
                  <a:gd name="connsiteX18" fmla="*/ 2397702 w 2522230"/>
                  <a:gd name="connsiteY18" fmla="*/ 2072307 h 2214799"/>
                  <a:gd name="connsiteX19" fmla="*/ 2436412 w 2522230"/>
                  <a:gd name="connsiteY19" fmla="*/ 1976263 h 2214799"/>
                  <a:gd name="connsiteX20" fmla="*/ 2453576 w 2522230"/>
                  <a:gd name="connsiteY20" fmla="*/ 1966403 h 2214799"/>
                  <a:gd name="connsiteX21" fmla="*/ 2522230 w 2522230"/>
                  <a:gd name="connsiteY21" fmla="*/ 1964942 h 2214799"/>
                  <a:gd name="connsiteX22" fmla="*/ 2428378 w 2522230"/>
                  <a:gd name="connsiteY22" fmla="*/ 2161778 h 2214799"/>
                  <a:gd name="connsiteX23" fmla="*/ 2213283 w 2522230"/>
                  <a:gd name="connsiteY23" fmla="*/ 2187705 h 2214799"/>
                  <a:gd name="connsiteX24" fmla="*/ 2052236 w 2522230"/>
                  <a:gd name="connsiteY24" fmla="*/ 2068655 h 2214799"/>
                  <a:gd name="connsiteX25" fmla="*/ 1909084 w 2522230"/>
                  <a:gd name="connsiteY25" fmla="*/ 1900670 h 2214799"/>
                  <a:gd name="connsiteX26" fmla="*/ 1800989 w 2522230"/>
                  <a:gd name="connsiteY26" fmla="*/ 1802070 h 2214799"/>
                  <a:gd name="connsiteX27" fmla="*/ 1542438 w 2522230"/>
                  <a:gd name="connsiteY27" fmla="*/ 1813391 h 2214799"/>
                  <a:gd name="connsiteX28" fmla="*/ 1406954 w 2522230"/>
                  <a:gd name="connsiteY28" fmla="*/ 1955082 h 2214799"/>
                  <a:gd name="connsiteX29" fmla="*/ 1275122 w 2522230"/>
                  <a:gd name="connsiteY29" fmla="*/ 2104443 h 2214799"/>
                  <a:gd name="connsiteX30" fmla="*/ 1053089 w 2522230"/>
                  <a:gd name="connsiteY30" fmla="*/ 2212903 h 2214799"/>
                  <a:gd name="connsiteX31" fmla="*/ 771897 w 2522230"/>
                  <a:gd name="connsiteY31" fmla="*/ 2083628 h 2214799"/>
                  <a:gd name="connsiteX32" fmla="*/ 682791 w 2522230"/>
                  <a:gd name="connsiteY32" fmla="*/ 1841145 h 2214799"/>
                  <a:gd name="connsiteX33" fmla="*/ 735013 w 2522230"/>
                  <a:gd name="connsiteY33" fmla="*/ 1482532 h 2214799"/>
                  <a:gd name="connsiteX34" fmla="*/ 929656 w 2522230"/>
                  <a:gd name="connsiteY34" fmla="*/ 1105661 h 2214799"/>
                  <a:gd name="connsiteX35" fmla="*/ 1114805 w 2522230"/>
                  <a:gd name="connsiteY35" fmla="*/ 813513 h 2214799"/>
                  <a:gd name="connsiteX36" fmla="*/ 1247003 w 2522230"/>
                  <a:gd name="connsiteY36" fmla="*/ 495436 h 2214799"/>
                  <a:gd name="connsiteX37" fmla="*/ 0 w 2522230"/>
                  <a:gd name="connsiteY37" fmla="*/ 62744 h 2214799"/>
                  <a:gd name="connsiteX0" fmla="*/ 75016 w 2597246"/>
                  <a:gd name="connsiteY0" fmla="*/ 154998 h 2307053"/>
                  <a:gd name="connsiteX1" fmla="*/ 8260 w 2597246"/>
                  <a:gd name="connsiteY1" fmla="*/ 0 h 2307053"/>
                  <a:gd name="connsiteX2" fmla="*/ 1417217 w 2597246"/>
                  <a:gd name="connsiteY2" fmla="*/ 450299 h 2307053"/>
                  <a:gd name="connsiteX3" fmla="*/ 1376066 w 2597246"/>
                  <a:gd name="connsiteY3" fmla="*/ 702358 h 2307053"/>
                  <a:gd name="connsiteX4" fmla="*/ 1215019 w 2597246"/>
                  <a:gd name="connsiteY4" fmla="*/ 1031026 h 2307053"/>
                  <a:gd name="connsiteX5" fmla="*/ 1034983 w 2597246"/>
                  <a:gd name="connsiteY5" fmla="*/ 1303819 h 2307053"/>
                  <a:gd name="connsiteX6" fmla="*/ 851294 w 2597246"/>
                  <a:gd name="connsiteY6" fmla="*/ 1708079 h 2307053"/>
                  <a:gd name="connsiteX7" fmla="*/ 865537 w 2597246"/>
                  <a:gd name="connsiteY7" fmla="*/ 2017757 h 2307053"/>
                  <a:gd name="connsiteX8" fmla="*/ 996273 w 2597246"/>
                  <a:gd name="connsiteY8" fmla="*/ 2185376 h 2307053"/>
                  <a:gd name="connsiteX9" fmla="*/ 1202969 w 2597246"/>
                  <a:gd name="connsiteY9" fmla="*/ 2190489 h 2307053"/>
                  <a:gd name="connsiteX10" fmla="*/ 1337356 w 2597246"/>
                  <a:gd name="connsiteY10" fmla="*/ 2072169 h 2307053"/>
                  <a:gd name="connsiteX11" fmla="*/ 1476492 w 2597246"/>
                  <a:gd name="connsiteY11" fmla="*/ 1908201 h 2307053"/>
                  <a:gd name="connsiteX12" fmla="*/ 1632061 w 2597246"/>
                  <a:gd name="connsiteY12" fmla="*/ 1788420 h 2307053"/>
                  <a:gd name="connsiteX13" fmla="*/ 1900473 w 2597246"/>
                  <a:gd name="connsiteY13" fmla="*/ 1805949 h 2307053"/>
                  <a:gd name="connsiteX14" fmla="*/ 2030113 w 2597246"/>
                  <a:gd name="connsiteY14" fmla="*/ 1914044 h 2307053"/>
                  <a:gd name="connsiteX15" fmla="*/ 2153912 w 2597246"/>
                  <a:gd name="connsiteY15" fmla="*/ 2064500 h 2307053"/>
                  <a:gd name="connsiteX16" fmla="*/ 2301446 w 2597246"/>
                  <a:gd name="connsiteY16" fmla="*/ 2192680 h 2307053"/>
                  <a:gd name="connsiteX17" fmla="*/ 2360971 w 2597246"/>
                  <a:gd name="connsiteY17" fmla="*/ 2212400 h 2307053"/>
                  <a:gd name="connsiteX18" fmla="*/ 2472718 w 2597246"/>
                  <a:gd name="connsiteY18" fmla="*/ 2164561 h 2307053"/>
                  <a:gd name="connsiteX19" fmla="*/ 2511428 w 2597246"/>
                  <a:gd name="connsiteY19" fmla="*/ 2068517 h 2307053"/>
                  <a:gd name="connsiteX20" fmla="*/ 2528592 w 2597246"/>
                  <a:gd name="connsiteY20" fmla="*/ 2058657 h 2307053"/>
                  <a:gd name="connsiteX21" fmla="*/ 2597246 w 2597246"/>
                  <a:gd name="connsiteY21" fmla="*/ 2057196 h 2307053"/>
                  <a:gd name="connsiteX22" fmla="*/ 2503394 w 2597246"/>
                  <a:gd name="connsiteY22" fmla="*/ 2254032 h 2307053"/>
                  <a:gd name="connsiteX23" fmla="*/ 2288299 w 2597246"/>
                  <a:gd name="connsiteY23" fmla="*/ 2279959 h 2307053"/>
                  <a:gd name="connsiteX24" fmla="*/ 2127252 w 2597246"/>
                  <a:gd name="connsiteY24" fmla="*/ 2160909 h 2307053"/>
                  <a:gd name="connsiteX25" fmla="*/ 1984100 w 2597246"/>
                  <a:gd name="connsiteY25" fmla="*/ 1992924 h 2307053"/>
                  <a:gd name="connsiteX26" fmla="*/ 1876005 w 2597246"/>
                  <a:gd name="connsiteY26" fmla="*/ 1894324 h 2307053"/>
                  <a:gd name="connsiteX27" fmla="*/ 1617454 w 2597246"/>
                  <a:gd name="connsiteY27" fmla="*/ 1905645 h 2307053"/>
                  <a:gd name="connsiteX28" fmla="*/ 1481970 w 2597246"/>
                  <a:gd name="connsiteY28" fmla="*/ 2047336 h 2307053"/>
                  <a:gd name="connsiteX29" fmla="*/ 1350138 w 2597246"/>
                  <a:gd name="connsiteY29" fmla="*/ 2196697 h 2307053"/>
                  <a:gd name="connsiteX30" fmla="*/ 1128105 w 2597246"/>
                  <a:gd name="connsiteY30" fmla="*/ 2305157 h 2307053"/>
                  <a:gd name="connsiteX31" fmla="*/ 846913 w 2597246"/>
                  <a:gd name="connsiteY31" fmla="*/ 2175882 h 2307053"/>
                  <a:gd name="connsiteX32" fmla="*/ 757807 w 2597246"/>
                  <a:gd name="connsiteY32" fmla="*/ 1933399 h 2307053"/>
                  <a:gd name="connsiteX33" fmla="*/ 810029 w 2597246"/>
                  <a:gd name="connsiteY33" fmla="*/ 1574786 h 2307053"/>
                  <a:gd name="connsiteX34" fmla="*/ 1004672 w 2597246"/>
                  <a:gd name="connsiteY34" fmla="*/ 1197915 h 2307053"/>
                  <a:gd name="connsiteX35" fmla="*/ 1189821 w 2597246"/>
                  <a:gd name="connsiteY35" fmla="*/ 905767 h 2307053"/>
                  <a:gd name="connsiteX36" fmla="*/ 1322019 w 2597246"/>
                  <a:gd name="connsiteY36" fmla="*/ 587690 h 2307053"/>
                  <a:gd name="connsiteX37" fmla="*/ 75016 w 2597246"/>
                  <a:gd name="connsiteY37" fmla="*/ 154998 h 2307053"/>
                  <a:gd name="connsiteX0" fmla="*/ 0 w 2636190"/>
                  <a:gd name="connsiteY0" fmla="*/ 46464 h 2307053"/>
                  <a:gd name="connsiteX1" fmla="*/ 47204 w 2636190"/>
                  <a:gd name="connsiteY1" fmla="*/ 0 h 2307053"/>
                  <a:gd name="connsiteX2" fmla="*/ 1456161 w 2636190"/>
                  <a:gd name="connsiteY2" fmla="*/ 450299 h 2307053"/>
                  <a:gd name="connsiteX3" fmla="*/ 1415010 w 2636190"/>
                  <a:gd name="connsiteY3" fmla="*/ 702358 h 2307053"/>
                  <a:gd name="connsiteX4" fmla="*/ 1253963 w 2636190"/>
                  <a:gd name="connsiteY4" fmla="*/ 1031026 h 2307053"/>
                  <a:gd name="connsiteX5" fmla="*/ 1073927 w 2636190"/>
                  <a:gd name="connsiteY5" fmla="*/ 1303819 h 2307053"/>
                  <a:gd name="connsiteX6" fmla="*/ 890238 w 2636190"/>
                  <a:gd name="connsiteY6" fmla="*/ 1708079 h 2307053"/>
                  <a:gd name="connsiteX7" fmla="*/ 904481 w 2636190"/>
                  <a:gd name="connsiteY7" fmla="*/ 2017757 h 2307053"/>
                  <a:gd name="connsiteX8" fmla="*/ 1035217 w 2636190"/>
                  <a:gd name="connsiteY8" fmla="*/ 2185376 h 2307053"/>
                  <a:gd name="connsiteX9" fmla="*/ 1241913 w 2636190"/>
                  <a:gd name="connsiteY9" fmla="*/ 2190489 h 2307053"/>
                  <a:gd name="connsiteX10" fmla="*/ 1376300 w 2636190"/>
                  <a:gd name="connsiteY10" fmla="*/ 2072169 h 2307053"/>
                  <a:gd name="connsiteX11" fmla="*/ 1515436 w 2636190"/>
                  <a:gd name="connsiteY11" fmla="*/ 1908201 h 2307053"/>
                  <a:gd name="connsiteX12" fmla="*/ 1671005 w 2636190"/>
                  <a:gd name="connsiteY12" fmla="*/ 1788420 h 2307053"/>
                  <a:gd name="connsiteX13" fmla="*/ 1939417 w 2636190"/>
                  <a:gd name="connsiteY13" fmla="*/ 1805949 h 2307053"/>
                  <a:gd name="connsiteX14" fmla="*/ 2069057 w 2636190"/>
                  <a:gd name="connsiteY14" fmla="*/ 1914044 h 2307053"/>
                  <a:gd name="connsiteX15" fmla="*/ 2192856 w 2636190"/>
                  <a:gd name="connsiteY15" fmla="*/ 2064500 h 2307053"/>
                  <a:gd name="connsiteX16" fmla="*/ 2340390 w 2636190"/>
                  <a:gd name="connsiteY16" fmla="*/ 2192680 h 2307053"/>
                  <a:gd name="connsiteX17" fmla="*/ 2399915 w 2636190"/>
                  <a:gd name="connsiteY17" fmla="*/ 2212400 h 2307053"/>
                  <a:gd name="connsiteX18" fmla="*/ 2511662 w 2636190"/>
                  <a:gd name="connsiteY18" fmla="*/ 2164561 h 2307053"/>
                  <a:gd name="connsiteX19" fmla="*/ 2550372 w 2636190"/>
                  <a:gd name="connsiteY19" fmla="*/ 2068517 h 2307053"/>
                  <a:gd name="connsiteX20" fmla="*/ 2567536 w 2636190"/>
                  <a:gd name="connsiteY20" fmla="*/ 2058657 h 2307053"/>
                  <a:gd name="connsiteX21" fmla="*/ 2636190 w 2636190"/>
                  <a:gd name="connsiteY21" fmla="*/ 2057196 h 2307053"/>
                  <a:gd name="connsiteX22" fmla="*/ 2542338 w 2636190"/>
                  <a:gd name="connsiteY22" fmla="*/ 2254032 h 2307053"/>
                  <a:gd name="connsiteX23" fmla="*/ 2327243 w 2636190"/>
                  <a:gd name="connsiteY23" fmla="*/ 2279959 h 2307053"/>
                  <a:gd name="connsiteX24" fmla="*/ 2166196 w 2636190"/>
                  <a:gd name="connsiteY24" fmla="*/ 2160909 h 2307053"/>
                  <a:gd name="connsiteX25" fmla="*/ 2023044 w 2636190"/>
                  <a:gd name="connsiteY25" fmla="*/ 1992924 h 2307053"/>
                  <a:gd name="connsiteX26" fmla="*/ 1914949 w 2636190"/>
                  <a:gd name="connsiteY26" fmla="*/ 1894324 h 2307053"/>
                  <a:gd name="connsiteX27" fmla="*/ 1656398 w 2636190"/>
                  <a:gd name="connsiteY27" fmla="*/ 1905645 h 2307053"/>
                  <a:gd name="connsiteX28" fmla="*/ 1520914 w 2636190"/>
                  <a:gd name="connsiteY28" fmla="*/ 2047336 h 2307053"/>
                  <a:gd name="connsiteX29" fmla="*/ 1389082 w 2636190"/>
                  <a:gd name="connsiteY29" fmla="*/ 2196697 h 2307053"/>
                  <a:gd name="connsiteX30" fmla="*/ 1167049 w 2636190"/>
                  <a:gd name="connsiteY30" fmla="*/ 2305157 h 2307053"/>
                  <a:gd name="connsiteX31" fmla="*/ 885857 w 2636190"/>
                  <a:gd name="connsiteY31" fmla="*/ 2175882 h 2307053"/>
                  <a:gd name="connsiteX32" fmla="*/ 796751 w 2636190"/>
                  <a:gd name="connsiteY32" fmla="*/ 1933399 h 2307053"/>
                  <a:gd name="connsiteX33" fmla="*/ 848973 w 2636190"/>
                  <a:gd name="connsiteY33" fmla="*/ 1574786 h 2307053"/>
                  <a:gd name="connsiteX34" fmla="*/ 1043616 w 2636190"/>
                  <a:gd name="connsiteY34" fmla="*/ 1197915 h 2307053"/>
                  <a:gd name="connsiteX35" fmla="*/ 1228765 w 2636190"/>
                  <a:gd name="connsiteY35" fmla="*/ 905767 h 2307053"/>
                  <a:gd name="connsiteX36" fmla="*/ 1360963 w 2636190"/>
                  <a:gd name="connsiteY36" fmla="*/ 587690 h 2307053"/>
                  <a:gd name="connsiteX37" fmla="*/ 0 w 2636190"/>
                  <a:gd name="connsiteY37" fmla="*/ 46464 h 2307053"/>
                  <a:gd name="connsiteX0" fmla="*/ 0 w 2636190"/>
                  <a:gd name="connsiteY0" fmla="*/ 46464 h 2307053"/>
                  <a:gd name="connsiteX1" fmla="*/ 47204 w 2636190"/>
                  <a:gd name="connsiteY1" fmla="*/ 0 h 2307053"/>
                  <a:gd name="connsiteX2" fmla="*/ 1456161 w 2636190"/>
                  <a:gd name="connsiteY2" fmla="*/ 450299 h 2307053"/>
                  <a:gd name="connsiteX3" fmla="*/ 1415010 w 2636190"/>
                  <a:gd name="connsiteY3" fmla="*/ 702358 h 2307053"/>
                  <a:gd name="connsiteX4" fmla="*/ 1253963 w 2636190"/>
                  <a:gd name="connsiteY4" fmla="*/ 1031026 h 2307053"/>
                  <a:gd name="connsiteX5" fmla="*/ 1073927 w 2636190"/>
                  <a:gd name="connsiteY5" fmla="*/ 1303819 h 2307053"/>
                  <a:gd name="connsiteX6" fmla="*/ 890238 w 2636190"/>
                  <a:gd name="connsiteY6" fmla="*/ 1708079 h 2307053"/>
                  <a:gd name="connsiteX7" fmla="*/ 904481 w 2636190"/>
                  <a:gd name="connsiteY7" fmla="*/ 2017757 h 2307053"/>
                  <a:gd name="connsiteX8" fmla="*/ 1035217 w 2636190"/>
                  <a:gd name="connsiteY8" fmla="*/ 2185376 h 2307053"/>
                  <a:gd name="connsiteX9" fmla="*/ 1241913 w 2636190"/>
                  <a:gd name="connsiteY9" fmla="*/ 2190489 h 2307053"/>
                  <a:gd name="connsiteX10" fmla="*/ 1376300 w 2636190"/>
                  <a:gd name="connsiteY10" fmla="*/ 2072169 h 2307053"/>
                  <a:gd name="connsiteX11" fmla="*/ 1515436 w 2636190"/>
                  <a:gd name="connsiteY11" fmla="*/ 1908201 h 2307053"/>
                  <a:gd name="connsiteX12" fmla="*/ 1671005 w 2636190"/>
                  <a:gd name="connsiteY12" fmla="*/ 1788420 h 2307053"/>
                  <a:gd name="connsiteX13" fmla="*/ 1939417 w 2636190"/>
                  <a:gd name="connsiteY13" fmla="*/ 1805949 h 2307053"/>
                  <a:gd name="connsiteX14" fmla="*/ 2069057 w 2636190"/>
                  <a:gd name="connsiteY14" fmla="*/ 1914044 h 2307053"/>
                  <a:gd name="connsiteX15" fmla="*/ 2192856 w 2636190"/>
                  <a:gd name="connsiteY15" fmla="*/ 2064500 h 2307053"/>
                  <a:gd name="connsiteX16" fmla="*/ 2340390 w 2636190"/>
                  <a:gd name="connsiteY16" fmla="*/ 2192680 h 2307053"/>
                  <a:gd name="connsiteX17" fmla="*/ 2399915 w 2636190"/>
                  <a:gd name="connsiteY17" fmla="*/ 2212400 h 2307053"/>
                  <a:gd name="connsiteX18" fmla="*/ 2511662 w 2636190"/>
                  <a:gd name="connsiteY18" fmla="*/ 2164561 h 2307053"/>
                  <a:gd name="connsiteX19" fmla="*/ 2550372 w 2636190"/>
                  <a:gd name="connsiteY19" fmla="*/ 2068517 h 2307053"/>
                  <a:gd name="connsiteX20" fmla="*/ 2567536 w 2636190"/>
                  <a:gd name="connsiteY20" fmla="*/ 2058657 h 2307053"/>
                  <a:gd name="connsiteX21" fmla="*/ 2636190 w 2636190"/>
                  <a:gd name="connsiteY21" fmla="*/ 2057196 h 2307053"/>
                  <a:gd name="connsiteX22" fmla="*/ 2542338 w 2636190"/>
                  <a:gd name="connsiteY22" fmla="*/ 2254032 h 2307053"/>
                  <a:gd name="connsiteX23" fmla="*/ 2327243 w 2636190"/>
                  <a:gd name="connsiteY23" fmla="*/ 2279959 h 2307053"/>
                  <a:gd name="connsiteX24" fmla="*/ 2166196 w 2636190"/>
                  <a:gd name="connsiteY24" fmla="*/ 2160909 h 2307053"/>
                  <a:gd name="connsiteX25" fmla="*/ 2023044 w 2636190"/>
                  <a:gd name="connsiteY25" fmla="*/ 1992924 h 2307053"/>
                  <a:gd name="connsiteX26" fmla="*/ 1914949 w 2636190"/>
                  <a:gd name="connsiteY26" fmla="*/ 1894324 h 2307053"/>
                  <a:gd name="connsiteX27" fmla="*/ 1656398 w 2636190"/>
                  <a:gd name="connsiteY27" fmla="*/ 1905645 h 2307053"/>
                  <a:gd name="connsiteX28" fmla="*/ 1520914 w 2636190"/>
                  <a:gd name="connsiteY28" fmla="*/ 2047336 h 2307053"/>
                  <a:gd name="connsiteX29" fmla="*/ 1389082 w 2636190"/>
                  <a:gd name="connsiteY29" fmla="*/ 2196697 h 2307053"/>
                  <a:gd name="connsiteX30" fmla="*/ 1167049 w 2636190"/>
                  <a:gd name="connsiteY30" fmla="*/ 2305157 h 2307053"/>
                  <a:gd name="connsiteX31" fmla="*/ 885857 w 2636190"/>
                  <a:gd name="connsiteY31" fmla="*/ 2175882 h 2307053"/>
                  <a:gd name="connsiteX32" fmla="*/ 796751 w 2636190"/>
                  <a:gd name="connsiteY32" fmla="*/ 1933399 h 2307053"/>
                  <a:gd name="connsiteX33" fmla="*/ 848973 w 2636190"/>
                  <a:gd name="connsiteY33" fmla="*/ 1574786 h 2307053"/>
                  <a:gd name="connsiteX34" fmla="*/ 1043616 w 2636190"/>
                  <a:gd name="connsiteY34" fmla="*/ 1197915 h 2307053"/>
                  <a:gd name="connsiteX35" fmla="*/ 1228765 w 2636190"/>
                  <a:gd name="connsiteY35" fmla="*/ 905767 h 2307053"/>
                  <a:gd name="connsiteX36" fmla="*/ 1360963 w 2636190"/>
                  <a:gd name="connsiteY36" fmla="*/ 587690 h 2307053"/>
                  <a:gd name="connsiteX37" fmla="*/ 0 w 2636190"/>
                  <a:gd name="connsiteY37" fmla="*/ 46464 h 2307053"/>
                  <a:gd name="connsiteX0" fmla="*/ 0 w 2636190"/>
                  <a:gd name="connsiteY0" fmla="*/ 46464 h 2307053"/>
                  <a:gd name="connsiteX1" fmla="*/ 47204 w 2636190"/>
                  <a:gd name="connsiteY1" fmla="*/ 0 h 2307053"/>
                  <a:gd name="connsiteX2" fmla="*/ 1456161 w 2636190"/>
                  <a:gd name="connsiteY2" fmla="*/ 450299 h 2307053"/>
                  <a:gd name="connsiteX3" fmla="*/ 1415010 w 2636190"/>
                  <a:gd name="connsiteY3" fmla="*/ 702358 h 2307053"/>
                  <a:gd name="connsiteX4" fmla="*/ 1253963 w 2636190"/>
                  <a:gd name="connsiteY4" fmla="*/ 1031026 h 2307053"/>
                  <a:gd name="connsiteX5" fmla="*/ 1073927 w 2636190"/>
                  <a:gd name="connsiteY5" fmla="*/ 1303819 h 2307053"/>
                  <a:gd name="connsiteX6" fmla="*/ 890238 w 2636190"/>
                  <a:gd name="connsiteY6" fmla="*/ 1708079 h 2307053"/>
                  <a:gd name="connsiteX7" fmla="*/ 904481 w 2636190"/>
                  <a:gd name="connsiteY7" fmla="*/ 2017757 h 2307053"/>
                  <a:gd name="connsiteX8" fmla="*/ 1035217 w 2636190"/>
                  <a:gd name="connsiteY8" fmla="*/ 2185376 h 2307053"/>
                  <a:gd name="connsiteX9" fmla="*/ 1241913 w 2636190"/>
                  <a:gd name="connsiteY9" fmla="*/ 2190489 h 2307053"/>
                  <a:gd name="connsiteX10" fmla="*/ 1376300 w 2636190"/>
                  <a:gd name="connsiteY10" fmla="*/ 2072169 h 2307053"/>
                  <a:gd name="connsiteX11" fmla="*/ 1515436 w 2636190"/>
                  <a:gd name="connsiteY11" fmla="*/ 1908201 h 2307053"/>
                  <a:gd name="connsiteX12" fmla="*/ 1671005 w 2636190"/>
                  <a:gd name="connsiteY12" fmla="*/ 1788420 h 2307053"/>
                  <a:gd name="connsiteX13" fmla="*/ 1939417 w 2636190"/>
                  <a:gd name="connsiteY13" fmla="*/ 1805949 h 2307053"/>
                  <a:gd name="connsiteX14" fmla="*/ 2069057 w 2636190"/>
                  <a:gd name="connsiteY14" fmla="*/ 1914044 h 2307053"/>
                  <a:gd name="connsiteX15" fmla="*/ 2192856 w 2636190"/>
                  <a:gd name="connsiteY15" fmla="*/ 2064500 h 2307053"/>
                  <a:gd name="connsiteX16" fmla="*/ 2340390 w 2636190"/>
                  <a:gd name="connsiteY16" fmla="*/ 2192680 h 2307053"/>
                  <a:gd name="connsiteX17" fmla="*/ 2399915 w 2636190"/>
                  <a:gd name="connsiteY17" fmla="*/ 2212400 h 2307053"/>
                  <a:gd name="connsiteX18" fmla="*/ 2511662 w 2636190"/>
                  <a:gd name="connsiteY18" fmla="*/ 2164561 h 2307053"/>
                  <a:gd name="connsiteX19" fmla="*/ 2550372 w 2636190"/>
                  <a:gd name="connsiteY19" fmla="*/ 2068517 h 2307053"/>
                  <a:gd name="connsiteX20" fmla="*/ 2567536 w 2636190"/>
                  <a:gd name="connsiteY20" fmla="*/ 2058657 h 2307053"/>
                  <a:gd name="connsiteX21" fmla="*/ 2636190 w 2636190"/>
                  <a:gd name="connsiteY21" fmla="*/ 2057196 h 2307053"/>
                  <a:gd name="connsiteX22" fmla="*/ 2542338 w 2636190"/>
                  <a:gd name="connsiteY22" fmla="*/ 2254032 h 2307053"/>
                  <a:gd name="connsiteX23" fmla="*/ 2327243 w 2636190"/>
                  <a:gd name="connsiteY23" fmla="*/ 2279959 h 2307053"/>
                  <a:gd name="connsiteX24" fmla="*/ 2166196 w 2636190"/>
                  <a:gd name="connsiteY24" fmla="*/ 2160909 h 2307053"/>
                  <a:gd name="connsiteX25" fmla="*/ 2023044 w 2636190"/>
                  <a:gd name="connsiteY25" fmla="*/ 1992924 h 2307053"/>
                  <a:gd name="connsiteX26" fmla="*/ 1914949 w 2636190"/>
                  <a:gd name="connsiteY26" fmla="*/ 1894324 h 2307053"/>
                  <a:gd name="connsiteX27" fmla="*/ 1656398 w 2636190"/>
                  <a:gd name="connsiteY27" fmla="*/ 1905645 h 2307053"/>
                  <a:gd name="connsiteX28" fmla="*/ 1520914 w 2636190"/>
                  <a:gd name="connsiteY28" fmla="*/ 2047336 h 2307053"/>
                  <a:gd name="connsiteX29" fmla="*/ 1389082 w 2636190"/>
                  <a:gd name="connsiteY29" fmla="*/ 2196697 h 2307053"/>
                  <a:gd name="connsiteX30" fmla="*/ 1167049 w 2636190"/>
                  <a:gd name="connsiteY30" fmla="*/ 2305157 h 2307053"/>
                  <a:gd name="connsiteX31" fmla="*/ 885857 w 2636190"/>
                  <a:gd name="connsiteY31" fmla="*/ 2175882 h 2307053"/>
                  <a:gd name="connsiteX32" fmla="*/ 796751 w 2636190"/>
                  <a:gd name="connsiteY32" fmla="*/ 1933399 h 2307053"/>
                  <a:gd name="connsiteX33" fmla="*/ 848973 w 2636190"/>
                  <a:gd name="connsiteY33" fmla="*/ 1574786 h 2307053"/>
                  <a:gd name="connsiteX34" fmla="*/ 1043616 w 2636190"/>
                  <a:gd name="connsiteY34" fmla="*/ 1197915 h 2307053"/>
                  <a:gd name="connsiteX35" fmla="*/ 1228765 w 2636190"/>
                  <a:gd name="connsiteY35" fmla="*/ 905767 h 2307053"/>
                  <a:gd name="connsiteX36" fmla="*/ 1360963 w 2636190"/>
                  <a:gd name="connsiteY36" fmla="*/ 587690 h 2307053"/>
                  <a:gd name="connsiteX37" fmla="*/ 0 w 2636190"/>
                  <a:gd name="connsiteY37" fmla="*/ 46464 h 2307053"/>
                  <a:gd name="connsiteX0" fmla="*/ 0 w 2636190"/>
                  <a:gd name="connsiteY0" fmla="*/ 46464 h 2307053"/>
                  <a:gd name="connsiteX1" fmla="*/ 55344 w 2636190"/>
                  <a:gd name="connsiteY1" fmla="*/ 0 h 2307053"/>
                  <a:gd name="connsiteX2" fmla="*/ 1456161 w 2636190"/>
                  <a:gd name="connsiteY2" fmla="*/ 450299 h 2307053"/>
                  <a:gd name="connsiteX3" fmla="*/ 1415010 w 2636190"/>
                  <a:gd name="connsiteY3" fmla="*/ 702358 h 2307053"/>
                  <a:gd name="connsiteX4" fmla="*/ 1253963 w 2636190"/>
                  <a:gd name="connsiteY4" fmla="*/ 1031026 h 2307053"/>
                  <a:gd name="connsiteX5" fmla="*/ 1073927 w 2636190"/>
                  <a:gd name="connsiteY5" fmla="*/ 1303819 h 2307053"/>
                  <a:gd name="connsiteX6" fmla="*/ 890238 w 2636190"/>
                  <a:gd name="connsiteY6" fmla="*/ 1708079 h 2307053"/>
                  <a:gd name="connsiteX7" fmla="*/ 904481 w 2636190"/>
                  <a:gd name="connsiteY7" fmla="*/ 2017757 h 2307053"/>
                  <a:gd name="connsiteX8" fmla="*/ 1035217 w 2636190"/>
                  <a:gd name="connsiteY8" fmla="*/ 2185376 h 2307053"/>
                  <a:gd name="connsiteX9" fmla="*/ 1241913 w 2636190"/>
                  <a:gd name="connsiteY9" fmla="*/ 2190489 h 2307053"/>
                  <a:gd name="connsiteX10" fmla="*/ 1376300 w 2636190"/>
                  <a:gd name="connsiteY10" fmla="*/ 2072169 h 2307053"/>
                  <a:gd name="connsiteX11" fmla="*/ 1515436 w 2636190"/>
                  <a:gd name="connsiteY11" fmla="*/ 1908201 h 2307053"/>
                  <a:gd name="connsiteX12" fmla="*/ 1671005 w 2636190"/>
                  <a:gd name="connsiteY12" fmla="*/ 1788420 h 2307053"/>
                  <a:gd name="connsiteX13" fmla="*/ 1939417 w 2636190"/>
                  <a:gd name="connsiteY13" fmla="*/ 1805949 h 2307053"/>
                  <a:gd name="connsiteX14" fmla="*/ 2069057 w 2636190"/>
                  <a:gd name="connsiteY14" fmla="*/ 1914044 h 2307053"/>
                  <a:gd name="connsiteX15" fmla="*/ 2192856 w 2636190"/>
                  <a:gd name="connsiteY15" fmla="*/ 2064500 h 2307053"/>
                  <a:gd name="connsiteX16" fmla="*/ 2340390 w 2636190"/>
                  <a:gd name="connsiteY16" fmla="*/ 2192680 h 2307053"/>
                  <a:gd name="connsiteX17" fmla="*/ 2399915 w 2636190"/>
                  <a:gd name="connsiteY17" fmla="*/ 2212400 h 2307053"/>
                  <a:gd name="connsiteX18" fmla="*/ 2511662 w 2636190"/>
                  <a:gd name="connsiteY18" fmla="*/ 2164561 h 2307053"/>
                  <a:gd name="connsiteX19" fmla="*/ 2550372 w 2636190"/>
                  <a:gd name="connsiteY19" fmla="*/ 2068517 h 2307053"/>
                  <a:gd name="connsiteX20" fmla="*/ 2567536 w 2636190"/>
                  <a:gd name="connsiteY20" fmla="*/ 2058657 h 2307053"/>
                  <a:gd name="connsiteX21" fmla="*/ 2636190 w 2636190"/>
                  <a:gd name="connsiteY21" fmla="*/ 2057196 h 2307053"/>
                  <a:gd name="connsiteX22" fmla="*/ 2542338 w 2636190"/>
                  <a:gd name="connsiteY22" fmla="*/ 2254032 h 2307053"/>
                  <a:gd name="connsiteX23" fmla="*/ 2327243 w 2636190"/>
                  <a:gd name="connsiteY23" fmla="*/ 2279959 h 2307053"/>
                  <a:gd name="connsiteX24" fmla="*/ 2166196 w 2636190"/>
                  <a:gd name="connsiteY24" fmla="*/ 2160909 h 2307053"/>
                  <a:gd name="connsiteX25" fmla="*/ 2023044 w 2636190"/>
                  <a:gd name="connsiteY25" fmla="*/ 1992924 h 2307053"/>
                  <a:gd name="connsiteX26" fmla="*/ 1914949 w 2636190"/>
                  <a:gd name="connsiteY26" fmla="*/ 1894324 h 2307053"/>
                  <a:gd name="connsiteX27" fmla="*/ 1656398 w 2636190"/>
                  <a:gd name="connsiteY27" fmla="*/ 1905645 h 2307053"/>
                  <a:gd name="connsiteX28" fmla="*/ 1520914 w 2636190"/>
                  <a:gd name="connsiteY28" fmla="*/ 2047336 h 2307053"/>
                  <a:gd name="connsiteX29" fmla="*/ 1389082 w 2636190"/>
                  <a:gd name="connsiteY29" fmla="*/ 2196697 h 2307053"/>
                  <a:gd name="connsiteX30" fmla="*/ 1167049 w 2636190"/>
                  <a:gd name="connsiteY30" fmla="*/ 2305157 h 2307053"/>
                  <a:gd name="connsiteX31" fmla="*/ 885857 w 2636190"/>
                  <a:gd name="connsiteY31" fmla="*/ 2175882 h 2307053"/>
                  <a:gd name="connsiteX32" fmla="*/ 796751 w 2636190"/>
                  <a:gd name="connsiteY32" fmla="*/ 1933399 h 2307053"/>
                  <a:gd name="connsiteX33" fmla="*/ 848973 w 2636190"/>
                  <a:gd name="connsiteY33" fmla="*/ 1574786 h 2307053"/>
                  <a:gd name="connsiteX34" fmla="*/ 1043616 w 2636190"/>
                  <a:gd name="connsiteY34" fmla="*/ 1197915 h 2307053"/>
                  <a:gd name="connsiteX35" fmla="*/ 1228765 w 2636190"/>
                  <a:gd name="connsiteY35" fmla="*/ 905767 h 2307053"/>
                  <a:gd name="connsiteX36" fmla="*/ 1360963 w 2636190"/>
                  <a:gd name="connsiteY36" fmla="*/ 587690 h 2307053"/>
                  <a:gd name="connsiteX37" fmla="*/ 0 w 2636190"/>
                  <a:gd name="connsiteY37" fmla="*/ 46464 h 2307053"/>
                  <a:gd name="connsiteX0" fmla="*/ 0 w 2649757"/>
                  <a:gd name="connsiteY0" fmla="*/ 46464 h 2307053"/>
                  <a:gd name="connsiteX1" fmla="*/ 68911 w 2649757"/>
                  <a:gd name="connsiteY1" fmla="*/ 0 h 2307053"/>
                  <a:gd name="connsiteX2" fmla="*/ 1469728 w 2649757"/>
                  <a:gd name="connsiteY2" fmla="*/ 450299 h 2307053"/>
                  <a:gd name="connsiteX3" fmla="*/ 1428577 w 2649757"/>
                  <a:gd name="connsiteY3" fmla="*/ 702358 h 2307053"/>
                  <a:gd name="connsiteX4" fmla="*/ 1267530 w 2649757"/>
                  <a:gd name="connsiteY4" fmla="*/ 1031026 h 2307053"/>
                  <a:gd name="connsiteX5" fmla="*/ 1087494 w 2649757"/>
                  <a:gd name="connsiteY5" fmla="*/ 1303819 h 2307053"/>
                  <a:gd name="connsiteX6" fmla="*/ 903805 w 2649757"/>
                  <a:gd name="connsiteY6" fmla="*/ 1708079 h 2307053"/>
                  <a:gd name="connsiteX7" fmla="*/ 918048 w 2649757"/>
                  <a:gd name="connsiteY7" fmla="*/ 2017757 h 2307053"/>
                  <a:gd name="connsiteX8" fmla="*/ 1048784 w 2649757"/>
                  <a:gd name="connsiteY8" fmla="*/ 2185376 h 2307053"/>
                  <a:gd name="connsiteX9" fmla="*/ 1255480 w 2649757"/>
                  <a:gd name="connsiteY9" fmla="*/ 2190489 h 2307053"/>
                  <a:gd name="connsiteX10" fmla="*/ 1389867 w 2649757"/>
                  <a:gd name="connsiteY10" fmla="*/ 2072169 h 2307053"/>
                  <a:gd name="connsiteX11" fmla="*/ 1529003 w 2649757"/>
                  <a:gd name="connsiteY11" fmla="*/ 1908201 h 2307053"/>
                  <a:gd name="connsiteX12" fmla="*/ 1684572 w 2649757"/>
                  <a:gd name="connsiteY12" fmla="*/ 1788420 h 2307053"/>
                  <a:gd name="connsiteX13" fmla="*/ 1952984 w 2649757"/>
                  <a:gd name="connsiteY13" fmla="*/ 1805949 h 2307053"/>
                  <a:gd name="connsiteX14" fmla="*/ 2082624 w 2649757"/>
                  <a:gd name="connsiteY14" fmla="*/ 1914044 h 2307053"/>
                  <a:gd name="connsiteX15" fmla="*/ 2206423 w 2649757"/>
                  <a:gd name="connsiteY15" fmla="*/ 2064500 h 2307053"/>
                  <a:gd name="connsiteX16" fmla="*/ 2353957 w 2649757"/>
                  <a:gd name="connsiteY16" fmla="*/ 2192680 h 2307053"/>
                  <a:gd name="connsiteX17" fmla="*/ 2413482 w 2649757"/>
                  <a:gd name="connsiteY17" fmla="*/ 2212400 h 2307053"/>
                  <a:gd name="connsiteX18" fmla="*/ 2525229 w 2649757"/>
                  <a:gd name="connsiteY18" fmla="*/ 2164561 h 2307053"/>
                  <a:gd name="connsiteX19" fmla="*/ 2563939 w 2649757"/>
                  <a:gd name="connsiteY19" fmla="*/ 2068517 h 2307053"/>
                  <a:gd name="connsiteX20" fmla="*/ 2581103 w 2649757"/>
                  <a:gd name="connsiteY20" fmla="*/ 2058657 h 2307053"/>
                  <a:gd name="connsiteX21" fmla="*/ 2649757 w 2649757"/>
                  <a:gd name="connsiteY21" fmla="*/ 2057196 h 2307053"/>
                  <a:gd name="connsiteX22" fmla="*/ 2555905 w 2649757"/>
                  <a:gd name="connsiteY22" fmla="*/ 2254032 h 2307053"/>
                  <a:gd name="connsiteX23" fmla="*/ 2340810 w 2649757"/>
                  <a:gd name="connsiteY23" fmla="*/ 2279959 h 2307053"/>
                  <a:gd name="connsiteX24" fmla="*/ 2179763 w 2649757"/>
                  <a:gd name="connsiteY24" fmla="*/ 2160909 h 2307053"/>
                  <a:gd name="connsiteX25" fmla="*/ 2036611 w 2649757"/>
                  <a:gd name="connsiteY25" fmla="*/ 1992924 h 2307053"/>
                  <a:gd name="connsiteX26" fmla="*/ 1928516 w 2649757"/>
                  <a:gd name="connsiteY26" fmla="*/ 1894324 h 2307053"/>
                  <a:gd name="connsiteX27" fmla="*/ 1669965 w 2649757"/>
                  <a:gd name="connsiteY27" fmla="*/ 1905645 h 2307053"/>
                  <a:gd name="connsiteX28" fmla="*/ 1534481 w 2649757"/>
                  <a:gd name="connsiteY28" fmla="*/ 2047336 h 2307053"/>
                  <a:gd name="connsiteX29" fmla="*/ 1402649 w 2649757"/>
                  <a:gd name="connsiteY29" fmla="*/ 2196697 h 2307053"/>
                  <a:gd name="connsiteX30" fmla="*/ 1180616 w 2649757"/>
                  <a:gd name="connsiteY30" fmla="*/ 2305157 h 2307053"/>
                  <a:gd name="connsiteX31" fmla="*/ 899424 w 2649757"/>
                  <a:gd name="connsiteY31" fmla="*/ 2175882 h 2307053"/>
                  <a:gd name="connsiteX32" fmla="*/ 810318 w 2649757"/>
                  <a:gd name="connsiteY32" fmla="*/ 1933399 h 2307053"/>
                  <a:gd name="connsiteX33" fmla="*/ 862540 w 2649757"/>
                  <a:gd name="connsiteY33" fmla="*/ 1574786 h 2307053"/>
                  <a:gd name="connsiteX34" fmla="*/ 1057183 w 2649757"/>
                  <a:gd name="connsiteY34" fmla="*/ 1197915 h 2307053"/>
                  <a:gd name="connsiteX35" fmla="*/ 1242332 w 2649757"/>
                  <a:gd name="connsiteY35" fmla="*/ 905767 h 2307053"/>
                  <a:gd name="connsiteX36" fmla="*/ 1374530 w 2649757"/>
                  <a:gd name="connsiteY36" fmla="*/ 587690 h 2307053"/>
                  <a:gd name="connsiteX37" fmla="*/ 0 w 2649757"/>
                  <a:gd name="connsiteY37" fmla="*/ 46464 h 2307053"/>
                  <a:gd name="connsiteX0" fmla="*/ 0 w 2649757"/>
                  <a:gd name="connsiteY0" fmla="*/ 46464 h 2307053"/>
                  <a:gd name="connsiteX1" fmla="*/ 68911 w 2649757"/>
                  <a:gd name="connsiteY1" fmla="*/ 0 h 2307053"/>
                  <a:gd name="connsiteX2" fmla="*/ 1469728 w 2649757"/>
                  <a:gd name="connsiteY2" fmla="*/ 450299 h 2307053"/>
                  <a:gd name="connsiteX3" fmla="*/ 1428577 w 2649757"/>
                  <a:gd name="connsiteY3" fmla="*/ 702358 h 2307053"/>
                  <a:gd name="connsiteX4" fmla="*/ 1267530 w 2649757"/>
                  <a:gd name="connsiteY4" fmla="*/ 1031026 h 2307053"/>
                  <a:gd name="connsiteX5" fmla="*/ 1087494 w 2649757"/>
                  <a:gd name="connsiteY5" fmla="*/ 1303819 h 2307053"/>
                  <a:gd name="connsiteX6" fmla="*/ 903805 w 2649757"/>
                  <a:gd name="connsiteY6" fmla="*/ 1708079 h 2307053"/>
                  <a:gd name="connsiteX7" fmla="*/ 918048 w 2649757"/>
                  <a:gd name="connsiteY7" fmla="*/ 2017757 h 2307053"/>
                  <a:gd name="connsiteX8" fmla="*/ 1048784 w 2649757"/>
                  <a:gd name="connsiteY8" fmla="*/ 2185376 h 2307053"/>
                  <a:gd name="connsiteX9" fmla="*/ 1255480 w 2649757"/>
                  <a:gd name="connsiteY9" fmla="*/ 2190489 h 2307053"/>
                  <a:gd name="connsiteX10" fmla="*/ 1389867 w 2649757"/>
                  <a:gd name="connsiteY10" fmla="*/ 2072169 h 2307053"/>
                  <a:gd name="connsiteX11" fmla="*/ 1529003 w 2649757"/>
                  <a:gd name="connsiteY11" fmla="*/ 1908201 h 2307053"/>
                  <a:gd name="connsiteX12" fmla="*/ 1684572 w 2649757"/>
                  <a:gd name="connsiteY12" fmla="*/ 1788420 h 2307053"/>
                  <a:gd name="connsiteX13" fmla="*/ 1952984 w 2649757"/>
                  <a:gd name="connsiteY13" fmla="*/ 1805949 h 2307053"/>
                  <a:gd name="connsiteX14" fmla="*/ 2082624 w 2649757"/>
                  <a:gd name="connsiteY14" fmla="*/ 1914044 h 2307053"/>
                  <a:gd name="connsiteX15" fmla="*/ 2206423 w 2649757"/>
                  <a:gd name="connsiteY15" fmla="*/ 2064500 h 2307053"/>
                  <a:gd name="connsiteX16" fmla="*/ 2353957 w 2649757"/>
                  <a:gd name="connsiteY16" fmla="*/ 2192680 h 2307053"/>
                  <a:gd name="connsiteX17" fmla="*/ 2413482 w 2649757"/>
                  <a:gd name="connsiteY17" fmla="*/ 2212400 h 2307053"/>
                  <a:gd name="connsiteX18" fmla="*/ 2525229 w 2649757"/>
                  <a:gd name="connsiteY18" fmla="*/ 2164561 h 2307053"/>
                  <a:gd name="connsiteX19" fmla="*/ 2563939 w 2649757"/>
                  <a:gd name="connsiteY19" fmla="*/ 2068517 h 2307053"/>
                  <a:gd name="connsiteX20" fmla="*/ 2581103 w 2649757"/>
                  <a:gd name="connsiteY20" fmla="*/ 2058657 h 2307053"/>
                  <a:gd name="connsiteX21" fmla="*/ 2649757 w 2649757"/>
                  <a:gd name="connsiteY21" fmla="*/ 2057196 h 2307053"/>
                  <a:gd name="connsiteX22" fmla="*/ 2555905 w 2649757"/>
                  <a:gd name="connsiteY22" fmla="*/ 2254032 h 2307053"/>
                  <a:gd name="connsiteX23" fmla="*/ 2340810 w 2649757"/>
                  <a:gd name="connsiteY23" fmla="*/ 2279959 h 2307053"/>
                  <a:gd name="connsiteX24" fmla="*/ 2179763 w 2649757"/>
                  <a:gd name="connsiteY24" fmla="*/ 2160909 h 2307053"/>
                  <a:gd name="connsiteX25" fmla="*/ 2036611 w 2649757"/>
                  <a:gd name="connsiteY25" fmla="*/ 1992924 h 2307053"/>
                  <a:gd name="connsiteX26" fmla="*/ 1928516 w 2649757"/>
                  <a:gd name="connsiteY26" fmla="*/ 1894324 h 2307053"/>
                  <a:gd name="connsiteX27" fmla="*/ 1669965 w 2649757"/>
                  <a:gd name="connsiteY27" fmla="*/ 1905645 h 2307053"/>
                  <a:gd name="connsiteX28" fmla="*/ 1534481 w 2649757"/>
                  <a:gd name="connsiteY28" fmla="*/ 2047336 h 2307053"/>
                  <a:gd name="connsiteX29" fmla="*/ 1402649 w 2649757"/>
                  <a:gd name="connsiteY29" fmla="*/ 2196697 h 2307053"/>
                  <a:gd name="connsiteX30" fmla="*/ 1180616 w 2649757"/>
                  <a:gd name="connsiteY30" fmla="*/ 2305157 h 2307053"/>
                  <a:gd name="connsiteX31" fmla="*/ 899424 w 2649757"/>
                  <a:gd name="connsiteY31" fmla="*/ 2175882 h 2307053"/>
                  <a:gd name="connsiteX32" fmla="*/ 810318 w 2649757"/>
                  <a:gd name="connsiteY32" fmla="*/ 1933399 h 2307053"/>
                  <a:gd name="connsiteX33" fmla="*/ 862540 w 2649757"/>
                  <a:gd name="connsiteY33" fmla="*/ 1574786 h 2307053"/>
                  <a:gd name="connsiteX34" fmla="*/ 1057183 w 2649757"/>
                  <a:gd name="connsiteY34" fmla="*/ 1197915 h 2307053"/>
                  <a:gd name="connsiteX35" fmla="*/ 1242332 w 2649757"/>
                  <a:gd name="connsiteY35" fmla="*/ 905767 h 2307053"/>
                  <a:gd name="connsiteX36" fmla="*/ 1374530 w 2649757"/>
                  <a:gd name="connsiteY36" fmla="*/ 587690 h 2307053"/>
                  <a:gd name="connsiteX37" fmla="*/ 0 w 2649757"/>
                  <a:gd name="connsiteY37" fmla="*/ 46464 h 2307053"/>
                  <a:gd name="connsiteX0" fmla="*/ 0 w 2649757"/>
                  <a:gd name="connsiteY0" fmla="*/ 46464 h 2307053"/>
                  <a:gd name="connsiteX1" fmla="*/ 68911 w 2649757"/>
                  <a:gd name="connsiteY1" fmla="*/ 0 h 2307053"/>
                  <a:gd name="connsiteX2" fmla="*/ 1488722 w 2649757"/>
                  <a:gd name="connsiteY2" fmla="*/ 420452 h 2307053"/>
                  <a:gd name="connsiteX3" fmla="*/ 1428577 w 2649757"/>
                  <a:gd name="connsiteY3" fmla="*/ 702358 h 2307053"/>
                  <a:gd name="connsiteX4" fmla="*/ 1267530 w 2649757"/>
                  <a:gd name="connsiteY4" fmla="*/ 1031026 h 2307053"/>
                  <a:gd name="connsiteX5" fmla="*/ 1087494 w 2649757"/>
                  <a:gd name="connsiteY5" fmla="*/ 1303819 h 2307053"/>
                  <a:gd name="connsiteX6" fmla="*/ 903805 w 2649757"/>
                  <a:gd name="connsiteY6" fmla="*/ 1708079 h 2307053"/>
                  <a:gd name="connsiteX7" fmla="*/ 918048 w 2649757"/>
                  <a:gd name="connsiteY7" fmla="*/ 2017757 h 2307053"/>
                  <a:gd name="connsiteX8" fmla="*/ 1048784 w 2649757"/>
                  <a:gd name="connsiteY8" fmla="*/ 2185376 h 2307053"/>
                  <a:gd name="connsiteX9" fmla="*/ 1255480 w 2649757"/>
                  <a:gd name="connsiteY9" fmla="*/ 2190489 h 2307053"/>
                  <a:gd name="connsiteX10" fmla="*/ 1389867 w 2649757"/>
                  <a:gd name="connsiteY10" fmla="*/ 2072169 h 2307053"/>
                  <a:gd name="connsiteX11" fmla="*/ 1529003 w 2649757"/>
                  <a:gd name="connsiteY11" fmla="*/ 1908201 h 2307053"/>
                  <a:gd name="connsiteX12" fmla="*/ 1684572 w 2649757"/>
                  <a:gd name="connsiteY12" fmla="*/ 1788420 h 2307053"/>
                  <a:gd name="connsiteX13" fmla="*/ 1952984 w 2649757"/>
                  <a:gd name="connsiteY13" fmla="*/ 1805949 h 2307053"/>
                  <a:gd name="connsiteX14" fmla="*/ 2082624 w 2649757"/>
                  <a:gd name="connsiteY14" fmla="*/ 1914044 h 2307053"/>
                  <a:gd name="connsiteX15" fmla="*/ 2206423 w 2649757"/>
                  <a:gd name="connsiteY15" fmla="*/ 2064500 h 2307053"/>
                  <a:gd name="connsiteX16" fmla="*/ 2353957 w 2649757"/>
                  <a:gd name="connsiteY16" fmla="*/ 2192680 h 2307053"/>
                  <a:gd name="connsiteX17" fmla="*/ 2413482 w 2649757"/>
                  <a:gd name="connsiteY17" fmla="*/ 2212400 h 2307053"/>
                  <a:gd name="connsiteX18" fmla="*/ 2525229 w 2649757"/>
                  <a:gd name="connsiteY18" fmla="*/ 2164561 h 2307053"/>
                  <a:gd name="connsiteX19" fmla="*/ 2563939 w 2649757"/>
                  <a:gd name="connsiteY19" fmla="*/ 2068517 h 2307053"/>
                  <a:gd name="connsiteX20" fmla="*/ 2581103 w 2649757"/>
                  <a:gd name="connsiteY20" fmla="*/ 2058657 h 2307053"/>
                  <a:gd name="connsiteX21" fmla="*/ 2649757 w 2649757"/>
                  <a:gd name="connsiteY21" fmla="*/ 2057196 h 2307053"/>
                  <a:gd name="connsiteX22" fmla="*/ 2555905 w 2649757"/>
                  <a:gd name="connsiteY22" fmla="*/ 2254032 h 2307053"/>
                  <a:gd name="connsiteX23" fmla="*/ 2340810 w 2649757"/>
                  <a:gd name="connsiteY23" fmla="*/ 2279959 h 2307053"/>
                  <a:gd name="connsiteX24" fmla="*/ 2179763 w 2649757"/>
                  <a:gd name="connsiteY24" fmla="*/ 2160909 h 2307053"/>
                  <a:gd name="connsiteX25" fmla="*/ 2036611 w 2649757"/>
                  <a:gd name="connsiteY25" fmla="*/ 1992924 h 2307053"/>
                  <a:gd name="connsiteX26" fmla="*/ 1928516 w 2649757"/>
                  <a:gd name="connsiteY26" fmla="*/ 1894324 h 2307053"/>
                  <a:gd name="connsiteX27" fmla="*/ 1669965 w 2649757"/>
                  <a:gd name="connsiteY27" fmla="*/ 1905645 h 2307053"/>
                  <a:gd name="connsiteX28" fmla="*/ 1534481 w 2649757"/>
                  <a:gd name="connsiteY28" fmla="*/ 2047336 h 2307053"/>
                  <a:gd name="connsiteX29" fmla="*/ 1402649 w 2649757"/>
                  <a:gd name="connsiteY29" fmla="*/ 2196697 h 2307053"/>
                  <a:gd name="connsiteX30" fmla="*/ 1180616 w 2649757"/>
                  <a:gd name="connsiteY30" fmla="*/ 2305157 h 2307053"/>
                  <a:gd name="connsiteX31" fmla="*/ 899424 w 2649757"/>
                  <a:gd name="connsiteY31" fmla="*/ 2175882 h 2307053"/>
                  <a:gd name="connsiteX32" fmla="*/ 810318 w 2649757"/>
                  <a:gd name="connsiteY32" fmla="*/ 1933399 h 2307053"/>
                  <a:gd name="connsiteX33" fmla="*/ 862540 w 2649757"/>
                  <a:gd name="connsiteY33" fmla="*/ 1574786 h 2307053"/>
                  <a:gd name="connsiteX34" fmla="*/ 1057183 w 2649757"/>
                  <a:gd name="connsiteY34" fmla="*/ 1197915 h 2307053"/>
                  <a:gd name="connsiteX35" fmla="*/ 1242332 w 2649757"/>
                  <a:gd name="connsiteY35" fmla="*/ 905767 h 2307053"/>
                  <a:gd name="connsiteX36" fmla="*/ 1374530 w 2649757"/>
                  <a:gd name="connsiteY36" fmla="*/ 587690 h 2307053"/>
                  <a:gd name="connsiteX37" fmla="*/ 0 w 2649757"/>
                  <a:gd name="connsiteY37" fmla="*/ 46464 h 2307053"/>
                  <a:gd name="connsiteX0" fmla="*/ 0 w 2649757"/>
                  <a:gd name="connsiteY0" fmla="*/ 46464 h 2307053"/>
                  <a:gd name="connsiteX1" fmla="*/ 68911 w 2649757"/>
                  <a:gd name="connsiteY1" fmla="*/ 0 h 2307053"/>
                  <a:gd name="connsiteX2" fmla="*/ 1477869 w 2649757"/>
                  <a:gd name="connsiteY2" fmla="*/ 485572 h 2307053"/>
                  <a:gd name="connsiteX3" fmla="*/ 1428577 w 2649757"/>
                  <a:gd name="connsiteY3" fmla="*/ 702358 h 2307053"/>
                  <a:gd name="connsiteX4" fmla="*/ 1267530 w 2649757"/>
                  <a:gd name="connsiteY4" fmla="*/ 1031026 h 2307053"/>
                  <a:gd name="connsiteX5" fmla="*/ 1087494 w 2649757"/>
                  <a:gd name="connsiteY5" fmla="*/ 1303819 h 2307053"/>
                  <a:gd name="connsiteX6" fmla="*/ 903805 w 2649757"/>
                  <a:gd name="connsiteY6" fmla="*/ 1708079 h 2307053"/>
                  <a:gd name="connsiteX7" fmla="*/ 918048 w 2649757"/>
                  <a:gd name="connsiteY7" fmla="*/ 2017757 h 2307053"/>
                  <a:gd name="connsiteX8" fmla="*/ 1048784 w 2649757"/>
                  <a:gd name="connsiteY8" fmla="*/ 2185376 h 2307053"/>
                  <a:gd name="connsiteX9" fmla="*/ 1255480 w 2649757"/>
                  <a:gd name="connsiteY9" fmla="*/ 2190489 h 2307053"/>
                  <a:gd name="connsiteX10" fmla="*/ 1389867 w 2649757"/>
                  <a:gd name="connsiteY10" fmla="*/ 2072169 h 2307053"/>
                  <a:gd name="connsiteX11" fmla="*/ 1529003 w 2649757"/>
                  <a:gd name="connsiteY11" fmla="*/ 1908201 h 2307053"/>
                  <a:gd name="connsiteX12" fmla="*/ 1684572 w 2649757"/>
                  <a:gd name="connsiteY12" fmla="*/ 1788420 h 2307053"/>
                  <a:gd name="connsiteX13" fmla="*/ 1952984 w 2649757"/>
                  <a:gd name="connsiteY13" fmla="*/ 1805949 h 2307053"/>
                  <a:gd name="connsiteX14" fmla="*/ 2082624 w 2649757"/>
                  <a:gd name="connsiteY14" fmla="*/ 1914044 h 2307053"/>
                  <a:gd name="connsiteX15" fmla="*/ 2206423 w 2649757"/>
                  <a:gd name="connsiteY15" fmla="*/ 2064500 h 2307053"/>
                  <a:gd name="connsiteX16" fmla="*/ 2353957 w 2649757"/>
                  <a:gd name="connsiteY16" fmla="*/ 2192680 h 2307053"/>
                  <a:gd name="connsiteX17" fmla="*/ 2413482 w 2649757"/>
                  <a:gd name="connsiteY17" fmla="*/ 2212400 h 2307053"/>
                  <a:gd name="connsiteX18" fmla="*/ 2525229 w 2649757"/>
                  <a:gd name="connsiteY18" fmla="*/ 2164561 h 2307053"/>
                  <a:gd name="connsiteX19" fmla="*/ 2563939 w 2649757"/>
                  <a:gd name="connsiteY19" fmla="*/ 2068517 h 2307053"/>
                  <a:gd name="connsiteX20" fmla="*/ 2581103 w 2649757"/>
                  <a:gd name="connsiteY20" fmla="*/ 2058657 h 2307053"/>
                  <a:gd name="connsiteX21" fmla="*/ 2649757 w 2649757"/>
                  <a:gd name="connsiteY21" fmla="*/ 2057196 h 2307053"/>
                  <a:gd name="connsiteX22" fmla="*/ 2555905 w 2649757"/>
                  <a:gd name="connsiteY22" fmla="*/ 2254032 h 2307053"/>
                  <a:gd name="connsiteX23" fmla="*/ 2340810 w 2649757"/>
                  <a:gd name="connsiteY23" fmla="*/ 2279959 h 2307053"/>
                  <a:gd name="connsiteX24" fmla="*/ 2179763 w 2649757"/>
                  <a:gd name="connsiteY24" fmla="*/ 2160909 h 2307053"/>
                  <a:gd name="connsiteX25" fmla="*/ 2036611 w 2649757"/>
                  <a:gd name="connsiteY25" fmla="*/ 1992924 h 2307053"/>
                  <a:gd name="connsiteX26" fmla="*/ 1928516 w 2649757"/>
                  <a:gd name="connsiteY26" fmla="*/ 1894324 h 2307053"/>
                  <a:gd name="connsiteX27" fmla="*/ 1669965 w 2649757"/>
                  <a:gd name="connsiteY27" fmla="*/ 1905645 h 2307053"/>
                  <a:gd name="connsiteX28" fmla="*/ 1534481 w 2649757"/>
                  <a:gd name="connsiteY28" fmla="*/ 2047336 h 2307053"/>
                  <a:gd name="connsiteX29" fmla="*/ 1402649 w 2649757"/>
                  <a:gd name="connsiteY29" fmla="*/ 2196697 h 2307053"/>
                  <a:gd name="connsiteX30" fmla="*/ 1180616 w 2649757"/>
                  <a:gd name="connsiteY30" fmla="*/ 2305157 h 2307053"/>
                  <a:gd name="connsiteX31" fmla="*/ 899424 w 2649757"/>
                  <a:gd name="connsiteY31" fmla="*/ 2175882 h 2307053"/>
                  <a:gd name="connsiteX32" fmla="*/ 810318 w 2649757"/>
                  <a:gd name="connsiteY32" fmla="*/ 1933399 h 2307053"/>
                  <a:gd name="connsiteX33" fmla="*/ 862540 w 2649757"/>
                  <a:gd name="connsiteY33" fmla="*/ 1574786 h 2307053"/>
                  <a:gd name="connsiteX34" fmla="*/ 1057183 w 2649757"/>
                  <a:gd name="connsiteY34" fmla="*/ 1197915 h 2307053"/>
                  <a:gd name="connsiteX35" fmla="*/ 1242332 w 2649757"/>
                  <a:gd name="connsiteY35" fmla="*/ 905767 h 2307053"/>
                  <a:gd name="connsiteX36" fmla="*/ 1374530 w 2649757"/>
                  <a:gd name="connsiteY36" fmla="*/ 587690 h 2307053"/>
                  <a:gd name="connsiteX37" fmla="*/ 0 w 2649757"/>
                  <a:gd name="connsiteY37" fmla="*/ 46464 h 2307053"/>
                  <a:gd name="connsiteX0" fmla="*/ 0 w 2649757"/>
                  <a:gd name="connsiteY0" fmla="*/ 46464 h 2307053"/>
                  <a:gd name="connsiteX1" fmla="*/ 68911 w 2649757"/>
                  <a:gd name="connsiteY1" fmla="*/ 0 h 2307053"/>
                  <a:gd name="connsiteX2" fmla="*/ 1477869 w 2649757"/>
                  <a:gd name="connsiteY2" fmla="*/ 469292 h 2307053"/>
                  <a:gd name="connsiteX3" fmla="*/ 1428577 w 2649757"/>
                  <a:gd name="connsiteY3" fmla="*/ 702358 h 2307053"/>
                  <a:gd name="connsiteX4" fmla="*/ 1267530 w 2649757"/>
                  <a:gd name="connsiteY4" fmla="*/ 1031026 h 2307053"/>
                  <a:gd name="connsiteX5" fmla="*/ 1087494 w 2649757"/>
                  <a:gd name="connsiteY5" fmla="*/ 1303819 h 2307053"/>
                  <a:gd name="connsiteX6" fmla="*/ 903805 w 2649757"/>
                  <a:gd name="connsiteY6" fmla="*/ 1708079 h 2307053"/>
                  <a:gd name="connsiteX7" fmla="*/ 918048 w 2649757"/>
                  <a:gd name="connsiteY7" fmla="*/ 2017757 h 2307053"/>
                  <a:gd name="connsiteX8" fmla="*/ 1048784 w 2649757"/>
                  <a:gd name="connsiteY8" fmla="*/ 2185376 h 2307053"/>
                  <a:gd name="connsiteX9" fmla="*/ 1255480 w 2649757"/>
                  <a:gd name="connsiteY9" fmla="*/ 2190489 h 2307053"/>
                  <a:gd name="connsiteX10" fmla="*/ 1389867 w 2649757"/>
                  <a:gd name="connsiteY10" fmla="*/ 2072169 h 2307053"/>
                  <a:gd name="connsiteX11" fmla="*/ 1529003 w 2649757"/>
                  <a:gd name="connsiteY11" fmla="*/ 1908201 h 2307053"/>
                  <a:gd name="connsiteX12" fmla="*/ 1684572 w 2649757"/>
                  <a:gd name="connsiteY12" fmla="*/ 1788420 h 2307053"/>
                  <a:gd name="connsiteX13" fmla="*/ 1952984 w 2649757"/>
                  <a:gd name="connsiteY13" fmla="*/ 1805949 h 2307053"/>
                  <a:gd name="connsiteX14" fmla="*/ 2082624 w 2649757"/>
                  <a:gd name="connsiteY14" fmla="*/ 1914044 h 2307053"/>
                  <a:gd name="connsiteX15" fmla="*/ 2206423 w 2649757"/>
                  <a:gd name="connsiteY15" fmla="*/ 2064500 h 2307053"/>
                  <a:gd name="connsiteX16" fmla="*/ 2353957 w 2649757"/>
                  <a:gd name="connsiteY16" fmla="*/ 2192680 h 2307053"/>
                  <a:gd name="connsiteX17" fmla="*/ 2413482 w 2649757"/>
                  <a:gd name="connsiteY17" fmla="*/ 2212400 h 2307053"/>
                  <a:gd name="connsiteX18" fmla="*/ 2525229 w 2649757"/>
                  <a:gd name="connsiteY18" fmla="*/ 2164561 h 2307053"/>
                  <a:gd name="connsiteX19" fmla="*/ 2563939 w 2649757"/>
                  <a:gd name="connsiteY19" fmla="*/ 2068517 h 2307053"/>
                  <a:gd name="connsiteX20" fmla="*/ 2581103 w 2649757"/>
                  <a:gd name="connsiteY20" fmla="*/ 2058657 h 2307053"/>
                  <a:gd name="connsiteX21" fmla="*/ 2649757 w 2649757"/>
                  <a:gd name="connsiteY21" fmla="*/ 2057196 h 2307053"/>
                  <a:gd name="connsiteX22" fmla="*/ 2555905 w 2649757"/>
                  <a:gd name="connsiteY22" fmla="*/ 2254032 h 2307053"/>
                  <a:gd name="connsiteX23" fmla="*/ 2340810 w 2649757"/>
                  <a:gd name="connsiteY23" fmla="*/ 2279959 h 2307053"/>
                  <a:gd name="connsiteX24" fmla="*/ 2179763 w 2649757"/>
                  <a:gd name="connsiteY24" fmla="*/ 2160909 h 2307053"/>
                  <a:gd name="connsiteX25" fmla="*/ 2036611 w 2649757"/>
                  <a:gd name="connsiteY25" fmla="*/ 1992924 h 2307053"/>
                  <a:gd name="connsiteX26" fmla="*/ 1928516 w 2649757"/>
                  <a:gd name="connsiteY26" fmla="*/ 1894324 h 2307053"/>
                  <a:gd name="connsiteX27" fmla="*/ 1669965 w 2649757"/>
                  <a:gd name="connsiteY27" fmla="*/ 1905645 h 2307053"/>
                  <a:gd name="connsiteX28" fmla="*/ 1534481 w 2649757"/>
                  <a:gd name="connsiteY28" fmla="*/ 2047336 h 2307053"/>
                  <a:gd name="connsiteX29" fmla="*/ 1402649 w 2649757"/>
                  <a:gd name="connsiteY29" fmla="*/ 2196697 h 2307053"/>
                  <a:gd name="connsiteX30" fmla="*/ 1180616 w 2649757"/>
                  <a:gd name="connsiteY30" fmla="*/ 2305157 h 2307053"/>
                  <a:gd name="connsiteX31" fmla="*/ 899424 w 2649757"/>
                  <a:gd name="connsiteY31" fmla="*/ 2175882 h 2307053"/>
                  <a:gd name="connsiteX32" fmla="*/ 810318 w 2649757"/>
                  <a:gd name="connsiteY32" fmla="*/ 1933399 h 2307053"/>
                  <a:gd name="connsiteX33" fmla="*/ 862540 w 2649757"/>
                  <a:gd name="connsiteY33" fmla="*/ 1574786 h 2307053"/>
                  <a:gd name="connsiteX34" fmla="*/ 1057183 w 2649757"/>
                  <a:gd name="connsiteY34" fmla="*/ 1197915 h 2307053"/>
                  <a:gd name="connsiteX35" fmla="*/ 1242332 w 2649757"/>
                  <a:gd name="connsiteY35" fmla="*/ 905767 h 2307053"/>
                  <a:gd name="connsiteX36" fmla="*/ 1374530 w 2649757"/>
                  <a:gd name="connsiteY36" fmla="*/ 587690 h 2307053"/>
                  <a:gd name="connsiteX37" fmla="*/ 0 w 2649757"/>
                  <a:gd name="connsiteY37" fmla="*/ 46464 h 2307053"/>
                  <a:gd name="connsiteX0" fmla="*/ 0 w 2649757"/>
                  <a:gd name="connsiteY0" fmla="*/ 46464 h 2307053"/>
                  <a:gd name="connsiteX1" fmla="*/ 68911 w 2649757"/>
                  <a:gd name="connsiteY1" fmla="*/ 0 h 2307053"/>
                  <a:gd name="connsiteX2" fmla="*/ 1464303 w 2649757"/>
                  <a:gd name="connsiteY2" fmla="*/ 461152 h 2307053"/>
                  <a:gd name="connsiteX3" fmla="*/ 1428577 w 2649757"/>
                  <a:gd name="connsiteY3" fmla="*/ 702358 h 2307053"/>
                  <a:gd name="connsiteX4" fmla="*/ 1267530 w 2649757"/>
                  <a:gd name="connsiteY4" fmla="*/ 1031026 h 2307053"/>
                  <a:gd name="connsiteX5" fmla="*/ 1087494 w 2649757"/>
                  <a:gd name="connsiteY5" fmla="*/ 1303819 h 2307053"/>
                  <a:gd name="connsiteX6" fmla="*/ 903805 w 2649757"/>
                  <a:gd name="connsiteY6" fmla="*/ 1708079 h 2307053"/>
                  <a:gd name="connsiteX7" fmla="*/ 918048 w 2649757"/>
                  <a:gd name="connsiteY7" fmla="*/ 2017757 h 2307053"/>
                  <a:gd name="connsiteX8" fmla="*/ 1048784 w 2649757"/>
                  <a:gd name="connsiteY8" fmla="*/ 2185376 h 2307053"/>
                  <a:gd name="connsiteX9" fmla="*/ 1255480 w 2649757"/>
                  <a:gd name="connsiteY9" fmla="*/ 2190489 h 2307053"/>
                  <a:gd name="connsiteX10" fmla="*/ 1389867 w 2649757"/>
                  <a:gd name="connsiteY10" fmla="*/ 2072169 h 2307053"/>
                  <a:gd name="connsiteX11" fmla="*/ 1529003 w 2649757"/>
                  <a:gd name="connsiteY11" fmla="*/ 1908201 h 2307053"/>
                  <a:gd name="connsiteX12" fmla="*/ 1684572 w 2649757"/>
                  <a:gd name="connsiteY12" fmla="*/ 1788420 h 2307053"/>
                  <a:gd name="connsiteX13" fmla="*/ 1952984 w 2649757"/>
                  <a:gd name="connsiteY13" fmla="*/ 1805949 h 2307053"/>
                  <a:gd name="connsiteX14" fmla="*/ 2082624 w 2649757"/>
                  <a:gd name="connsiteY14" fmla="*/ 1914044 h 2307053"/>
                  <a:gd name="connsiteX15" fmla="*/ 2206423 w 2649757"/>
                  <a:gd name="connsiteY15" fmla="*/ 2064500 h 2307053"/>
                  <a:gd name="connsiteX16" fmla="*/ 2353957 w 2649757"/>
                  <a:gd name="connsiteY16" fmla="*/ 2192680 h 2307053"/>
                  <a:gd name="connsiteX17" fmla="*/ 2413482 w 2649757"/>
                  <a:gd name="connsiteY17" fmla="*/ 2212400 h 2307053"/>
                  <a:gd name="connsiteX18" fmla="*/ 2525229 w 2649757"/>
                  <a:gd name="connsiteY18" fmla="*/ 2164561 h 2307053"/>
                  <a:gd name="connsiteX19" fmla="*/ 2563939 w 2649757"/>
                  <a:gd name="connsiteY19" fmla="*/ 2068517 h 2307053"/>
                  <a:gd name="connsiteX20" fmla="*/ 2581103 w 2649757"/>
                  <a:gd name="connsiteY20" fmla="*/ 2058657 h 2307053"/>
                  <a:gd name="connsiteX21" fmla="*/ 2649757 w 2649757"/>
                  <a:gd name="connsiteY21" fmla="*/ 2057196 h 2307053"/>
                  <a:gd name="connsiteX22" fmla="*/ 2555905 w 2649757"/>
                  <a:gd name="connsiteY22" fmla="*/ 2254032 h 2307053"/>
                  <a:gd name="connsiteX23" fmla="*/ 2340810 w 2649757"/>
                  <a:gd name="connsiteY23" fmla="*/ 2279959 h 2307053"/>
                  <a:gd name="connsiteX24" fmla="*/ 2179763 w 2649757"/>
                  <a:gd name="connsiteY24" fmla="*/ 2160909 h 2307053"/>
                  <a:gd name="connsiteX25" fmla="*/ 2036611 w 2649757"/>
                  <a:gd name="connsiteY25" fmla="*/ 1992924 h 2307053"/>
                  <a:gd name="connsiteX26" fmla="*/ 1928516 w 2649757"/>
                  <a:gd name="connsiteY26" fmla="*/ 1894324 h 2307053"/>
                  <a:gd name="connsiteX27" fmla="*/ 1669965 w 2649757"/>
                  <a:gd name="connsiteY27" fmla="*/ 1905645 h 2307053"/>
                  <a:gd name="connsiteX28" fmla="*/ 1534481 w 2649757"/>
                  <a:gd name="connsiteY28" fmla="*/ 2047336 h 2307053"/>
                  <a:gd name="connsiteX29" fmla="*/ 1402649 w 2649757"/>
                  <a:gd name="connsiteY29" fmla="*/ 2196697 h 2307053"/>
                  <a:gd name="connsiteX30" fmla="*/ 1180616 w 2649757"/>
                  <a:gd name="connsiteY30" fmla="*/ 2305157 h 2307053"/>
                  <a:gd name="connsiteX31" fmla="*/ 899424 w 2649757"/>
                  <a:gd name="connsiteY31" fmla="*/ 2175882 h 2307053"/>
                  <a:gd name="connsiteX32" fmla="*/ 810318 w 2649757"/>
                  <a:gd name="connsiteY32" fmla="*/ 1933399 h 2307053"/>
                  <a:gd name="connsiteX33" fmla="*/ 862540 w 2649757"/>
                  <a:gd name="connsiteY33" fmla="*/ 1574786 h 2307053"/>
                  <a:gd name="connsiteX34" fmla="*/ 1057183 w 2649757"/>
                  <a:gd name="connsiteY34" fmla="*/ 1197915 h 2307053"/>
                  <a:gd name="connsiteX35" fmla="*/ 1242332 w 2649757"/>
                  <a:gd name="connsiteY35" fmla="*/ 905767 h 2307053"/>
                  <a:gd name="connsiteX36" fmla="*/ 1374530 w 2649757"/>
                  <a:gd name="connsiteY36" fmla="*/ 587690 h 2307053"/>
                  <a:gd name="connsiteX37" fmla="*/ 0 w 2649757"/>
                  <a:gd name="connsiteY37" fmla="*/ 46464 h 2307053"/>
                  <a:gd name="connsiteX0" fmla="*/ 0 w 2649757"/>
                  <a:gd name="connsiteY0" fmla="*/ 46464 h 2307053"/>
                  <a:gd name="connsiteX1" fmla="*/ 68911 w 2649757"/>
                  <a:gd name="connsiteY1" fmla="*/ 0 h 2307053"/>
                  <a:gd name="connsiteX2" fmla="*/ 1472443 w 2649757"/>
                  <a:gd name="connsiteY2" fmla="*/ 463865 h 2307053"/>
                  <a:gd name="connsiteX3" fmla="*/ 1428577 w 2649757"/>
                  <a:gd name="connsiteY3" fmla="*/ 702358 h 2307053"/>
                  <a:gd name="connsiteX4" fmla="*/ 1267530 w 2649757"/>
                  <a:gd name="connsiteY4" fmla="*/ 1031026 h 2307053"/>
                  <a:gd name="connsiteX5" fmla="*/ 1087494 w 2649757"/>
                  <a:gd name="connsiteY5" fmla="*/ 1303819 h 2307053"/>
                  <a:gd name="connsiteX6" fmla="*/ 903805 w 2649757"/>
                  <a:gd name="connsiteY6" fmla="*/ 1708079 h 2307053"/>
                  <a:gd name="connsiteX7" fmla="*/ 918048 w 2649757"/>
                  <a:gd name="connsiteY7" fmla="*/ 2017757 h 2307053"/>
                  <a:gd name="connsiteX8" fmla="*/ 1048784 w 2649757"/>
                  <a:gd name="connsiteY8" fmla="*/ 2185376 h 2307053"/>
                  <a:gd name="connsiteX9" fmla="*/ 1255480 w 2649757"/>
                  <a:gd name="connsiteY9" fmla="*/ 2190489 h 2307053"/>
                  <a:gd name="connsiteX10" fmla="*/ 1389867 w 2649757"/>
                  <a:gd name="connsiteY10" fmla="*/ 2072169 h 2307053"/>
                  <a:gd name="connsiteX11" fmla="*/ 1529003 w 2649757"/>
                  <a:gd name="connsiteY11" fmla="*/ 1908201 h 2307053"/>
                  <a:gd name="connsiteX12" fmla="*/ 1684572 w 2649757"/>
                  <a:gd name="connsiteY12" fmla="*/ 1788420 h 2307053"/>
                  <a:gd name="connsiteX13" fmla="*/ 1952984 w 2649757"/>
                  <a:gd name="connsiteY13" fmla="*/ 1805949 h 2307053"/>
                  <a:gd name="connsiteX14" fmla="*/ 2082624 w 2649757"/>
                  <a:gd name="connsiteY14" fmla="*/ 1914044 h 2307053"/>
                  <a:gd name="connsiteX15" fmla="*/ 2206423 w 2649757"/>
                  <a:gd name="connsiteY15" fmla="*/ 2064500 h 2307053"/>
                  <a:gd name="connsiteX16" fmla="*/ 2353957 w 2649757"/>
                  <a:gd name="connsiteY16" fmla="*/ 2192680 h 2307053"/>
                  <a:gd name="connsiteX17" fmla="*/ 2413482 w 2649757"/>
                  <a:gd name="connsiteY17" fmla="*/ 2212400 h 2307053"/>
                  <a:gd name="connsiteX18" fmla="*/ 2525229 w 2649757"/>
                  <a:gd name="connsiteY18" fmla="*/ 2164561 h 2307053"/>
                  <a:gd name="connsiteX19" fmla="*/ 2563939 w 2649757"/>
                  <a:gd name="connsiteY19" fmla="*/ 2068517 h 2307053"/>
                  <a:gd name="connsiteX20" fmla="*/ 2581103 w 2649757"/>
                  <a:gd name="connsiteY20" fmla="*/ 2058657 h 2307053"/>
                  <a:gd name="connsiteX21" fmla="*/ 2649757 w 2649757"/>
                  <a:gd name="connsiteY21" fmla="*/ 2057196 h 2307053"/>
                  <a:gd name="connsiteX22" fmla="*/ 2555905 w 2649757"/>
                  <a:gd name="connsiteY22" fmla="*/ 2254032 h 2307053"/>
                  <a:gd name="connsiteX23" fmla="*/ 2340810 w 2649757"/>
                  <a:gd name="connsiteY23" fmla="*/ 2279959 h 2307053"/>
                  <a:gd name="connsiteX24" fmla="*/ 2179763 w 2649757"/>
                  <a:gd name="connsiteY24" fmla="*/ 2160909 h 2307053"/>
                  <a:gd name="connsiteX25" fmla="*/ 2036611 w 2649757"/>
                  <a:gd name="connsiteY25" fmla="*/ 1992924 h 2307053"/>
                  <a:gd name="connsiteX26" fmla="*/ 1928516 w 2649757"/>
                  <a:gd name="connsiteY26" fmla="*/ 1894324 h 2307053"/>
                  <a:gd name="connsiteX27" fmla="*/ 1669965 w 2649757"/>
                  <a:gd name="connsiteY27" fmla="*/ 1905645 h 2307053"/>
                  <a:gd name="connsiteX28" fmla="*/ 1534481 w 2649757"/>
                  <a:gd name="connsiteY28" fmla="*/ 2047336 h 2307053"/>
                  <a:gd name="connsiteX29" fmla="*/ 1402649 w 2649757"/>
                  <a:gd name="connsiteY29" fmla="*/ 2196697 h 2307053"/>
                  <a:gd name="connsiteX30" fmla="*/ 1180616 w 2649757"/>
                  <a:gd name="connsiteY30" fmla="*/ 2305157 h 2307053"/>
                  <a:gd name="connsiteX31" fmla="*/ 899424 w 2649757"/>
                  <a:gd name="connsiteY31" fmla="*/ 2175882 h 2307053"/>
                  <a:gd name="connsiteX32" fmla="*/ 810318 w 2649757"/>
                  <a:gd name="connsiteY32" fmla="*/ 1933399 h 2307053"/>
                  <a:gd name="connsiteX33" fmla="*/ 862540 w 2649757"/>
                  <a:gd name="connsiteY33" fmla="*/ 1574786 h 2307053"/>
                  <a:gd name="connsiteX34" fmla="*/ 1057183 w 2649757"/>
                  <a:gd name="connsiteY34" fmla="*/ 1197915 h 2307053"/>
                  <a:gd name="connsiteX35" fmla="*/ 1242332 w 2649757"/>
                  <a:gd name="connsiteY35" fmla="*/ 905767 h 2307053"/>
                  <a:gd name="connsiteX36" fmla="*/ 1374530 w 2649757"/>
                  <a:gd name="connsiteY36" fmla="*/ 587690 h 2307053"/>
                  <a:gd name="connsiteX37" fmla="*/ 0 w 2649757"/>
                  <a:gd name="connsiteY37" fmla="*/ 46464 h 2307053"/>
                  <a:gd name="connsiteX0" fmla="*/ 0 w 2649757"/>
                  <a:gd name="connsiteY0" fmla="*/ 46464 h 2307053"/>
                  <a:gd name="connsiteX1" fmla="*/ 68911 w 2649757"/>
                  <a:gd name="connsiteY1" fmla="*/ 0 h 2307053"/>
                  <a:gd name="connsiteX2" fmla="*/ 1472443 w 2649757"/>
                  <a:gd name="connsiteY2" fmla="*/ 463865 h 2307053"/>
                  <a:gd name="connsiteX3" fmla="*/ 1428577 w 2649757"/>
                  <a:gd name="connsiteY3" fmla="*/ 702358 h 2307053"/>
                  <a:gd name="connsiteX4" fmla="*/ 1267530 w 2649757"/>
                  <a:gd name="connsiteY4" fmla="*/ 1031026 h 2307053"/>
                  <a:gd name="connsiteX5" fmla="*/ 1087494 w 2649757"/>
                  <a:gd name="connsiteY5" fmla="*/ 1303819 h 2307053"/>
                  <a:gd name="connsiteX6" fmla="*/ 903805 w 2649757"/>
                  <a:gd name="connsiteY6" fmla="*/ 1708079 h 2307053"/>
                  <a:gd name="connsiteX7" fmla="*/ 918048 w 2649757"/>
                  <a:gd name="connsiteY7" fmla="*/ 2017757 h 2307053"/>
                  <a:gd name="connsiteX8" fmla="*/ 1048784 w 2649757"/>
                  <a:gd name="connsiteY8" fmla="*/ 2185376 h 2307053"/>
                  <a:gd name="connsiteX9" fmla="*/ 1255480 w 2649757"/>
                  <a:gd name="connsiteY9" fmla="*/ 2190489 h 2307053"/>
                  <a:gd name="connsiteX10" fmla="*/ 1389867 w 2649757"/>
                  <a:gd name="connsiteY10" fmla="*/ 2072169 h 2307053"/>
                  <a:gd name="connsiteX11" fmla="*/ 1529003 w 2649757"/>
                  <a:gd name="connsiteY11" fmla="*/ 1908201 h 2307053"/>
                  <a:gd name="connsiteX12" fmla="*/ 1684572 w 2649757"/>
                  <a:gd name="connsiteY12" fmla="*/ 1788420 h 2307053"/>
                  <a:gd name="connsiteX13" fmla="*/ 1952984 w 2649757"/>
                  <a:gd name="connsiteY13" fmla="*/ 1805949 h 2307053"/>
                  <a:gd name="connsiteX14" fmla="*/ 2082624 w 2649757"/>
                  <a:gd name="connsiteY14" fmla="*/ 1914044 h 2307053"/>
                  <a:gd name="connsiteX15" fmla="*/ 2206423 w 2649757"/>
                  <a:gd name="connsiteY15" fmla="*/ 2064500 h 2307053"/>
                  <a:gd name="connsiteX16" fmla="*/ 2353957 w 2649757"/>
                  <a:gd name="connsiteY16" fmla="*/ 2192680 h 2307053"/>
                  <a:gd name="connsiteX17" fmla="*/ 2413482 w 2649757"/>
                  <a:gd name="connsiteY17" fmla="*/ 2212400 h 2307053"/>
                  <a:gd name="connsiteX18" fmla="*/ 2525229 w 2649757"/>
                  <a:gd name="connsiteY18" fmla="*/ 2164561 h 2307053"/>
                  <a:gd name="connsiteX19" fmla="*/ 2563939 w 2649757"/>
                  <a:gd name="connsiteY19" fmla="*/ 2068517 h 2307053"/>
                  <a:gd name="connsiteX20" fmla="*/ 2581103 w 2649757"/>
                  <a:gd name="connsiteY20" fmla="*/ 2058657 h 2307053"/>
                  <a:gd name="connsiteX21" fmla="*/ 2649757 w 2649757"/>
                  <a:gd name="connsiteY21" fmla="*/ 2057196 h 2307053"/>
                  <a:gd name="connsiteX22" fmla="*/ 2555905 w 2649757"/>
                  <a:gd name="connsiteY22" fmla="*/ 2254032 h 2307053"/>
                  <a:gd name="connsiteX23" fmla="*/ 2340810 w 2649757"/>
                  <a:gd name="connsiteY23" fmla="*/ 2279959 h 2307053"/>
                  <a:gd name="connsiteX24" fmla="*/ 2179763 w 2649757"/>
                  <a:gd name="connsiteY24" fmla="*/ 2160909 h 2307053"/>
                  <a:gd name="connsiteX25" fmla="*/ 2036611 w 2649757"/>
                  <a:gd name="connsiteY25" fmla="*/ 1992924 h 2307053"/>
                  <a:gd name="connsiteX26" fmla="*/ 1928516 w 2649757"/>
                  <a:gd name="connsiteY26" fmla="*/ 1894324 h 2307053"/>
                  <a:gd name="connsiteX27" fmla="*/ 1669965 w 2649757"/>
                  <a:gd name="connsiteY27" fmla="*/ 1905645 h 2307053"/>
                  <a:gd name="connsiteX28" fmla="*/ 1534481 w 2649757"/>
                  <a:gd name="connsiteY28" fmla="*/ 2047336 h 2307053"/>
                  <a:gd name="connsiteX29" fmla="*/ 1402649 w 2649757"/>
                  <a:gd name="connsiteY29" fmla="*/ 2196697 h 2307053"/>
                  <a:gd name="connsiteX30" fmla="*/ 1180616 w 2649757"/>
                  <a:gd name="connsiteY30" fmla="*/ 2305157 h 2307053"/>
                  <a:gd name="connsiteX31" fmla="*/ 899424 w 2649757"/>
                  <a:gd name="connsiteY31" fmla="*/ 2175882 h 2307053"/>
                  <a:gd name="connsiteX32" fmla="*/ 810318 w 2649757"/>
                  <a:gd name="connsiteY32" fmla="*/ 1933399 h 2307053"/>
                  <a:gd name="connsiteX33" fmla="*/ 862540 w 2649757"/>
                  <a:gd name="connsiteY33" fmla="*/ 1574786 h 2307053"/>
                  <a:gd name="connsiteX34" fmla="*/ 1057183 w 2649757"/>
                  <a:gd name="connsiteY34" fmla="*/ 1197915 h 2307053"/>
                  <a:gd name="connsiteX35" fmla="*/ 1242332 w 2649757"/>
                  <a:gd name="connsiteY35" fmla="*/ 905767 h 2307053"/>
                  <a:gd name="connsiteX36" fmla="*/ 1377243 w 2649757"/>
                  <a:gd name="connsiteY36" fmla="*/ 582263 h 2307053"/>
                  <a:gd name="connsiteX37" fmla="*/ 0 w 2649757"/>
                  <a:gd name="connsiteY37" fmla="*/ 46464 h 2307053"/>
                  <a:gd name="connsiteX0" fmla="*/ 0 w 2838601"/>
                  <a:gd name="connsiteY0" fmla="*/ 255541 h 2307053"/>
                  <a:gd name="connsiteX1" fmla="*/ 257755 w 2838601"/>
                  <a:gd name="connsiteY1" fmla="*/ 0 h 2307053"/>
                  <a:gd name="connsiteX2" fmla="*/ 1661287 w 2838601"/>
                  <a:gd name="connsiteY2" fmla="*/ 463865 h 2307053"/>
                  <a:gd name="connsiteX3" fmla="*/ 1617421 w 2838601"/>
                  <a:gd name="connsiteY3" fmla="*/ 702358 h 2307053"/>
                  <a:gd name="connsiteX4" fmla="*/ 1456374 w 2838601"/>
                  <a:gd name="connsiteY4" fmla="*/ 1031026 h 2307053"/>
                  <a:gd name="connsiteX5" fmla="*/ 1276338 w 2838601"/>
                  <a:gd name="connsiteY5" fmla="*/ 1303819 h 2307053"/>
                  <a:gd name="connsiteX6" fmla="*/ 1092649 w 2838601"/>
                  <a:gd name="connsiteY6" fmla="*/ 1708079 h 2307053"/>
                  <a:gd name="connsiteX7" fmla="*/ 1106892 w 2838601"/>
                  <a:gd name="connsiteY7" fmla="*/ 2017757 h 2307053"/>
                  <a:gd name="connsiteX8" fmla="*/ 1237628 w 2838601"/>
                  <a:gd name="connsiteY8" fmla="*/ 2185376 h 2307053"/>
                  <a:gd name="connsiteX9" fmla="*/ 1444324 w 2838601"/>
                  <a:gd name="connsiteY9" fmla="*/ 2190489 h 2307053"/>
                  <a:gd name="connsiteX10" fmla="*/ 1578711 w 2838601"/>
                  <a:gd name="connsiteY10" fmla="*/ 2072169 h 2307053"/>
                  <a:gd name="connsiteX11" fmla="*/ 1717847 w 2838601"/>
                  <a:gd name="connsiteY11" fmla="*/ 1908201 h 2307053"/>
                  <a:gd name="connsiteX12" fmla="*/ 1873416 w 2838601"/>
                  <a:gd name="connsiteY12" fmla="*/ 1788420 h 2307053"/>
                  <a:gd name="connsiteX13" fmla="*/ 2141828 w 2838601"/>
                  <a:gd name="connsiteY13" fmla="*/ 1805949 h 2307053"/>
                  <a:gd name="connsiteX14" fmla="*/ 2271468 w 2838601"/>
                  <a:gd name="connsiteY14" fmla="*/ 1914044 h 2307053"/>
                  <a:gd name="connsiteX15" fmla="*/ 2395267 w 2838601"/>
                  <a:gd name="connsiteY15" fmla="*/ 2064500 h 2307053"/>
                  <a:gd name="connsiteX16" fmla="*/ 2542801 w 2838601"/>
                  <a:gd name="connsiteY16" fmla="*/ 2192680 h 2307053"/>
                  <a:gd name="connsiteX17" fmla="*/ 2602326 w 2838601"/>
                  <a:gd name="connsiteY17" fmla="*/ 2212400 h 2307053"/>
                  <a:gd name="connsiteX18" fmla="*/ 2714073 w 2838601"/>
                  <a:gd name="connsiteY18" fmla="*/ 2164561 h 2307053"/>
                  <a:gd name="connsiteX19" fmla="*/ 2752783 w 2838601"/>
                  <a:gd name="connsiteY19" fmla="*/ 2068517 h 2307053"/>
                  <a:gd name="connsiteX20" fmla="*/ 2769947 w 2838601"/>
                  <a:gd name="connsiteY20" fmla="*/ 2058657 h 2307053"/>
                  <a:gd name="connsiteX21" fmla="*/ 2838601 w 2838601"/>
                  <a:gd name="connsiteY21" fmla="*/ 2057196 h 2307053"/>
                  <a:gd name="connsiteX22" fmla="*/ 2744749 w 2838601"/>
                  <a:gd name="connsiteY22" fmla="*/ 2254032 h 2307053"/>
                  <a:gd name="connsiteX23" fmla="*/ 2529654 w 2838601"/>
                  <a:gd name="connsiteY23" fmla="*/ 2279959 h 2307053"/>
                  <a:gd name="connsiteX24" fmla="*/ 2368607 w 2838601"/>
                  <a:gd name="connsiteY24" fmla="*/ 2160909 h 2307053"/>
                  <a:gd name="connsiteX25" fmla="*/ 2225455 w 2838601"/>
                  <a:gd name="connsiteY25" fmla="*/ 1992924 h 2307053"/>
                  <a:gd name="connsiteX26" fmla="*/ 2117360 w 2838601"/>
                  <a:gd name="connsiteY26" fmla="*/ 1894324 h 2307053"/>
                  <a:gd name="connsiteX27" fmla="*/ 1858809 w 2838601"/>
                  <a:gd name="connsiteY27" fmla="*/ 1905645 h 2307053"/>
                  <a:gd name="connsiteX28" fmla="*/ 1723325 w 2838601"/>
                  <a:gd name="connsiteY28" fmla="*/ 2047336 h 2307053"/>
                  <a:gd name="connsiteX29" fmla="*/ 1591493 w 2838601"/>
                  <a:gd name="connsiteY29" fmla="*/ 2196697 h 2307053"/>
                  <a:gd name="connsiteX30" fmla="*/ 1369460 w 2838601"/>
                  <a:gd name="connsiteY30" fmla="*/ 2305157 h 2307053"/>
                  <a:gd name="connsiteX31" fmla="*/ 1088268 w 2838601"/>
                  <a:gd name="connsiteY31" fmla="*/ 2175882 h 2307053"/>
                  <a:gd name="connsiteX32" fmla="*/ 999162 w 2838601"/>
                  <a:gd name="connsiteY32" fmla="*/ 1933399 h 2307053"/>
                  <a:gd name="connsiteX33" fmla="*/ 1051384 w 2838601"/>
                  <a:gd name="connsiteY33" fmla="*/ 1574786 h 2307053"/>
                  <a:gd name="connsiteX34" fmla="*/ 1246027 w 2838601"/>
                  <a:gd name="connsiteY34" fmla="*/ 1197915 h 2307053"/>
                  <a:gd name="connsiteX35" fmla="*/ 1431176 w 2838601"/>
                  <a:gd name="connsiteY35" fmla="*/ 905767 h 2307053"/>
                  <a:gd name="connsiteX36" fmla="*/ 1566087 w 2838601"/>
                  <a:gd name="connsiteY36" fmla="*/ 582263 h 2307053"/>
                  <a:gd name="connsiteX37" fmla="*/ 0 w 2838601"/>
                  <a:gd name="connsiteY37" fmla="*/ 255541 h 2307053"/>
                  <a:gd name="connsiteX0" fmla="*/ 0 w 2838601"/>
                  <a:gd name="connsiteY0" fmla="*/ 86930 h 2138442"/>
                  <a:gd name="connsiteX1" fmla="*/ 82400 w 2838601"/>
                  <a:gd name="connsiteY1" fmla="*/ 0 h 2138442"/>
                  <a:gd name="connsiteX2" fmla="*/ 1661287 w 2838601"/>
                  <a:gd name="connsiteY2" fmla="*/ 295254 h 2138442"/>
                  <a:gd name="connsiteX3" fmla="*/ 1617421 w 2838601"/>
                  <a:gd name="connsiteY3" fmla="*/ 533747 h 2138442"/>
                  <a:gd name="connsiteX4" fmla="*/ 1456374 w 2838601"/>
                  <a:gd name="connsiteY4" fmla="*/ 862415 h 2138442"/>
                  <a:gd name="connsiteX5" fmla="*/ 1276338 w 2838601"/>
                  <a:gd name="connsiteY5" fmla="*/ 1135208 h 2138442"/>
                  <a:gd name="connsiteX6" fmla="*/ 1092649 w 2838601"/>
                  <a:gd name="connsiteY6" fmla="*/ 1539468 h 2138442"/>
                  <a:gd name="connsiteX7" fmla="*/ 1106892 w 2838601"/>
                  <a:gd name="connsiteY7" fmla="*/ 1849146 h 2138442"/>
                  <a:gd name="connsiteX8" fmla="*/ 1237628 w 2838601"/>
                  <a:gd name="connsiteY8" fmla="*/ 2016765 h 2138442"/>
                  <a:gd name="connsiteX9" fmla="*/ 1444324 w 2838601"/>
                  <a:gd name="connsiteY9" fmla="*/ 2021878 h 2138442"/>
                  <a:gd name="connsiteX10" fmla="*/ 1578711 w 2838601"/>
                  <a:gd name="connsiteY10" fmla="*/ 1903558 h 2138442"/>
                  <a:gd name="connsiteX11" fmla="*/ 1717847 w 2838601"/>
                  <a:gd name="connsiteY11" fmla="*/ 1739590 h 2138442"/>
                  <a:gd name="connsiteX12" fmla="*/ 1873416 w 2838601"/>
                  <a:gd name="connsiteY12" fmla="*/ 1619809 h 2138442"/>
                  <a:gd name="connsiteX13" fmla="*/ 2141828 w 2838601"/>
                  <a:gd name="connsiteY13" fmla="*/ 1637338 h 2138442"/>
                  <a:gd name="connsiteX14" fmla="*/ 2271468 w 2838601"/>
                  <a:gd name="connsiteY14" fmla="*/ 1745433 h 2138442"/>
                  <a:gd name="connsiteX15" fmla="*/ 2395267 w 2838601"/>
                  <a:gd name="connsiteY15" fmla="*/ 1895889 h 2138442"/>
                  <a:gd name="connsiteX16" fmla="*/ 2542801 w 2838601"/>
                  <a:gd name="connsiteY16" fmla="*/ 2024069 h 2138442"/>
                  <a:gd name="connsiteX17" fmla="*/ 2602326 w 2838601"/>
                  <a:gd name="connsiteY17" fmla="*/ 2043789 h 2138442"/>
                  <a:gd name="connsiteX18" fmla="*/ 2714073 w 2838601"/>
                  <a:gd name="connsiteY18" fmla="*/ 1995950 h 2138442"/>
                  <a:gd name="connsiteX19" fmla="*/ 2752783 w 2838601"/>
                  <a:gd name="connsiteY19" fmla="*/ 1899906 h 2138442"/>
                  <a:gd name="connsiteX20" fmla="*/ 2769947 w 2838601"/>
                  <a:gd name="connsiteY20" fmla="*/ 1890046 h 2138442"/>
                  <a:gd name="connsiteX21" fmla="*/ 2838601 w 2838601"/>
                  <a:gd name="connsiteY21" fmla="*/ 1888585 h 2138442"/>
                  <a:gd name="connsiteX22" fmla="*/ 2744749 w 2838601"/>
                  <a:gd name="connsiteY22" fmla="*/ 2085421 h 2138442"/>
                  <a:gd name="connsiteX23" fmla="*/ 2529654 w 2838601"/>
                  <a:gd name="connsiteY23" fmla="*/ 2111348 h 2138442"/>
                  <a:gd name="connsiteX24" fmla="*/ 2368607 w 2838601"/>
                  <a:gd name="connsiteY24" fmla="*/ 1992298 h 2138442"/>
                  <a:gd name="connsiteX25" fmla="*/ 2225455 w 2838601"/>
                  <a:gd name="connsiteY25" fmla="*/ 1824313 h 2138442"/>
                  <a:gd name="connsiteX26" fmla="*/ 2117360 w 2838601"/>
                  <a:gd name="connsiteY26" fmla="*/ 1725713 h 2138442"/>
                  <a:gd name="connsiteX27" fmla="*/ 1858809 w 2838601"/>
                  <a:gd name="connsiteY27" fmla="*/ 1737034 h 2138442"/>
                  <a:gd name="connsiteX28" fmla="*/ 1723325 w 2838601"/>
                  <a:gd name="connsiteY28" fmla="*/ 1878725 h 2138442"/>
                  <a:gd name="connsiteX29" fmla="*/ 1591493 w 2838601"/>
                  <a:gd name="connsiteY29" fmla="*/ 2028086 h 2138442"/>
                  <a:gd name="connsiteX30" fmla="*/ 1369460 w 2838601"/>
                  <a:gd name="connsiteY30" fmla="*/ 2136546 h 2138442"/>
                  <a:gd name="connsiteX31" fmla="*/ 1088268 w 2838601"/>
                  <a:gd name="connsiteY31" fmla="*/ 2007271 h 2138442"/>
                  <a:gd name="connsiteX32" fmla="*/ 999162 w 2838601"/>
                  <a:gd name="connsiteY32" fmla="*/ 1764788 h 2138442"/>
                  <a:gd name="connsiteX33" fmla="*/ 1051384 w 2838601"/>
                  <a:gd name="connsiteY33" fmla="*/ 1406175 h 2138442"/>
                  <a:gd name="connsiteX34" fmla="*/ 1246027 w 2838601"/>
                  <a:gd name="connsiteY34" fmla="*/ 1029304 h 2138442"/>
                  <a:gd name="connsiteX35" fmla="*/ 1431176 w 2838601"/>
                  <a:gd name="connsiteY35" fmla="*/ 737156 h 2138442"/>
                  <a:gd name="connsiteX36" fmla="*/ 1566087 w 2838601"/>
                  <a:gd name="connsiteY36" fmla="*/ 413652 h 2138442"/>
                  <a:gd name="connsiteX37" fmla="*/ 0 w 2838601"/>
                  <a:gd name="connsiteY37" fmla="*/ 86930 h 2138442"/>
                  <a:gd name="connsiteX0" fmla="*/ 0 w 2838601"/>
                  <a:gd name="connsiteY0" fmla="*/ 73441 h 2124953"/>
                  <a:gd name="connsiteX1" fmla="*/ 62166 w 2838601"/>
                  <a:gd name="connsiteY1" fmla="*/ 0 h 2124953"/>
                  <a:gd name="connsiteX2" fmla="*/ 1661287 w 2838601"/>
                  <a:gd name="connsiteY2" fmla="*/ 281765 h 2124953"/>
                  <a:gd name="connsiteX3" fmla="*/ 1617421 w 2838601"/>
                  <a:gd name="connsiteY3" fmla="*/ 520258 h 2124953"/>
                  <a:gd name="connsiteX4" fmla="*/ 1456374 w 2838601"/>
                  <a:gd name="connsiteY4" fmla="*/ 848926 h 2124953"/>
                  <a:gd name="connsiteX5" fmla="*/ 1276338 w 2838601"/>
                  <a:gd name="connsiteY5" fmla="*/ 1121719 h 2124953"/>
                  <a:gd name="connsiteX6" fmla="*/ 1092649 w 2838601"/>
                  <a:gd name="connsiteY6" fmla="*/ 1525979 h 2124953"/>
                  <a:gd name="connsiteX7" fmla="*/ 1106892 w 2838601"/>
                  <a:gd name="connsiteY7" fmla="*/ 1835657 h 2124953"/>
                  <a:gd name="connsiteX8" fmla="*/ 1237628 w 2838601"/>
                  <a:gd name="connsiteY8" fmla="*/ 2003276 h 2124953"/>
                  <a:gd name="connsiteX9" fmla="*/ 1444324 w 2838601"/>
                  <a:gd name="connsiteY9" fmla="*/ 2008389 h 2124953"/>
                  <a:gd name="connsiteX10" fmla="*/ 1578711 w 2838601"/>
                  <a:gd name="connsiteY10" fmla="*/ 1890069 h 2124953"/>
                  <a:gd name="connsiteX11" fmla="*/ 1717847 w 2838601"/>
                  <a:gd name="connsiteY11" fmla="*/ 1726101 h 2124953"/>
                  <a:gd name="connsiteX12" fmla="*/ 1873416 w 2838601"/>
                  <a:gd name="connsiteY12" fmla="*/ 1606320 h 2124953"/>
                  <a:gd name="connsiteX13" fmla="*/ 2141828 w 2838601"/>
                  <a:gd name="connsiteY13" fmla="*/ 1623849 h 2124953"/>
                  <a:gd name="connsiteX14" fmla="*/ 2271468 w 2838601"/>
                  <a:gd name="connsiteY14" fmla="*/ 1731944 h 2124953"/>
                  <a:gd name="connsiteX15" fmla="*/ 2395267 w 2838601"/>
                  <a:gd name="connsiteY15" fmla="*/ 1882400 h 2124953"/>
                  <a:gd name="connsiteX16" fmla="*/ 2542801 w 2838601"/>
                  <a:gd name="connsiteY16" fmla="*/ 2010580 h 2124953"/>
                  <a:gd name="connsiteX17" fmla="*/ 2602326 w 2838601"/>
                  <a:gd name="connsiteY17" fmla="*/ 2030300 h 2124953"/>
                  <a:gd name="connsiteX18" fmla="*/ 2714073 w 2838601"/>
                  <a:gd name="connsiteY18" fmla="*/ 1982461 h 2124953"/>
                  <a:gd name="connsiteX19" fmla="*/ 2752783 w 2838601"/>
                  <a:gd name="connsiteY19" fmla="*/ 1886417 h 2124953"/>
                  <a:gd name="connsiteX20" fmla="*/ 2769947 w 2838601"/>
                  <a:gd name="connsiteY20" fmla="*/ 1876557 h 2124953"/>
                  <a:gd name="connsiteX21" fmla="*/ 2838601 w 2838601"/>
                  <a:gd name="connsiteY21" fmla="*/ 1875096 h 2124953"/>
                  <a:gd name="connsiteX22" fmla="*/ 2744749 w 2838601"/>
                  <a:gd name="connsiteY22" fmla="*/ 2071932 h 2124953"/>
                  <a:gd name="connsiteX23" fmla="*/ 2529654 w 2838601"/>
                  <a:gd name="connsiteY23" fmla="*/ 2097859 h 2124953"/>
                  <a:gd name="connsiteX24" fmla="*/ 2368607 w 2838601"/>
                  <a:gd name="connsiteY24" fmla="*/ 1978809 h 2124953"/>
                  <a:gd name="connsiteX25" fmla="*/ 2225455 w 2838601"/>
                  <a:gd name="connsiteY25" fmla="*/ 1810824 h 2124953"/>
                  <a:gd name="connsiteX26" fmla="*/ 2117360 w 2838601"/>
                  <a:gd name="connsiteY26" fmla="*/ 1712224 h 2124953"/>
                  <a:gd name="connsiteX27" fmla="*/ 1858809 w 2838601"/>
                  <a:gd name="connsiteY27" fmla="*/ 1723545 h 2124953"/>
                  <a:gd name="connsiteX28" fmla="*/ 1723325 w 2838601"/>
                  <a:gd name="connsiteY28" fmla="*/ 1865236 h 2124953"/>
                  <a:gd name="connsiteX29" fmla="*/ 1591493 w 2838601"/>
                  <a:gd name="connsiteY29" fmla="*/ 2014597 h 2124953"/>
                  <a:gd name="connsiteX30" fmla="*/ 1369460 w 2838601"/>
                  <a:gd name="connsiteY30" fmla="*/ 2123057 h 2124953"/>
                  <a:gd name="connsiteX31" fmla="*/ 1088268 w 2838601"/>
                  <a:gd name="connsiteY31" fmla="*/ 1993782 h 2124953"/>
                  <a:gd name="connsiteX32" fmla="*/ 999162 w 2838601"/>
                  <a:gd name="connsiteY32" fmla="*/ 1751299 h 2124953"/>
                  <a:gd name="connsiteX33" fmla="*/ 1051384 w 2838601"/>
                  <a:gd name="connsiteY33" fmla="*/ 1392686 h 2124953"/>
                  <a:gd name="connsiteX34" fmla="*/ 1246027 w 2838601"/>
                  <a:gd name="connsiteY34" fmla="*/ 1015815 h 2124953"/>
                  <a:gd name="connsiteX35" fmla="*/ 1431176 w 2838601"/>
                  <a:gd name="connsiteY35" fmla="*/ 723667 h 2124953"/>
                  <a:gd name="connsiteX36" fmla="*/ 1566087 w 2838601"/>
                  <a:gd name="connsiteY36" fmla="*/ 400163 h 2124953"/>
                  <a:gd name="connsiteX37" fmla="*/ 0 w 2838601"/>
                  <a:gd name="connsiteY37" fmla="*/ 73441 h 2124953"/>
                  <a:gd name="connsiteX0" fmla="*/ 0 w 2825112"/>
                  <a:gd name="connsiteY0" fmla="*/ 53208 h 2124953"/>
                  <a:gd name="connsiteX1" fmla="*/ 48677 w 2825112"/>
                  <a:gd name="connsiteY1" fmla="*/ 0 h 2124953"/>
                  <a:gd name="connsiteX2" fmla="*/ 1647798 w 2825112"/>
                  <a:gd name="connsiteY2" fmla="*/ 281765 h 2124953"/>
                  <a:gd name="connsiteX3" fmla="*/ 1603932 w 2825112"/>
                  <a:gd name="connsiteY3" fmla="*/ 520258 h 2124953"/>
                  <a:gd name="connsiteX4" fmla="*/ 1442885 w 2825112"/>
                  <a:gd name="connsiteY4" fmla="*/ 848926 h 2124953"/>
                  <a:gd name="connsiteX5" fmla="*/ 1262849 w 2825112"/>
                  <a:gd name="connsiteY5" fmla="*/ 1121719 h 2124953"/>
                  <a:gd name="connsiteX6" fmla="*/ 1079160 w 2825112"/>
                  <a:gd name="connsiteY6" fmla="*/ 1525979 h 2124953"/>
                  <a:gd name="connsiteX7" fmla="*/ 1093403 w 2825112"/>
                  <a:gd name="connsiteY7" fmla="*/ 1835657 h 2124953"/>
                  <a:gd name="connsiteX8" fmla="*/ 1224139 w 2825112"/>
                  <a:gd name="connsiteY8" fmla="*/ 2003276 h 2124953"/>
                  <a:gd name="connsiteX9" fmla="*/ 1430835 w 2825112"/>
                  <a:gd name="connsiteY9" fmla="*/ 2008389 h 2124953"/>
                  <a:gd name="connsiteX10" fmla="*/ 1565222 w 2825112"/>
                  <a:gd name="connsiteY10" fmla="*/ 1890069 h 2124953"/>
                  <a:gd name="connsiteX11" fmla="*/ 1704358 w 2825112"/>
                  <a:gd name="connsiteY11" fmla="*/ 1726101 h 2124953"/>
                  <a:gd name="connsiteX12" fmla="*/ 1859927 w 2825112"/>
                  <a:gd name="connsiteY12" fmla="*/ 1606320 h 2124953"/>
                  <a:gd name="connsiteX13" fmla="*/ 2128339 w 2825112"/>
                  <a:gd name="connsiteY13" fmla="*/ 1623849 h 2124953"/>
                  <a:gd name="connsiteX14" fmla="*/ 2257979 w 2825112"/>
                  <a:gd name="connsiteY14" fmla="*/ 1731944 h 2124953"/>
                  <a:gd name="connsiteX15" fmla="*/ 2381778 w 2825112"/>
                  <a:gd name="connsiteY15" fmla="*/ 1882400 h 2124953"/>
                  <a:gd name="connsiteX16" fmla="*/ 2529312 w 2825112"/>
                  <a:gd name="connsiteY16" fmla="*/ 2010580 h 2124953"/>
                  <a:gd name="connsiteX17" fmla="*/ 2588837 w 2825112"/>
                  <a:gd name="connsiteY17" fmla="*/ 2030300 h 2124953"/>
                  <a:gd name="connsiteX18" fmla="*/ 2700584 w 2825112"/>
                  <a:gd name="connsiteY18" fmla="*/ 1982461 h 2124953"/>
                  <a:gd name="connsiteX19" fmla="*/ 2739294 w 2825112"/>
                  <a:gd name="connsiteY19" fmla="*/ 1886417 h 2124953"/>
                  <a:gd name="connsiteX20" fmla="*/ 2756458 w 2825112"/>
                  <a:gd name="connsiteY20" fmla="*/ 1876557 h 2124953"/>
                  <a:gd name="connsiteX21" fmla="*/ 2825112 w 2825112"/>
                  <a:gd name="connsiteY21" fmla="*/ 1875096 h 2124953"/>
                  <a:gd name="connsiteX22" fmla="*/ 2731260 w 2825112"/>
                  <a:gd name="connsiteY22" fmla="*/ 2071932 h 2124953"/>
                  <a:gd name="connsiteX23" fmla="*/ 2516165 w 2825112"/>
                  <a:gd name="connsiteY23" fmla="*/ 2097859 h 2124953"/>
                  <a:gd name="connsiteX24" fmla="*/ 2355118 w 2825112"/>
                  <a:gd name="connsiteY24" fmla="*/ 1978809 h 2124953"/>
                  <a:gd name="connsiteX25" fmla="*/ 2211966 w 2825112"/>
                  <a:gd name="connsiteY25" fmla="*/ 1810824 h 2124953"/>
                  <a:gd name="connsiteX26" fmla="*/ 2103871 w 2825112"/>
                  <a:gd name="connsiteY26" fmla="*/ 1712224 h 2124953"/>
                  <a:gd name="connsiteX27" fmla="*/ 1845320 w 2825112"/>
                  <a:gd name="connsiteY27" fmla="*/ 1723545 h 2124953"/>
                  <a:gd name="connsiteX28" fmla="*/ 1709836 w 2825112"/>
                  <a:gd name="connsiteY28" fmla="*/ 1865236 h 2124953"/>
                  <a:gd name="connsiteX29" fmla="*/ 1578004 w 2825112"/>
                  <a:gd name="connsiteY29" fmla="*/ 2014597 h 2124953"/>
                  <a:gd name="connsiteX30" fmla="*/ 1355971 w 2825112"/>
                  <a:gd name="connsiteY30" fmla="*/ 2123057 h 2124953"/>
                  <a:gd name="connsiteX31" fmla="*/ 1074779 w 2825112"/>
                  <a:gd name="connsiteY31" fmla="*/ 1993782 h 2124953"/>
                  <a:gd name="connsiteX32" fmla="*/ 985673 w 2825112"/>
                  <a:gd name="connsiteY32" fmla="*/ 1751299 h 2124953"/>
                  <a:gd name="connsiteX33" fmla="*/ 1037895 w 2825112"/>
                  <a:gd name="connsiteY33" fmla="*/ 1392686 h 2124953"/>
                  <a:gd name="connsiteX34" fmla="*/ 1232538 w 2825112"/>
                  <a:gd name="connsiteY34" fmla="*/ 1015815 h 2124953"/>
                  <a:gd name="connsiteX35" fmla="*/ 1417687 w 2825112"/>
                  <a:gd name="connsiteY35" fmla="*/ 723667 h 2124953"/>
                  <a:gd name="connsiteX36" fmla="*/ 1552598 w 2825112"/>
                  <a:gd name="connsiteY36" fmla="*/ 400163 h 2124953"/>
                  <a:gd name="connsiteX37" fmla="*/ 0 w 2825112"/>
                  <a:gd name="connsiteY37" fmla="*/ 53208 h 2124953"/>
                  <a:gd name="connsiteX0" fmla="*/ 0 w 2845345"/>
                  <a:gd name="connsiteY0" fmla="*/ 59952 h 2124953"/>
                  <a:gd name="connsiteX1" fmla="*/ 68910 w 2845345"/>
                  <a:gd name="connsiteY1" fmla="*/ 0 h 2124953"/>
                  <a:gd name="connsiteX2" fmla="*/ 1668031 w 2845345"/>
                  <a:gd name="connsiteY2" fmla="*/ 281765 h 2124953"/>
                  <a:gd name="connsiteX3" fmla="*/ 1624165 w 2845345"/>
                  <a:gd name="connsiteY3" fmla="*/ 520258 h 2124953"/>
                  <a:gd name="connsiteX4" fmla="*/ 1463118 w 2845345"/>
                  <a:gd name="connsiteY4" fmla="*/ 848926 h 2124953"/>
                  <a:gd name="connsiteX5" fmla="*/ 1283082 w 2845345"/>
                  <a:gd name="connsiteY5" fmla="*/ 1121719 h 2124953"/>
                  <a:gd name="connsiteX6" fmla="*/ 1099393 w 2845345"/>
                  <a:gd name="connsiteY6" fmla="*/ 1525979 h 2124953"/>
                  <a:gd name="connsiteX7" fmla="*/ 1113636 w 2845345"/>
                  <a:gd name="connsiteY7" fmla="*/ 1835657 h 2124953"/>
                  <a:gd name="connsiteX8" fmla="*/ 1244372 w 2845345"/>
                  <a:gd name="connsiteY8" fmla="*/ 2003276 h 2124953"/>
                  <a:gd name="connsiteX9" fmla="*/ 1451068 w 2845345"/>
                  <a:gd name="connsiteY9" fmla="*/ 2008389 h 2124953"/>
                  <a:gd name="connsiteX10" fmla="*/ 1585455 w 2845345"/>
                  <a:gd name="connsiteY10" fmla="*/ 1890069 h 2124953"/>
                  <a:gd name="connsiteX11" fmla="*/ 1724591 w 2845345"/>
                  <a:gd name="connsiteY11" fmla="*/ 1726101 h 2124953"/>
                  <a:gd name="connsiteX12" fmla="*/ 1880160 w 2845345"/>
                  <a:gd name="connsiteY12" fmla="*/ 1606320 h 2124953"/>
                  <a:gd name="connsiteX13" fmla="*/ 2148572 w 2845345"/>
                  <a:gd name="connsiteY13" fmla="*/ 1623849 h 2124953"/>
                  <a:gd name="connsiteX14" fmla="*/ 2278212 w 2845345"/>
                  <a:gd name="connsiteY14" fmla="*/ 1731944 h 2124953"/>
                  <a:gd name="connsiteX15" fmla="*/ 2402011 w 2845345"/>
                  <a:gd name="connsiteY15" fmla="*/ 1882400 h 2124953"/>
                  <a:gd name="connsiteX16" fmla="*/ 2549545 w 2845345"/>
                  <a:gd name="connsiteY16" fmla="*/ 2010580 h 2124953"/>
                  <a:gd name="connsiteX17" fmla="*/ 2609070 w 2845345"/>
                  <a:gd name="connsiteY17" fmla="*/ 2030300 h 2124953"/>
                  <a:gd name="connsiteX18" fmla="*/ 2720817 w 2845345"/>
                  <a:gd name="connsiteY18" fmla="*/ 1982461 h 2124953"/>
                  <a:gd name="connsiteX19" fmla="*/ 2759527 w 2845345"/>
                  <a:gd name="connsiteY19" fmla="*/ 1886417 h 2124953"/>
                  <a:gd name="connsiteX20" fmla="*/ 2776691 w 2845345"/>
                  <a:gd name="connsiteY20" fmla="*/ 1876557 h 2124953"/>
                  <a:gd name="connsiteX21" fmla="*/ 2845345 w 2845345"/>
                  <a:gd name="connsiteY21" fmla="*/ 1875096 h 2124953"/>
                  <a:gd name="connsiteX22" fmla="*/ 2751493 w 2845345"/>
                  <a:gd name="connsiteY22" fmla="*/ 2071932 h 2124953"/>
                  <a:gd name="connsiteX23" fmla="*/ 2536398 w 2845345"/>
                  <a:gd name="connsiteY23" fmla="*/ 2097859 h 2124953"/>
                  <a:gd name="connsiteX24" fmla="*/ 2375351 w 2845345"/>
                  <a:gd name="connsiteY24" fmla="*/ 1978809 h 2124953"/>
                  <a:gd name="connsiteX25" fmla="*/ 2232199 w 2845345"/>
                  <a:gd name="connsiteY25" fmla="*/ 1810824 h 2124953"/>
                  <a:gd name="connsiteX26" fmla="*/ 2124104 w 2845345"/>
                  <a:gd name="connsiteY26" fmla="*/ 1712224 h 2124953"/>
                  <a:gd name="connsiteX27" fmla="*/ 1865553 w 2845345"/>
                  <a:gd name="connsiteY27" fmla="*/ 1723545 h 2124953"/>
                  <a:gd name="connsiteX28" fmla="*/ 1730069 w 2845345"/>
                  <a:gd name="connsiteY28" fmla="*/ 1865236 h 2124953"/>
                  <a:gd name="connsiteX29" fmla="*/ 1598237 w 2845345"/>
                  <a:gd name="connsiteY29" fmla="*/ 2014597 h 2124953"/>
                  <a:gd name="connsiteX30" fmla="*/ 1376204 w 2845345"/>
                  <a:gd name="connsiteY30" fmla="*/ 2123057 h 2124953"/>
                  <a:gd name="connsiteX31" fmla="*/ 1095012 w 2845345"/>
                  <a:gd name="connsiteY31" fmla="*/ 1993782 h 2124953"/>
                  <a:gd name="connsiteX32" fmla="*/ 1005906 w 2845345"/>
                  <a:gd name="connsiteY32" fmla="*/ 1751299 h 2124953"/>
                  <a:gd name="connsiteX33" fmla="*/ 1058128 w 2845345"/>
                  <a:gd name="connsiteY33" fmla="*/ 1392686 h 2124953"/>
                  <a:gd name="connsiteX34" fmla="*/ 1252771 w 2845345"/>
                  <a:gd name="connsiteY34" fmla="*/ 1015815 h 2124953"/>
                  <a:gd name="connsiteX35" fmla="*/ 1437920 w 2845345"/>
                  <a:gd name="connsiteY35" fmla="*/ 723667 h 2124953"/>
                  <a:gd name="connsiteX36" fmla="*/ 1572831 w 2845345"/>
                  <a:gd name="connsiteY36" fmla="*/ 400163 h 2124953"/>
                  <a:gd name="connsiteX37" fmla="*/ 0 w 2845345"/>
                  <a:gd name="connsiteY37" fmla="*/ 59952 h 2124953"/>
                  <a:gd name="connsiteX0" fmla="*/ 0 w 2955074"/>
                  <a:gd name="connsiteY0" fmla="*/ 5763 h 2202439"/>
                  <a:gd name="connsiteX1" fmla="*/ 178639 w 2955074"/>
                  <a:gd name="connsiteY1" fmla="*/ 77486 h 2202439"/>
                  <a:gd name="connsiteX2" fmla="*/ 1777760 w 2955074"/>
                  <a:gd name="connsiteY2" fmla="*/ 359251 h 2202439"/>
                  <a:gd name="connsiteX3" fmla="*/ 1733894 w 2955074"/>
                  <a:gd name="connsiteY3" fmla="*/ 597744 h 2202439"/>
                  <a:gd name="connsiteX4" fmla="*/ 1572847 w 2955074"/>
                  <a:gd name="connsiteY4" fmla="*/ 926412 h 2202439"/>
                  <a:gd name="connsiteX5" fmla="*/ 1392811 w 2955074"/>
                  <a:gd name="connsiteY5" fmla="*/ 1199205 h 2202439"/>
                  <a:gd name="connsiteX6" fmla="*/ 1209122 w 2955074"/>
                  <a:gd name="connsiteY6" fmla="*/ 1603465 h 2202439"/>
                  <a:gd name="connsiteX7" fmla="*/ 1223365 w 2955074"/>
                  <a:gd name="connsiteY7" fmla="*/ 1913143 h 2202439"/>
                  <a:gd name="connsiteX8" fmla="*/ 1354101 w 2955074"/>
                  <a:gd name="connsiteY8" fmla="*/ 2080762 h 2202439"/>
                  <a:gd name="connsiteX9" fmla="*/ 1560797 w 2955074"/>
                  <a:gd name="connsiteY9" fmla="*/ 2085875 h 2202439"/>
                  <a:gd name="connsiteX10" fmla="*/ 1695184 w 2955074"/>
                  <a:gd name="connsiteY10" fmla="*/ 1967555 h 2202439"/>
                  <a:gd name="connsiteX11" fmla="*/ 1834320 w 2955074"/>
                  <a:gd name="connsiteY11" fmla="*/ 1803587 h 2202439"/>
                  <a:gd name="connsiteX12" fmla="*/ 1989889 w 2955074"/>
                  <a:gd name="connsiteY12" fmla="*/ 1683806 h 2202439"/>
                  <a:gd name="connsiteX13" fmla="*/ 2258301 w 2955074"/>
                  <a:gd name="connsiteY13" fmla="*/ 1701335 h 2202439"/>
                  <a:gd name="connsiteX14" fmla="*/ 2387941 w 2955074"/>
                  <a:gd name="connsiteY14" fmla="*/ 1809430 h 2202439"/>
                  <a:gd name="connsiteX15" fmla="*/ 2511740 w 2955074"/>
                  <a:gd name="connsiteY15" fmla="*/ 1959886 h 2202439"/>
                  <a:gd name="connsiteX16" fmla="*/ 2659274 w 2955074"/>
                  <a:gd name="connsiteY16" fmla="*/ 2088066 h 2202439"/>
                  <a:gd name="connsiteX17" fmla="*/ 2718799 w 2955074"/>
                  <a:gd name="connsiteY17" fmla="*/ 2107786 h 2202439"/>
                  <a:gd name="connsiteX18" fmla="*/ 2830546 w 2955074"/>
                  <a:gd name="connsiteY18" fmla="*/ 2059947 h 2202439"/>
                  <a:gd name="connsiteX19" fmla="*/ 2869256 w 2955074"/>
                  <a:gd name="connsiteY19" fmla="*/ 1963903 h 2202439"/>
                  <a:gd name="connsiteX20" fmla="*/ 2886420 w 2955074"/>
                  <a:gd name="connsiteY20" fmla="*/ 1954043 h 2202439"/>
                  <a:gd name="connsiteX21" fmla="*/ 2955074 w 2955074"/>
                  <a:gd name="connsiteY21" fmla="*/ 1952582 h 2202439"/>
                  <a:gd name="connsiteX22" fmla="*/ 2861222 w 2955074"/>
                  <a:gd name="connsiteY22" fmla="*/ 2149418 h 2202439"/>
                  <a:gd name="connsiteX23" fmla="*/ 2646127 w 2955074"/>
                  <a:gd name="connsiteY23" fmla="*/ 2175345 h 2202439"/>
                  <a:gd name="connsiteX24" fmla="*/ 2485080 w 2955074"/>
                  <a:gd name="connsiteY24" fmla="*/ 2056295 h 2202439"/>
                  <a:gd name="connsiteX25" fmla="*/ 2341928 w 2955074"/>
                  <a:gd name="connsiteY25" fmla="*/ 1888310 h 2202439"/>
                  <a:gd name="connsiteX26" fmla="*/ 2233833 w 2955074"/>
                  <a:gd name="connsiteY26" fmla="*/ 1789710 h 2202439"/>
                  <a:gd name="connsiteX27" fmla="*/ 1975282 w 2955074"/>
                  <a:gd name="connsiteY27" fmla="*/ 1801031 h 2202439"/>
                  <a:gd name="connsiteX28" fmla="*/ 1839798 w 2955074"/>
                  <a:gd name="connsiteY28" fmla="*/ 1942722 h 2202439"/>
                  <a:gd name="connsiteX29" fmla="*/ 1707966 w 2955074"/>
                  <a:gd name="connsiteY29" fmla="*/ 2092083 h 2202439"/>
                  <a:gd name="connsiteX30" fmla="*/ 1485933 w 2955074"/>
                  <a:gd name="connsiteY30" fmla="*/ 2200543 h 2202439"/>
                  <a:gd name="connsiteX31" fmla="*/ 1204741 w 2955074"/>
                  <a:gd name="connsiteY31" fmla="*/ 2071268 h 2202439"/>
                  <a:gd name="connsiteX32" fmla="*/ 1115635 w 2955074"/>
                  <a:gd name="connsiteY32" fmla="*/ 1828785 h 2202439"/>
                  <a:gd name="connsiteX33" fmla="*/ 1167857 w 2955074"/>
                  <a:gd name="connsiteY33" fmla="*/ 1470172 h 2202439"/>
                  <a:gd name="connsiteX34" fmla="*/ 1362500 w 2955074"/>
                  <a:gd name="connsiteY34" fmla="*/ 1093301 h 2202439"/>
                  <a:gd name="connsiteX35" fmla="*/ 1547649 w 2955074"/>
                  <a:gd name="connsiteY35" fmla="*/ 801153 h 2202439"/>
                  <a:gd name="connsiteX36" fmla="*/ 1682560 w 2955074"/>
                  <a:gd name="connsiteY36" fmla="*/ 477649 h 2202439"/>
                  <a:gd name="connsiteX37" fmla="*/ 0 w 2955074"/>
                  <a:gd name="connsiteY37" fmla="*/ 5763 h 2202439"/>
                  <a:gd name="connsiteX0" fmla="*/ 0 w 2955074"/>
                  <a:gd name="connsiteY0" fmla="*/ 52637 h 2249313"/>
                  <a:gd name="connsiteX1" fmla="*/ 54280 w 2955074"/>
                  <a:gd name="connsiteY1" fmla="*/ 0 h 2249313"/>
                  <a:gd name="connsiteX2" fmla="*/ 1777760 w 2955074"/>
                  <a:gd name="connsiteY2" fmla="*/ 406125 h 2249313"/>
                  <a:gd name="connsiteX3" fmla="*/ 1733894 w 2955074"/>
                  <a:gd name="connsiteY3" fmla="*/ 644618 h 2249313"/>
                  <a:gd name="connsiteX4" fmla="*/ 1572847 w 2955074"/>
                  <a:gd name="connsiteY4" fmla="*/ 973286 h 2249313"/>
                  <a:gd name="connsiteX5" fmla="*/ 1392811 w 2955074"/>
                  <a:gd name="connsiteY5" fmla="*/ 1246079 h 2249313"/>
                  <a:gd name="connsiteX6" fmla="*/ 1209122 w 2955074"/>
                  <a:gd name="connsiteY6" fmla="*/ 1650339 h 2249313"/>
                  <a:gd name="connsiteX7" fmla="*/ 1223365 w 2955074"/>
                  <a:gd name="connsiteY7" fmla="*/ 1960017 h 2249313"/>
                  <a:gd name="connsiteX8" fmla="*/ 1354101 w 2955074"/>
                  <a:gd name="connsiteY8" fmla="*/ 2127636 h 2249313"/>
                  <a:gd name="connsiteX9" fmla="*/ 1560797 w 2955074"/>
                  <a:gd name="connsiteY9" fmla="*/ 2132749 h 2249313"/>
                  <a:gd name="connsiteX10" fmla="*/ 1695184 w 2955074"/>
                  <a:gd name="connsiteY10" fmla="*/ 2014429 h 2249313"/>
                  <a:gd name="connsiteX11" fmla="*/ 1834320 w 2955074"/>
                  <a:gd name="connsiteY11" fmla="*/ 1850461 h 2249313"/>
                  <a:gd name="connsiteX12" fmla="*/ 1989889 w 2955074"/>
                  <a:gd name="connsiteY12" fmla="*/ 1730680 h 2249313"/>
                  <a:gd name="connsiteX13" fmla="*/ 2258301 w 2955074"/>
                  <a:gd name="connsiteY13" fmla="*/ 1748209 h 2249313"/>
                  <a:gd name="connsiteX14" fmla="*/ 2387941 w 2955074"/>
                  <a:gd name="connsiteY14" fmla="*/ 1856304 h 2249313"/>
                  <a:gd name="connsiteX15" fmla="*/ 2511740 w 2955074"/>
                  <a:gd name="connsiteY15" fmla="*/ 2006760 h 2249313"/>
                  <a:gd name="connsiteX16" fmla="*/ 2659274 w 2955074"/>
                  <a:gd name="connsiteY16" fmla="*/ 2134940 h 2249313"/>
                  <a:gd name="connsiteX17" fmla="*/ 2718799 w 2955074"/>
                  <a:gd name="connsiteY17" fmla="*/ 2154660 h 2249313"/>
                  <a:gd name="connsiteX18" fmla="*/ 2830546 w 2955074"/>
                  <a:gd name="connsiteY18" fmla="*/ 2106821 h 2249313"/>
                  <a:gd name="connsiteX19" fmla="*/ 2869256 w 2955074"/>
                  <a:gd name="connsiteY19" fmla="*/ 2010777 h 2249313"/>
                  <a:gd name="connsiteX20" fmla="*/ 2886420 w 2955074"/>
                  <a:gd name="connsiteY20" fmla="*/ 2000917 h 2249313"/>
                  <a:gd name="connsiteX21" fmla="*/ 2955074 w 2955074"/>
                  <a:gd name="connsiteY21" fmla="*/ 1999456 h 2249313"/>
                  <a:gd name="connsiteX22" fmla="*/ 2861222 w 2955074"/>
                  <a:gd name="connsiteY22" fmla="*/ 2196292 h 2249313"/>
                  <a:gd name="connsiteX23" fmla="*/ 2646127 w 2955074"/>
                  <a:gd name="connsiteY23" fmla="*/ 2222219 h 2249313"/>
                  <a:gd name="connsiteX24" fmla="*/ 2485080 w 2955074"/>
                  <a:gd name="connsiteY24" fmla="*/ 2103169 h 2249313"/>
                  <a:gd name="connsiteX25" fmla="*/ 2341928 w 2955074"/>
                  <a:gd name="connsiteY25" fmla="*/ 1935184 h 2249313"/>
                  <a:gd name="connsiteX26" fmla="*/ 2233833 w 2955074"/>
                  <a:gd name="connsiteY26" fmla="*/ 1836584 h 2249313"/>
                  <a:gd name="connsiteX27" fmla="*/ 1975282 w 2955074"/>
                  <a:gd name="connsiteY27" fmla="*/ 1847905 h 2249313"/>
                  <a:gd name="connsiteX28" fmla="*/ 1839798 w 2955074"/>
                  <a:gd name="connsiteY28" fmla="*/ 1989596 h 2249313"/>
                  <a:gd name="connsiteX29" fmla="*/ 1707966 w 2955074"/>
                  <a:gd name="connsiteY29" fmla="*/ 2138957 h 2249313"/>
                  <a:gd name="connsiteX30" fmla="*/ 1485933 w 2955074"/>
                  <a:gd name="connsiteY30" fmla="*/ 2247417 h 2249313"/>
                  <a:gd name="connsiteX31" fmla="*/ 1204741 w 2955074"/>
                  <a:gd name="connsiteY31" fmla="*/ 2118142 h 2249313"/>
                  <a:gd name="connsiteX32" fmla="*/ 1115635 w 2955074"/>
                  <a:gd name="connsiteY32" fmla="*/ 1875659 h 2249313"/>
                  <a:gd name="connsiteX33" fmla="*/ 1167857 w 2955074"/>
                  <a:gd name="connsiteY33" fmla="*/ 1517046 h 2249313"/>
                  <a:gd name="connsiteX34" fmla="*/ 1362500 w 2955074"/>
                  <a:gd name="connsiteY34" fmla="*/ 1140175 h 2249313"/>
                  <a:gd name="connsiteX35" fmla="*/ 1547649 w 2955074"/>
                  <a:gd name="connsiteY35" fmla="*/ 848027 h 2249313"/>
                  <a:gd name="connsiteX36" fmla="*/ 1682560 w 2955074"/>
                  <a:gd name="connsiteY36" fmla="*/ 524523 h 2249313"/>
                  <a:gd name="connsiteX37" fmla="*/ 0 w 2955074"/>
                  <a:gd name="connsiteY37" fmla="*/ 52637 h 2249313"/>
                  <a:gd name="connsiteX0" fmla="*/ 0 w 2955074"/>
                  <a:gd name="connsiteY0" fmla="*/ 52637 h 2249313"/>
                  <a:gd name="connsiteX1" fmla="*/ 54280 w 2955074"/>
                  <a:gd name="connsiteY1" fmla="*/ 0 h 2249313"/>
                  <a:gd name="connsiteX2" fmla="*/ 1777760 w 2955074"/>
                  <a:gd name="connsiteY2" fmla="*/ 406125 h 2249313"/>
                  <a:gd name="connsiteX3" fmla="*/ 1733894 w 2955074"/>
                  <a:gd name="connsiteY3" fmla="*/ 644618 h 2249313"/>
                  <a:gd name="connsiteX4" fmla="*/ 1572847 w 2955074"/>
                  <a:gd name="connsiteY4" fmla="*/ 973286 h 2249313"/>
                  <a:gd name="connsiteX5" fmla="*/ 1392811 w 2955074"/>
                  <a:gd name="connsiteY5" fmla="*/ 1246079 h 2249313"/>
                  <a:gd name="connsiteX6" fmla="*/ 1209122 w 2955074"/>
                  <a:gd name="connsiteY6" fmla="*/ 1650339 h 2249313"/>
                  <a:gd name="connsiteX7" fmla="*/ 1223365 w 2955074"/>
                  <a:gd name="connsiteY7" fmla="*/ 1960017 h 2249313"/>
                  <a:gd name="connsiteX8" fmla="*/ 1354101 w 2955074"/>
                  <a:gd name="connsiteY8" fmla="*/ 2127636 h 2249313"/>
                  <a:gd name="connsiteX9" fmla="*/ 1560797 w 2955074"/>
                  <a:gd name="connsiteY9" fmla="*/ 2132749 h 2249313"/>
                  <a:gd name="connsiteX10" fmla="*/ 1695184 w 2955074"/>
                  <a:gd name="connsiteY10" fmla="*/ 2014429 h 2249313"/>
                  <a:gd name="connsiteX11" fmla="*/ 1834320 w 2955074"/>
                  <a:gd name="connsiteY11" fmla="*/ 1850461 h 2249313"/>
                  <a:gd name="connsiteX12" fmla="*/ 1989889 w 2955074"/>
                  <a:gd name="connsiteY12" fmla="*/ 1730680 h 2249313"/>
                  <a:gd name="connsiteX13" fmla="*/ 2258301 w 2955074"/>
                  <a:gd name="connsiteY13" fmla="*/ 1748209 h 2249313"/>
                  <a:gd name="connsiteX14" fmla="*/ 2387941 w 2955074"/>
                  <a:gd name="connsiteY14" fmla="*/ 1856304 h 2249313"/>
                  <a:gd name="connsiteX15" fmla="*/ 2511740 w 2955074"/>
                  <a:gd name="connsiteY15" fmla="*/ 2006760 h 2249313"/>
                  <a:gd name="connsiteX16" fmla="*/ 2659274 w 2955074"/>
                  <a:gd name="connsiteY16" fmla="*/ 2134940 h 2249313"/>
                  <a:gd name="connsiteX17" fmla="*/ 2718799 w 2955074"/>
                  <a:gd name="connsiteY17" fmla="*/ 2154660 h 2249313"/>
                  <a:gd name="connsiteX18" fmla="*/ 2830546 w 2955074"/>
                  <a:gd name="connsiteY18" fmla="*/ 2106821 h 2249313"/>
                  <a:gd name="connsiteX19" fmla="*/ 2869256 w 2955074"/>
                  <a:gd name="connsiteY19" fmla="*/ 2010777 h 2249313"/>
                  <a:gd name="connsiteX20" fmla="*/ 2886420 w 2955074"/>
                  <a:gd name="connsiteY20" fmla="*/ 2000917 h 2249313"/>
                  <a:gd name="connsiteX21" fmla="*/ 2955074 w 2955074"/>
                  <a:gd name="connsiteY21" fmla="*/ 1999456 h 2249313"/>
                  <a:gd name="connsiteX22" fmla="*/ 2861222 w 2955074"/>
                  <a:gd name="connsiteY22" fmla="*/ 2196292 h 2249313"/>
                  <a:gd name="connsiteX23" fmla="*/ 2646127 w 2955074"/>
                  <a:gd name="connsiteY23" fmla="*/ 2222219 h 2249313"/>
                  <a:gd name="connsiteX24" fmla="*/ 2485080 w 2955074"/>
                  <a:gd name="connsiteY24" fmla="*/ 2103169 h 2249313"/>
                  <a:gd name="connsiteX25" fmla="*/ 2341928 w 2955074"/>
                  <a:gd name="connsiteY25" fmla="*/ 1935184 h 2249313"/>
                  <a:gd name="connsiteX26" fmla="*/ 2233833 w 2955074"/>
                  <a:gd name="connsiteY26" fmla="*/ 1836584 h 2249313"/>
                  <a:gd name="connsiteX27" fmla="*/ 1975282 w 2955074"/>
                  <a:gd name="connsiteY27" fmla="*/ 1847905 h 2249313"/>
                  <a:gd name="connsiteX28" fmla="*/ 1839798 w 2955074"/>
                  <a:gd name="connsiteY28" fmla="*/ 1989596 h 2249313"/>
                  <a:gd name="connsiteX29" fmla="*/ 1707966 w 2955074"/>
                  <a:gd name="connsiteY29" fmla="*/ 2138957 h 2249313"/>
                  <a:gd name="connsiteX30" fmla="*/ 1485933 w 2955074"/>
                  <a:gd name="connsiteY30" fmla="*/ 2247417 h 2249313"/>
                  <a:gd name="connsiteX31" fmla="*/ 1204741 w 2955074"/>
                  <a:gd name="connsiteY31" fmla="*/ 2118142 h 2249313"/>
                  <a:gd name="connsiteX32" fmla="*/ 1115635 w 2955074"/>
                  <a:gd name="connsiteY32" fmla="*/ 1875659 h 2249313"/>
                  <a:gd name="connsiteX33" fmla="*/ 1167857 w 2955074"/>
                  <a:gd name="connsiteY33" fmla="*/ 1517046 h 2249313"/>
                  <a:gd name="connsiteX34" fmla="*/ 1362500 w 2955074"/>
                  <a:gd name="connsiteY34" fmla="*/ 1140175 h 2249313"/>
                  <a:gd name="connsiteX35" fmla="*/ 1547649 w 2955074"/>
                  <a:gd name="connsiteY35" fmla="*/ 848027 h 2249313"/>
                  <a:gd name="connsiteX36" fmla="*/ 1682560 w 2955074"/>
                  <a:gd name="connsiteY36" fmla="*/ 524523 h 2249313"/>
                  <a:gd name="connsiteX37" fmla="*/ 0 w 2955074"/>
                  <a:gd name="connsiteY37" fmla="*/ 52637 h 2249313"/>
                  <a:gd name="connsiteX0" fmla="*/ 0 w 2955074"/>
                  <a:gd name="connsiteY0" fmla="*/ 52637 h 2249313"/>
                  <a:gd name="connsiteX1" fmla="*/ 54280 w 2955074"/>
                  <a:gd name="connsiteY1" fmla="*/ 0 h 2249313"/>
                  <a:gd name="connsiteX2" fmla="*/ 1777760 w 2955074"/>
                  <a:gd name="connsiteY2" fmla="*/ 406125 h 2249313"/>
                  <a:gd name="connsiteX3" fmla="*/ 1733894 w 2955074"/>
                  <a:gd name="connsiteY3" fmla="*/ 644618 h 2249313"/>
                  <a:gd name="connsiteX4" fmla="*/ 1572847 w 2955074"/>
                  <a:gd name="connsiteY4" fmla="*/ 973286 h 2249313"/>
                  <a:gd name="connsiteX5" fmla="*/ 1392811 w 2955074"/>
                  <a:gd name="connsiteY5" fmla="*/ 1246079 h 2249313"/>
                  <a:gd name="connsiteX6" fmla="*/ 1209122 w 2955074"/>
                  <a:gd name="connsiteY6" fmla="*/ 1650339 h 2249313"/>
                  <a:gd name="connsiteX7" fmla="*/ 1223365 w 2955074"/>
                  <a:gd name="connsiteY7" fmla="*/ 1960017 h 2249313"/>
                  <a:gd name="connsiteX8" fmla="*/ 1354101 w 2955074"/>
                  <a:gd name="connsiteY8" fmla="*/ 2127636 h 2249313"/>
                  <a:gd name="connsiteX9" fmla="*/ 1560797 w 2955074"/>
                  <a:gd name="connsiteY9" fmla="*/ 2132749 h 2249313"/>
                  <a:gd name="connsiteX10" fmla="*/ 1695184 w 2955074"/>
                  <a:gd name="connsiteY10" fmla="*/ 2014429 h 2249313"/>
                  <a:gd name="connsiteX11" fmla="*/ 1834320 w 2955074"/>
                  <a:gd name="connsiteY11" fmla="*/ 1850461 h 2249313"/>
                  <a:gd name="connsiteX12" fmla="*/ 1989889 w 2955074"/>
                  <a:gd name="connsiteY12" fmla="*/ 1730680 h 2249313"/>
                  <a:gd name="connsiteX13" fmla="*/ 2258301 w 2955074"/>
                  <a:gd name="connsiteY13" fmla="*/ 1748209 h 2249313"/>
                  <a:gd name="connsiteX14" fmla="*/ 2387941 w 2955074"/>
                  <a:gd name="connsiteY14" fmla="*/ 1856304 h 2249313"/>
                  <a:gd name="connsiteX15" fmla="*/ 2511740 w 2955074"/>
                  <a:gd name="connsiteY15" fmla="*/ 2006760 h 2249313"/>
                  <a:gd name="connsiteX16" fmla="*/ 2659274 w 2955074"/>
                  <a:gd name="connsiteY16" fmla="*/ 2134940 h 2249313"/>
                  <a:gd name="connsiteX17" fmla="*/ 2718799 w 2955074"/>
                  <a:gd name="connsiteY17" fmla="*/ 2154660 h 2249313"/>
                  <a:gd name="connsiteX18" fmla="*/ 2830546 w 2955074"/>
                  <a:gd name="connsiteY18" fmla="*/ 2106821 h 2249313"/>
                  <a:gd name="connsiteX19" fmla="*/ 2869256 w 2955074"/>
                  <a:gd name="connsiteY19" fmla="*/ 2010777 h 2249313"/>
                  <a:gd name="connsiteX20" fmla="*/ 2886420 w 2955074"/>
                  <a:gd name="connsiteY20" fmla="*/ 2000917 h 2249313"/>
                  <a:gd name="connsiteX21" fmla="*/ 2955074 w 2955074"/>
                  <a:gd name="connsiteY21" fmla="*/ 1999456 h 2249313"/>
                  <a:gd name="connsiteX22" fmla="*/ 2861222 w 2955074"/>
                  <a:gd name="connsiteY22" fmla="*/ 2196292 h 2249313"/>
                  <a:gd name="connsiteX23" fmla="*/ 2646127 w 2955074"/>
                  <a:gd name="connsiteY23" fmla="*/ 2222219 h 2249313"/>
                  <a:gd name="connsiteX24" fmla="*/ 2485080 w 2955074"/>
                  <a:gd name="connsiteY24" fmla="*/ 2103169 h 2249313"/>
                  <a:gd name="connsiteX25" fmla="*/ 2341928 w 2955074"/>
                  <a:gd name="connsiteY25" fmla="*/ 1935184 h 2249313"/>
                  <a:gd name="connsiteX26" fmla="*/ 2233833 w 2955074"/>
                  <a:gd name="connsiteY26" fmla="*/ 1836584 h 2249313"/>
                  <a:gd name="connsiteX27" fmla="*/ 1975282 w 2955074"/>
                  <a:gd name="connsiteY27" fmla="*/ 1847905 h 2249313"/>
                  <a:gd name="connsiteX28" fmla="*/ 1839798 w 2955074"/>
                  <a:gd name="connsiteY28" fmla="*/ 1989596 h 2249313"/>
                  <a:gd name="connsiteX29" fmla="*/ 1707966 w 2955074"/>
                  <a:gd name="connsiteY29" fmla="*/ 2138957 h 2249313"/>
                  <a:gd name="connsiteX30" fmla="*/ 1485933 w 2955074"/>
                  <a:gd name="connsiteY30" fmla="*/ 2247417 h 2249313"/>
                  <a:gd name="connsiteX31" fmla="*/ 1204741 w 2955074"/>
                  <a:gd name="connsiteY31" fmla="*/ 2118142 h 2249313"/>
                  <a:gd name="connsiteX32" fmla="*/ 1115635 w 2955074"/>
                  <a:gd name="connsiteY32" fmla="*/ 1875659 h 2249313"/>
                  <a:gd name="connsiteX33" fmla="*/ 1167857 w 2955074"/>
                  <a:gd name="connsiteY33" fmla="*/ 1517046 h 2249313"/>
                  <a:gd name="connsiteX34" fmla="*/ 1362500 w 2955074"/>
                  <a:gd name="connsiteY34" fmla="*/ 1140175 h 2249313"/>
                  <a:gd name="connsiteX35" fmla="*/ 1547649 w 2955074"/>
                  <a:gd name="connsiteY35" fmla="*/ 848027 h 2249313"/>
                  <a:gd name="connsiteX36" fmla="*/ 1682560 w 2955074"/>
                  <a:gd name="connsiteY36" fmla="*/ 524523 h 2249313"/>
                  <a:gd name="connsiteX37" fmla="*/ 0 w 2955074"/>
                  <a:gd name="connsiteY37" fmla="*/ 52637 h 2249313"/>
                  <a:gd name="connsiteX0" fmla="*/ 0 w 2955074"/>
                  <a:gd name="connsiteY0" fmla="*/ 52637 h 2249313"/>
                  <a:gd name="connsiteX1" fmla="*/ 54280 w 2955074"/>
                  <a:gd name="connsiteY1" fmla="*/ 0 h 2249313"/>
                  <a:gd name="connsiteX2" fmla="*/ 1777760 w 2955074"/>
                  <a:gd name="connsiteY2" fmla="*/ 406125 h 2249313"/>
                  <a:gd name="connsiteX3" fmla="*/ 1733894 w 2955074"/>
                  <a:gd name="connsiteY3" fmla="*/ 644618 h 2249313"/>
                  <a:gd name="connsiteX4" fmla="*/ 1572847 w 2955074"/>
                  <a:gd name="connsiteY4" fmla="*/ 973286 h 2249313"/>
                  <a:gd name="connsiteX5" fmla="*/ 1392811 w 2955074"/>
                  <a:gd name="connsiteY5" fmla="*/ 1246079 h 2249313"/>
                  <a:gd name="connsiteX6" fmla="*/ 1209122 w 2955074"/>
                  <a:gd name="connsiteY6" fmla="*/ 1650339 h 2249313"/>
                  <a:gd name="connsiteX7" fmla="*/ 1223365 w 2955074"/>
                  <a:gd name="connsiteY7" fmla="*/ 1960017 h 2249313"/>
                  <a:gd name="connsiteX8" fmla="*/ 1354101 w 2955074"/>
                  <a:gd name="connsiteY8" fmla="*/ 2127636 h 2249313"/>
                  <a:gd name="connsiteX9" fmla="*/ 1560797 w 2955074"/>
                  <a:gd name="connsiteY9" fmla="*/ 2132749 h 2249313"/>
                  <a:gd name="connsiteX10" fmla="*/ 1695184 w 2955074"/>
                  <a:gd name="connsiteY10" fmla="*/ 2014429 h 2249313"/>
                  <a:gd name="connsiteX11" fmla="*/ 1834320 w 2955074"/>
                  <a:gd name="connsiteY11" fmla="*/ 1850461 h 2249313"/>
                  <a:gd name="connsiteX12" fmla="*/ 1989889 w 2955074"/>
                  <a:gd name="connsiteY12" fmla="*/ 1730680 h 2249313"/>
                  <a:gd name="connsiteX13" fmla="*/ 2258301 w 2955074"/>
                  <a:gd name="connsiteY13" fmla="*/ 1748209 h 2249313"/>
                  <a:gd name="connsiteX14" fmla="*/ 2387941 w 2955074"/>
                  <a:gd name="connsiteY14" fmla="*/ 1856304 h 2249313"/>
                  <a:gd name="connsiteX15" fmla="*/ 2511740 w 2955074"/>
                  <a:gd name="connsiteY15" fmla="*/ 2006760 h 2249313"/>
                  <a:gd name="connsiteX16" fmla="*/ 2659274 w 2955074"/>
                  <a:gd name="connsiteY16" fmla="*/ 2134940 h 2249313"/>
                  <a:gd name="connsiteX17" fmla="*/ 2718799 w 2955074"/>
                  <a:gd name="connsiteY17" fmla="*/ 2154660 h 2249313"/>
                  <a:gd name="connsiteX18" fmla="*/ 2830546 w 2955074"/>
                  <a:gd name="connsiteY18" fmla="*/ 2106821 h 2249313"/>
                  <a:gd name="connsiteX19" fmla="*/ 2869256 w 2955074"/>
                  <a:gd name="connsiteY19" fmla="*/ 2010777 h 2249313"/>
                  <a:gd name="connsiteX20" fmla="*/ 2886420 w 2955074"/>
                  <a:gd name="connsiteY20" fmla="*/ 2000917 h 2249313"/>
                  <a:gd name="connsiteX21" fmla="*/ 2955074 w 2955074"/>
                  <a:gd name="connsiteY21" fmla="*/ 1999456 h 2249313"/>
                  <a:gd name="connsiteX22" fmla="*/ 2861222 w 2955074"/>
                  <a:gd name="connsiteY22" fmla="*/ 2196292 h 2249313"/>
                  <a:gd name="connsiteX23" fmla="*/ 2646127 w 2955074"/>
                  <a:gd name="connsiteY23" fmla="*/ 2222219 h 2249313"/>
                  <a:gd name="connsiteX24" fmla="*/ 2485080 w 2955074"/>
                  <a:gd name="connsiteY24" fmla="*/ 2103169 h 2249313"/>
                  <a:gd name="connsiteX25" fmla="*/ 2341928 w 2955074"/>
                  <a:gd name="connsiteY25" fmla="*/ 1935184 h 2249313"/>
                  <a:gd name="connsiteX26" fmla="*/ 2233833 w 2955074"/>
                  <a:gd name="connsiteY26" fmla="*/ 1836584 h 2249313"/>
                  <a:gd name="connsiteX27" fmla="*/ 1975282 w 2955074"/>
                  <a:gd name="connsiteY27" fmla="*/ 1847905 h 2249313"/>
                  <a:gd name="connsiteX28" fmla="*/ 1839798 w 2955074"/>
                  <a:gd name="connsiteY28" fmla="*/ 1989596 h 2249313"/>
                  <a:gd name="connsiteX29" fmla="*/ 1707966 w 2955074"/>
                  <a:gd name="connsiteY29" fmla="*/ 2138957 h 2249313"/>
                  <a:gd name="connsiteX30" fmla="*/ 1485933 w 2955074"/>
                  <a:gd name="connsiteY30" fmla="*/ 2247417 h 2249313"/>
                  <a:gd name="connsiteX31" fmla="*/ 1204741 w 2955074"/>
                  <a:gd name="connsiteY31" fmla="*/ 2118142 h 2249313"/>
                  <a:gd name="connsiteX32" fmla="*/ 1115635 w 2955074"/>
                  <a:gd name="connsiteY32" fmla="*/ 1875659 h 2249313"/>
                  <a:gd name="connsiteX33" fmla="*/ 1167857 w 2955074"/>
                  <a:gd name="connsiteY33" fmla="*/ 1517046 h 2249313"/>
                  <a:gd name="connsiteX34" fmla="*/ 1362500 w 2955074"/>
                  <a:gd name="connsiteY34" fmla="*/ 1140175 h 2249313"/>
                  <a:gd name="connsiteX35" fmla="*/ 1547649 w 2955074"/>
                  <a:gd name="connsiteY35" fmla="*/ 848027 h 2249313"/>
                  <a:gd name="connsiteX36" fmla="*/ 1682560 w 2955074"/>
                  <a:gd name="connsiteY36" fmla="*/ 524523 h 2249313"/>
                  <a:gd name="connsiteX37" fmla="*/ 0 w 2955074"/>
                  <a:gd name="connsiteY37" fmla="*/ 52637 h 2249313"/>
                  <a:gd name="connsiteX0" fmla="*/ 0 w 2955074"/>
                  <a:gd name="connsiteY0" fmla="*/ 52637 h 2249313"/>
                  <a:gd name="connsiteX1" fmla="*/ 54280 w 2955074"/>
                  <a:gd name="connsiteY1" fmla="*/ 0 h 2249313"/>
                  <a:gd name="connsiteX2" fmla="*/ 1777760 w 2955074"/>
                  <a:gd name="connsiteY2" fmla="*/ 406125 h 2249313"/>
                  <a:gd name="connsiteX3" fmla="*/ 1733894 w 2955074"/>
                  <a:gd name="connsiteY3" fmla="*/ 644618 h 2249313"/>
                  <a:gd name="connsiteX4" fmla="*/ 1572847 w 2955074"/>
                  <a:gd name="connsiteY4" fmla="*/ 973286 h 2249313"/>
                  <a:gd name="connsiteX5" fmla="*/ 1392811 w 2955074"/>
                  <a:gd name="connsiteY5" fmla="*/ 1246079 h 2249313"/>
                  <a:gd name="connsiteX6" fmla="*/ 1209122 w 2955074"/>
                  <a:gd name="connsiteY6" fmla="*/ 1650339 h 2249313"/>
                  <a:gd name="connsiteX7" fmla="*/ 1223365 w 2955074"/>
                  <a:gd name="connsiteY7" fmla="*/ 1960017 h 2249313"/>
                  <a:gd name="connsiteX8" fmla="*/ 1354101 w 2955074"/>
                  <a:gd name="connsiteY8" fmla="*/ 2127636 h 2249313"/>
                  <a:gd name="connsiteX9" fmla="*/ 1560797 w 2955074"/>
                  <a:gd name="connsiteY9" fmla="*/ 2132749 h 2249313"/>
                  <a:gd name="connsiteX10" fmla="*/ 1695184 w 2955074"/>
                  <a:gd name="connsiteY10" fmla="*/ 2014429 h 2249313"/>
                  <a:gd name="connsiteX11" fmla="*/ 1834320 w 2955074"/>
                  <a:gd name="connsiteY11" fmla="*/ 1850461 h 2249313"/>
                  <a:gd name="connsiteX12" fmla="*/ 1989889 w 2955074"/>
                  <a:gd name="connsiteY12" fmla="*/ 1730680 h 2249313"/>
                  <a:gd name="connsiteX13" fmla="*/ 2258301 w 2955074"/>
                  <a:gd name="connsiteY13" fmla="*/ 1748209 h 2249313"/>
                  <a:gd name="connsiteX14" fmla="*/ 2387941 w 2955074"/>
                  <a:gd name="connsiteY14" fmla="*/ 1856304 h 2249313"/>
                  <a:gd name="connsiteX15" fmla="*/ 2511740 w 2955074"/>
                  <a:gd name="connsiteY15" fmla="*/ 2006760 h 2249313"/>
                  <a:gd name="connsiteX16" fmla="*/ 2659274 w 2955074"/>
                  <a:gd name="connsiteY16" fmla="*/ 2134940 h 2249313"/>
                  <a:gd name="connsiteX17" fmla="*/ 2718799 w 2955074"/>
                  <a:gd name="connsiteY17" fmla="*/ 2154660 h 2249313"/>
                  <a:gd name="connsiteX18" fmla="*/ 2830546 w 2955074"/>
                  <a:gd name="connsiteY18" fmla="*/ 2106821 h 2249313"/>
                  <a:gd name="connsiteX19" fmla="*/ 2869256 w 2955074"/>
                  <a:gd name="connsiteY19" fmla="*/ 2010777 h 2249313"/>
                  <a:gd name="connsiteX20" fmla="*/ 2886420 w 2955074"/>
                  <a:gd name="connsiteY20" fmla="*/ 2000917 h 2249313"/>
                  <a:gd name="connsiteX21" fmla="*/ 2955074 w 2955074"/>
                  <a:gd name="connsiteY21" fmla="*/ 1999456 h 2249313"/>
                  <a:gd name="connsiteX22" fmla="*/ 2861222 w 2955074"/>
                  <a:gd name="connsiteY22" fmla="*/ 2196292 h 2249313"/>
                  <a:gd name="connsiteX23" fmla="*/ 2646127 w 2955074"/>
                  <a:gd name="connsiteY23" fmla="*/ 2222219 h 2249313"/>
                  <a:gd name="connsiteX24" fmla="*/ 2485080 w 2955074"/>
                  <a:gd name="connsiteY24" fmla="*/ 2103169 h 2249313"/>
                  <a:gd name="connsiteX25" fmla="*/ 2341928 w 2955074"/>
                  <a:gd name="connsiteY25" fmla="*/ 1935184 h 2249313"/>
                  <a:gd name="connsiteX26" fmla="*/ 2233833 w 2955074"/>
                  <a:gd name="connsiteY26" fmla="*/ 1836584 h 2249313"/>
                  <a:gd name="connsiteX27" fmla="*/ 1975282 w 2955074"/>
                  <a:gd name="connsiteY27" fmla="*/ 1847905 h 2249313"/>
                  <a:gd name="connsiteX28" fmla="*/ 1839798 w 2955074"/>
                  <a:gd name="connsiteY28" fmla="*/ 1989596 h 2249313"/>
                  <a:gd name="connsiteX29" fmla="*/ 1707966 w 2955074"/>
                  <a:gd name="connsiteY29" fmla="*/ 2138957 h 2249313"/>
                  <a:gd name="connsiteX30" fmla="*/ 1485933 w 2955074"/>
                  <a:gd name="connsiteY30" fmla="*/ 2247417 h 2249313"/>
                  <a:gd name="connsiteX31" fmla="*/ 1204741 w 2955074"/>
                  <a:gd name="connsiteY31" fmla="*/ 2118142 h 2249313"/>
                  <a:gd name="connsiteX32" fmla="*/ 1115635 w 2955074"/>
                  <a:gd name="connsiteY32" fmla="*/ 1875659 h 2249313"/>
                  <a:gd name="connsiteX33" fmla="*/ 1167857 w 2955074"/>
                  <a:gd name="connsiteY33" fmla="*/ 1517046 h 2249313"/>
                  <a:gd name="connsiteX34" fmla="*/ 1362500 w 2955074"/>
                  <a:gd name="connsiteY34" fmla="*/ 1140175 h 2249313"/>
                  <a:gd name="connsiteX35" fmla="*/ 1547649 w 2955074"/>
                  <a:gd name="connsiteY35" fmla="*/ 848027 h 2249313"/>
                  <a:gd name="connsiteX36" fmla="*/ 1682560 w 2955074"/>
                  <a:gd name="connsiteY36" fmla="*/ 524523 h 2249313"/>
                  <a:gd name="connsiteX37" fmla="*/ 0 w 2955074"/>
                  <a:gd name="connsiteY37" fmla="*/ 52637 h 2249313"/>
                  <a:gd name="connsiteX0" fmla="*/ 0 w 2955074"/>
                  <a:gd name="connsiteY0" fmla="*/ 52637 h 2249313"/>
                  <a:gd name="connsiteX1" fmla="*/ 54280 w 2955074"/>
                  <a:gd name="connsiteY1" fmla="*/ 0 h 2249313"/>
                  <a:gd name="connsiteX2" fmla="*/ 1777760 w 2955074"/>
                  <a:gd name="connsiteY2" fmla="*/ 406125 h 2249313"/>
                  <a:gd name="connsiteX3" fmla="*/ 1733894 w 2955074"/>
                  <a:gd name="connsiteY3" fmla="*/ 644618 h 2249313"/>
                  <a:gd name="connsiteX4" fmla="*/ 1572847 w 2955074"/>
                  <a:gd name="connsiteY4" fmla="*/ 973286 h 2249313"/>
                  <a:gd name="connsiteX5" fmla="*/ 1392811 w 2955074"/>
                  <a:gd name="connsiteY5" fmla="*/ 1246079 h 2249313"/>
                  <a:gd name="connsiteX6" fmla="*/ 1209122 w 2955074"/>
                  <a:gd name="connsiteY6" fmla="*/ 1650339 h 2249313"/>
                  <a:gd name="connsiteX7" fmla="*/ 1223365 w 2955074"/>
                  <a:gd name="connsiteY7" fmla="*/ 1960017 h 2249313"/>
                  <a:gd name="connsiteX8" fmla="*/ 1354101 w 2955074"/>
                  <a:gd name="connsiteY8" fmla="*/ 2127636 h 2249313"/>
                  <a:gd name="connsiteX9" fmla="*/ 1560797 w 2955074"/>
                  <a:gd name="connsiteY9" fmla="*/ 2132749 h 2249313"/>
                  <a:gd name="connsiteX10" fmla="*/ 1695184 w 2955074"/>
                  <a:gd name="connsiteY10" fmla="*/ 2014429 h 2249313"/>
                  <a:gd name="connsiteX11" fmla="*/ 1834320 w 2955074"/>
                  <a:gd name="connsiteY11" fmla="*/ 1850461 h 2249313"/>
                  <a:gd name="connsiteX12" fmla="*/ 1989889 w 2955074"/>
                  <a:gd name="connsiteY12" fmla="*/ 1730680 h 2249313"/>
                  <a:gd name="connsiteX13" fmla="*/ 2258301 w 2955074"/>
                  <a:gd name="connsiteY13" fmla="*/ 1748209 h 2249313"/>
                  <a:gd name="connsiteX14" fmla="*/ 2387941 w 2955074"/>
                  <a:gd name="connsiteY14" fmla="*/ 1856304 h 2249313"/>
                  <a:gd name="connsiteX15" fmla="*/ 2511740 w 2955074"/>
                  <a:gd name="connsiteY15" fmla="*/ 2006760 h 2249313"/>
                  <a:gd name="connsiteX16" fmla="*/ 2659274 w 2955074"/>
                  <a:gd name="connsiteY16" fmla="*/ 2134940 h 2249313"/>
                  <a:gd name="connsiteX17" fmla="*/ 2718799 w 2955074"/>
                  <a:gd name="connsiteY17" fmla="*/ 2154660 h 2249313"/>
                  <a:gd name="connsiteX18" fmla="*/ 2830546 w 2955074"/>
                  <a:gd name="connsiteY18" fmla="*/ 2106821 h 2249313"/>
                  <a:gd name="connsiteX19" fmla="*/ 2869256 w 2955074"/>
                  <a:gd name="connsiteY19" fmla="*/ 2010777 h 2249313"/>
                  <a:gd name="connsiteX20" fmla="*/ 2886420 w 2955074"/>
                  <a:gd name="connsiteY20" fmla="*/ 2000917 h 2249313"/>
                  <a:gd name="connsiteX21" fmla="*/ 2955074 w 2955074"/>
                  <a:gd name="connsiteY21" fmla="*/ 1999456 h 2249313"/>
                  <a:gd name="connsiteX22" fmla="*/ 2861222 w 2955074"/>
                  <a:gd name="connsiteY22" fmla="*/ 2196292 h 2249313"/>
                  <a:gd name="connsiteX23" fmla="*/ 2646127 w 2955074"/>
                  <a:gd name="connsiteY23" fmla="*/ 2222219 h 2249313"/>
                  <a:gd name="connsiteX24" fmla="*/ 2485080 w 2955074"/>
                  <a:gd name="connsiteY24" fmla="*/ 2103169 h 2249313"/>
                  <a:gd name="connsiteX25" fmla="*/ 2341928 w 2955074"/>
                  <a:gd name="connsiteY25" fmla="*/ 1935184 h 2249313"/>
                  <a:gd name="connsiteX26" fmla="*/ 2233833 w 2955074"/>
                  <a:gd name="connsiteY26" fmla="*/ 1836584 h 2249313"/>
                  <a:gd name="connsiteX27" fmla="*/ 1975282 w 2955074"/>
                  <a:gd name="connsiteY27" fmla="*/ 1847905 h 2249313"/>
                  <a:gd name="connsiteX28" fmla="*/ 1839798 w 2955074"/>
                  <a:gd name="connsiteY28" fmla="*/ 1989596 h 2249313"/>
                  <a:gd name="connsiteX29" fmla="*/ 1707966 w 2955074"/>
                  <a:gd name="connsiteY29" fmla="*/ 2138957 h 2249313"/>
                  <a:gd name="connsiteX30" fmla="*/ 1485933 w 2955074"/>
                  <a:gd name="connsiteY30" fmla="*/ 2247417 h 2249313"/>
                  <a:gd name="connsiteX31" fmla="*/ 1204741 w 2955074"/>
                  <a:gd name="connsiteY31" fmla="*/ 2118142 h 2249313"/>
                  <a:gd name="connsiteX32" fmla="*/ 1115635 w 2955074"/>
                  <a:gd name="connsiteY32" fmla="*/ 1875659 h 2249313"/>
                  <a:gd name="connsiteX33" fmla="*/ 1167857 w 2955074"/>
                  <a:gd name="connsiteY33" fmla="*/ 1517046 h 2249313"/>
                  <a:gd name="connsiteX34" fmla="*/ 1362500 w 2955074"/>
                  <a:gd name="connsiteY34" fmla="*/ 1140175 h 2249313"/>
                  <a:gd name="connsiteX35" fmla="*/ 1547649 w 2955074"/>
                  <a:gd name="connsiteY35" fmla="*/ 848027 h 2249313"/>
                  <a:gd name="connsiteX36" fmla="*/ 1682560 w 2955074"/>
                  <a:gd name="connsiteY36" fmla="*/ 524523 h 2249313"/>
                  <a:gd name="connsiteX37" fmla="*/ 0 w 2955074"/>
                  <a:gd name="connsiteY37" fmla="*/ 52637 h 2249313"/>
                  <a:gd name="connsiteX0" fmla="*/ 0 w 2955074"/>
                  <a:gd name="connsiteY0" fmla="*/ 67267 h 2263943"/>
                  <a:gd name="connsiteX1" fmla="*/ 54280 w 2955074"/>
                  <a:gd name="connsiteY1" fmla="*/ 0 h 2263943"/>
                  <a:gd name="connsiteX2" fmla="*/ 1777760 w 2955074"/>
                  <a:gd name="connsiteY2" fmla="*/ 420755 h 2263943"/>
                  <a:gd name="connsiteX3" fmla="*/ 1733894 w 2955074"/>
                  <a:gd name="connsiteY3" fmla="*/ 659248 h 2263943"/>
                  <a:gd name="connsiteX4" fmla="*/ 1572847 w 2955074"/>
                  <a:gd name="connsiteY4" fmla="*/ 987916 h 2263943"/>
                  <a:gd name="connsiteX5" fmla="*/ 1392811 w 2955074"/>
                  <a:gd name="connsiteY5" fmla="*/ 1260709 h 2263943"/>
                  <a:gd name="connsiteX6" fmla="*/ 1209122 w 2955074"/>
                  <a:gd name="connsiteY6" fmla="*/ 1664969 h 2263943"/>
                  <a:gd name="connsiteX7" fmla="*/ 1223365 w 2955074"/>
                  <a:gd name="connsiteY7" fmla="*/ 1974647 h 2263943"/>
                  <a:gd name="connsiteX8" fmla="*/ 1354101 w 2955074"/>
                  <a:gd name="connsiteY8" fmla="*/ 2142266 h 2263943"/>
                  <a:gd name="connsiteX9" fmla="*/ 1560797 w 2955074"/>
                  <a:gd name="connsiteY9" fmla="*/ 2147379 h 2263943"/>
                  <a:gd name="connsiteX10" fmla="*/ 1695184 w 2955074"/>
                  <a:gd name="connsiteY10" fmla="*/ 2029059 h 2263943"/>
                  <a:gd name="connsiteX11" fmla="*/ 1834320 w 2955074"/>
                  <a:gd name="connsiteY11" fmla="*/ 1865091 h 2263943"/>
                  <a:gd name="connsiteX12" fmla="*/ 1989889 w 2955074"/>
                  <a:gd name="connsiteY12" fmla="*/ 1745310 h 2263943"/>
                  <a:gd name="connsiteX13" fmla="*/ 2258301 w 2955074"/>
                  <a:gd name="connsiteY13" fmla="*/ 1762839 h 2263943"/>
                  <a:gd name="connsiteX14" fmla="*/ 2387941 w 2955074"/>
                  <a:gd name="connsiteY14" fmla="*/ 1870934 h 2263943"/>
                  <a:gd name="connsiteX15" fmla="*/ 2511740 w 2955074"/>
                  <a:gd name="connsiteY15" fmla="*/ 2021390 h 2263943"/>
                  <a:gd name="connsiteX16" fmla="*/ 2659274 w 2955074"/>
                  <a:gd name="connsiteY16" fmla="*/ 2149570 h 2263943"/>
                  <a:gd name="connsiteX17" fmla="*/ 2718799 w 2955074"/>
                  <a:gd name="connsiteY17" fmla="*/ 2169290 h 2263943"/>
                  <a:gd name="connsiteX18" fmla="*/ 2830546 w 2955074"/>
                  <a:gd name="connsiteY18" fmla="*/ 2121451 h 2263943"/>
                  <a:gd name="connsiteX19" fmla="*/ 2869256 w 2955074"/>
                  <a:gd name="connsiteY19" fmla="*/ 2025407 h 2263943"/>
                  <a:gd name="connsiteX20" fmla="*/ 2886420 w 2955074"/>
                  <a:gd name="connsiteY20" fmla="*/ 2015547 h 2263943"/>
                  <a:gd name="connsiteX21" fmla="*/ 2955074 w 2955074"/>
                  <a:gd name="connsiteY21" fmla="*/ 2014086 h 2263943"/>
                  <a:gd name="connsiteX22" fmla="*/ 2861222 w 2955074"/>
                  <a:gd name="connsiteY22" fmla="*/ 2210922 h 2263943"/>
                  <a:gd name="connsiteX23" fmla="*/ 2646127 w 2955074"/>
                  <a:gd name="connsiteY23" fmla="*/ 2236849 h 2263943"/>
                  <a:gd name="connsiteX24" fmla="*/ 2485080 w 2955074"/>
                  <a:gd name="connsiteY24" fmla="*/ 2117799 h 2263943"/>
                  <a:gd name="connsiteX25" fmla="*/ 2341928 w 2955074"/>
                  <a:gd name="connsiteY25" fmla="*/ 1949814 h 2263943"/>
                  <a:gd name="connsiteX26" fmla="*/ 2233833 w 2955074"/>
                  <a:gd name="connsiteY26" fmla="*/ 1851214 h 2263943"/>
                  <a:gd name="connsiteX27" fmla="*/ 1975282 w 2955074"/>
                  <a:gd name="connsiteY27" fmla="*/ 1862535 h 2263943"/>
                  <a:gd name="connsiteX28" fmla="*/ 1839798 w 2955074"/>
                  <a:gd name="connsiteY28" fmla="*/ 2004226 h 2263943"/>
                  <a:gd name="connsiteX29" fmla="*/ 1707966 w 2955074"/>
                  <a:gd name="connsiteY29" fmla="*/ 2153587 h 2263943"/>
                  <a:gd name="connsiteX30" fmla="*/ 1485933 w 2955074"/>
                  <a:gd name="connsiteY30" fmla="*/ 2262047 h 2263943"/>
                  <a:gd name="connsiteX31" fmla="*/ 1204741 w 2955074"/>
                  <a:gd name="connsiteY31" fmla="*/ 2132772 h 2263943"/>
                  <a:gd name="connsiteX32" fmla="*/ 1115635 w 2955074"/>
                  <a:gd name="connsiteY32" fmla="*/ 1890289 h 2263943"/>
                  <a:gd name="connsiteX33" fmla="*/ 1167857 w 2955074"/>
                  <a:gd name="connsiteY33" fmla="*/ 1531676 h 2263943"/>
                  <a:gd name="connsiteX34" fmla="*/ 1362500 w 2955074"/>
                  <a:gd name="connsiteY34" fmla="*/ 1154805 h 2263943"/>
                  <a:gd name="connsiteX35" fmla="*/ 1547649 w 2955074"/>
                  <a:gd name="connsiteY35" fmla="*/ 862657 h 2263943"/>
                  <a:gd name="connsiteX36" fmla="*/ 1682560 w 2955074"/>
                  <a:gd name="connsiteY36" fmla="*/ 539153 h 2263943"/>
                  <a:gd name="connsiteX37" fmla="*/ 0 w 2955074"/>
                  <a:gd name="connsiteY37" fmla="*/ 67267 h 2263943"/>
                  <a:gd name="connsiteX0" fmla="*/ 0 w 2955074"/>
                  <a:gd name="connsiteY0" fmla="*/ 67267 h 2263943"/>
                  <a:gd name="connsiteX1" fmla="*/ 54280 w 2955074"/>
                  <a:gd name="connsiteY1" fmla="*/ 0 h 2263943"/>
                  <a:gd name="connsiteX2" fmla="*/ 1777760 w 2955074"/>
                  <a:gd name="connsiteY2" fmla="*/ 420755 h 2263943"/>
                  <a:gd name="connsiteX3" fmla="*/ 1733894 w 2955074"/>
                  <a:gd name="connsiteY3" fmla="*/ 659248 h 2263943"/>
                  <a:gd name="connsiteX4" fmla="*/ 1572847 w 2955074"/>
                  <a:gd name="connsiteY4" fmla="*/ 987916 h 2263943"/>
                  <a:gd name="connsiteX5" fmla="*/ 1392811 w 2955074"/>
                  <a:gd name="connsiteY5" fmla="*/ 1260709 h 2263943"/>
                  <a:gd name="connsiteX6" fmla="*/ 1209122 w 2955074"/>
                  <a:gd name="connsiteY6" fmla="*/ 1664969 h 2263943"/>
                  <a:gd name="connsiteX7" fmla="*/ 1223365 w 2955074"/>
                  <a:gd name="connsiteY7" fmla="*/ 1974647 h 2263943"/>
                  <a:gd name="connsiteX8" fmla="*/ 1354101 w 2955074"/>
                  <a:gd name="connsiteY8" fmla="*/ 2142266 h 2263943"/>
                  <a:gd name="connsiteX9" fmla="*/ 1560797 w 2955074"/>
                  <a:gd name="connsiteY9" fmla="*/ 2147379 h 2263943"/>
                  <a:gd name="connsiteX10" fmla="*/ 1695184 w 2955074"/>
                  <a:gd name="connsiteY10" fmla="*/ 2029059 h 2263943"/>
                  <a:gd name="connsiteX11" fmla="*/ 1834320 w 2955074"/>
                  <a:gd name="connsiteY11" fmla="*/ 1865091 h 2263943"/>
                  <a:gd name="connsiteX12" fmla="*/ 1989889 w 2955074"/>
                  <a:gd name="connsiteY12" fmla="*/ 1745310 h 2263943"/>
                  <a:gd name="connsiteX13" fmla="*/ 2258301 w 2955074"/>
                  <a:gd name="connsiteY13" fmla="*/ 1762839 h 2263943"/>
                  <a:gd name="connsiteX14" fmla="*/ 2387941 w 2955074"/>
                  <a:gd name="connsiteY14" fmla="*/ 1870934 h 2263943"/>
                  <a:gd name="connsiteX15" fmla="*/ 2511740 w 2955074"/>
                  <a:gd name="connsiteY15" fmla="*/ 2021390 h 2263943"/>
                  <a:gd name="connsiteX16" fmla="*/ 2659274 w 2955074"/>
                  <a:gd name="connsiteY16" fmla="*/ 2149570 h 2263943"/>
                  <a:gd name="connsiteX17" fmla="*/ 2718799 w 2955074"/>
                  <a:gd name="connsiteY17" fmla="*/ 2169290 h 2263943"/>
                  <a:gd name="connsiteX18" fmla="*/ 2830546 w 2955074"/>
                  <a:gd name="connsiteY18" fmla="*/ 2121451 h 2263943"/>
                  <a:gd name="connsiteX19" fmla="*/ 2869256 w 2955074"/>
                  <a:gd name="connsiteY19" fmla="*/ 2025407 h 2263943"/>
                  <a:gd name="connsiteX20" fmla="*/ 2886420 w 2955074"/>
                  <a:gd name="connsiteY20" fmla="*/ 2015547 h 2263943"/>
                  <a:gd name="connsiteX21" fmla="*/ 2955074 w 2955074"/>
                  <a:gd name="connsiteY21" fmla="*/ 2014086 h 2263943"/>
                  <a:gd name="connsiteX22" fmla="*/ 2861222 w 2955074"/>
                  <a:gd name="connsiteY22" fmla="*/ 2210922 h 2263943"/>
                  <a:gd name="connsiteX23" fmla="*/ 2646127 w 2955074"/>
                  <a:gd name="connsiteY23" fmla="*/ 2236849 h 2263943"/>
                  <a:gd name="connsiteX24" fmla="*/ 2485080 w 2955074"/>
                  <a:gd name="connsiteY24" fmla="*/ 2117799 h 2263943"/>
                  <a:gd name="connsiteX25" fmla="*/ 2341928 w 2955074"/>
                  <a:gd name="connsiteY25" fmla="*/ 1949814 h 2263943"/>
                  <a:gd name="connsiteX26" fmla="*/ 2233833 w 2955074"/>
                  <a:gd name="connsiteY26" fmla="*/ 1851214 h 2263943"/>
                  <a:gd name="connsiteX27" fmla="*/ 1975282 w 2955074"/>
                  <a:gd name="connsiteY27" fmla="*/ 1862535 h 2263943"/>
                  <a:gd name="connsiteX28" fmla="*/ 1839798 w 2955074"/>
                  <a:gd name="connsiteY28" fmla="*/ 2004226 h 2263943"/>
                  <a:gd name="connsiteX29" fmla="*/ 1707966 w 2955074"/>
                  <a:gd name="connsiteY29" fmla="*/ 2153587 h 2263943"/>
                  <a:gd name="connsiteX30" fmla="*/ 1485933 w 2955074"/>
                  <a:gd name="connsiteY30" fmla="*/ 2262047 h 2263943"/>
                  <a:gd name="connsiteX31" fmla="*/ 1204741 w 2955074"/>
                  <a:gd name="connsiteY31" fmla="*/ 2132772 h 2263943"/>
                  <a:gd name="connsiteX32" fmla="*/ 1115635 w 2955074"/>
                  <a:gd name="connsiteY32" fmla="*/ 1890289 h 2263943"/>
                  <a:gd name="connsiteX33" fmla="*/ 1167857 w 2955074"/>
                  <a:gd name="connsiteY33" fmla="*/ 1531676 h 2263943"/>
                  <a:gd name="connsiteX34" fmla="*/ 1362500 w 2955074"/>
                  <a:gd name="connsiteY34" fmla="*/ 1154805 h 2263943"/>
                  <a:gd name="connsiteX35" fmla="*/ 1547649 w 2955074"/>
                  <a:gd name="connsiteY35" fmla="*/ 862657 h 2263943"/>
                  <a:gd name="connsiteX36" fmla="*/ 1682560 w 2955074"/>
                  <a:gd name="connsiteY36" fmla="*/ 539153 h 2263943"/>
                  <a:gd name="connsiteX37" fmla="*/ 0 w 2955074"/>
                  <a:gd name="connsiteY37" fmla="*/ 67267 h 22639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</a:cxnLst>
                <a:rect l="l" t="t" r="r" b="b"/>
                <a:pathLst>
                  <a:path w="2955074" h="2263943">
                    <a:moveTo>
                      <a:pt x="0" y="67267"/>
                    </a:moveTo>
                    <a:cubicBezTo>
                      <a:pt x="19521" y="32304"/>
                      <a:pt x="13052" y="30088"/>
                      <a:pt x="54280" y="0"/>
                    </a:cubicBezTo>
                    <a:cubicBezTo>
                      <a:pt x="477807" y="687154"/>
                      <a:pt x="1755065" y="-79168"/>
                      <a:pt x="1777760" y="420755"/>
                    </a:cubicBezTo>
                    <a:cubicBezTo>
                      <a:pt x="1776038" y="487312"/>
                      <a:pt x="1765163" y="577766"/>
                      <a:pt x="1733894" y="659248"/>
                    </a:cubicBezTo>
                    <a:cubicBezTo>
                      <a:pt x="1695184" y="776108"/>
                      <a:pt x="1638946" y="884568"/>
                      <a:pt x="1572847" y="987916"/>
                    </a:cubicBezTo>
                    <a:cubicBezTo>
                      <a:pt x="1514052" y="1079577"/>
                      <a:pt x="1451606" y="1169047"/>
                      <a:pt x="1392811" y="1260709"/>
                    </a:cubicBezTo>
                    <a:cubicBezTo>
                      <a:pt x="1312105" y="1386332"/>
                      <a:pt x="1242720" y="1517799"/>
                      <a:pt x="1209122" y="1664969"/>
                    </a:cubicBezTo>
                    <a:cubicBezTo>
                      <a:pt x="1185386" y="1769047"/>
                      <a:pt x="1185020" y="1873125"/>
                      <a:pt x="1223365" y="1974647"/>
                    </a:cubicBezTo>
                    <a:cubicBezTo>
                      <a:pt x="1249658" y="2043667"/>
                      <a:pt x="1290194" y="2102461"/>
                      <a:pt x="1354101" y="2142266"/>
                    </a:cubicBezTo>
                    <a:cubicBezTo>
                      <a:pt x="1422026" y="2184628"/>
                      <a:pt x="1490681" y="2184628"/>
                      <a:pt x="1560797" y="2147379"/>
                    </a:cubicBezTo>
                    <a:cubicBezTo>
                      <a:pt x="1615209" y="2118530"/>
                      <a:pt x="1655745" y="2074342"/>
                      <a:pt x="1695184" y="2029059"/>
                    </a:cubicBezTo>
                    <a:cubicBezTo>
                      <a:pt x="1742293" y="1975011"/>
                      <a:pt x="1786846" y="1918773"/>
                      <a:pt x="1834320" y="1865091"/>
                    </a:cubicBezTo>
                    <a:cubicBezTo>
                      <a:pt x="1878143" y="1815060"/>
                      <a:pt x="1928538" y="1773064"/>
                      <a:pt x="1989889" y="1745310"/>
                    </a:cubicBezTo>
                    <a:cubicBezTo>
                      <a:pt x="2082281" y="1703313"/>
                      <a:pt x="2171752" y="1715365"/>
                      <a:pt x="2258301" y="1762839"/>
                    </a:cubicBezTo>
                    <a:cubicBezTo>
                      <a:pt x="2308331" y="1790228"/>
                      <a:pt x="2348866" y="1830033"/>
                      <a:pt x="2387941" y="1870934"/>
                    </a:cubicBezTo>
                    <a:cubicBezTo>
                      <a:pt x="2433225" y="1918042"/>
                      <a:pt x="2468282" y="1973186"/>
                      <a:pt x="2511740" y="2021390"/>
                    </a:cubicBezTo>
                    <a:cubicBezTo>
                      <a:pt x="2555562" y="2069959"/>
                      <a:pt x="2599384" y="2118895"/>
                      <a:pt x="2659274" y="2149570"/>
                    </a:cubicBezTo>
                    <a:cubicBezTo>
                      <a:pt x="2678264" y="2159430"/>
                      <a:pt x="2697984" y="2166369"/>
                      <a:pt x="2718799" y="2169290"/>
                    </a:cubicBezTo>
                    <a:cubicBezTo>
                      <a:pt x="2765543" y="2175863"/>
                      <a:pt x="2802427" y="2157605"/>
                      <a:pt x="2830546" y="2121451"/>
                    </a:cubicBezTo>
                    <a:cubicBezTo>
                      <a:pt x="2852457" y="2093332"/>
                      <a:pt x="2863778" y="2060465"/>
                      <a:pt x="2869256" y="2025407"/>
                    </a:cubicBezTo>
                    <a:cubicBezTo>
                      <a:pt x="2871812" y="2016278"/>
                      <a:pt x="2876560" y="2014086"/>
                      <a:pt x="2886420" y="2015547"/>
                    </a:cubicBezTo>
                    <a:cubicBezTo>
                      <a:pt x="2909427" y="2019199"/>
                      <a:pt x="2932433" y="2018103"/>
                      <a:pt x="2955074" y="2014086"/>
                    </a:cubicBezTo>
                    <a:cubicBezTo>
                      <a:pt x="2949231" y="2091871"/>
                      <a:pt x="2923304" y="2161256"/>
                      <a:pt x="2861222" y="2210922"/>
                    </a:cubicBezTo>
                    <a:cubicBezTo>
                      <a:pt x="2796219" y="2262778"/>
                      <a:pt x="2722086" y="2266430"/>
                      <a:pt x="2646127" y="2236849"/>
                    </a:cubicBezTo>
                    <a:cubicBezTo>
                      <a:pt x="2581855" y="2211651"/>
                      <a:pt x="2531824" y="2166734"/>
                      <a:pt x="2485080" y="2117799"/>
                    </a:cubicBezTo>
                    <a:cubicBezTo>
                      <a:pt x="2434320" y="2064482"/>
                      <a:pt x="2391228" y="2004592"/>
                      <a:pt x="2341928" y="1949814"/>
                    </a:cubicBezTo>
                    <a:cubicBezTo>
                      <a:pt x="2309061" y="1913295"/>
                      <a:pt x="2275099" y="1878237"/>
                      <a:pt x="2233833" y="1851214"/>
                    </a:cubicBezTo>
                    <a:cubicBezTo>
                      <a:pt x="2147284" y="1794975"/>
                      <a:pt x="2056718" y="1798992"/>
                      <a:pt x="1975282" y="1862535"/>
                    </a:cubicBezTo>
                    <a:cubicBezTo>
                      <a:pt x="1923060" y="1903070"/>
                      <a:pt x="1881794" y="1953831"/>
                      <a:pt x="1839798" y="2004226"/>
                    </a:cubicBezTo>
                    <a:cubicBezTo>
                      <a:pt x="1797437" y="2055352"/>
                      <a:pt x="1756901" y="2107939"/>
                      <a:pt x="1707966" y="2153587"/>
                    </a:cubicBezTo>
                    <a:cubicBezTo>
                      <a:pt x="1645154" y="2212382"/>
                      <a:pt x="1572847" y="2252918"/>
                      <a:pt x="1485933" y="2262047"/>
                    </a:cubicBezTo>
                    <a:cubicBezTo>
                      <a:pt x="1367248" y="2274098"/>
                      <a:pt x="1273395" y="2228450"/>
                      <a:pt x="1204741" y="2132772"/>
                    </a:cubicBezTo>
                    <a:cubicBezTo>
                      <a:pt x="1153249" y="2060465"/>
                      <a:pt x="1126956" y="1977568"/>
                      <a:pt x="1115635" y="1890289"/>
                    </a:cubicBezTo>
                    <a:cubicBezTo>
                      <a:pt x="1099202" y="1766126"/>
                      <a:pt x="1124764" y="1647440"/>
                      <a:pt x="1167857" y="1531676"/>
                    </a:cubicBezTo>
                    <a:cubicBezTo>
                      <a:pt x="1217887" y="1398384"/>
                      <a:pt x="1285447" y="1274221"/>
                      <a:pt x="1362500" y="1154805"/>
                    </a:cubicBezTo>
                    <a:cubicBezTo>
                      <a:pt x="1424947" y="1058031"/>
                      <a:pt x="1489950" y="962718"/>
                      <a:pt x="1547649" y="862657"/>
                    </a:cubicBezTo>
                    <a:cubicBezTo>
                      <a:pt x="1605349" y="762231"/>
                      <a:pt x="1656631" y="652726"/>
                      <a:pt x="1682560" y="539153"/>
                    </a:cubicBezTo>
                    <a:cubicBezTo>
                      <a:pt x="1811508" y="-36392"/>
                      <a:pt x="464357" y="817264"/>
                      <a:pt x="0" y="67267"/>
                    </a:cubicBezTo>
                    <a:close/>
                  </a:path>
                </a:pathLst>
              </a:custGeom>
              <a:grpFill/>
              <a:ln w="4780" cap="flat">
                <a:noFill/>
                <a:prstDash val="solid"/>
                <a:miter/>
              </a:ln>
            </p:spPr>
            <p:txBody>
              <a:bodyPr wrap="square" rtlCol="0" anchor="ctr">
                <a:noAutofit/>
              </a:bodyPr>
              <a:lstStyle/>
              <a:p>
                <a:endParaRPr lang="en-US" dirty="0"/>
              </a:p>
            </p:txBody>
          </p:sp>
          <p:sp>
            <p:nvSpPr>
              <p:cNvPr id="1179" name="Freeform: Shape 39">
                <a:extLst>
                  <a:ext uri="{FF2B5EF4-FFF2-40B4-BE49-F238E27FC236}">
                    <a16:creationId xmlns:a16="http://schemas.microsoft.com/office/drawing/2014/main" id="{75244E77-B5BD-4313-8D2E-B24887702B91}"/>
                  </a:ext>
                </a:extLst>
              </p:cNvPr>
              <p:cNvSpPr/>
              <p:nvPr/>
            </p:nvSpPr>
            <p:spPr>
              <a:xfrm rot="20761001" flipH="1">
                <a:off x="1880168" y="3385666"/>
                <a:ext cx="301665" cy="360717"/>
              </a:xfrm>
              <a:custGeom>
                <a:avLst/>
                <a:gdLst>
                  <a:gd name="connsiteX0" fmla="*/ 82313 w 565445"/>
                  <a:gd name="connsiteY0" fmla="*/ 374057 h 676133"/>
                  <a:gd name="connsiteX1" fmla="*/ 78615 w 565445"/>
                  <a:gd name="connsiteY1" fmla="*/ 382986 h 676133"/>
                  <a:gd name="connsiteX2" fmla="*/ 78614 w 565445"/>
                  <a:gd name="connsiteY2" fmla="*/ 382986 h 676133"/>
                  <a:gd name="connsiteX3" fmla="*/ 91242 w 565445"/>
                  <a:gd name="connsiteY3" fmla="*/ 395612 h 676133"/>
                  <a:gd name="connsiteX4" fmla="*/ 474201 w 565445"/>
                  <a:gd name="connsiteY4" fmla="*/ 395613 h 676133"/>
                  <a:gd name="connsiteX5" fmla="*/ 483130 w 565445"/>
                  <a:gd name="connsiteY5" fmla="*/ 391915 h 676133"/>
                  <a:gd name="connsiteX6" fmla="*/ 486829 w 565445"/>
                  <a:gd name="connsiteY6" fmla="*/ 382986 h 676133"/>
                  <a:gd name="connsiteX7" fmla="*/ 474201 w 565445"/>
                  <a:gd name="connsiteY7" fmla="*/ 370360 h 676133"/>
                  <a:gd name="connsiteX8" fmla="*/ 91242 w 565445"/>
                  <a:gd name="connsiteY8" fmla="*/ 370359 h 676133"/>
                  <a:gd name="connsiteX9" fmla="*/ 82313 w 565445"/>
                  <a:gd name="connsiteY9" fmla="*/ 374057 h 676133"/>
                  <a:gd name="connsiteX10" fmla="*/ 82314 w 565445"/>
                  <a:gd name="connsiteY10" fmla="*/ 320622 h 676133"/>
                  <a:gd name="connsiteX11" fmla="*/ 78615 w 565445"/>
                  <a:gd name="connsiteY11" fmla="*/ 329550 h 676133"/>
                  <a:gd name="connsiteX12" fmla="*/ 78615 w 565445"/>
                  <a:gd name="connsiteY12" fmla="*/ 329551 h 676133"/>
                  <a:gd name="connsiteX13" fmla="*/ 91242 w 565445"/>
                  <a:gd name="connsiteY13" fmla="*/ 342177 h 676133"/>
                  <a:gd name="connsiteX14" fmla="*/ 474201 w 565445"/>
                  <a:gd name="connsiteY14" fmla="*/ 342178 h 676133"/>
                  <a:gd name="connsiteX15" fmla="*/ 483130 w 565445"/>
                  <a:gd name="connsiteY15" fmla="*/ 338479 h 676133"/>
                  <a:gd name="connsiteX16" fmla="*/ 486829 w 565445"/>
                  <a:gd name="connsiteY16" fmla="*/ 329551 h 676133"/>
                  <a:gd name="connsiteX17" fmla="*/ 474201 w 565445"/>
                  <a:gd name="connsiteY17" fmla="*/ 316925 h 676133"/>
                  <a:gd name="connsiteX18" fmla="*/ 91243 w 565445"/>
                  <a:gd name="connsiteY18" fmla="*/ 316924 h 676133"/>
                  <a:gd name="connsiteX19" fmla="*/ 82314 w 565445"/>
                  <a:gd name="connsiteY19" fmla="*/ 320622 h 676133"/>
                  <a:gd name="connsiteX20" fmla="*/ 82314 w 565445"/>
                  <a:gd name="connsiteY20" fmla="*/ 267186 h 676133"/>
                  <a:gd name="connsiteX21" fmla="*/ 78616 w 565445"/>
                  <a:gd name="connsiteY21" fmla="*/ 276115 h 676133"/>
                  <a:gd name="connsiteX22" fmla="*/ 78615 w 565445"/>
                  <a:gd name="connsiteY22" fmla="*/ 276115 h 676133"/>
                  <a:gd name="connsiteX23" fmla="*/ 91242 w 565445"/>
                  <a:gd name="connsiteY23" fmla="*/ 288742 h 676133"/>
                  <a:gd name="connsiteX24" fmla="*/ 474201 w 565445"/>
                  <a:gd name="connsiteY24" fmla="*/ 288742 h 676133"/>
                  <a:gd name="connsiteX25" fmla="*/ 483130 w 565445"/>
                  <a:gd name="connsiteY25" fmla="*/ 285044 h 676133"/>
                  <a:gd name="connsiteX26" fmla="*/ 486828 w 565445"/>
                  <a:gd name="connsiteY26" fmla="*/ 276116 h 676133"/>
                  <a:gd name="connsiteX27" fmla="*/ 474201 w 565445"/>
                  <a:gd name="connsiteY27" fmla="*/ 263489 h 676133"/>
                  <a:gd name="connsiteX28" fmla="*/ 91243 w 565445"/>
                  <a:gd name="connsiteY28" fmla="*/ 263488 h 676133"/>
                  <a:gd name="connsiteX29" fmla="*/ 82314 w 565445"/>
                  <a:gd name="connsiteY29" fmla="*/ 267186 h 676133"/>
                  <a:gd name="connsiteX30" fmla="*/ 5628 w 565445"/>
                  <a:gd name="connsiteY30" fmla="*/ 181100 h 676133"/>
                  <a:gd name="connsiteX31" fmla="*/ 19215 w 565445"/>
                  <a:gd name="connsiteY31" fmla="*/ 175472 h 676133"/>
                  <a:gd name="connsiteX32" fmla="*/ 150865 w 565445"/>
                  <a:gd name="connsiteY32" fmla="*/ 175472 h 676133"/>
                  <a:gd name="connsiteX33" fmla="*/ 182560 w 565445"/>
                  <a:gd name="connsiteY33" fmla="*/ 175472 h 676133"/>
                  <a:gd name="connsiteX34" fmla="*/ 182560 w 565445"/>
                  <a:gd name="connsiteY34" fmla="*/ 175472 h 676133"/>
                  <a:gd name="connsiteX35" fmla="*/ 382886 w 565445"/>
                  <a:gd name="connsiteY35" fmla="*/ 175472 h 676133"/>
                  <a:gd name="connsiteX36" fmla="*/ 382887 w 565445"/>
                  <a:gd name="connsiteY36" fmla="*/ 37057 h 676133"/>
                  <a:gd name="connsiteX37" fmla="*/ 419942 w 565445"/>
                  <a:gd name="connsiteY37" fmla="*/ 1 h 676133"/>
                  <a:gd name="connsiteX38" fmla="*/ 456998 w 565445"/>
                  <a:gd name="connsiteY38" fmla="*/ 37057 h 676133"/>
                  <a:gd name="connsiteX39" fmla="*/ 456998 w 565445"/>
                  <a:gd name="connsiteY39" fmla="*/ 175473 h 676133"/>
                  <a:gd name="connsiteX40" fmla="*/ 546230 w 565445"/>
                  <a:gd name="connsiteY40" fmla="*/ 175472 h 676133"/>
                  <a:gd name="connsiteX41" fmla="*/ 565445 w 565445"/>
                  <a:gd name="connsiteY41" fmla="*/ 194686 h 676133"/>
                  <a:gd name="connsiteX42" fmla="*/ 546231 w 565445"/>
                  <a:gd name="connsiteY42" fmla="*/ 213900 h 676133"/>
                  <a:gd name="connsiteX43" fmla="*/ 525277 w 565445"/>
                  <a:gd name="connsiteY43" fmla="*/ 213900 h 676133"/>
                  <a:gd name="connsiteX44" fmla="*/ 508900 w 565445"/>
                  <a:gd name="connsiteY44" fmla="*/ 524387 h 676133"/>
                  <a:gd name="connsiteX45" fmla="*/ 378244 w 565445"/>
                  <a:gd name="connsiteY45" fmla="*/ 676133 h 676133"/>
                  <a:gd name="connsiteX46" fmla="*/ 184456 w 565445"/>
                  <a:gd name="connsiteY46" fmla="*/ 676133 h 676133"/>
                  <a:gd name="connsiteX47" fmla="*/ 53800 w 565445"/>
                  <a:gd name="connsiteY47" fmla="*/ 524387 h 676133"/>
                  <a:gd name="connsiteX48" fmla="*/ 37423 w 565445"/>
                  <a:gd name="connsiteY48" fmla="*/ 213900 h 676133"/>
                  <a:gd name="connsiteX49" fmla="*/ 19215 w 565445"/>
                  <a:gd name="connsiteY49" fmla="*/ 213900 h 676133"/>
                  <a:gd name="connsiteX50" fmla="*/ 0 w 565445"/>
                  <a:gd name="connsiteY50" fmla="*/ 194687 h 676133"/>
                  <a:gd name="connsiteX51" fmla="*/ 5628 w 565445"/>
                  <a:gd name="connsiteY51" fmla="*/ 181100 h 676133"/>
                  <a:gd name="connsiteX52" fmla="*/ 119301 w 565445"/>
                  <a:gd name="connsiteY52" fmla="*/ 10854 h 676133"/>
                  <a:gd name="connsiteX53" fmla="*/ 145504 w 565445"/>
                  <a:gd name="connsiteY53" fmla="*/ 0 h 676133"/>
                  <a:gd name="connsiteX54" fmla="*/ 182560 w 565445"/>
                  <a:gd name="connsiteY54" fmla="*/ 37056 h 676133"/>
                  <a:gd name="connsiteX55" fmla="*/ 182560 w 565445"/>
                  <a:gd name="connsiteY55" fmla="*/ 175472 h 676133"/>
                  <a:gd name="connsiteX56" fmla="*/ 150865 w 565445"/>
                  <a:gd name="connsiteY56" fmla="*/ 175472 h 676133"/>
                  <a:gd name="connsiteX57" fmla="*/ 108448 w 565445"/>
                  <a:gd name="connsiteY57" fmla="*/ 175472 h 676133"/>
                  <a:gd name="connsiteX58" fmla="*/ 108448 w 565445"/>
                  <a:gd name="connsiteY58" fmla="*/ 37056 h 676133"/>
                  <a:gd name="connsiteX59" fmla="*/ 119301 w 565445"/>
                  <a:gd name="connsiteY59" fmla="*/ 10854 h 67613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</a:cxnLst>
                <a:rect l="l" t="t" r="r" b="b"/>
                <a:pathLst>
                  <a:path w="565445" h="676133">
                    <a:moveTo>
                      <a:pt x="82313" y="374057"/>
                    </a:moveTo>
                    <a:cubicBezTo>
                      <a:pt x="80028" y="376342"/>
                      <a:pt x="78616" y="379499"/>
                      <a:pt x="78615" y="382986"/>
                    </a:cubicBezTo>
                    <a:lnTo>
                      <a:pt x="78614" y="382986"/>
                    </a:lnTo>
                    <a:cubicBezTo>
                      <a:pt x="78614" y="389959"/>
                      <a:pt x="84268" y="395612"/>
                      <a:pt x="91242" y="395612"/>
                    </a:cubicBezTo>
                    <a:lnTo>
                      <a:pt x="474201" y="395613"/>
                    </a:lnTo>
                    <a:cubicBezTo>
                      <a:pt x="477687" y="395613"/>
                      <a:pt x="480845" y="394199"/>
                      <a:pt x="483130" y="391915"/>
                    </a:cubicBezTo>
                    <a:lnTo>
                      <a:pt x="486829" y="382986"/>
                    </a:lnTo>
                    <a:lnTo>
                      <a:pt x="474201" y="370360"/>
                    </a:lnTo>
                    <a:lnTo>
                      <a:pt x="91242" y="370359"/>
                    </a:lnTo>
                    <a:cubicBezTo>
                      <a:pt x="87756" y="370359"/>
                      <a:pt x="84600" y="371771"/>
                      <a:pt x="82313" y="374057"/>
                    </a:cubicBezTo>
                    <a:close/>
                    <a:moveTo>
                      <a:pt x="82314" y="320622"/>
                    </a:moveTo>
                    <a:cubicBezTo>
                      <a:pt x="80029" y="322907"/>
                      <a:pt x="78616" y="326063"/>
                      <a:pt x="78615" y="329550"/>
                    </a:cubicBezTo>
                    <a:lnTo>
                      <a:pt x="78615" y="329551"/>
                    </a:lnTo>
                    <a:cubicBezTo>
                      <a:pt x="78614" y="336525"/>
                      <a:pt x="84268" y="342177"/>
                      <a:pt x="91242" y="342177"/>
                    </a:cubicBezTo>
                    <a:lnTo>
                      <a:pt x="474201" y="342178"/>
                    </a:lnTo>
                    <a:cubicBezTo>
                      <a:pt x="477688" y="342178"/>
                      <a:pt x="480844" y="340765"/>
                      <a:pt x="483130" y="338479"/>
                    </a:cubicBezTo>
                    <a:lnTo>
                      <a:pt x="486829" y="329551"/>
                    </a:lnTo>
                    <a:lnTo>
                      <a:pt x="474201" y="316925"/>
                    </a:lnTo>
                    <a:lnTo>
                      <a:pt x="91243" y="316924"/>
                    </a:lnTo>
                    <a:cubicBezTo>
                      <a:pt x="87756" y="316923"/>
                      <a:pt x="84599" y="318337"/>
                      <a:pt x="82314" y="320622"/>
                    </a:cubicBezTo>
                    <a:close/>
                    <a:moveTo>
                      <a:pt x="82314" y="267186"/>
                    </a:moveTo>
                    <a:cubicBezTo>
                      <a:pt x="80029" y="269471"/>
                      <a:pt x="78616" y="272628"/>
                      <a:pt x="78616" y="276115"/>
                    </a:cubicBezTo>
                    <a:lnTo>
                      <a:pt x="78615" y="276115"/>
                    </a:lnTo>
                    <a:cubicBezTo>
                      <a:pt x="78615" y="283088"/>
                      <a:pt x="84268" y="288742"/>
                      <a:pt x="91242" y="288742"/>
                    </a:cubicBezTo>
                    <a:lnTo>
                      <a:pt x="474201" y="288742"/>
                    </a:lnTo>
                    <a:cubicBezTo>
                      <a:pt x="477689" y="288742"/>
                      <a:pt x="480845" y="287328"/>
                      <a:pt x="483130" y="285044"/>
                    </a:cubicBezTo>
                    <a:lnTo>
                      <a:pt x="486828" y="276116"/>
                    </a:lnTo>
                    <a:lnTo>
                      <a:pt x="474201" y="263489"/>
                    </a:lnTo>
                    <a:lnTo>
                      <a:pt x="91243" y="263488"/>
                    </a:lnTo>
                    <a:cubicBezTo>
                      <a:pt x="87756" y="263488"/>
                      <a:pt x="84599" y="264901"/>
                      <a:pt x="82314" y="267186"/>
                    </a:cubicBezTo>
                    <a:close/>
                    <a:moveTo>
                      <a:pt x="5628" y="181100"/>
                    </a:moveTo>
                    <a:cubicBezTo>
                      <a:pt x="9105" y="177623"/>
                      <a:pt x="13909" y="175472"/>
                      <a:pt x="19215" y="175472"/>
                    </a:cubicBezTo>
                    <a:lnTo>
                      <a:pt x="150865" y="175472"/>
                    </a:lnTo>
                    <a:lnTo>
                      <a:pt x="182560" y="175472"/>
                    </a:lnTo>
                    <a:lnTo>
                      <a:pt x="182560" y="175472"/>
                    </a:lnTo>
                    <a:lnTo>
                      <a:pt x="382886" y="175472"/>
                    </a:lnTo>
                    <a:lnTo>
                      <a:pt x="382887" y="37057"/>
                    </a:lnTo>
                    <a:cubicBezTo>
                      <a:pt x="382886" y="16592"/>
                      <a:pt x="399478" y="1"/>
                      <a:pt x="419942" y="1"/>
                    </a:cubicBezTo>
                    <a:cubicBezTo>
                      <a:pt x="440407" y="1"/>
                      <a:pt x="456999" y="16592"/>
                      <a:pt x="456998" y="37057"/>
                    </a:cubicBezTo>
                    <a:lnTo>
                      <a:pt x="456998" y="175473"/>
                    </a:lnTo>
                    <a:lnTo>
                      <a:pt x="546230" y="175472"/>
                    </a:lnTo>
                    <a:cubicBezTo>
                      <a:pt x="556843" y="175472"/>
                      <a:pt x="565445" y="184074"/>
                      <a:pt x="565445" y="194686"/>
                    </a:cubicBezTo>
                    <a:cubicBezTo>
                      <a:pt x="565445" y="205298"/>
                      <a:pt x="556842" y="213901"/>
                      <a:pt x="546231" y="213900"/>
                    </a:cubicBezTo>
                    <a:lnTo>
                      <a:pt x="525277" y="213900"/>
                    </a:lnTo>
                    <a:lnTo>
                      <a:pt x="508900" y="524387"/>
                    </a:lnTo>
                    <a:cubicBezTo>
                      <a:pt x="504508" y="609787"/>
                      <a:pt x="447140" y="676133"/>
                      <a:pt x="378244" y="676133"/>
                    </a:cubicBezTo>
                    <a:lnTo>
                      <a:pt x="184456" y="676133"/>
                    </a:lnTo>
                    <a:cubicBezTo>
                      <a:pt x="115559" y="676134"/>
                      <a:pt x="58191" y="609787"/>
                      <a:pt x="53800" y="524387"/>
                    </a:cubicBezTo>
                    <a:lnTo>
                      <a:pt x="37423" y="213900"/>
                    </a:lnTo>
                    <a:lnTo>
                      <a:pt x="19215" y="213900"/>
                    </a:lnTo>
                    <a:cubicBezTo>
                      <a:pt x="8602" y="213901"/>
                      <a:pt x="0" y="205298"/>
                      <a:pt x="0" y="194687"/>
                    </a:cubicBezTo>
                    <a:cubicBezTo>
                      <a:pt x="1" y="189381"/>
                      <a:pt x="2151" y="184577"/>
                      <a:pt x="5628" y="181100"/>
                    </a:cubicBezTo>
                    <a:close/>
                    <a:moveTo>
                      <a:pt x="119301" y="10854"/>
                    </a:moveTo>
                    <a:cubicBezTo>
                      <a:pt x="126007" y="4148"/>
                      <a:pt x="135271" y="0"/>
                      <a:pt x="145504" y="0"/>
                    </a:cubicBezTo>
                    <a:cubicBezTo>
                      <a:pt x="165969" y="0"/>
                      <a:pt x="182560" y="16591"/>
                      <a:pt x="182560" y="37056"/>
                    </a:cubicBezTo>
                    <a:lnTo>
                      <a:pt x="182560" y="175472"/>
                    </a:lnTo>
                    <a:lnTo>
                      <a:pt x="150865" y="175472"/>
                    </a:lnTo>
                    <a:lnTo>
                      <a:pt x="108448" y="175472"/>
                    </a:lnTo>
                    <a:lnTo>
                      <a:pt x="108448" y="37056"/>
                    </a:lnTo>
                    <a:cubicBezTo>
                      <a:pt x="108448" y="26824"/>
                      <a:pt x="112596" y="17559"/>
                      <a:pt x="119301" y="10854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169" name="Group 40">
              <a:extLst>
                <a:ext uri="{FF2B5EF4-FFF2-40B4-BE49-F238E27FC236}">
                  <a16:creationId xmlns:a16="http://schemas.microsoft.com/office/drawing/2014/main" id="{874D3A27-4447-40A6-B6CD-457614364C76}"/>
                </a:ext>
              </a:extLst>
            </p:cNvPr>
            <p:cNvGrpSpPr/>
            <p:nvPr/>
          </p:nvGrpSpPr>
          <p:grpSpPr>
            <a:xfrm flipH="1">
              <a:off x="2411464" y="2062115"/>
              <a:ext cx="2062666" cy="793957"/>
              <a:chOff x="6827378" y="2457115"/>
              <a:chExt cx="1161309" cy="447009"/>
            </a:xfrm>
          </p:grpSpPr>
          <p:sp>
            <p:nvSpPr>
              <p:cNvPr id="1173" name="Freeform: Shape 41">
                <a:extLst>
                  <a:ext uri="{FF2B5EF4-FFF2-40B4-BE49-F238E27FC236}">
                    <a16:creationId xmlns:a16="http://schemas.microsoft.com/office/drawing/2014/main" id="{076D94A7-8295-4AD7-BC30-6CCE42F65DFA}"/>
                  </a:ext>
                </a:extLst>
              </p:cNvPr>
              <p:cNvSpPr/>
              <p:nvPr/>
            </p:nvSpPr>
            <p:spPr>
              <a:xfrm>
                <a:off x="7169694" y="2485483"/>
                <a:ext cx="638175" cy="95250"/>
              </a:xfrm>
              <a:custGeom>
                <a:avLst/>
                <a:gdLst>
                  <a:gd name="connsiteX0" fmla="*/ 3654 w 638175"/>
                  <a:gd name="connsiteY0" fmla="*/ 101461 h 95250"/>
                  <a:gd name="connsiteX1" fmla="*/ 8416 w 638175"/>
                  <a:gd name="connsiteY1" fmla="*/ 81458 h 95250"/>
                  <a:gd name="connsiteX2" fmla="*/ 232254 w 638175"/>
                  <a:gd name="connsiteY2" fmla="*/ 2401 h 95250"/>
                  <a:gd name="connsiteX3" fmla="*/ 625636 w 638175"/>
                  <a:gd name="connsiteY3" fmla="*/ 63361 h 95250"/>
                  <a:gd name="connsiteX4" fmla="*/ 632304 w 638175"/>
                  <a:gd name="connsiteY4" fmla="*/ 101461 h 95250"/>
                  <a:gd name="connsiteX5" fmla="*/ 3654 w 638175"/>
                  <a:gd name="connsiteY5" fmla="*/ 101461 h 952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638175" h="95250">
                    <a:moveTo>
                      <a:pt x="3654" y="101461"/>
                    </a:moveTo>
                    <a:cubicBezTo>
                      <a:pt x="-4919" y="101461"/>
                      <a:pt x="3654" y="85268"/>
                      <a:pt x="8416" y="81458"/>
                    </a:cubicBezTo>
                    <a:cubicBezTo>
                      <a:pt x="55089" y="49073"/>
                      <a:pt x="119859" y="2401"/>
                      <a:pt x="232254" y="2401"/>
                    </a:cubicBezTo>
                    <a:cubicBezTo>
                      <a:pt x="232254" y="2401"/>
                      <a:pt x="533244" y="-18554"/>
                      <a:pt x="625636" y="63361"/>
                    </a:cubicBezTo>
                    <a:cubicBezTo>
                      <a:pt x="644686" y="80506"/>
                      <a:pt x="643734" y="101461"/>
                      <a:pt x="632304" y="101461"/>
                    </a:cubicBezTo>
                    <a:lnTo>
                      <a:pt x="3654" y="101461"/>
                    </a:lnTo>
                    <a:close/>
                  </a:path>
                </a:pathLst>
              </a:custGeom>
              <a:solidFill>
                <a:srgbClr val="FAFAFA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174" name="Freeform: Shape 42">
                <a:extLst>
                  <a:ext uri="{FF2B5EF4-FFF2-40B4-BE49-F238E27FC236}">
                    <a16:creationId xmlns:a16="http://schemas.microsoft.com/office/drawing/2014/main" id="{CCBBA6DB-3A56-498A-B0AB-E00C551D713F}"/>
                  </a:ext>
                </a:extLst>
              </p:cNvPr>
              <p:cNvSpPr/>
              <p:nvPr/>
            </p:nvSpPr>
            <p:spPr>
              <a:xfrm>
                <a:off x="6827378" y="2457115"/>
                <a:ext cx="1161309" cy="354619"/>
              </a:xfrm>
              <a:custGeom>
                <a:avLst/>
                <a:gdLst>
                  <a:gd name="connsiteX0" fmla="*/ 396451 w 1161309"/>
                  <a:gd name="connsiteY0" fmla="*/ 82756 h 354619"/>
                  <a:gd name="connsiteX1" fmla="*/ 350731 w 1161309"/>
                  <a:gd name="connsiteY1" fmla="*/ 109826 h 354619"/>
                  <a:gd name="connsiteX2" fmla="*/ 345969 w 1161309"/>
                  <a:gd name="connsiteY2" fmla="*/ 129829 h 354619"/>
                  <a:gd name="connsiteX3" fmla="*/ 396451 w 1161309"/>
                  <a:gd name="connsiteY3" fmla="*/ 129829 h 354619"/>
                  <a:gd name="connsiteX4" fmla="*/ 881274 w 1161309"/>
                  <a:gd name="connsiteY4" fmla="*/ 52571 h 354619"/>
                  <a:gd name="connsiteX5" fmla="*/ 881274 w 1161309"/>
                  <a:gd name="connsiteY5" fmla="*/ 129829 h 354619"/>
                  <a:gd name="connsiteX6" fmla="*/ 974619 w 1161309"/>
                  <a:gd name="connsiteY6" fmla="*/ 129829 h 354619"/>
                  <a:gd name="connsiteX7" fmla="*/ 967951 w 1161309"/>
                  <a:gd name="connsiteY7" fmla="*/ 91729 h 354619"/>
                  <a:gd name="connsiteX8" fmla="*/ 918015 w 1161309"/>
                  <a:gd name="connsiteY8" fmla="*/ 62930 h 354619"/>
                  <a:gd name="connsiteX9" fmla="*/ 613622 w 1161309"/>
                  <a:gd name="connsiteY9" fmla="*/ 29109 h 354619"/>
                  <a:gd name="connsiteX10" fmla="*/ 587683 w 1161309"/>
                  <a:gd name="connsiteY10" fmla="*/ 30029 h 354619"/>
                  <a:gd name="connsiteX11" fmla="*/ 574569 w 1161309"/>
                  <a:gd name="connsiteY11" fmla="*/ 30769 h 354619"/>
                  <a:gd name="connsiteX12" fmla="*/ 438005 w 1161309"/>
                  <a:gd name="connsiteY12" fmla="*/ 58153 h 354619"/>
                  <a:gd name="connsiteX13" fmla="*/ 407881 w 1161309"/>
                  <a:gd name="connsiteY13" fmla="*/ 75989 h 354619"/>
                  <a:gd name="connsiteX14" fmla="*/ 407881 w 1161309"/>
                  <a:gd name="connsiteY14" fmla="*/ 129829 h 354619"/>
                  <a:gd name="connsiteX15" fmla="*/ 613622 w 1161309"/>
                  <a:gd name="connsiteY15" fmla="*/ 129829 h 354619"/>
                  <a:gd name="connsiteX16" fmla="*/ 625052 w 1161309"/>
                  <a:gd name="connsiteY16" fmla="*/ 28783 h 354619"/>
                  <a:gd name="connsiteX17" fmla="*/ 625052 w 1161309"/>
                  <a:gd name="connsiteY17" fmla="*/ 129829 h 354619"/>
                  <a:gd name="connsiteX18" fmla="*/ 869844 w 1161309"/>
                  <a:gd name="connsiteY18" fmla="*/ 129829 h 354619"/>
                  <a:gd name="connsiteX19" fmla="*/ 869844 w 1161309"/>
                  <a:gd name="connsiteY19" fmla="*/ 49349 h 354619"/>
                  <a:gd name="connsiteX20" fmla="*/ 851831 w 1161309"/>
                  <a:gd name="connsiteY20" fmla="*/ 44270 h 354619"/>
                  <a:gd name="connsiteX21" fmla="*/ 704731 w 1161309"/>
                  <a:gd name="connsiteY21" fmla="*/ 29106 h 354619"/>
                  <a:gd name="connsiteX22" fmla="*/ 580284 w 1161309"/>
                  <a:gd name="connsiteY22" fmla="*/ 289 h 354619"/>
                  <a:gd name="connsiteX23" fmla="*/ 1024149 w 1161309"/>
                  <a:gd name="connsiteY23" fmla="*/ 92681 h 354619"/>
                  <a:gd name="connsiteX24" fmla="*/ 1045104 w 1161309"/>
                  <a:gd name="connsiteY24" fmla="*/ 100301 h 354619"/>
                  <a:gd name="connsiteX25" fmla="*/ 1113684 w 1161309"/>
                  <a:gd name="connsiteY25" fmla="*/ 100301 h 354619"/>
                  <a:gd name="connsiteX26" fmla="*/ 1128924 w 1161309"/>
                  <a:gd name="connsiteY26" fmla="*/ 115541 h 354619"/>
                  <a:gd name="connsiteX27" fmla="*/ 1128924 w 1161309"/>
                  <a:gd name="connsiteY27" fmla="*/ 211744 h 354619"/>
                  <a:gd name="connsiteX28" fmla="*/ 1161309 w 1161309"/>
                  <a:gd name="connsiteY28" fmla="*/ 240319 h 354619"/>
                  <a:gd name="connsiteX29" fmla="*/ 1161309 w 1161309"/>
                  <a:gd name="connsiteY29" fmla="*/ 322234 h 354619"/>
                  <a:gd name="connsiteX30" fmla="*/ 1084157 w 1161309"/>
                  <a:gd name="connsiteY30" fmla="*/ 354619 h 354619"/>
                  <a:gd name="connsiteX31" fmla="*/ 1036532 w 1161309"/>
                  <a:gd name="connsiteY31" fmla="*/ 354619 h 354619"/>
                  <a:gd name="connsiteX32" fmla="*/ 940329 w 1161309"/>
                  <a:gd name="connsiteY32" fmla="*/ 258416 h 354619"/>
                  <a:gd name="connsiteX33" fmla="*/ 844126 w 1161309"/>
                  <a:gd name="connsiteY33" fmla="*/ 354619 h 354619"/>
                  <a:gd name="connsiteX34" fmla="*/ 312632 w 1161309"/>
                  <a:gd name="connsiteY34" fmla="*/ 354619 h 354619"/>
                  <a:gd name="connsiteX35" fmla="*/ 312632 w 1161309"/>
                  <a:gd name="connsiteY35" fmla="*/ 352714 h 354619"/>
                  <a:gd name="connsiteX36" fmla="*/ 216429 w 1161309"/>
                  <a:gd name="connsiteY36" fmla="*/ 256511 h 354619"/>
                  <a:gd name="connsiteX37" fmla="*/ 120226 w 1161309"/>
                  <a:gd name="connsiteY37" fmla="*/ 352714 h 354619"/>
                  <a:gd name="connsiteX38" fmla="*/ 120226 w 1161309"/>
                  <a:gd name="connsiteY38" fmla="*/ 354619 h 354619"/>
                  <a:gd name="connsiteX39" fmla="*/ 30692 w 1161309"/>
                  <a:gd name="connsiteY39" fmla="*/ 354619 h 354619"/>
                  <a:gd name="connsiteX40" fmla="*/ 212 w 1161309"/>
                  <a:gd name="connsiteY40" fmla="*/ 325091 h 354619"/>
                  <a:gd name="connsiteX41" fmla="*/ 212 w 1161309"/>
                  <a:gd name="connsiteY41" fmla="*/ 241271 h 354619"/>
                  <a:gd name="connsiteX42" fmla="*/ 68792 w 1161309"/>
                  <a:gd name="connsiteY42" fmla="*/ 181264 h 354619"/>
                  <a:gd name="connsiteX43" fmla="*/ 270722 w 1161309"/>
                  <a:gd name="connsiteY43" fmla="*/ 134591 h 354619"/>
                  <a:gd name="connsiteX44" fmla="*/ 313584 w 1161309"/>
                  <a:gd name="connsiteY44" fmla="*/ 106969 h 354619"/>
                  <a:gd name="connsiteX45" fmla="*/ 580284 w 1161309"/>
                  <a:gd name="connsiteY45" fmla="*/ 289 h 35461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</a:cxnLst>
                <a:rect l="l" t="t" r="r" b="b"/>
                <a:pathLst>
                  <a:path w="1161309" h="354619">
                    <a:moveTo>
                      <a:pt x="396451" y="82756"/>
                    </a:moveTo>
                    <a:lnTo>
                      <a:pt x="350731" y="109826"/>
                    </a:lnTo>
                    <a:cubicBezTo>
                      <a:pt x="345969" y="113636"/>
                      <a:pt x="337396" y="129829"/>
                      <a:pt x="345969" y="129829"/>
                    </a:cubicBezTo>
                    <a:lnTo>
                      <a:pt x="396451" y="129829"/>
                    </a:lnTo>
                    <a:close/>
                    <a:moveTo>
                      <a:pt x="881274" y="52571"/>
                    </a:moveTo>
                    <a:lnTo>
                      <a:pt x="881274" y="129829"/>
                    </a:lnTo>
                    <a:lnTo>
                      <a:pt x="974619" y="129829"/>
                    </a:lnTo>
                    <a:cubicBezTo>
                      <a:pt x="986049" y="129829"/>
                      <a:pt x="987001" y="108874"/>
                      <a:pt x="967951" y="91729"/>
                    </a:cubicBezTo>
                    <a:cubicBezTo>
                      <a:pt x="954959" y="80210"/>
                      <a:pt x="937841" y="70725"/>
                      <a:pt x="918015" y="62930"/>
                    </a:cubicBezTo>
                    <a:close/>
                    <a:moveTo>
                      <a:pt x="613622" y="29109"/>
                    </a:moveTo>
                    <a:lnTo>
                      <a:pt x="587683" y="30029"/>
                    </a:lnTo>
                    <a:cubicBezTo>
                      <a:pt x="579272" y="30442"/>
                      <a:pt x="574569" y="30769"/>
                      <a:pt x="574569" y="30769"/>
                    </a:cubicBezTo>
                    <a:cubicBezTo>
                      <a:pt x="518372" y="30769"/>
                      <a:pt x="474081" y="42437"/>
                      <a:pt x="438005" y="58153"/>
                    </a:cubicBezTo>
                    <a:lnTo>
                      <a:pt x="407881" y="75989"/>
                    </a:lnTo>
                    <a:lnTo>
                      <a:pt x="407881" y="129829"/>
                    </a:lnTo>
                    <a:lnTo>
                      <a:pt x="613622" y="129829"/>
                    </a:lnTo>
                    <a:close/>
                    <a:moveTo>
                      <a:pt x="625052" y="28783"/>
                    </a:moveTo>
                    <a:lnTo>
                      <a:pt x="625052" y="129829"/>
                    </a:lnTo>
                    <a:lnTo>
                      <a:pt x="869844" y="129829"/>
                    </a:lnTo>
                    <a:lnTo>
                      <a:pt x="869844" y="49349"/>
                    </a:lnTo>
                    <a:lnTo>
                      <a:pt x="851831" y="44270"/>
                    </a:lnTo>
                    <a:cubicBezTo>
                      <a:pt x="804182" y="34751"/>
                      <a:pt x="751370" y="30615"/>
                      <a:pt x="704731" y="29106"/>
                    </a:cubicBezTo>
                    <a:close/>
                    <a:moveTo>
                      <a:pt x="580284" y="289"/>
                    </a:moveTo>
                    <a:cubicBezTo>
                      <a:pt x="766974" y="-664"/>
                      <a:pt x="913659" y="-4474"/>
                      <a:pt x="1024149" y="92681"/>
                    </a:cubicBezTo>
                    <a:cubicBezTo>
                      <a:pt x="1029864" y="97444"/>
                      <a:pt x="1037484" y="100301"/>
                      <a:pt x="1045104" y="100301"/>
                    </a:cubicBezTo>
                    <a:lnTo>
                      <a:pt x="1113684" y="100301"/>
                    </a:lnTo>
                    <a:cubicBezTo>
                      <a:pt x="1122257" y="100301"/>
                      <a:pt x="1128924" y="106969"/>
                      <a:pt x="1128924" y="115541"/>
                    </a:cubicBezTo>
                    <a:lnTo>
                      <a:pt x="1128924" y="211744"/>
                    </a:lnTo>
                    <a:cubicBezTo>
                      <a:pt x="1146069" y="211744"/>
                      <a:pt x="1160357" y="225079"/>
                      <a:pt x="1161309" y="240319"/>
                    </a:cubicBezTo>
                    <a:lnTo>
                      <a:pt x="1161309" y="322234"/>
                    </a:lnTo>
                    <a:lnTo>
                      <a:pt x="1084157" y="354619"/>
                    </a:lnTo>
                    <a:lnTo>
                      <a:pt x="1036532" y="354619"/>
                    </a:lnTo>
                    <a:cubicBezTo>
                      <a:pt x="1036532" y="301279"/>
                      <a:pt x="993669" y="258416"/>
                      <a:pt x="940329" y="258416"/>
                    </a:cubicBezTo>
                    <a:cubicBezTo>
                      <a:pt x="886989" y="258416"/>
                      <a:pt x="844126" y="301279"/>
                      <a:pt x="844126" y="354619"/>
                    </a:cubicBezTo>
                    <a:lnTo>
                      <a:pt x="312632" y="354619"/>
                    </a:lnTo>
                    <a:cubicBezTo>
                      <a:pt x="312632" y="354619"/>
                      <a:pt x="312632" y="353666"/>
                      <a:pt x="312632" y="352714"/>
                    </a:cubicBezTo>
                    <a:cubicBezTo>
                      <a:pt x="312632" y="299374"/>
                      <a:pt x="269769" y="256511"/>
                      <a:pt x="216429" y="256511"/>
                    </a:cubicBezTo>
                    <a:cubicBezTo>
                      <a:pt x="163089" y="256511"/>
                      <a:pt x="120226" y="299374"/>
                      <a:pt x="120226" y="352714"/>
                    </a:cubicBezTo>
                    <a:cubicBezTo>
                      <a:pt x="120226" y="352714"/>
                      <a:pt x="120226" y="353666"/>
                      <a:pt x="120226" y="354619"/>
                    </a:cubicBezTo>
                    <a:lnTo>
                      <a:pt x="30692" y="354619"/>
                    </a:lnTo>
                    <a:cubicBezTo>
                      <a:pt x="14499" y="354619"/>
                      <a:pt x="212" y="341284"/>
                      <a:pt x="212" y="325091"/>
                    </a:cubicBezTo>
                    <a:lnTo>
                      <a:pt x="212" y="241271"/>
                    </a:lnTo>
                    <a:cubicBezTo>
                      <a:pt x="212" y="241271"/>
                      <a:pt x="-7408" y="201266"/>
                      <a:pt x="68792" y="181264"/>
                    </a:cubicBezTo>
                    <a:cubicBezTo>
                      <a:pt x="124037" y="166976"/>
                      <a:pt x="216429" y="148879"/>
                      <a:pt x="270722" y="134591"/>
                    </a:cubicBezTo>
                    <a:cubicBezTo>
                      <a:pt x="293582" y="128876"/>
                      <a:pt x="301201" y="117446"/>
                      <a:pt x="313584" y="106969"/>
                    </a:cubicBezTo>
                    <a:cubicBezTo>
                      <a:pt x="349779" y="75536"/>
                      <a:pt x="457412" y="1241"/>
                      <a:pt x="580284" y="289"/>
                    </a:cubicBezTo>
                    <a:close/>
                  </a:path>
                </a:pathLst>
              </a:custGeom>
              <a:solidFill>
                <a:schemeClr val="accent2"/>
              </a:solidFill>
              <a:ln w="9525" cap="flat">
                <a:noFill/>
                <a:prstDash val="solid"/>
                <a:miter/>
              </a:ln>
            </p:spPr>
            <p:txBody>
              <a:bodyPr wrap="square" rtlCol="0" anchor="ctr"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1175" name="Freeform: Shape 43">
                <a:extLst>
                  <a:ext uri="{FF2B5EF4-FFF2-40B4-BE49-F238E27FC236}">
                    <a16:creationId xmlns:a16="http://schemas.microsoft.com/office/drawing/2014/main" id="{A1D0F77E-96AF-473E-8126-38E6516FDD87}"/>
                  </a:ext>
                </a:extLst>
              </p:cNvPr>
              <p:cNvSpPr/>
              <p:nvPr/>
            </p:nvSpPr>
            <p:spPr>
              <a:xfrm>
                <a:off x="6951414" y="2719341"/>
                <a:ext cx="182880" cy="181927"/>
              </a:xfrm>
              <a:custGeom>
                <a:avLst/>
                <a:gdLst>
                  <a:gd name="connsiteX0" fmla="*/ 92393 w 182880"/>
                  <a:gd name="connsiteY0" fmla="*/ 76200 h 181927"/>
                  <a:gd name="connsiteX1" fmla="*/ 108586 w 182880"/>
                  <a:gd name="connsiteY1" fmla="*/ 92392 h 181927"/>
                  <a:gd name="connsiteX2" fmla="*/ 92393 w 182880"/>
                  <a:gd name="connsiteY2" fmla="*/ 108585 h 181927"/>
                  <a:gd name="connsiteX3" fmla="*/ 76201 w 182880"/>
                  <a:gd name="connsiteY3" fmla="*/ 92392 h 181927"/>
                  <a:gd name="connsiteX4" fmla="*/ 92393 w 182880"/>
                  <a:gd name="connsiteY4" fmla="*/ 76200 h 181927"/>
                  <a:gd name="connsiteX5" fmla="*/ 90538 w 182880"/>
                  <a:gd name="connsiteY5" fmla="*/ 46724 h 181927"/>
                  <a:gd name="connsiteX6" fmla="*/ 59557 w 182880"/>
                  <a:gd name="connsiteY6" fmla="*/ 59557 h 181927"/>
                  <a:gd name="connsiteX7" fmla="*/ 59556 w 182880"/>
                  <a:gd name="connsiteY7" fmla="*/ 121520 h 181927"/>
                  <a:gd name="connsiteX8" fmla="*/ 121520 w 182880"/>
                  <a:gd name="connsiteY8" fmla="*/ 121520 h 181927"/>
                  <a:gd name="connsiteX9" fmla="*/ 121520 w 182880"/>
                  <a:gd name="connsiteY9" fmla="*/ 59557 h 181927"/>
                  <a:gd name="connsiteX10" fmla="*/ 90538 w 182880"/>
                  <a:gd name="connsiteY10" fmla="*/ 46724 h 181927"/>
                  <a:gd name="connsiteX11" fmla="*/ 91440 w 182880"/>
                  <a:gd name="connsiteY11" fmla="*/ 0 h 181927"/>
                  <a:gd name="connsiteX12" fmla="*/ 182880 w 182880"/>
                  <a:gd name="connsiteY12" fmla="*/ 91440 h 181927"/>
                  <a:gd name="connsiteX13" fmla="*/ 182880 w 182880"/>
                  <a:gd name="connsiteY13" fmla="*/ 93345 h 181927"/>
                  <a:gd name="connsiteX14" fmla="*/ 91440 w 182880"/>
                  <a:gd name="connsiteY14" fmla="*/ 181927 h 181927"/>
                  <a:gd name="connsiteX15" fmla="*/ 0 w 182880"/>
                  <a:gd name="connsiteY15" fmla="*/ 93345 h 181927"/>
                  <a:gd name="connsiteX16" fmla="*/ 0 w 182880"/>
                  <a:gd name="connsiteY16" fmla="*/ 91440 h 181927"/>
                  <a:gd name="connsiteX17" fmla="*/ 91440 w 182880"/>
                  <a:gd name="connsiteY17" fmla="*/ 0 h 18192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</a:cxnLst>
                <a:rect l="l" t="t" r="r" b="b"/>
                <a:pathLst>
                  <a:path w="182880" h="181927">
                    <a:moveTo>
                      <a:pt x="92393" y="76200"/>
                    </a:moveTo>
                    <a:cubicBezTo>
                      <a:pt x="101336" y="76200"/>
                      <a:pt x="108586" y="83450"/>
                      <a:pt x="108586" y="92392"/>
                    </a:cubicBezTo>
                    <a:cubicBezTo>
                      <a:pt x="108586" y="101335"/>
                      <a:pt x="101336" y="108585"/>
                      <a:pt x="92393" y="108585"/>
                    </a:cubicBezTo>
                    <a:cubicBezTo>
                      <a:pt x="83451" y="108585"/>
                      <a:pt x="76201" y="101335"/>
                      <a:pt x="76201" y="92392"/>
                    </a:cubicBezTo>
                    <a:cubicBezTo>
                      <a:pt x="76201" y="83450"/>
                      <a:pt x="83450" y="76200"/>
                      <a:pt x="92393" y="76200"/>
                    </a:cubicBezTo>
                    <a:close/>
                    <a:moveTo>
                      <a:pt x="90538" y="46724"/>
                    </a:moveTo>
                    <a:cubicBezTo>
                      <a:pt x="79325" y="46724"/>
                      <a:pt x="68112" y="51002"/>
                      <a:pt x="59557" y="59557"/>
                    </a:cubicBezTo>
                    <a:cubicBezTo>
                      <a:pt x="42446" y="76667"/>
                      <a:pt x="42446" y="104409"/>
                      <a:pt x="59556" y="121520"/>
                    </a:cubicBezTo>
                    <a:cubicBezTo>
                      <a:pt x="76667" y="138631"/>
                      <a:pt x="104409" y="138630"/>
                      <a:pt x="121520" y="121520"/>
                    </a:cubicBezTo>
                    <a:cubicBezTo>
                      <a:pt x="138630" y="104409"/>
                      <a:pt x="138630" y="76667"/>
                      <a:pt x="121520" y="59557"/>
                    </a:cubicBezTo>
                    <a:cubicBezTo>
                      <a:pt x="112965" y="51002"/>
                      <a:pt x="101752" y="46724"/>
                      <a:pt x="90538" y="46724"/>
                    </a:cubicBezTo>
                    <a:close/>
                    <a:moveTo>
                      <a:pt x="91440" y="0"/>
                    </a:moveTo>
                    <a:cubicBezTo>
                      <a:pt x="140970" y="0"/>
                      <a:pt x="181927" y="40957"/>
                      <a:pt x="182880" y="91440"/>
                    </a:cubicBezTo>
                    <a:cubicBezTo>
                      <a:pt x="182880" y="91440"/>
                      <a:pt x="182880" y="92392"/>
                      <a:pt x="182880" y="93345"/>
                    </a:cubicBezTo>
                    <a:cubicBezTo>
                      <a:pt x="180975" y="141922"/>
                      <a:pt x="140970" y="181927"/>
                      <a:pt x="91440" y="181927"/>
                    </a:cubicBezTo>
                    <a:cubicBezTo>
                      <a:pt x="41910" y="181927"/>
                      <a:pt x="952" y="142875"/>
                      <a:pt x="0" y="93345"/>
                    </a:cubicBezTo>
                    <a:cubicBezTo>
                      <a:pt x="0" y="93345"/>
                      <a:pt x="0" y="92392"/>
                      <a:pt x="0" y="91440"/>
                    </a:cubicBezTo>
                    <a:cubicBezTo>
                      <a:pt x="0" y="40957"/>
                      <a:pt x="40957" y="0"/>
                      <a:pt x="91440" y="0"/>
                    </a:cubicBezTo>
                    <a:close/>
                  </a:path>
                </a:pathLst>
              </a:custGeom>
              <a:solidFill>
                <a:srgbClr val="37474F"/>
              </a:solidFill>
              <a:ln w="9525" cap="flat">
                <a:noFill/>
                <a:prstDash val="solid"/>
                <a:miter/>
              </a:ln>
            </p:spPr>
            <p:txBody>
              <a:bodyPr wrap="square" rtlCol="0" anchor="ctr"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1176" name="Freeform: Shape 44">
                <a:extLst>
                  <a:ext uri="{FF2B5EF4-FFF2-40B4-BE49-F238E27FC236}">
                    <a16:creationId xmlns:a16="http://schemas.microsoft.com/office/drawing/2014/main" id="{674D05AD-5AA0-480F-93D9-730F06FF6FFE}"/>
                  </a:ext>
                </a:extLst>
              </p:cNvPr>
              <p:cNvSpPr/>
              <p:nvPr/>
            </p:nvSpPr>
            <p:spPr>
              <a:xfrm>
                <a:off x="7674361" y="2721244"/>
                <a:ext cx="182880" cy="182880"/>
              </a:xfrm>
              <a:custGeom>
                <a:avLst/>
                <a:gdLst>
                  <a:gd name="connsiteX0" fmla="*/ 92393 w 182880"/>
                  <a:gd name="connsiteY0" fmla="*/ 76201 h 182880"/>
                  <a:gd name="connsiteX1" fmla="*/ 108586 w 182880"/>
                  <a:gd name="connsiteY1" fmla="*/ 92393 h 182880"/>
                  <a:gd name="connsiteX2" fmla="*/ 92393 w 182880"/>
                  <a:gd name="connsiteY2" fmla="*/ 108586 h 182880"/>
                  <a:gd name="connsiteX3" fmla="*/ 76201 w 182880"/>
                  <a:gd name="connsiteY3" fmla="*/ 92393 h 182880"/>
                  <a:gd name="connsiteX4" fmla="*/ 92393 w 182880"/>
                  <a:gd name="connsiteY4" fmla="*/ 76201 h 182880"/>
                  <a:gd name="connsiteX5" fmla="*/ 90538 w 182880"/>
                  <a:gd name="connsiteY5" fmla="*/ 46724 h 182880"/>
                  <a:gd name="connsiteX6" fmla="*/ 59556 w 182880"/>
                  <a:gd name="connsiteY6" fmla="*/ 59557 h 182880"/>
                  <a:gd name="connsiteX7" fmla="*/ 59556 w 182880"/>
                  <a:gd name="connsiteY7" fmla="*/ 121520 h 182880"/>
                  <a:gd name="connsiteX8" fmla="*/ 121520 w 182880"/>
                  <a:gd name="connsiteY8" fmla="*/ 121520 h 182880"/>
                  <a:gd name="connsiteX9" fmla="*/ 121520 w 182880"/>
                  <a:gd name="connsiteY9" fmla="*/ 59557 h 182880"/>
                  <a:gd name="connsiteX10" fmla="*/ 90538 w 182880"/>
                  <a:gd name="connsiteY10" fmla="*/ 46724 h 182880"/>
                  <a:gd name="connsiteX11" fmla="*/ 91440 w 182880"/>
                  <a:gd name="connsiteY11" fmla="*/ 0 h 182880"/>
                  <a:gd name="connsiteX12" fmla="*/ 182880 w 182880"/>
                  <a:gd name="connsiteY12" fmla="*/ 91440 h 182880"/>
                  <a:gd name="connsiteX13" fmla="*/ 91440 w 182880"/>
                  <a:gd name="connsiteY13" fmla="*/ 182880 h 182880"/>
                  <a:gd name="connsiteX14" fmla="*/ 0 w 182880"/>
                  <a:gd name="connsiteY14" fmla="*/ 91440 h 182880"/>
                  <a:gd name="connsiteX15" fmla="*/ 91440 w 182880"/>
                  <a:gd name="connsiteY15" fmla="*/ 0 h 18288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</a:cxnLst>
                <a:rect l="l" t="t" r="r" b="b"/>
                <a:pathLst>
                  <a:path w="182880" h="182880">
                    <a:moveTo>
                      <a:pt x="92393" y="76201"/>
                    </a:moveTo>
                    <a:cubicBezTo>
                      <a:pt x="101336" y="76201"/>
                      <a:pt x="108586" y="83451"/>
                      <a:pt x="108586" y="92393"/>
                    </a:cubicBezTo>
                    <a:cubicBezTo>
                      <a:pt x="108586" y="101336"/>
                      <a:pt x="101336" y="108586"/>
                      <a:pt x="92393" y="108586"/>
                    </a:cubicBezTo>
                    <a:cubicBezTo>
                      <a:pt x="83451" y="108586"/>
                      <a:pt x="76201" y="101336"/>
                      <a:pt x="76201" y="92393"/>
                    </a:cubicBezTo>
                    <a:cubicBezTo>
                      <a:pt x="76201" y="83451"/>
                      <a:pt x="83450" y="76201"/>
                      <a:pt x="92393" y="76201"/>
                    </a:cubicBezTo>
                    <a:close/>
                    <a:moveTo>
                      <a:pt x="90538" y="46724"/>
                    </a:moveTo>
                    <a:cubicBezTo>
                      <a:pt x="79325" y="46724"/>
                      <a:pt x="68112" y="51002"/>
                      <a:pt x="59556" y="59557"/>
                    </a:cubicBezTo>
                    <a:cubicBezTo>
                      <a:pt x="42446" y="76668"/>
                      <a:pt x="42446" y="104409"/>
                      <a:pt x="59556" y="121520"/>
                    </a:cubicBezTo>
                    <a:cubicBezTo>
                      <a:pt x="76667" y="138631"/>
                      <a:pt x="104409" y="138630"/>
                      <a:pt x="121520" y="121520"/>
                    </a:cubicBezTo>
                    <a:cubicBezTo>
                      <a:pt x="138630" y="104409"/>
                      <a:pt x="138630" y="76667"/>
                      <a:pt x="121520" y="59557"/>
                    </a:cubicBezTo>
                    <a:cubicBezTo>
                      <a:pt x="112965" y="51002"/>
                      <a:pt x="101752" y="46724"/>
                      <a:pt x="90538" y="46724"/>
                    </a:cubicBezTo>
                    <a:close/>
                    <a:moveTo>
                      <a:pt x="91440" y="0"/>
                    </a:moveTo>
                    <a:cubicBezTo>
                      <a:pt x="141941" y="0"/>
                      <a:pt x="182880" y="40939"/>
                      <a:pt x="182880" y="91440"/>
                    </a:cubicBezTo>
                    <a:cubicBezTo>
                      <a:pt x="182880" y="141941"/>
                      <a:pt x="141941" y="182880"/>
                      <a:pt x="91440" y="182880"/>
                    </a:cubicBezTo>
                    <a:cubicBezTo>
                      <a:pt x="40939" y="182880"/>
                      <a:pt x="0" y="141941"/>
                      <a:pt x="0" y="91440"/>
                    </a:cubicBezTo>
                    <a:cubicBezTo>
                      <a:pt x="0" y="40939"/>
                      <a:pt x="40939" y="0"/>
                      <a:pt x="91440" y="0"/>
                    </a:cubicBezTo>
                    <a:close/>
                  </a:path>
                </a:pathLst>
              </a:custGeom>
              <a:solidFill>
                <a:srgbClr val="37474F"/>
              </a:solidFill>
              <a:ln w="9525" cap="flat">
                <a:noFill/>
                <a:prstDash val="solid"/>
                <a:miter/>
              </a:ln>
            </p:spPr>
            <p:txBody>
              <a:bodyPr wrap="square" rtlCol="0" anchor="ctr"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1177" name="Freeform: Shape 45">
                <a:extLst>
                  <a:ext uri="{FF2B5EF4-FFF2-40B4-BE49-F238E27FC236}">
                    <a16:creationId xmlns:a16="http://schemas.microsoft.com/office/drawing/2014/main" id="{110DAE69-0DAB-4A45-97B2-83DE35FE1ADA}"/>
                  </a:ext>
                </a:extLst>
              </p:cNvPr>
              <p:cNvSpPr/>
              <p:nvPr/>
            </p:nvSpPr>
            <p:spPr>
              <a:xfrm>
                <a:off x="6836162" y="2597197"/>
                <a:ext cx="1108710" cy="160242"/>
              </a:xfrm>
              <a:custGeom>
                <a:avLst/>
                <a:gdLst>
                  <a:gd name="connsiteX0" fmla="*/ 0 w 1108710"/>
                  <a:gd name="connsiteY0" fmla="*/ 88804 h 160242"/>
                  <a:gd name="connsiteX1" fmla="*/ 76200 w 1108710"/>
                  <a:gd name="connsiteY1" fmla="*/ 88804 h 160242"/>
                  <a:gd name="connsiteX2" fmla="*/ 81915 w 1108710"/>
                  <a:gd name="connsiteY2" fmla="*/ 108807 h 160242"/>
                  <a:gd name="connsiteX3" fmla="*/ 67628 w 1108710"/>
                  <a:gd name="connsiteY3" fmla="*/ 128809 h 160242"/>
                  <a:gd name="connsiteX4" fmla="*/ 61913 w 1108710"/>
                  <a:gd name="connsiteY4" fmla="*/ 132619 h 160242"/>
                  <a:gd name="connsiteX5" fmla="*/ 11430 w 1108710"/>
                  <a:gd name="connsiteY5" fmla="*/ 132619 h 160242"/>
                  <a:gd name="connsiteX6" fmla="*/ 0 w 1108710"/>
                  <a:gd name="connsiteY6" fmla="*/ 121189 h 160242"/>
                  <a:gd name="connsiteX7" fmla="*/ 0 w 1108710"/>
                  <a:gd name="connsiteY7" fmla="*/ 88804 h 160242"/>
                  <a:gd name="connsiteX8" fmla="*/ 610553 w 1108710"/>
                  <a:gd name="connsiteY8" fmla="*/ 32607 h 160242"/>
                  <a:gd name="connsiteX9" fmla="*/ 616268 w 1108710"/>
                  <a:gd name="connsiteY9" fmla="*/ 34512 h 160242"/>
                  <a:gd name="connsiteX10" fmla="*/ 616268 w 1108710"/>
                  <a:gd name="connsiteY10" fmla="*/ 158337 h 160242"/>
                  <a:gd name="connsiteX11" fmla="*/ 610553 w 1108710"/>
                  <a:gd name="connsiteY11" fmla="*/ 160242 h 160242"/>
                  <a:gd name="connsiteX12" fmla="*/ 604838 w 1108710"/>
                  <a:gd name="connsiteY12" fmla="*/ 158337 h 160242"/>
                  <a:gd name="connsiteX13" fmla="*/ 604838 w 1108710"/>
                  <a:gd name="connsiteY13" fmla="*/ 34512 h 160242"/>
                  <a:gd name="connsiteX14" fmla="*/ 610553 w 1108710"/>
                  <a:gd name="connsiteY14" fmla="*/ 32607 h 160242"/>
                  <a:gd name="connsiteX15" fmla="*/ 1099542 w 1108710"/>
                  <a:gd name="connsiteY15" fmla="*/ 341 h 160242"/>
                  <a:gd name="connsiteX16" fmla="*/ 1108710 w 1108710"/>
                  <a:gd name="connsiteY16" fmla="*/ 10699 h 160242"/>
                  <a:gd name="connsiteX17" fmla="*/ 1108710 w 1108710"/>
                  <a:gd name="connsiteY17" fmla="*/ 50704 h 160242"/>
                  <a:gd name="connsiteX18" fmla="*/ 1090612 w 1108710"/>
                  <a:gd name="connsiteY18" fmla="*/ 71659 h 160242"/>
                  <a:gd name="connsiteX19" fmla="*/ 1066800 w 1108710"/>
                  <a:gd name="connsiteY19" fmla="*/ 71659 h 160242"/>
                  <a:gd name="connsiteX20" fmla="*/ 1053465 w 1108710"/>
                  <a:gd name="connsiteY20" fmla="*/ 52609 h 160242"/>
                  <a:gd name="connsiteX21" fmla="*/ 1083945 w 1108710"/>
                  <a:gd name="connsiteY21" fmla="*/ 4984 h 160242"/>
                  <a:gd name="connsiteX22" fmla="*/ 1099542 w 1108710"/>
                  <a:gd name="connsiteY22" fmla="*/ 341 h 1602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</a:cxnLst>
                <a:rect l="l" t="t" r="r" b="b"/>
                <a:pathLst>
                  <a:path w="1108710" h="160242">
                    <a:moveTo>
                      <a:pt x="0" y="88804"/>
                    </a:moveTo>
                    <a:cubicBezTo>
                      <a:pt x="1905" y="88804"/>
                      <a:pt x="76200" y="88804"/>
                      <a:pt x="76200" y="88804"/>
                    </a:cubicBezTo>
                    <a:cubicBezTo>
                      <a:pt x="83820" y="88804"/>
                      <a:pt x="86678" y="101187"/>
                      <a:pt x="81915" y="108807"/>
                    </a:cubicBezTo>
                    <a:lnTo>
                      <a:pt x="67628" y="128809"/>
                    </a:lnTo>
                    <a:cubicBezTo>
                      <a:pt x="65722" y="131667"/>
                      <a:pt x="63817" y="132619"/>
                      <a:pt x="61913" y="132619"/>
                    </a:cubicBezTo>
                    <a:lnTo>
                      <a:pt x="11430" y="132619"/>
                    </a:lnTo>
                    <a:cubicBezTo>
                      <a:pt x="4763" y="132619"/>
                      <a:pt x="0" y="127857"/>
                      <a:pt x="0" y="121189"/>
                    </a:cubicBezTo>
                    <a:cubicBezTo>
                      <a:pt x="0" y="108807"/>
                      <a:pt x="0" y="95472"/>
                      <a:pt x="0" y="88804"/>
                    </a:cubicBezTo>
                    <a:close/>
                    <a:moveTo>
                      <a:pt x="610553" y="32607"/>
                    </a:moveTo>
                    <a:cubicBezTo>
                      <a:pt x="613410" y="32607"/>
                      <a:pt x="616268" y="33560"/>
                      <a:pt x="616268" y="34512"/>
                    </a:cubicBezTo>
                    <a:lnTo>
                      <a:pt x="616268" y="158337"/>
                    </a:lnTo>
                    <a:cubicBezTo>
                      <a:pt x="615316" y="159289"/>
                      <a:pt x="613410" y="160242"/>
                      <a:pt x="610553" y="160242"/>
                    </a:cubicBezTo>
                    <a:cubicBezTo>
                      <a:pt x="607695" y="160242"/>
                      <a:pt x="604838" y="159289"/>
                      <a:pt x="604838" y="158337"/>
                    </a:cubicBezTo>
                    <a:lnTo>
                      <a:pt x="604838" y="34512"/>
                    </a:lnTo>
                    <a:cubicBezTo>
                      <a:pt x="604838" y="33560"/>
                      <a:pt x="607695" y="32607"/>
                      <a:pt x="610553" y="32607"/>
                    </a:cubicBezTo>
                    <a:close/>
                    <a:moveTo>
                      <a:pt x="1099542" y="341"/>
                    </a:moveTo>
                    <a:cubicBezTo>
                      <a:pt x="1104662" y="1412"/>
                      <a:pt x="1108710" y="4984"/>
                      <a:pt x="1108710" y="10699"/>
                    </a:cubicBezTo>
                    <a:lnTo>
                      <a:pt x="1108710" y="50704"/>
                    </a:lnTo>
                    <a:cubicBezTo>
                      <a:pt x="1108710" y="62134"/>
                      <a:pt x="1102995" y="72612"/>
                      <a:pt x="1090612" y="71659"/>
                    </a:cubicBezTo>
                    <a:lnTo>
                      <a:pt x="1066800" y="71659"/>
                    </a:lnTo>
                    <a:cubicBezTo>
                      <a:pt x="1056323" y="71659"/>
                      <a:pt x="1049655" y="62134"/>
                      <a:pt x="1053465" y="52609"/>
                    </a:cubicBezTo>
                    <a:cubicBezTo>
                      <a:pt x="1060133" y="35464"/>
                      <a:pt x="1066800" y="20224"/>
                      <a:pt x="1083945" y="4984"/>
                    </a:cubicBezTo>
                    <a:cubicBezTo>
                      <a:pt x="1088231" y="698"/>
                      <a:pt x="1094422" y="-731"/>
                      <a:pt x="1099542" y="341"/>
                    </a:cubicBezTo>
                    <a:close/>
                  </a:path>
                </a:pathLst>
              </a:custGeom>
              <a:solidFill>
                <a:srgbClr val="FAFAFA"/>
              </a:solidFill>
              <a:ln w="9525" cap="flat">
                <a:noFill/>
                <a:prstDash val="solid"/>
                <a:miter/>
              </a:ln>
            </p:spPr>
            <p:txBody>
              <a:bodyPr wrap="square" rtlCol="0" anchor="ctr">
                <a:noAutofit/>
              </a:bodyPr>
              <a:lstStyle/>
              <a:p>
                <a:endParaRPr lang="en-US"/>
              </a:p>
            </p:txBody>
          </p:sp>
        </p:grpSp>
        <p:sp>
          <p:nvSpPr>
            <p:cNvPr id="1170" name="Block Arc 5">
              <a:extLst>
                <a:ext uri="{FF2B5EF4-FFF2-40B4-BE49-F238E27FC236}">
                  <a16:creationId xmlns:a16="http://schemas.microsoft.com/office/drawing/2014/main" id="{480E0C38-A728-481E-A841-C90D5912B215}"/>
                </a:ext>
              </a:extLst>
            </p:cNvPr>
            <p:cNvSpPr>
              <a:spLocks noChangeAspect="1"/>
            </p:cNvSpPr>
            <p:nvPr/>
          </p:nvSpPr>
          <p:spPr>
            <a:xfrm rot="10800000" flipH="1">
              <a:off x="3535257" y="2346489"/>
              <a:ext cx="257861" cy="278065"/>
            </a:xfrm>
            <a:custGeom>
              <a:avLst/>
              <a:gdLst/>
              <a:ahLst/>
              <a:cxnLst/>
              <a:rect l="l" t="t" r="r" b="b"/>
              <a:pathLst>
                <a:path w="3672275" h="3963955">
                  <a:moveTo>
                    <a:pt x="984766" y="3417555"/>
                  </a:moveTo>
                  <a:cubicBezTo>
                    <a:pt x="932254" y="3417555"/>
                    <a:pt x="882982" y="3403623"/>
                    <a:pt x="841068" y="3378104"/>
                  </a:cubicBezTo>
                  <a:lnTo>
                    <a:pt x="840676" y="3378710"/>
                  </a:lnTo>
                  <a:lnTo>
                    <a:pt x="835545" y="3375094"/>
                  </a:lnTo>
                  <a:cubicBezTo>
                    <a:pt x="823791" y="3369308"/>
                    <a:pt x="813094" y="3361844"/>
                    <a:pt x="803763" y="3352697"/>
                  </a:cubicBezTo>
                  <a:cubicBezTo>
                    <a:pt x="147868" y="2908007"/>
                    <a:pt x="-148746" y="2089941"/>
                    <a:pt x="72539" y="1325492"/>
                  </a:cubicBezTo>
                  <a:cubicBezTo>
                    <a:pt x="298018" y="546553"/>
                    <a:pt x="1007805" y="7791"/>
                    <a:pt x="1818686" y="83"/>
                  </a:cubicBezTo>
                  <a:cubicBezTo>
                    <a:pt x="2629567" y="-7624"/>
                    <a:pt x="3349467" y="517549"/>
                    <a:pt x="3589711" y="1292061"/>
                  </a:cubicBezTo>
                  <a:cubicBezTo>
                    <a:pt x="3828334" y="2061344"/>
                    <a:pt x="3537615" y="2895621"/>
                    <a:pt x="2873980" y="3349798"/>
                  </a:cubicBezTo>
                  <a:cubicBezTo>
                    <a:pt x="2824845" y="3391084"/>
                    <a:pt x="2761401" y="3415171"/>
                    <a:pt x="2692355" y="3415171"/>
                  </a:cubicBezTo>
                  <a:cubicBezTo>
                    <a:pt x="2531252" y="3415171"/>
                    <a:pt x="2400652" y="3284038"/>
                    <a:pt x="2400652" y="3122277"/>
                  </a:cubicBezTo>
                  <a:cubicBezTo>
                    <a:pt x="2400652" y="3018609"/>
                    <a:pt x="2454292" y="2927520"/>
                    <a:pt x="2535552" y="2875976"/>
                  </a:cubicBezTo>
                  <a:lnTo>
                    <a:pt x="2534959" y="2875094"/>
                  </a:lnTo>
                  <a:cubicBezTo>
                    <a:pt x="2993902" y="2566441"/>
                    <a:pt x="3196002" y="1993261"/>
                    <a:pt x="3032146" y="1465012"/>
                  </a:cubicBezTo>
                  <a:cubicBezTo>
                    <a:pt x="2868290" y="936764"/>
                    <a:pt x="2377289" y="578575"/>
                    <a:pt x="1824236" y="583831"/>
                  </a:cubicBezTo>
                  <a:cubicBezTo>
                    <a:pt x="1271183" y="589088"/>
                    <a:pt x="787080" y="956545"/>
                    <a:pt x="633294" y="1487812"/>
                  </a:cubicBezTo>
                  <a:cubicBezTo>
                    <a:pt x="479508" y="2019079"/>
                    <a:pt x="692467" y="2588315"/>
                    <a:pt x="1157194" y="2888188"/>
                  </a:cubicBezTo>
                  <a:lnTo>
                    <a:pt x="1156634" y="2889057"/>
                  </a:lnTo>
                  <a:cubicBezTo>
                    <a:pt x="1229500" y="2941659"/>
                    <a:pt x="1276469" y="3027652"/>
                    <a:pt x="1276469" y="3124661"/>
                  </a:cubicBezTo>
                  <a:cubicBezTo>
                    <a:pt x="1276469" y="3286422"/>
                    <a:pt x="1145869" y="3417555"/>
                    <a:pt x="984766" y="3417555"/>
                  </a:cubicBezTo>
                  <a:close/>
                  <a:moveTo>
                    <a:pt x="1836138" y="3963955"/>
                  </a:moveTo>
                  <a:cubicBezTo>
                    <a:pt x="1677062" y="3963955"/>
                    <a:pt x="1548106" y="3834999"/>
                    <a:pt x="1548106" y="3675923"/>
                  </a:cubicBezTo>
                  <a:lnTo>
                    <a:pt x="1548106" y="1958036"/>
                  </a:lnTo>
                  <a:cubicBezTo>
                    <a:pt x="1548106" y="1798960"/>
                    <a:pt x="1677062" y="1670004"/>
                    <a:pt x="1836138" y="1670004"/>
                  </a:cubicBezTo>
                  <a:cubicBezTo>
                    <a:pt x="1995214" y="1670004"/>
                    <a:pt x="2124170" y="1798960"/>
                    <a:pt x="2124170" y="1958036"/>
                  </a:cubicBezTo>
                  <a:lnTo>
                    <a:pt x="2124170" y="3675923"/>
                  </a:lnTo>
                  <a:cubicBezTo>
                    <a:pt x="2124170" y="3834999"/>
                    <a:pt x="1995214" y="3963955"/>
                    <a:pt x="1836138" y="3963955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1171" name="Block Arc 45">
              <a:extLst>
                <a:ext uri="{FF2B5EF4-FFF2-40B4-BE49-F238E27FC236}">
                  <a16:creationId xmlns:a16="http://schemas.microsoft.com/office/drawing/2014/main" id="{0F204880-1C07-4F4F-B59E-C4069DE91485}"/>
                </a:ext>
              </a:extLst>
            </p:cNvPr>
            <p:cNvSpPr/>
            <p:nvPr/>
          </p:nvSpPr>
          <p:spPr>
            <a:xfrm rot="16200000" flipH="1">
              <a:off x="3650446" y="2052428"/>
              <a:ext cx="997708" cy="1017084"/>
            </a:xfrm>
            <a:prstGeom prst="blockArc">
              <a:avLst>
                <a:gd name="adj1" fmla="val 16393275"/>
                <a:gd name="adj2" fmla="val 9895435"/>
                <a:gd name="adj3" fmla="val 4264"/>
              </a:avLst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dirty="0">
                <a:solidFill>
                  <a:schemeClr val="tx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72" name="TextBox 1171">
              <a:extLst>
                <a:ext uri="{FF2B5EF4-FFF2-40B4-BE49-F238E27FC236}">
                  <a16:creationId xmlns:a16="http://schemas.microsoft.com/office/drawing/2014/main" id="{E0C3BD37-C25B-4743-9240-A2D59A879065}"/>
                </a:ext>
              </a:extLst>
            </p:cNvPr>
            <p:cNvSpPr txBox="1"/>
            <p:nvPr/>
          </p:nvSpPr>
          <p:spPr>
            <a:xfrm>
              <a:off x="1988224" y="3941289"/>
              <a:ext cx="2780717" cy="738664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US" altLang="ko-KR" sz="2400" b="1" dirty="0">
                  <a:solidFill>
                    <a:schemeClr val="accent2"/>
                  </a:solidFill>
                </a:rPr>
                <a:t>Eco Friendly</a:t>
              </a:r>
            </a:p>
            <a:p>
              <a:pPr algn="ctr"/>
              <a:r>
                <a:rPr lang="en-US" altLang="ko-KR" sz="2400" b="1" dirty="0">
                  <a:solidFill>
                    <a:schemeClr val="accent2"/>
                  </a:solidFill>
                </a:rPr>
                <a:t>Electric Energy</a:t>
              </a:r>
            </a:p>
          </p:txBody>
        </p:sp>
      </p:grpSp>
      <p:sp>
        <p:nvSpPr>
          <p:cNvPr id="1180" name="TextBox 1179">
            <a:extLst>
              <a:ext uri="{FF2B5EF4-FFF2-40B4-BE49-F238E27FC236}">
                <a16:creationId xmlns:a16="http://schemas.microsoft.com/office/drawing/2014/main" id="{78CEE9D7-E841-439E-A946-667977023CA7}"/>
              </a:ext>
            </a:extLst>
          </p:cNvPr>
          <p:cNvSpPr txBox="1"/>
          <p:nvPr/>
        </p:nvSpPr>
        <p:spPr>
          <a:xfrm>
            <a:off x="6852814" y="1850467"/>
            <a:ext cx="4842319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rPr>
              <a:t>Get a modern PowerPoint  Presentation that is beautifully designed.  Easy to change colors, photos and Text. You can simply impress your audience and add a unique zing and appeal to your Presentations. Get a modern PowerPoint  Presentation that is beautifully designed. Easy to change colors, photos and Text. You can simply impress your audience and add a unique zing and appeal to your Presentations. Easy to change colors, photos and Text. </a:t>
            </a:r>
          </a:p>
        </p:txBody>
      </p:sp>
      <p:grpSp>
        <p:nvGrpSpPr>
          <p:cNvPr id="1181" name="그룹 2">
            <a:extLst>
              <a:ext uri="{FF2B5EF4-FFF2-40B4-BE49-F238E27FC236}">
                <a16:creationId xmlns:a16="http://schemas.microsoft.com/office/drawing/2014/main" id="{C037F248-0A89-4F7A-842A-FD80FDB2C348}"/>
              </a:ext>
            </a:extLst>
          </p:cNvPr>
          <p:cNvGrpSpPr/>
          <p:nvPr/>
        </p:nvGrpSpPr>
        <p:grpSpPr>
          <a:xfrm>
            <a:off x="8309777" y="4326792"/>
            <a:ext cx="1551696" cy="1871408"/>
            <a:chOff x="4986771" y="4655451"/>
            <a:chExt cx="1996552" cy="1871408"/>
          </a:xfrm>
        </p:grpSpPr>
        <p:sp>
          <p:nvSpPr>
            <p:cNvPr id="1182" name="TextBox 1181">
              <a:extLst>
                <a:ext uri="{FF2B5EF4-FFF2-40B4-BE49-F238E27FC236}">
                  <a16:creationId xmlns:a16="http://schemas.microsoft.com/office/drawing/2014/main" id="{F0B9D779-F3C6-413F-9A90-C9F4AAD4933F}"/>
                </a:ext>
              </a:extLst>
            </p:cNvPr>
            <p:cNvSpPr txBox="1"/>
            <p:nvPr/>
          </p:nvSpPr>
          <p:spPr>
            <a:xfrm>
              <a:off x="4986771" y="4655451"/>
              <a:ext cx="1996552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Text Here</a:t>
              </a:r>
              <a:endParaRPr lang="ko-KR" altLang="en-US" sz="1400" b="1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183" name="TextBox 1182">
              <a:extLst>
                <a:ext uri="{FF2B5EF4-FFF2-40B4-BE49-F238E27FC236}">
                  <a16:creationId xmlns:a16="http://schemas.microsoft.com/office/drawing/2014/main" id="{F9238B4A-6AB9-4669-9FDA-06B5A6B91239}"/>
                </a:ext>
              </a:extLst>
            </p:cNvPr>
            <p:cNvSpPr txBox="1"/>
            <p:nvPr/>
          </p:nvSpPr>
          <p:spPr>
            <a:xfrm>
              <a:off x="4986771" y="4957199"/>
              <a:ext cx="1989292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       </a:t>
              </a:r>
              <a:endPara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1184" name="Flowchart: Off-page Connector 57">
            <a:extLst>
              <a:ext uri="{FF2B5EF4-FFF2-40B4-BE49-F238E27FC236}">
                <a16:creationId xmlns:a16="http://schemas.microsoft.com/office/drawing/2014/main" id="{9EF453B6-C3A1-412A-9884-5131917EAAAF}"/>
              </a:ext>
            </a:extLst>
          </p:cNvPr>
          <p:cNvSpPr/>
          <p:nvPr/>
        </p:nvSpPr>
        <p:spPr>
          <a:xfrm>
            <a:off x="8838817" y="3521986"/>
            <a:ext cx="493616" cy="638802"/>
          </a:xfrm>
          <a:prstGeom prst="flowChartOffpageConnector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grpSp>
        <p:nvGrpSpPr>
          <p:cNvPr id="1185" name="그룹 23">
            <a:extLst>
              <a:ext uri="{FF2B5EF4-FFF2-40B4-BE49-F238E27FC236}">
                <a16:creationId xmlns:a16="http://schemas.microsoft.com/office/drawing/2014/main" id="{C71B68D5-C495-4751-8941-387A513000EC}"/>
              </a:ext>
            </a:extLst>
          </p:cNvPr>
          <p:cNvGrpSpPr/>
          <p:nvPr/>
        </p:nvGrpSpPr>
        <p:grpSpPr>
          <a:xfrm>
            <a:off x="6639340" y="4326792"/>
            <a:ext cx="1551696" cy="1871408"/>
            <a:chOff x="3059832" y="4655451"/>
            <a:chExt cx="1996552" cy="1871408"/>
          </a:xfrm>
        </p:grpSpPr>
        <p:sp>
          <p:nvSpPr>
            <p:cNvPr id="1186" name="TextBox 1185">
              <a:extLst>
                <a:ext uri="{FF2B5EF4-FFF2-40B4-BE49-F238E27FC236}">
                  <a16:creationId xmlns:a16="http://schemas.microsoft.com/office/drawing/2014/main" id="{D6F995B2-DF53-42B3-B0A6-1FC86166D2D6}"/>
                </a:ext>
              </a:extLst>
            </p:cNvPr>
            <p:cNvSpPr txBox="1"/>
            <p:nvPr/>
          </p:nvSpPr>
          <p:spPr>
            <a:xfrm>
              <a:off x="3059832" y="4655451"/>
              <a:ext cx="1996552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Text Here</a:t>
              </a:r>
              <a:endParaRPr lang="ko-KR" altLang="en-US" sz="1400" b="1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187" name="TextBox 1186">
              <a:extLst>
                <a:ext uri="{FF2B5EF4-FFF2-40B4-BE49-F238E27FC236}">
                  <a16:creationId xmlns:a16="http://schemas.microsoft.com/office/drawing/2014/main" id="{14EAA389-9DBB-476A-9DD7-AC2A9EA8B952}"/>
                </a:ext>
              </a:extLst>
            </p:cNvPr>
            <p:cNvSpPr txBox="1"/>
            <p:nvPr/>
          </p:nvSpPr>
          <p:spPr>
            <a:xfrm>
              <a:off x="3059832" y="4957199"/>
              <a:ext cx="1989292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         </a:t>
              </a:r>
              <a:endPara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1188" name="Flowchart: Off-page Connector 61">
            <a:extLst>
              <a:ext uri="{FF2B5EF4-FFF2-40B4-BE49-F238E27FC236}">
                <a16:creationId xmlns:a16="http://schemas.microsoft.com/office/drawing/2014/main" id="{F2C53905-2EC7-43AA-8C8F-1DBDB6C8D675}"/>
              </a:ext>
            </a:extLst>
          </p:cNvPr>
          <p:cNvSpPr/>
          <p:nvPr/>
        </p:nvSpPr>
        <p:spPr>
          <a:xfrm>
            <a:off x="7168380" y="3530878"/>
            <a:ext cx="493616" cy="638802"/>
          </a:xfrm>
          <a:prstGeom prst="flowChartOffpageConnector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grpSp>
        <p:nvGrpSpPr>
          <p:cNvPr id="1189" name="그룹 1">
            <a:extLst>
              <a:ext uri="{FF2B5EF4-FFF2-40B4-BE49-F238E27FC236}">
                <a16:creationId xmlns:a16="http://schemas.microsoft.com/office/drawing/2014/main" id="{55C09227-5833-4D9D-B92C-64A3E7638928}"/>
              </a:ext>
            </a:extLst>
          </p:cNvPr>
          <p:cNvGrpSpPr/>
          <p:nvPr/>
        </p:nvGrpSpPr>
        <p:grpSpPr>
          <a:xfrm>
            <a:off x="9980215" y="4326792"/>
            <a:ext cx="1551696" cy="1871408"/>
            <a:chOff x="6913710" y="4655451"/>
            <a:chExt cx="1996552" cy="1871408"/>
          </a:xfrm>
        </p:grpSpPr>
        <p:sp>
          <p:nvSpPr>
            <p:cNvPr id="1190" name="TextBox 1189">
              <a:extLst>
                <a:ext uri="{FF2B5EF4-FFF2-40B4-BE49-F238E27FC236}">
                  <a16:creationId xmlns:a16="http://schemas.microsoft.com/office/drawing/2014/main" id="{81374228-A797-4B10-9D05-DF57D0D05711}"/>
                </a:ext>
              </a:extLst>
            </p:cNvPr>
            <p:cNvSpPr txBox="1"/>
            <p:nvPr/>
          </p:nvSpPr>
          <p:spPr>
            <a:xfrm>
              <a:off x="6913710" y="4655451"/>
              <a:ext cx="1996552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Text Here</a:t>
              </a:r>
              <a:endParaRPr lang="ko-KR" altLang="en-US" sz="1400" b="1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191" name="TextBox 1190">
              <a:extLst>
                <a:ext uri="{FF2B5EF4-FFF2-40B4-BE49-F238E27FC236}">
                  <a16:creationId xmlns:a16="http://schemas.microsoft.com/office/drawing/2014/main" id="{52774519-E831-4F2C-97EE-F0D74E24A3DE}"/>
                </a:ext>
              </a:extLst>
            </p:cNvPr>
            <p:cNvSpPr txBox="1"/>
            <p:nvPr/>
          </p:nvSpPr>
          <p:spPr>
            <a:xfrm>
              <a:off x="6913710" y="4957199"/>
              <a:ext cx="1989292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        </a:t>
              </a:r>
              <a:endPara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1192" name="Flowchart: Off-page Connector 65">
            <a:extLst>
              <a:ext uri="{FF2B5EF4-FFF2-40B4-BE49-F238E27FC236}">
                <a16:creationId xmlns:a16="http://schemas.microsoft.com/office/drawing/2014/main" id="{3B660414-23AB-41D9-A337-0B511D4C3A60}"/>
              </a:ext>
            </a:extLst>
          </p:cNvPr>
          <p:cNvSpPr/>
          <p:nvPr/>
        </p:nvSpPr>
        <p:spPr>
          <a:xfrm>
            <a:off x="10509255" y="3520438"/>
            <a:ext cx="493616" cy="638802"/>
          </a:xfrm>
          <a:prstGeom prst="flowChartOffpageConnector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sp>
        <p:nvSpPr>
          <p:cNvPr id="1193" name="Rectangle 9">
            <a:extLst>
              <a:ext uri="{FF2B5EF4-FFF2-40B4-BE49-F238E27FC236}">
                <a16:creationId xmlns:a16="http://schemas.microsoft.com/office/drawing/2014/main" id="{338525CF-F537-4988-8698-CAC4AF12862E}"/>
              </a:ext>
            </a:extLst>
          </p:cNvPr>
          <p:cNvSpPr/>
          <p:nvPr/>
        </p:nvSpPr>
        <p:spPr>
          <a:xfrm>
            <a:off x="8967298" y="3710456"/>
            <a:ext cx="236654" cy="221530"/>
          </a:xfrm>
          <a:custGeom>
            <a:avLst/>
            <a:gdLst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2991331 w 3239999"/>
              <a:gd name="connsiteY3" fmla="*/ 2709748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3239999" h="3032924">
                <a:moveTo>
                  <a:pt x="1576606" y="2778202"/>
                </a:moveTo>
                <a:cubicBezTo>
                  <a:pt x="1576606" y="2778795"/>
                  <a:pt x="1663394" y="2792670"/>
                  <a:pt x="1663394" y="2778202"/>
                </a:cubicBezTo>
                <a:lnTo>
                  <a:pt x="1663394" y="2776423"/>
                </a:lnTo>
                <a:cubicBezTo>
                  <a:pt x="2185083" y="2605634"/>
                  <a:pt x="2444552" y="2500589"/>
                  <a:pt x="2991331" y="2709748"/>
                </a:cubicBezTo>
                <a:lnTo>
                  <a:pt x="3000856" y="526981"/>
                </a:lnTo>
                <a:lnTo>
                  <a:pt x="2855082" y="526981"/>
                </a:lnTo>
                <a:cubicBezTo>
                  <a:pt x="2857178" y="1175360"/>
                  <a:pt x="2859273" y="1823738"/>
                  <a:pt x="2861369" y="2472117"/>
                </a:cubicBezTo>
                <a:cubicBezTo>
                  <a:pt x="2483869" y="2318121"/>
                  <a:pt x="2052449" y="2439541"/>
                  <a:pt x="1663394" y="2765302"/>
                </a:cubicBezTo>
                <a:lnTo>
                  <a:pt x="1663394" y="526981"/>
                </a:lnTo>
                <a:lnTo>
                  <a:pt x="1663394" y="430441"/>
                </a:lnTo>
                <a:lnTo>
                  <a:pt x="1663394" y="402054"/>
                </a:lnTo>
                <a:cubicBezTo>
                  <a:pt x="1896442" y="149589"/>
                  <a:pt x="2115835" y="2106"/>
                  <a:pt x="2406065" y="22"/>
                </a:cubicBezTo>
                <a:cubicBezTo>
                  <a:pt x="2537987" y="-925"/>
                  <a:pt x="2684544" y="28169"/>
                  <a:pt x="2853673" y="91100"/>
                </a:cubicBezTo>
                <a:cubicBezTo>
                  <a:pt x="2854039" y="204214"/>
                  <a:pt x="2854404" y="317327"/>
                  <a:pt x="2854770" y="430441"/>
                </a:cubicBezTo>
                <a:lnTo>
                  <a:pt x="3120669" y="428517"/>
                </a:lnTo>
                <a:lnTo>
                  <a:pt x="3120669" y="738345"/>
                </a:lnTo>
                <a:lnTo>
                  <a:pt x="3239999" y="738345"/>
                </a:lnTo>
                <a:lnTo>
                  <a:pt x="3239999" y="3032924"/>
                </a:lnTo>
                <a:lnTo>
                  <a:pt x="0" y="3032924"/>
                </a:lnTo>
                <a:lnTo>
                  <a:pt x="0" y="738345"/>
                </a:lnTo>
                <a:lnTo>
                  <a:pt x="102477" y="738345"/>
                </a:lnTo>
                <a:lnTo>
                  <a:pt x="102477" y="428517"/>
                </a:lnTo>
                <a:lnTo>
                  <a:pt x="385229" y="430441"/>
                </a:lnTo>
                <a:cubicBezTo>
                  <a:pt x="385595" y="317327"/>
                  <a:pt x="385960" y="204214"/>
                  <a:pt x="386326" y="91100"/>
                </a:cubicBezTo>
                <a:cubicBezTo>
                  <a:pt x="555455" y="28169"/>
                  <a:pt x="702013" y="-925"/>
                  <a:pt x="833935" y="22"/>
                </a:cubicBezTo>
                <a:cubicBezTo>
                  <a:pt x="1124164" y="2106"/>
                  <a:pt x="1343558" y="149589"/>
                  <a:pt x="1576606" y="402054"/>
                </a:cubicBezTo>
                <a:lnTo>
                  <a:pt x="1576606" y="430441"/>
                </a:lnTo>
                <a:lnTo>
                  <a:pt x="1576606" y="526981"/>
                </a:lnTo>
                <a:lnTo>
                  <a:pt x="1576606" y="2765302"/>
                </a:lnTo>
                <a:cubicBezTo>
                  <a:pt x="1187550" y="2439541"/>
                  <a:pt x="756130" y="2318121"/>
                  <a:pt x="378630" y="2472117"/>
                </a:cubicBezTo>
                <a:lnTo>
                  <a:pt x="384918" y="526981"/>
                </a:lnTo>
                <a:lnTo>
                  <a:pt x="239143" y="526981"/>
                </a:lnTo>
                <a:lnTo>
                  <a:pt x="229618" y="2690698"/>
                </a:lnTo>
                <a:cubicBezTo>
                  <a:pt x="773243" y="2466244"/>
                  <a:pt x="1081748" y="2626096"/>
                  <a:pt x="1576606" y="2776423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sp>
        <p:nvSpPr>
          <p:cNvPr id="1194" name="Oval 7">
            <a:extLst>
              <a:ext uri="{FF2B5EF4-FFF2-40B4-BE49-F238E27FC236}">
                <a16:creationId xmlns:a16="http://schemas.microsoft.com/office/drawing/2014/main" id="{C1BEAF6D-D89C-4429-B3F2-6A65D178D2FD}"/>
              </a:ext>
            </a:extLst>
          </p:cNvPr>
          <p:cNvSpPr/>
          <p:nvPr/>
        </p:nvSpPr>
        <p:spPr>
          <a:xfrm>
            <a:off x="7297797" y="3697203"/>
            <a:ext cx="234783" cy="234783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1415334" y="1947658"/>
                </a:moveTo>
                <a:lnTo>
                  <a:pt x="838053" y="2871852"/>
                </a:lnTo>
                <a:cubicBezTo>
                  <a:pt x="1312591" y="3168264"/>
                  <a:pt x="1913932" y="3170879"/>
                  <a:pt x="2391030" y="2878606"/>
                </a:cubicBezTo>
                <a:lnTo>
                  <a:pt x="1821709" y="1949263"/>
                </a:lnTo>
                <a:cubicBezTo>
                  <a:pt x="1763478" y="1986502"/>
                  <a:pt x="1694174" y="2007350"/>
                  <a:pt x="1620000" y="2007350"/>
                </a:cubicBezTo>
                <a:cubicBezTo>
                  <a:pt x="1544621" y="2007350"/>
                  <a:pt x="1474270" y="1985818"/>
                  <a:pt x="1415334" y="1947658"/>
                </a:cubicBezTo>
                <a:close/>
                <a:moveTo>
                  <a:pt x="1620001" y="1350973"/>
                </a:moveTo>
                <a:cubicBezTo>
                  <a:pt x="1471421" y="1350973"/>
                  <a:pt x="1350973" y="1471421"/>
                  <a:pt x="1350973" y="1620001"/>
                </a:cubicBezTo>
                <a:cubicBezTo>
                  <a:pt x="1350973" y="1768581"/>
                  <a:pt x="1471421" y="1889029"/>
                  <a:pt x="1620001" y="1889029"/>
                </a:cubicBezTo>
                <a:cubicBezTo>
                  <a:pt x="1768581" y="1889029"/>
                  <a:pt x="1889029" y="1768581"/>
                  <a:pt x="1889029" y="1620001"/>
                </a:cubicBezTo>
                <a:cubicBezTo>
                  <a:pt x="1889029" y="1471421"/>
                  <a:pt x="1768581" y="1350973"/>
                  <a:pt x="1620001" y="1350973"/>
                </a:cubicBezTo>
                <a:close/>
                <a:moveTo>
                  <a:pt x="2324470" y="322965"/>
                </a:moveTo>
                <a:lnTo>
                  <a:pt x="1804044" y="1281148"/>
                </a:lnTo>
                <a:cubicBezTo>
                  <a:pt x="1925507" y="1345192"/>
                  <a:pt x="2007350" y="1473038"/>
                  <a:pt x="2007350" y="1620000"/>
                </a:cubicBezTo>
                <a:lnTo>
                  <a:pt x="2005998" y="1633413"/>
                </a:lnTo>
                <a:lnTo>
                  <a:pt x="3095109" y="1671260"/>
                </a:lnTo>
                <a:cubicBezTo>
                  <a:pt x="3114541" y="1112092"/>
                  <a:pt x="2816135" y="590008"/>
                  <a:pt x="2324470" y="322965"/>
                </a:cubicBezTo>
                <a:close/>
                <a:moveTo>
                  <a:pt x="926838" y="316888"/>
                </a:moveTo>
                <a:cubicBezTo>
                  <a:pt x="432869" y="579644"/>
                  <a:pt x="129933" y="1099113"/>
                  <a:pt x="144500" y="1658429"/>
                </a:cubicBezTo>
                <a:lnTo>
                  <a:pt x="1233664" y="1630062"/>
                </a:lnTo>
                <a:cubicBezTo>
                  <a:pt x="1232693" y="1626734"/>
                  <a:pt x="1232650" y="1623372"/>
                  <a:pt x="1232650" y="1620000"/>
                </a:cubicBezTo>
                <a:cubicBezTo>
                  <a:pt x="1232650" y="1471836"/>
                  <a:pt x="1315838" y="1343102"/>
                  <a:pt x="1438904" y="1279548"/>
                </a:cubicBezTo>
                <a:close/>
                <a:moveTo>
                  <a:pt x="1620000" y="0"/>
                </a:moveTo>
                <a:cubicBezTo>
                  <a:pt x="2514701" y="0"/>
                  <a:pt x="3240000" y="725299"/>
                  <a:pt x="3240000" y="1620000"/>
                </a:cubicBezTo>
                <a:cubicBezTo>
                  <a:pt x="3240000" y="2514701"/>
                  <a:pt x="2514701" y="3240000"/>
                  <a:pt x="1620000" y="3240000"/>
                </a:cubicBezTo>
                <a:cubicBezTo>
                  <a:pt x="725299" y="3240000"/>
                  <a:pt x="0" y="2514701"/>
                  <a:pt x="0" y="1620000"/>
                </a:cubicBezTo>
                <a:cubicBezTo>
                  <a:pt x="0" y="725299"/>
                  <a:pt x="725299" y="0"/>
                  <a:pt x="1620000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1"/>
          </a:p>
        </p:txBody>
      </p:sp>
      <p:sp>
        <p:nvSpPr>
          <p:cNvPr id="1195" name="Oval 21">
            <a:extLst>
              <a:ext uri="{FF2B5EF4-FFF2-40B4-BE49-F238E27FC236}">
                <a16:creationId xmlns:a16="http://schemas.microsoft.com/office/drawing/2014/main" id="{20EEB7B3-2A85-4014-9F85-80C83C36A21E}"/>
              </a:ext>
            </a:extLst>
          </p:cNvPr>
          <p:cNvSpPr>
            <a:spLocks noChangeAspect="1"/>
          </p:cNvSpPr>
          <p:nvPr/>
        </p:nvSpPr>
        <p:spPr>
          <a:xfrm>
            <a:off x="10620178" y="3657942"/>
            <a:ext cx="271770" cy="274040"/>
          </a:xfrm>
          <a:custGeom>
            <a:avLst/>
            <a:gdLst/>
            <a:ahLst/>
            <a:cxnLst/>
            <a:rect l="l" t="t" r="r" b="b"/>
            <a:pathLst>
              <a:path w="1652142" h="1665940">
                <a:moveTo>
                  <a:pt x="898689" y="548008"/>
                </a:moveTo>
                <a:cubicBezTo>
                  <a:pt x="737950" y="504938"/>
                  <a:pt x="572731" y="600328"/>
                  <a:pt x="529661" y="761066"/>
                </a:cubicBezTo>
                <a:cubicBezTo>
                  <a:pt x="486591" y="921805"/>
                  <a:pt x="581980" y="1087025"/>
                  <a:pt x="742719" y="1130094"/>
                </a:cubicBezTo>
                <a:cubicBezTo>
                  <a:pt x="903458" y="1173164"/>
                  <a:pt x="1068677" y="1077775"/>
                  <a:pt x="1111747" y="917036"/>
                </a:cubicBezTo>
                <a:cubicBezTo>
                  <a:pt x="1154817" y="756297"/>
                  <a:pt x="1059428" y="591077"/>
                  <a:pt x="898689" y="548008"/>
                </a:cubicBezTo>
                <a:close/>
                <a:moveTo>
                  <a:pt x="952303" y="347916"/>
                </a:moveTo>
                <a:cubicBezTo>
                  <a:pt x="1223549" y="420596"/>
                  <a:pt x="1384519" y="699404"/>
                  <a:pt x="1311839" y="970650"/>
                </a:cubicBezTo>
                <a:cubicBezTo>
                  <a:pt x="1239159" y="1241896"/>
                  <a:pt x="960351" y="1402866"/>
                  <a:pt x="689105" y="1330186"/>
                </a:cubicBezTo>
                <a:cubicBezTo>
                  <a:pt x="417859" y="1257506"/>
                  <a:pt x="256889" y="978698"/>
                  <a:pt x="329569" y="707451"/>
                </a:cubicBezTo>
                <a:cubicBezTo>
                  <a:pt x="402249" y="436205"/>
                  <a:pt x="681057" y="275235"/>
                  <a:pt x="952303" y="347916"/>
                </a:cubicBezTo>
                <a:close/>
                <a:moveTo>
                  <a:pt x="971799" y="275155"/>
                </a:moveTo>
                <a:cubicBezTo>
                  <a:pt x="660368" y="191707"/>
                  <a:pt x="340256" y="376524"/>
                  <a:pt x="256808" y="687955"/>
                </a:cubicBezTo>
                <a:cubicBezTo>
                  <a:pt x="173361" y="999387"/>
                  <a:pt x="358178" y="1319499"/>
                  <a:pt x="669609" y="1402947"/>
                </a:cubicBezTo>
                <a:cubicBezTo>
                  <a:pt x="981040" y="1486395"/>
                  <a:pt x="1301152" y="1301577"/>
                  <a:pt x="1384600" y="990146"/>
                </a:cubicBezTo>
                <a:cubicBezTo>
                  <a:pt x="1468047" y="678715"/>
                  <a:pt x="1283230" y="358603"/>
                  <a:pt x="971799" y="275155"/>
                </a:cubicBezTo>
                <a:close/>
                <a:moveTo>
                  <a:pt x="1652142" y="394531"/>
                </a:moveTo>
                <a:lnTo>
                  <a:pt x="1649662" y="403784"/>
                </a:lnTo>
                <a:lnTo>
                  <a:pt x="1647140" y="399895"/>
                </a:lnTo>
                <a:close/>
                <a:moveTo>
                  <a:pt x="1158157" y="65026"/>
                </a:moveTo>
                <a:lnTo>
                  <a:pt x="1154679" y="271718"/>
                </a:lnTo>
                <a:lnTo>
                  <a:pt x="1148331" y="270017"/>
                </a:lnTo>
                <a:cubicBezTo>
                  <a:pt x="1200055" y="299127"/>
                  <a:pt x="1246804" y="334821"/>
                  <a:pt x="1286346" y="377149"/>
                </a:cubicBezTo>
                <a:lnTo>
                  <a:pt x="1470353" y="331395"/>
                </a:lnTo>
                <a:lnTo>
                  <a:pt x="1588305" y="553229"/>
                </a:lnTo>
                <a:lnTo>
                  <a:pt x="1457194" y="671432"/>
                </a:lnTo>
                <a:cubicBezTo>
                  <a:pt x="1473630" y="731297"/>
                  <a:pt x="1481376" y="793983"/>
                  <a:pt x="1478595" y="857704"/>
                </a:cubicBezTo>
                <a:lnTo>
                  <a:pt x="1642362" y="948616"/>
                </a:lnTo>
                <a:lnTo>
                  <a:pt x="1577335" y="1191298"/>
                </a:lnTo>
                <a:lnTo>
                  <a:pt x="1378614" y="1187955"/>
                </a:lnTo>
                <a:cubicBezTo>
                  <a:pt x="1353489" y="1229936"/>
                  <a:pt x="1323048" y="1267799"/>
                  <a:pt x="1288939" y="1301599"/>
                </a:cubicBezTo>
                <a:lnTo>
                  <a:pt x="1354201" y="1471932"/>
                </a:lnTo>
                <a:lnTo>
                  <a:pt x="1148396" y="1616039"/>
                </a:lnTo>
                <a:lnTo>
                  <a:pt x="992294" y="1480516"/>
                </a:lnTo>
                <a:lnTo>
                  <a:pt x="1011291" y="1467215"/>
                </a:lnTo>
                <a:cubicBezTo>
                  <a:pt x="951500" y="1486565"/>
                  <a:pt x="888271" y="1495869"/>
                  <a:pt x="823805" y="1495510"/>
                </a:cubicBezTo>
                <a:lnTo>
                  <a:pt x="729193" y="1665940"/>
                </a:lnTo>
                <a:lnTo>
                  <a:pt x="486511" y="1600914"/>
                </a:lnTo>
                <a:lnTo>
                  <a:pt x="489790" y="1406012"/>
                </a:lnTo>
                <a:cubicBezTo>
                  <a:pt x="438364" y="1376702"/>
                  <a:pt x="391917" y="1340859"/>
                  <a:pt x="352658" y="1298452"/>
                </a:cubicBezTo>
                <a:lnTo>
                  <a:pt x="355803" y="1305197"/>
                </a:lnTo>
                <a:lnTo>
                  <a:pt x="152856" y="1344512"/>
                </a:lnTo>
                <a:lnTo>
                  <a:pt x="46675" y="1116809"/>
                </a:lnTo>
                <a:lnTo>
                  <a:pt x="183929" y="1005520"/>
                </a:lnTo>
                <a:cubicBezTo>
                  <a:pt x="169279" y="951824"/>
                  <a:pt x="161626" y="895865"/>
                  <a:pt x="161615" y="838915"/>
                </a:cubicBezTo>
                <a:lnTo>
                  <a:pt x="0" y="749197"/>
                </a:lnTo>
                <a:lnTo>
                  <a:pt x="65026" y="506515"/>
                </a:lnTo>
                <a:lnTo>
                  <a:pt x="250227" y="509630"/>
                </a:lnTo>
                <a:cubicBezTo>
                  <a:pt x="275353" y="465291"/>
                  <a:pt x="305693" y="424864"/>
                  <a:pt x="340015" y="388679"/>
                </a:cubicBezTo>
                <a:lnTo>
                  <a:pt x="277984" y="197357"/>
                </a:lnTo>
                <a:lnTo>
                  <a:pt x="491050" y="64219"/>
                </a:lnTo>
                <a:lnTo>
                  <a:pt x="639843" y="207726"/>
                </a:lnTo>
                <a:lnTo>
                  <a:pt x="638348" y="208660"/>
                </a:lnTo>
                <a:cubicBezTo>
                  <a:pt x="696840" y="190256"/>
                  <a:pt x="758594" y="181748"/>
                  <a:pt x="821488" y="182440"/>
                </a:cubicBezTo>
                <a:lnTo>
                  <a:pt x="815140" y="180739"/>
                </a:lnTo>
                <a:lnTo>
                  <a:pt x="915476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1"/>
          </a:p>
        </p:txBody>
      </p:sp>
      <p:grpSp>
        <p:nvGrpSpPr>
          <p:cNvPr id="1196" name="그룹 1195">
            <a:extLst>
              <a:ext uri="{FF2B5EF4-FFF2-40B4-BE49-F238E27FC236}">
                <a16:creationId xmlns:a16="http://schemas.microsoft.com/office/drawing/2014/main" id="{099D1E76-F267-4906-B032-2F462379FB3A}"/>
              </a:ext>
            </a:extLst>
          </p:cNvPr>
          <p:cNvGrpSpPr/>
          <p:nvPr/>
        </p:nvGrpSpPr>
        <p:grpSpPr>
          <a:xfrm>
            <a:off x="712703" y="1347143"/>
            <a:ext cx="1941099" cy="5223840"/>
            <a:chOff x="712703" y="1347143"/>
            <a:chExt cx="1941099" cy="5223840"/>
          </a:xfrm>
        </p:grpSpPr>
        <p:sp>
          <p:nvSpPr>
            <p:cNvPr id="1197" name="자유형: 도형 1196">
              <a:extLst>
                <a:ext uri="{FF2B5EF4-FFF2-40B4-BE49-F238E27FC236}">
                  <a16:creationId xmlns:a16="http://schemas.microsoft.com/office/drawing/2014/main" id="{596D772E-1168-416C-BAFA-95C7DA0B9EF5}"/>
                </a:ext>
              </a:extLst>
            </p:cNvPr>
            <p:cNvSpPr/>
            <p:nvPr/>
          </p:nvSpPr>
          <p:spPr>
            <a:xfrm rot="4500000">
              <a:off x="-928667" y="2988513"/>
              <a:ext cx="5223840" cy="1941099"/>
            </a:xfrm>
            <a:custGeom>
              <a:avLst/>
              <a:gdLst>
                <a:gd name="connsiteX0" fmla="*/ 3215383 w 5223840"/>
                <a:gd name="connsiteY0" fmla="*/ 1282977 h 1941099"/>
                <a:gd name="connsiteX1" fmla="*/ 3215289 w 5223840"/>
                <a:gd name="connsiteY1" fmla="*/ 1283399 h 1941099"/>
                <a:gd name="connsiteX2" fmla="*/ 3217021 w 5223840"/>
                <a:gd name="connsiteY2" fmla="*/ 1283492 h 1941099"/>
                <a:gd name="connsiteX3" fmla="*/ 3215383 w 5223840"/>
                <a:gd name="connsiteY3" fmla="*/ 1282977 h 1941099"/>
                <a:gd name="connsiteX4" fmla="*/ 3033103 w 5223840"/>
                <a:gd name="connsiteY4" fmla="*/ 724994 h 1941099"/>
                <a:gd name="connsiteX5" fmla="*/ 3033057 w 5223840"/>
                <a:gd name="connsiteY5" fmla="*/ 726212 h 1941099"/>
                <a:gd name="connsiteX6" fmla="*/ 3034978 w 5223840"/>
                <a:gd name="connsiteY6" fmla="*/ 725603 h 1941099"/>
                <a:gd name="connsiteX7" fmla="*/ 3033103 w 5223840"/>
                <a:gd name="connsiteY7" fmla="*/ 724994 h 1941099"/>
                <a:gd name="connsiteX8" fmla="*/ 0 w 5223840"/>
                <a:gd name="connsiteY8" fmla="*/ 1260592 h 1941099"/>
                <a:gd name="connsiteX9" fmla="*/ 337775 w 5223840"/>
                <a:gd name="connsiteY9" fmla="*/ 0 h 1941099"/>
                <a:gd name="connsiteX10" fmla="*/ 360549 w 5223840"/>
                <a:gd name="connsiteY10" fmla="*/ 8987 h 1941099"/>
                <a:gd name="connsiteX11" fmla="*/ 2144325 w 5223840"/>
                <a:gd name="connsiteY11" fmla="*/ 618052 h 1941099"/>
                <a:gd name="connsiteX12" fmla="*/ 2780019 w 5223840"/>
                <a:gd name="connsiteY12" fmla="*/ 595562 h 1941099"/>
                <a:gd name="connsiteX13" fmla="*/ 3117428 w 5223840"/>
                <a:gd name="connsiteY13" fmla="*/ 748464 h 1941099"/>
                <a:gd name="connsiteX14" fmla="*/ 3199173 w 5223840"/>
                <a:gd name="connsiteY14" fmla="*/ 782239 h 1941099"/>
                <a:gd name="connsiteX15" fmla="*/ 3289446 w 5223840"/>
                <a:gd name="connsiteY15" fmla="*/ 817795 h 1941099"/>
                <a:gd name="connsiteX16" fmla="*/ 3447035 w 5223840"/>
                <a:gd name="connsiteY16" fmla="*/ 871855 h 1941099"/>
                <a:gd name="connsiteX17" fmla="*/ 3718275 w 5223840"/>
                <a:gd name="connsiteY17" fmla="*/ 936363 h 1941099"/>
                <a:gd name="connsiteX18" fmla="*/ 3884248 w 5223840"/>
                <a:gd name="connsiteY18" fmla="*/ 954820 h 1941099"/>
                <a:gd name="connsiteX19" fmla="*/ 4161951 w 5223840"/>
                <a:gd name="connsiteY19" fmla="*/ 997545 h 1941099"/>
                <a:gd name="connsiteX20" fmla="*/ 4244165 w 5223840"/>
                <a:gd name="connsiteY20" fmla="*/ 1030711 h 1941099"/>
                <a:gd name="connsiteX21" fmla="*/ 4293402 w 5223840"/>
                <a:gd name="connsiteY21" fmla="*/ 1124169 h 1941099"/>
                <a:gd name="connsiteX22" fmla="*/ 4293589 w 5223840"/>
                <a:gd name="connsiteY22" fmla="*/ 1140940 h 1941099"/>
                <a:gd name="connsiteX23" fmla="*/ 4226459 w 5223840"/>
                <a:gd name="connsiteY23" fmla="*/ 1286442 h 1941099"/>
                <a:gd name="connsiteX24" fmla="*/ 4214091 w 5223840"/>
                <a:gd name="connsiteY24" fmla="*/ 1299467 h 1941099"/>
                <a:gd name="connsiteX25" fmla="*/ 4181159 w 5223840"/>
                <a:gd name="connsiteY25" fmla="*/ 1320219 h 1941099"/>
                <a:gd name="connsiteX26" fmla="*/ 4146868 w 5223840"/>
                <a:gd name="connsiteY26" fmla="*/ 1336194 h 1941099"/>
                <a:gd name="connsiteX27" fmla="*/ 4028065 w 5223840"/>
                <a:gd name="connsiteY27" fmla="*/ 1367300 h 1941099"/>
                <a:gd name="connsiteX28" fmla="*/ 3932686 w 5223840"/>
                <a:gd name="connsiteY28" fmla="*/ 1374233 h 1941099"/>
                <a:gd name="connsiteX29" fmla="*/ 3792151 w 5223840"/>
                <a:gd name="connsiteY29" fmla="*/ 1362990 h 1941099"/>
                <a:gd name="connsiteX30" fmla="*/ 3561714 w 5223840"/>
                <a:gd name="connsiteY30" fmla="*/ 1322093 h 1941099"/>
                <a:gd name="connsiteX31" fmla="*/ 3401548 w 5223840"/>
                <a:gd name="connsiteY31" fmla="*/ 1295344 h 1941099"/>
                <a:gd name="connsiteX32" fmla="*/ 3381450 w 5223840"/>
                <a:gd name="connsiteY32" fmla="*/ 1292580 h 1941099"/>
                <a:gd name="connsiteX33" fmla="*/ 3362150 w 5223840"/>
                <a:gd name="connsiteY33" fmla="*/ 1290191 h 1941099"/>
                <a:gd name="connsiteX34" fmla="*/ 3355029 w 5223840"/>
                <a:gd name="connsiteY34" fmla="*/ 1290143 h 1941099"/>
                <a:gd name="connsiteX35" fmla="*/ 3280357 w 5223840"/>
                <a:gd name="connsiteY35" fmla="*/ 1285272 h 1941099"/>
                <a:gd name="connsiteX36" fmla="*/ 3262789 w 5223840"/>
                <a:gd name="connsiteY36" fmla="*/ 1283586 h 1941099"/>
                <a:gd name="connsiteX37" fmla="*/ 3255575 w 5223840"/>
                <a:gd name="connsiteY37" fmla="*/ 1283819 h 1941099"/>
                <a:gd name="connsiteX38" fmla="*/ 3243723 w 5223840"/>
                <a:gd name="connsiteY38" fmla="*/ 1285507 h 1941099"/>
                <a:gd name="connsiteX39" fmla="*/ 3238524 w 5223840"/>
                <a:gd name="connsiteY39" fmla="*/ 1285413 h 1941099"/>
                <a:gd name="connsiteX40" fmla="*/ 3295207 w 5223840"/>
                <a:gd name="connsiteY40" fmla="*/ 1295391 h 1941099"/>
                <a:gd name="connsiteX41" fmla="*/ 3572395 w 5223840"/>
                <a:gd name="connsiteY41" fmla="*/ 1361115 h 1941099"/>
                <a:gd name="connsiteX42" fmla="*/ 3820210 w 5223840"/>
                <a:gd name="connsiteY42" fmla="*/ 1407727 h 1941099"/>
                <a:gd name="connsiteX43" fmla="*/ 3949834 w 5223840"/>
                <a:gd name="connsiteY43" fmla="*/ 1411615 h 1941099"/>
                <a:gd name="connsiteX44" fmla="*/ 4153706 w 5223840"/>
                <a:gd name="connsiteY44" fmla="*/ 1353481 h 1941099"/>
                <a:gd name="connsiteX45" fmla="*/ 4196618 w 5223840"/>
                <a:gd name="connsiteY45" fmla="*/ 1318860 h 1941099"/>
                <a:gd name="connsiteX46" fmla="*/ 4205799 w 5223840"/>
                <a:gd name="connsiteY46" fmla="*/ 1312161 h 1941099"/>
                <a:gd name="connsiteX47" fmla="*/ 4355098 w 5223840"/>
                <a:gd name="connsiteY47" fmla="*/ 1230181 h 1941099"/>
                <a:gd name="connsiteX48" fmla="*/ 4459144 w 5223840"/>
                <a:gd name="connsiteY48" fmla="*/ 1143235 h 1941099"/>
                <a:gd name="connsiteX49" fmla="*/ 4574991 w 5223840"/>
                <a:gd name="connsiteY49" fmla="*/ 1002275 h 1941099"/>
                <a:gd name="connsiteX50" fmla="*/ 4771418 w 5223840"/>
                <a:gd name="connsiteY50" fmla="*/ 684238 h 1941099"/>
                <a:gd name="connsiteX51" fmla="*/ 4931536 w 5223840"/>
                <a:gd name="connsiteY51" fmla="*/ 438671 h 1941099"/>
                <a:gd name="connsiteX52" fmla="*/ 5047293 w 5223840"/>
                <a:gd name="connsiteY52" fmla="*/ 315747 h 1941099"/>
                <a:gd name="connsiteX53" fmla="*/ 5054414 w 5223840"/>
                <a:gd name="connsiteY53" fmla="*/ 303802 h 1941099"/>
                <a:gd name="connsiteX54" fmla="*/ 5060786 w 5223840"/>
                <a:gd name="connsiteY54" fmla="*/ 293307 h 1941099"/>
                <a:gd name="connsiteX55" fmla="*/ 5061909 w 5223840"/>
                <a:gd name="connsiteY55" fmla="*/ 295041 h 1941099"/>
                <a:gd name="connsiteX56" fmla="*/ 5061488 w 5223840"/>
                <a:gd name="connsiteY56" fmla="*/ 296165 h 1941099"/>
                <a:gd name="connsiteX57" fmla="*/ 5070437 w 5223840"/>
                <a:gd name="connsiteY57" fmla="*/ 302723 h 1941099"/>
                <a:gd name="connsiteX58" fmla="*/ 5123886 w 5223840"/>
                <a:gd name="connsiteY58" fmla="*/ 281642 h 1941099"/>
                <a:gd name="connsiteX59" fmla="*/ 5159771 w 5223840"/>
                <a:gd name="connsiteY59" fmla="*/ 281596 h 1941099"/>
                <a:gd name="connsiteX60" fmla="*/ 5215752 w 5223840"/>
                <a:gd name="connsiteY60" fmla="*/ 324086 h 1941099"/>
                <a:gd name="connsiteX61" fmla="*/ 5222685 w 5223840"/>
                <a:gd name="connsiteY61" fmla="*/ 351724 h 1941099"/>
                <a:gd name="connsiteX62" fmla="*/ 5222779 w 5223840"/>
                <a:gd name="connsiteY62" fmla="*/ 375334 h 1941099"/>
                <a:gd name="connsiteX63" fmla="*/ 5222499 w 5223840"/>
                <a:gd name="connsiteY63" fmla="*/ 382316 h 1941099"/>
                <a:gd name="connsiteX64" fmla="*/ 5220484 w 5223840"/>
                <a:gd name="connsiteY64" fmla="*/ 394588 h 1941099"/>
                <a:gd name="connsiteX65" fmla="*/ 5186942 w 5223840"/>
                <a:gd name="connsiteY65" fmla="*/ 514000 h 1941099"/>
                <a:gd name="connsiteX66" fmla="*/ 5113534 w 5223840"/>
                <a:gd name="connsiteY66" fmla="*/ 694685 h 1941099"/>
                <a:gd name="connsiteX67" fmla="*/ 4971779 w 5223840"/>
                <a:gd name="connsiteY67" fmla="*/ 998667 h 1941099"/>
                <a:gd name="connsiteX68" fmla="*/ 4838174 w 5223840"/>
                <a:gd name="connsiteY68" fmla="*/ 1244984 h 1941099"/>
                <a:gd name="connsiteX69" fmla="*/ 4757272 w 5223840"/>
                <a:gd name="connsiteY69" fmla="*/ 1345562 h 1941099"/>
                <a:gd name="connsiteX70" fmla="*/ 4680302 w 5223840"/>
                <a:gd name="connsiteY70" fmla="*/ 1421220 h 1941099"/>
                <a:gd name="connsiteX71" fmla="*/ 4573212 w 5223840"/>
                <a:gd name="connsiteY71" fmla="*/ 1515098 h 1941099"/>
                <a:gd name="connsiteX72" fmla="*/ 4427381 w 5223840"/>
                <a:gd name="connsiteY72" fmla="*/ 1633245 h 1941099"/>
                <a:gd name="connsiteX73" fmla="*/ 4301458 w 5223840"/>
                <a:gd name="connsiteY73" fmla="*/ 1726327 h 1941099"/>
                <a:gd name="connsiteX74" fmla="*/ 4157034 w 5223840"/>
                <a:gd name="connsiteY74" fmla="*/ 1821941 h 1941099"/>
                <a:gd name="connsiteX75" fmla="*/ 3934703 w 5223840"/>
                <a:gd name="connsiteY75" fmla="*/ 1920879 h 1941099"/>
                <a:gd name="connsiteX76" fmla="*/ 3894180 w 5223840"/>
                <a:gd name="connsiteY76" fmla="*/ 1930153 h 1941099"/>
                <a:gd name="connsiteX77" fmla="*/ 3882000 w 5223840"/>
                <a:gd name="connsiteY77" fmla="*/ 1932403 h 1941099"/>
                <a:gd name="connsiteX78" fmla="*/ 3880829 w 5223840"/>
                <a:gd name="connsiteY78" fmla="*/ 1932357 h 1941099"/>
                <a:gd name="connsiteX79" fmla="*/ 3879704 w 5223840"/>
                <a:gd name="connsiteY79" fmla="*/ 1932544 h 1941099"/>
                <a:gd name="connsiteX80" fmla="*/ 3867432 w 5223840"/>
                <a:gd name="connsiteY80" fmla="*/ 1934746 h 1941099"/>
                <a:gd name="connsiteX81" fmla="*/ 3862840 w 5223840"/>
                <a:gd name="connsiteY81" fmla="*/ 1934979 h 1941099"/>
                <a:gd name="connsiteX82" fmla="*/ 3848131 w 5223840"/>
                <a:gd name="connsiteY82" fmla="*/ 1937135 h 1941099"/>
                <a:gd name="connsiteX83" fmla="*/ 3841152 w 5223840"/>
                <a:gd name="connsiteY83" fmla="*/ 1937415 h 1941099"/>
                <a:gd name="connsiteX84" fmla="*/ 3814495 w 5223840"/>
                <a:gd name="connsiteY84" fmla="*/ 1939571 h 1941099"/>
                <a:gd name="connsiteX85" fmla="*/ 3802595 w 5223840"/>
                <a:gd name="connsiteY85" fmla="*/ 1939898 h 1941099"/>
                <a:gd name="connsiteX86" fmla="*/ 3747366 w 5223840"/>
                <a:gd name="connsiteY86" fmla="*/ 1939804 h 1941099"/>
                <a:gd name="connsiteX87" fmla="*/ 3735513 w 5223840"/>
                <a:gd name="connsiteY87" fmla="*/ 1939571 h 1941099"/>
                <a:gd name="connsiteX88" fmla="*/ 3704079 w 5223840"/>
                <a:gd name="connsiteY88" fmla="*/ 1937509 h 1941099"/>
                <a:gd name="connsiteX89" fmla="*/ 3696959 w 5223840"/>
                <a:gd name="connsiteY89" fmla="*/ 1937182 h 1941099"/>
                <a:gd name="connsiteX90" fmla="*/ 3675130 w 5223840"/>
                <a:gd name="connsiteY90" fmla="*/ 1934979 h 1941099"/>
                <a:gd name="connsiteX91" fmla="*/ 3670489 w 5223840"/>
                <a:gd name="connsiteY91" fmla="*/ 1934792 h 1941099"/>
                <a:gd name="connsiteX92" fmla="*/ 3653485 w 5223840"/>
                <a:gd name="connsiteY92" fmla="*/ 1932731 h 1941099"/>
                <a:gd name="connsiteX93" fmla="*/ 3648754 w 5223840"/>
                <a:gd name="connsiteY93" fmla="*/ 1932451 h 1941099"/>
                <a:gd name="connsiteX94" fmla="*/ 3634232 w 5223840"/>
                <a:gd name="connsiteY94" fmla="*/ 1930388 h 1941099"/>
                <a:gd name="connsiteX95" fmla="*/ 3629500 w 5223840"/>
                <a:gd name="connsiteY95" fmla="*/ 1930060 h 1941099"/>
                <a:gd name="connsiteX96" fmla="*/ 3617367 w 5223840"/>
                <a:gd name="connsiteY96" fmla="*/ 1928000 h 1941099"/>
                <a:gd name="connsiteX97" fmla="*/ 3612636 w 5223840"/>
                <a:gd name="connsiteY97" fmla="*/ 1927671 h 1941099"/>
                <a:gd name="connsiteX98" fmla="*/ 3600457 w 5223840"/>
                <a:gd name="connsiteY98" fmla="*/ 1925563 h 1941099"/>
                <a:gd name="connsiteX99" fmla="*/ 3569302 w 5223840"/>
                <a:gd name="connsiteY99" fmla="*/ 1920457 h 1941099"/>
                <a:gd name="connsiteX100" fmla="*/ 3557029 w 5223840"/>
                <a:gd name="connsiteY100" fmla="*/ 1918114 h 1941099"/>
                <a:gd name="connsiteX101" fmla="*/ 3451485 w 5223840"/>
                <a:gd name="connsiteY101" fmla="*/ 1895347 h 1941099"/>
                <a:gd name="connsiteX102" fmla="*/ 3081730 w 5223840"/>
                <a:gd name="connsiteY102" fmla="*/ 1781653 h 1941099"/>
                <a:gd name="connsiteX103" fmla="*/ 2814741 w 5223840"/>
                <a:gd name="connsiteY103" fmla="*/ 1665106 h 1941099"/>
                <a:gd name="connsiteX104" fmla="*/ 2083706 w 5223840"/>
                <a:gd name="connsiteY104" fmla="*/ 1433528 h 1941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</a:cxnLst>
              <a:rect l="l" t="t" r="r" b="b"/>
              <a:pathLst>
                <a:path w="5223840" h="1941099">
                  <a:moveTo>
                    <a:pt x="3215383" y="1282977"/>
                  </a:moveTo>
                  <a:lnTo>
                    <a:pt x="3215289" y="1283399"/>
                  </a:lnTo>
                  <a:cubicBezTo>
                    <a:pt x="3215850" y="1283399"/>
                    <a:pt x="3216459" y="1283445"/>
                    <a:pt x="3217021" y="1283492"/>
                  </a:cubicBezTo>
                  <a:cubicBezTo>
                    <a:pt x="3216459" y="1283305"/>
                    <a:pt x="3215944" y="1283164"/>
                    <a:pt x="3215383" y="1282977"/>
                  </a:cubicBezTo>
                  <a:close/>
                  <a:moveTo>
                    <a:pt x="3033103" y="724994"/>
                  </a:moveTo>
                  <a:cubicBezTo>
                    <a:pt x="3033103" y="725368"/>
                    <a:pt x="3033103" y="725743"/>
                    <a:pt x="3033057" y="726212"/>
                  </a:cubicBezTo>
                  <a:cubicBezTo>
                    <a:pt x="3033666" y="725977"/>
                    <a:pt x="3034228" y="725743"/>
                    <a:pt x="3034978" y="725603"/>
                  </a:cubicBezTo>
                  <a:cubicBezTo>
                    <a:pt x="3034321" y="725368"/>
                    <a:pt x="3033712" y="725227"/>
                    <a:pt x="3033103" y="724994"/>
                  </a:cubicBezTo>
                  <a:close/>
                  <a:moveTo>
                    <a:pt x="0" y="1260592"/>
                  </a:moveTo>
                  <a:lnTo>
                    <a:pt x="337775" y="0"/>
                  </a:lnTo>
                  <a:lnTo>
                    <a:pt x="360549" y="8987"/>
                  </a:lnTo>
                  <a:cubicBezTo>
                    <a:pt x="1256143" y="359710"/>
                    <a:pt x="1982530" y="611516"/>
                    <a:pt x="2144325" y="618052"/>
                  </a:cubicBezTo>
                  <a:cubicBezTo>
                    <a:pt x="2368220" y="604832"/>
                    <a:pt x="2617835" y="573826"/>
                    <a:pt x="2780019" y="595562"/>
                  </a:cubicBezTo>
                  <a:cubicBezTo>
                    <a:pt x="2942203" y="617297"/>
                    <a:pt x="3047569" y="717350"/>
                    <a:pt x="3117428" y="748464"/>
                  </a:cubicBezTo>
                  <a:cubicBezTo>
                    <a:pt x="3187287" y="779577"/>
                    <a:pt x="3171925" y="770980"/>
                    <a:pt x="3199173" y="782239"/>
                  </a:cubicBezTo>
                  <a:cubicBezTo>
                    <a:pt x="3202030" y="783505"/>
                    <a:pt x="3264945" y="808427"/>
                    <a:pt x="3289446" y="817795"/>
                  </a:cubicBezTo>
                  <a:cubicBezTo>
                    <a:pt x="3293240" y="819248"/>
                    <a:pt x="3429092" y="866516"/>
                    <a:pt x="3447035" y="871855"/>
                  </a:cubicBezTo>
                  <a:cubicBezTo>
                    <a:pt x="3536275" y="898372"/>
                    <a:pt x="3626174" y="921981"/>
                    <a:pt x="3718275" y="936363"/>
                  </a:cubicBezTo>
                  <a:cubicBezTo>
                    <a:pt x="3773317" y="944982"/>
                    <a:pt x="3828784" y="949760"/>
                    <a:pt x="3884248" y="954820"/>
                  </a:cubicBezTo>
                  <a:cubicBezTo>
                    <a:pt x="3977659" y="963346"/>
                    <a:pt x="4070977" y="973183"/>
                    <a:pt x="4161951" y="997545"/>
                  </a:cubicBezTo>
                  <a:cubicBezTo>
                    <a:pt x="4190622" y="1005227"/>
                    <a:pt x="4219291" y="1013752"/>
                    <a:pt x="4244165" y="1030711"/>
                  </a:cubicBezTo>
                  <a:cubicBezTo>
                    <a:pt x="4288061" y="1060598"/>
                    <a:pt x="4290591" y="1092360"/>
                    <a:pt x="4293402" y="1124169"/>
                  </a:cubicBezTo>
                  <a:cubicBezTo>
                    <a:pt x="4293870" y="1129742"/>
                    <a:pt x="4293543" y="1135364"/>
                    <a:pt x="4293589" y="1140940"/>
                  </a:cubicBezTo>
                  <a:cubicBezTo>
                    <a:pt x="4287826" y="1197107"/>
                    <a:pt x="4268292" y="1246905"/>
                    <a:pt x="4226459" y="1286442"/>
                  </a:cubicBezTo>
                  <a:cubicBezTo>
                    <a:pt x="4222101" y="1290565"/>
                    <a:pt x="4218214" y="1295110"/>
                    <a:pt x="4214091" y="1299467"/>
                  </a:cubicBezTo>
                  <a:cubicBezTo>
                    <a:pt x="4203083" y="1306353"/>
                    <a:pt x="4191980" y="1313051"/>
                    <a:pt x="4181159" y="1320219"/>
                  </a:cubicBezTo>
                  <a:cubicBezTo>
                    <a:pt x="4170525" y="1327294"/>
                    <a:pt x="4158766" y="1331837"/>
                    <a:pt x="4146868" y="1336194"/>
                  </a:cubicBezTo>
                  <a:cubicBezTo>
                    <a:pt x="4108923" y="1352872"/>
                    <a:pt x="4068963" y="1361772"/>
                    <a:pt x="4028065" y="1367300"/>
                  </a:cubicBezTo>
                  <a:cubicBezTo>
                    <a:pt x="3996399" y="1371562"/>
                    <a:pt x="3964636" y="1375123"/>
                    <a:pt x="3932686" y="1374233"/>
                  </a:cubicBezTo>
                  <a:cubicBezTo>
                    <a:pt x="3885702" y="1372921"/>
                    <a:pt x="3838903" y="1369079"/>
                    <a:pt x="3792151" y="1362990"/>
                  </a:cubicBezTo>
                  <a:cubicBezTo>
                    <a:pt x="3714666" y="1352824"/>
                    <a:pt x="3638353" y="1336756"/>
                    <a:pt x="3561714" y="1322093"/>
                  </a:cubicBezTo>
                  <a:cubicBezTo>
                    <a:pt x="3508544" y="1311929"/>
                    <a:pt x="3454998" y="1303964"/>
                    <a:pt x="3401548" y="1295344"/>
                  </a:cubicBezTo>
                  <a:cubicBezTo>
                    <a:pt x="3394896" y="1294266"/>
                    <a:pt x="3388009" y="1294736"/>
                    <a:pt x="3381450" y="1292580"/>
                  </a:cubicBezTo>
                  <a:cubicBezTo>
                    <a:pt x="3375033" y="1291596"/>
                    <a:pt x="3368099" y="1294829"/>
                    <a:pt x="3362150" y="1290191"/>
                  </a:cubicBezTo>
                  <a:cubicBezTo>
                    <a:pt x="3359808" y="1287941"/>
                    <a:pt x="3357420" y="1288738"/>
                    <a:pt x="3355029" y="1290143"/>
                  </a:cubicBezTo>
                  <a:cubicBezTo>
                    <a:pt x="3330015" y="1290565"/>
                    <a:pt x="3305419" y="1284476"/>
                    <a:pt x="3280357" y="1285272"/>
                  </a:cubicBezTo>
                  <a:cubicBezTo>
                    <a:pt x="3274783" y="1282415"/>
                    <a:pt x="3268505" y="1285365"/>
                    <a:pt x="3262789" y="1283586"/>
                  </a:cubicBezTo>
                  <a:cubicBezTo>
                    <a:pt x="3260727" y="1283679"/>
                    <a:pt x="3258339" y="1283725"/>
                    <a:pt x="3255575" y="1283819"/>
                  </a:cubicBezTo>
                  <a:cubicBezTo>
                    <a:pt x="3251546" y="1283960"/>
                    <a:pt x="3247611" y="1284476"/>
                    <a:pt x="3243723" y="1285507"/>
                  </a:cubicBezTo>
                  <a:cubicBezTo>
                    <a:pt x="3241990" y="1285413"/>
                    <a:pt x="3240258" y="1285413"/>
                    <a:pt x="3238524" y="1285413"/>
                  </a:cubicBezTo>
                  <a:cubicBezTo>
                    <a:pt x="3256935" y="1287943"/>
                    <a:pt x="3276001" y="1292112"/>
                    <a:pt x="3295207" y="1295391"/>
                  </a:cubicBezTo>
                  <a:cubicBezTo>
                    <a:pt x="3388993" y="1311411"/>
                    <a:pt x="3480578" y="1336803"/>
                    <a:pt x="3572395" y="1361115"/>
                  </a:cubicBezTo>
                  <a:cubicBezTo>
                    <a:pt x="3653859" y="1382711"/>
                    <a:pt x="3736120" y="1399717"/>
                    <a:pt x="3820210" y="1407727"/>
                  </a:cubicBezTo>
                  <a:cubicBezTo>
                    <a:pt x="3863449" y="1411850"/>
                    <a:pt x="3906642" y="1413443"/>
                    <a:pt x="3949834" y="1411615"/>
                  </a:cubicBezTo>
                  <a:cubicBezTo>
                    <a:pt x="4022209" y="1408571"/>
                    <a:pt x="4090559" y="1389599"/>
                    <a:pt x="4153706" y="1353481"/>
                  </a:cubicBezTo>
                  <a:cubicBezTo>
                    <a:pt x="4169822" y="1344298"/>
                    <a:pt x="4183924" y="1332352"/>
                    <a:pt x="4196618" y="1318860"/>
                  </a:cubicBezTo>
                  <a:cubicBezTo>
                    <a:pt x="4199335" y="1316190"/>
                    <a:pt x="4202333" y="1313802"/>
                    <a:pt x="4205799" y="1312161"/>
                  </a:cubicBezTo>
                  <a:cubicBezTo>
                    <a:pt x="4258641" y="1290426"/>
                    <a:pt x="4308111" y="1262599"/>
                    <a:pt x="4355098" y="1230181"/>
                  </a:cubicBezTo>
                  <a:cubicBezTo>
                    <a:pt x="4392434" y="1204417"/>
                    <a:pt x="4427100" y="1175324"/>
                    <a:pt x="4459144" y="1143235"/>
                  </a:cubicBezTo>
                  <a:cubicBezTo>
                    <a:pt x="4502288" y="1099996"/>
                    <a:pt x="4540094" y="1052259"/>
                    <a:pt x="4574991" y="1002275"/>
                  </a:cubicBezTo>
                  <a:cubicBezTo>
                    <a:pt x="4646386" y="899917"/>
                    <a:pt x="4707474" y="791186"/>
                    <a:pt x="4771418" y="684238"/>
                  </a:cubicBezTo>
                  <a:cubicBezTo>
                    <a:pt x="4821590" y="600290"/>
                    <a:pt x="4871810" y="516388"/>
                    <a:pt x="4931536" y="438671"/>
                  </a:cubicBezTo>
                  <a:cubicBezTo>
                    <a:pt x="4965971" y="393840"/>
                    <a:pt x="5001525" y="349990"/>
                    <a:pt x="5047293" y="315747"/>
                  </a:cubicBezTo>
                  <a:cubicBezTo>
                    <a:pt x="5051416" y="312654"/>
                    <a:pt x="5053618" y="308908"/>
                    <a:pt x="5054414" y="303802"/>
                  </a:cubicBezTo>
                  <a:cubicBezTo>
                    <a:pt x="5055023" y="299631"/>
                    <a:pt x="5055352" y="294806"/>
                    <a:pt x="5060786" y="293307"/>
                  </a:cubicBezTo>
                  <a:cubicBezTo>
                    <a:pt x="5061582" y="293777"/>
                    <a:pt x="5061957" y="294338"/>
                    <a:pt x="5061909" y="295041"/>
                  </a:cubicBezTo>
                  <a:cubicBezTo>
                    <a:pt x="5061863" y="295791"/>
                    <a:pt x="5061723" y="296165"/>
                    <a:pt x="5061488" y="296165"/>
                  </a:cubicBezTo>
                  <a:cubicBezTo>
                    <a:pt x="5059989" y="304504"/>
                    <a:pt x="5062098" y="307783"/>
                    <a:pt x="5070437" y="302723"/>
                  </a:cubicBezTo>
                  <a:cubicBezTo>
                    <a:pt x="5087066" y="292652"/>
                    <a:pt x="5104962" y="285906"/>
                    <a:pt x="5123886" y="281642"/>
                  </a:cubicBezTo>
                  <a:cubicBezTo>
                    <a:pt x="5135833" y="280049"/>
                    <a:pt x="5147778" y="280143"/>
                    <a:pt x="5159771" y="281596"/>
                  </a:cubicBezTo>
                  <a:cubicBezTo>
                    <a:pt x="5183709" y="288810"/>
                    <a:pt x="5205118" y="299163"/>
                    <a:pt x="5215752" y="324086"/>
                  </a:cubicBezTo>
                  <a:cubicBezTo>
                    <a:pt x="5219546" y="332986"/>
                    <a:pt x="5220155" y="342543"/>
                    <a:pt x="5222685" y="351724"/>
                  </a:cubicBezTo>
                  <a:cubicBezTo>
                    <a:pt x="5224136" y="359688"/>
                    <a:pt x="5224278" y="367653"/>
                    <a:pt x="5222779" y="375334"/>
                  </a:cubicBezTo>
                  <a:cubicBezTo>
                    <a:pt x="5222686" y="377678"/>
                    <a:pt x="5222592" y="379973"/>
                    <a:pt x="5222499" y="382316"/>
                  </a:cubicBezTo>
                  <a:cubicBezTo>
                    <a:pt x="5219968" y="386110"/>
                    <a:pt x="5222731" y="390748"/>
                    <a:pt x="5220484" y="394588"/>
                  </a:cubicBezTo>
                  <a:cubicBezTo>
                    <a:pt x="5212287" y="435251"/>
                    <a:pt x="5201137" y="475023"/>
                    <a:pt x="5186942" y="514000"/>
                  </a:cubicBezTo>
                  <a:cubicBezTo>
                    <a:pt x="5164690" y="575132"/>
                    <a:pt x="5139581" y="635096"/>
                    <a:pt x="5113534" y="694685"/>
                  </a:cubicBezTo>
                  <a:cubicBezTo>
                    <a:pt x="5068751" y="797184"/>
                    <a:pt x="5021013" y="898276"/>
                    <a:pt x="4971779" y="998667"/>
                  </a:cubicBezTo>
                  <a:cubicBezTo>
                    <a:pt x="4930649" y="1082569"/>
                    <a:pt x="4890313" y="1167033"/>
                    <a:pt x="4838174" y="1244984"/>
                  </a:cubicBezTo>
                  <a:cubicBezTo>
                    <a:pt x="4814142" y="1280821"/>
                    <a:pt x="4786269" y="1313567"/>
                    <a:pt x="4757272" y="1345562"/>
                  </a:cubicBezTo>
                  <a:cubicBezTo>
                    <a:pt x="4733004" y="1372312"/>
                    <a:pt x="4706488" y="1396624"/>
                    <a:pt x="4680302" y="1421220"/>
                  </a:cubicBezTo>
                  <a:cubicBezTo>
                    <a:pt x="4645683" y="1453683"/>
                    <a:pt x="4609284" y="1484227"/>
                    <a:pt x="4573212" y="1515098"/>
                  </a:cubicBezTo>
                  <a:cubicBezTo>
                    <a:pt x="4525664" y="1555808"/>
                    <a:pt x="4476663" y="1594689"/>
                    <a:pt x="4427381" y="1633245"/>
                  </a:cubicBezTo>
                  <a:cubicBezTo>
                    <a:pt x="4386296" y="1665428"/>
                    <a:pt x="4343573" y="1695502"/>
                    <a:pt x="4301458" y="1726327"/>
                  </a:cubicBezTo>
                  <a:cubicBezTo>
                    <a:pt x="4254801" y="1760431"/>
                    <a:pt x="4206643" y="1792380"/>
                    <a:pt x="4157034" y="1821941"/>
                  </a:cubicBezTo>
                  <a:cubicBezTo>
                    <a:pt x="4086905" y="1863726"/>
                    <a:pt x="4014386" y="1900314"/>
                    <a:pt x="3934703" y="1920879"/>
                  </a:cubicBezTo>
                  <a:cubicBezTo>
                    <a:pt x="3921257" y="1924345"/>
                    <a:pt x="3907764" y="1927345"/>
                    <a:pt x="3894180" y="1930153"/>
                  </a:cubicBezTo>
                  <a:cubicBezTo>
                    <a:pt x="3890480" y="1932825"/>
                    <a:pt x="3885702" y="1929640"/>
                    <a:pt x="3882000" y="1932403"/>
                  </a:cubicBezTo>
                  <a:lnTo>
                    <a:pt x="3880829" y="1932357"/>
                  </a:lnTo>
                  <a:lnTo>
                    <a:pt x="3879704" y="1932544"/>
                  </a:lnTo>
                  <a:cubicBezTo>
                    <a:pt x="3875956" y="1935168"/>
                    <a:pt x="3871179" y="1932122"/>
                    <a:pt x="3867432" y="1934746"/>
                  </a:cubicBezTo>
                  <a:lnTo>
                    <a:pt x="3862840" y="1934979"/>
                  </a:lnTo>
                  <a:cubicBezTo>
                    <a:pt x="3858201" y="1937650"/>
                    <a:pt x="3852721" y="1934417"/>
                    <a:pt x="3848131" y="1937135"/>
                  </a:cubicBezTo>
                  <a:lnTo>
                    <a:pt x="3841152" y="1937415"/>
                  </a:lnTo>
                  <a:cubicBezTo>
                    <a:pt x="3832436" y="1940274"/>
                    <a:pt x="3823208" y="1936525"/>
                    <a:pt x="3814495" y="1939571"/>
                  </a:cubicBezTo>
                  <a:lnTo>
                    <a:pt x="3802595" y="1939898"/>
                  </a:lnTo>
                  <a:cubicBezTo>
                    <a:pt x="3784186" y="1941444"/>
                    <a:pt x="3765774" y="1941586"/>
                    <a:pt x="3747366" y="1939804"/>
                  </a:cubicBezTo>
                  <a:lnTo>
                    <a:pt x="3735513" y="1939571"/>
                  </a:lnTo>
                  <a:cubicBezTo>
                    <a:pt x="3725208" y="1936526"/>
                    <a:pt x="3714432" y="1940226"/>
                    <a:pt x="3704079" y="1937509"/>
                  </a:cubicBezTo>
                  <a:lnTo>
                    <a:pt x="3696959" y="1937182"/>
                  </a:lnTo>
                  <a:cubicBezTo>
                    <a:pt x="3689930" y="1934182"/>
                    <a:pt x="3682202" y="1937837"/>
                    <a:pt x="3675130" y="1934979"/>
                  </a:cubicBezTo>
                  <a:cubicBezTo>
                    <a:pt x="3673583" y="1934933"/>
                    <a:pt x="3672036" y="1934839"/>
                    <a:pt x="3670489" y="1934792"/>
                  </a:cubicBezTo>
                  <a:cubicBezTo>
                    <a:pt x="3665057" y="1931935"/>
                    <a:pt x="3658920" y="1935307"/>
                    <a:pt x="3653485" y="1932731"/>
                  </a:cubicBezTo>
                  <a:lnTo>
                    <a:pt x="3648754" y="1932451"/>
                  </a:lnTo>
                  <a:cubicBezTo>
                    <a:pt x="3644211" y="1929640"/>
                    <a:pt x="3638822" y="1932825"/>
                    <a:pt x="3634232" y="1930388"/>
                  </a:cubicBezTo>
                  <a:cubicBezTo>
                    <a:pt x="3632640" y="1930295"/>
                    <a:pt x="3631093" y="1930155"/>
                    <a:pt x="3629500" y="1930060"/>
                  </a:cubicBezTo>
                  <a:cubicBezTo>
                    <a:pt x="3625800" y="1927436"/>
                    <a:pt x="3621116" y="1930295"/>
                    <a:pt x="3617367" y="1928000"/>
                  </a:cubicBezTo>
                  <a:cubicBezTo>
                    <a:pt x="3615775" y="1927906"/>
                    <a:pt x="3614229" y="1927765"/>
                    <a:pt x="3612636" y="1927671"/>
                  </a:cubicBezTo>
                  <a:cubicBezTo>
                    <a:pt x="3608887" y="1925002"/>
                    <a:pt x="3604204" y="1928000"/>
                    <a:pt x="3600457" y="1925563"/>
                  </a:cubicBezTo>
                  <a:cubicBezTo>
                    <a:pt x="3589915" y="1924767"/>
                    <a:pt x="3579374" y="1924064"/>
                    <a:pt x="3569302" y="1920457"/>
                  </a:cubicBezTo>
                  <a:cubicBezTo>
                    <a:pt x="3565602" y="1917694"/>
                    <a:pt x="3560731" y="1920973"/>
                    <a:pt x="3557029" y="1918114"/>
                  </a:cubicBezTo>
                  <a:cubicBezTo>
                    <a:pt x="3521379" y="1912727"/>
                    <a:pt x="3486387" y="1904202"/>
                    <a:pt x="3451485" y="1895347"/>
                  </a:cubicBezTo>
                  <a:cubicBezTo>
                    <a:pt x="3326360" y="1863633"/>
                    <a:pt x="3187854" y="1820026"/>
                    <a:pt x="3081730" y="1781653"/>
                  </a:cubicBezTo>
                  <a:cubicBezTo>
                    <a:pt x="2975606" y="1743279"/>
                    <a:pt x="2981078" y="1723126"/>
                    <a:pt x="2814741" y="1665106"/>
                  </a:cubicBezTo>
                  <a:cubicBezTo>
                    <a:pt x="2648405" y="1607085"/>
                    <a:pt x="2561926" y="1506771"/>
                    <a:pt x="2083706" y="1433528"/>
                  </a:cubicBezTo>
                  <a:close/>
                </a:path>
              </a:pathLst>
            </a:custGeom>
            <a:solidFill>
              <a:srgbClr val="F9C9A9"/>
            </a:solidFill>
            <a:ln w="8182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en-US" dirty="0"/>
            </a:p>
          </p:txBody>
        </p:sp>
        <p:sp>
          <p:nvSpPr>
            <p:cNvPr id="1198" name="Freeform: Shape 5">
              <a:extLst>
                <a:ext uri="{FF2B5EF4-FFF2-40B4-BE49-F238E27FC236}">
                  <a16:creationId xmlns:a16="http://schemas.microsoft.com/office/drawing/2014/main" id="{104E57E2-2A56-4787-825C-56D29F5AB4F9}"/>
                </a:ext>
              </a:extLst>
            </p:cNvPr>
            <p:cNvSpPr/>
            <p:nvPr/>
          </p:nvSpPr>
          <p:spPr>
            <a:xfrm rot="4500000">
              <a:off x="1101414" y="5049186"/>
              <a:ext cx="999366" cy="132464"/>
            </a:xfrm>
            <a:custGeom>
              <a:avLst/>
              <a:gdLst>
                <a:gd name="connsiteX0" fmla="*/ 12930 w 1745843"/>
                <a:gd name="connsiteY0" fmla="*/ 20 h 231410"/>
                <a:gd name="connsiteX1" fmla="*/ 304518 w 1745843"/>
                <a:gd name="connsiteY1" fmla="*/ 11641 h 231410"/>
                <a:gd name="connsiteX2" fmla="*/ 959956 w 1745843"/>
                <a:gd name="connsiteY2" fmla="*/ 125478 h 231410"/>
                <a:gd name="connsiteX3" fmla="*/ 1207516 w 1745843"/>
                <a:gd name="connsiteY3" fmla="*/ 154612 h 231410"/>
                <a:gd name="connsiteX4" fmla="*/ 1581923 w 1745843"/>
                <a:gd name="connsiteY4" fmla="*/ 115739 h 231410"/>
                <a:gd name="connsiteX5" fmla="*/ 1729804 w 1745843"/>
                <a:gd name="connsiteY5" fmla="*/ 47323 h 231410"/>
                <a:gd name="connsiteX6" fmla="*/ 1745844 w 1745843"/>
                <a:gd name="connsiteY6" fmla="*/ 49860 h 231410"/>
                <a:gd name="connsiteX7" fmla="*/ 1647066 w 1745843"/>
                <a:gd name="connsiteY7" fmla="*/ 132843 h 231410"/>
                <a:gd name="connsiteX8" fmla="*/ 1440262 w 1745843"/>
                <a:gd name="connsiteY8" fmla="*/ 211325 h 231410"/>
                <a:gd name="connsiteX9" fmla="*/ 1272822 w 1745843"/>
                <a:gd name="connsiteY9" fmla="*/ 231294 h 231410"/>
                <a:gd name="connsiteX10" fmla="*/ 1092697 w 1745843"/>
                <a:gd name="connsiteY10" fmla="*/ 226956 h 231410"/>
                <a:gd name="connsiteX11" fmla="*/ 802419 w 1745843"/>
                <a:gd name="connsiteY11" fmla="*/ 182764 h 231410"/>
                <a:gd name="connsiteX12" fmla="*/ 338563 w 1745843"/>
                <a:gd name="connsiteY12" fmla="*/ 66063 h 231410"/>
                <a:gd name="connsiteX13" fmla="*/ 0 w 1745843"/>
                <a:gd name="connsiteY13" fmla="*/ 3785 h 231410"/>
                <a:gd name="connsiteX14" fmla="*/ 12930 w 1745843"/>
                <a:gd name="connsiteY14" fmla="*/ 20 h 2314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745843" h="231410">
                  <a:moveTo>
                    <a:pt x="12930" y="20"/>
                  </a:moveTo>
                  <a:cubicBezTo>
                    <a:pt x="29707" y="20"/>
                    <a:pt x="292733" y="10086"/>
                    <a:pt x="304518" y="11641"/>
                  </a:cubicBezTo>
                  <a:cubicBezTo>
                    <a:pt x="525152" y="37502"/>
                    <a:pt x="740713" y="92252"/>
                    <a:pt x="959956" y="125478"/>
                  </a:cubicBezTo>
                  <a:cubicBezTo>
                    <a:pt x="1041548" y="137835"/>
                    <a:pt x="1124941" y="149865"/>
                    <a:pt x="1207516" y="154612"/>
                  </a:cubicBezTo>
                  <a:cubicBezTo>
                    <a:pt x="1333954" y="161814"/>
                    <a:pt x="1460394" y="150111"/>
                    <a:pt x="1581923" y="115739"/>
                  </a:cubicBezTo>
                  <a:cubicBezTo>
                    <a:pt x="1597636" y="111320"/>
                    <a:pt x="1683893" y="75720"/>
                    <a:pt x="1729804" y="47323"/>
                  </a:cubicBezTo>
                  <a:cubicBezTo>
                    <a:pt x="1737415" y="50678"/>
                    <a:pt x="1743225" y="49778"/>
                    <a:pt x="1745844" y="49860"/>
                  </a:cubicBezTo>
                  <a:cubicBezTo>
                    <a:pt x="1726039" y="82431"/>
                    <a:pt x="1679637" y="115002"/>
                    <a:pt x="1647066" y="132843"/>
                  </a:cubicBezTo>
                  <a:cubicBezTo>
                    <a:pt x="1581841" y="168606"/>
                    <a:pt x="1513179" y="195858"/>
                    <a:pt x="1440262" y="211325"/>
                  </a:cubicBezTo>
                  <a:cubicBezTo>
                    <a:pt x="1385103" y="223028"/>
                    <a:pt x="1329453" y="231539"/>
                    <a:pt x="1272822" y="231294"/>
                  </a:cubicBezTo>
                  <a:cubicBezTo>
                    <a:pt x="1212753" y="231048"/>
                    <a:pt x="1152602" y="233013"/>
                    <a:pt x="1092697" y="226956"/>
                  </a:cubicBezTo>
                  <a:cubicBezTo>
                    <a:pt x="995229" y="217054"/>
                    <a:pt x="898332" y="203305"/>
                    <a:pt x="802419" y="182764"/>
                  </a:cubicBezTo>
                  <a:cubicBezTo>
                    <a:pt x="646436" y="149374"/>
                    <a:pt x="493972" y="101745"/>
                    <a:pt x="338563" y="66063"/>
                  </a:cubicBezTo>
                  <a:cubicBezTo>
                    <a:pt x="237657" y="42903"/>
                    <a:pt x="11703" y="3785"/>
                    <a:pt x="0" y="3785"/>
                  </a:cubicBezTo>
                  <a:cubicBezTo>
                    <a:pt x="3437" y="-2517"/>
                    <a:pt x="8838" y="1248"/>
                    <a:pt x="12930" y="20"/>
                  </a:cubicBezTo>
                  <a:close/>
                </a:path>
              </a:pathLst>
            </a:custGeom>
            <a:solidFill>
              <a:srgbClr val="DAB299"/>
            </a:solidFill>
            <a:ln w="818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99" name="Freeform: Shape 8">
              <a:extLst>
                <a:ext uri="{FF2B5EF4-FFF2-40B4-BE49-F238E27FC236}">
                  <a16:creationId xmlns:a16="http://schemas.microsoft.com/office/drawing/2014/main" id="{C5EE731A-9D27-42A7-9A55-53C21B0AD400}"/>
                </a:ext>
              </a:extLst>
            </p:cNvPr>
            <p:cNvSpPr/>
            <p:nvPr/>
          </p:nvSpPr>
          <p:spPr>
            <a:xfrm rot="4500000">
              <a:off x="1697704" y="5261104"/>
              <a:ext cx="367915" cy="311541"/>
            </a:xfrm>
            <a:custGeom>
              <a:avLst/>
              <a:gdLst>
                <a:gd name="connsiteX0" fmla="*/ 642220 w 642730"/>
                <a:gd name="connsiteY0" fmla="*/ 230627 h 544248"/>
                <a:gd name="connsiteX1" fmla="*/ 573313 w 642730"/>
                <a:gd name="connsiteY1" fmla="*/ 400686 h 544248"/>
                <a:gd name="connsiteX2" fmla="*/ 303658 w 642730"/>
                <a:gd name="connsiteY2" fmla="*/ 536864 h 544248"/>
                <a:gd name="connsiteX3" fmla="*/ 132617 w 642730"/>
                <a:gd name="connsiteY3" fmla="*/ 528762 h 544248"/>
                <a:gd name="connsiteX4" fmla="*/ 41204 w 642730"/>
                <a:gd name="connsiteY4" fmla="*/ 439886 h 544248"/>
                <a:gd name="connsiteX5" fmla="*/ 1513 w 642730"/>
                <a:gd name="connsiteY5" fmla="*/ 258861 h 544248"/>
                <a:gd name="connsiteX6" fmla="*/ 24755 w 642730"/>
                <a:gd name="connsiteY6" fmla="*/ 48293 h 544248"/>
                <a:gd name="connsiteX7" fmla="*/ 87279 w 642730"/>
                <a:gd name="connsiteY7" fmla="*/ 6392 h 544248"/>
                <a:gd name="connsiteX8" fmla="*/ 225093 w 642730"/>
                <a:gd name="connsiteY8" fmla="*/ 8 h 544248"/>
                <a:gd name="connsiteX9" fmla="*/ 494503 w 642730"/>
                <a:gd name="connsiteY9" fmla="*/ 50666 h 544248"/>
                <a:gd name="connsiteX10" fmla="*/ 581333 w 642730"/>
                <a:gd name="connsiteY10" fmla="*/ 100424 h 544248"/>
                <a:gd name="connsiteX11" fmla="*/ 642220 w 642730"/>
                <a:gd name="connsiteY11" fmla="*/ 230627 h 54424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642730" h="544248">
                  <a:moveTo>
                    <a:pt x="642220" y="230627"/>
                  </a:moveTo>
                  <a:cubicBezTo>
                    <a:pt x="643939" y="301744"/>
                    <a:pt x="614477" y="354448"/>
                    <a:pt x="573313" y="400686"/>
                  </a:cubicBezTo>
                  <a:cubicBezTo>
                    <a:pt x="501705" y="481214"/>
                    <a:pt x="406773" y="517468"/>
                    <a:pt x="303658" y="536864"/>
                  </a:cubicBezTo>
                  <a:cubicBezTo>
                    <a:pt x="245962" y="547748"/>
                    <a:pt x="188921" y="547830"/>
                    <a:pt x="132617" y="528762"/>
                  </a:cubicBezTo>
                  <a:cubicBezTo>
                    <a:pt x="87934" y="513622"/>
                    <a:pt x="56917" y="483915"/>
                    <a:pt x="41204" y="439886"/>
                  </a:cubicBezTo>
                  <a:cubicBezTo>
                    <a:pt x="20336" y="381291"/>
                    <a:pt x="7078" y="321303"/>
                    <a:pt x="1513" y="258861"/>
                  </a:cubicBezTo>
                  <a:cubicBezTo>
                    <a:pt x="-4871" y="186516"/>
                    <a:pt x="10106" y="117609"/>
                    <a:pt x="24755" y="48293"/>
                  </a:cubicBezTo>
                  <a:cubicBezTo>
                    <a:pt x="31547" y="15885"/>
                    <a:pt x="43823" y="10484"/>
                    <a:pt x="87279" y="6392"/>
                  </a:cubicBezTo>
                  <a:cubicBezTo>
                    <a:pt x="133190" y="2054"/>
                    <a:pt x="179428" y="-155"/>
                    <a:pt x="225093" y="8"/>
                  </a:cubicBezTo>
                  <a:cubicBezTo>
                    <a:pt x="317406" y="254"/>
                    <a:pt x="408165" y="14903"/>
                    <a:pt x="494503" y="50666"/>
                  </a:cubicBezTo>
                  <a:cubicBezTo>
                    <a:pt x="525683" y="63597"/>
                    <a:pt x="556045" y="78163"/>
                    <a:pt x="581333" y="100424"/>
                  </a:cubicBezTo>
                  <a:cubicBezTo>
                    <a:pt x="622006" y="136268"/>
                    <a:pt x="646639" y="180215"/>
                    <a:pt x="642220" y="230627"/>
                  </a:cubicBezTo>
                  <a:close/>
                </a:path>
              </a:pathLst>
            </a:custGeom>
            <a:solidFill>
              <a:srgbClr val="FEE5D5"/>
            </a:solidFill>
            <a:ln w="818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1200" name="그룹 1199">
            <a:extLst>
              <a:ext uri="{FF2B5EF4-FFF2-40B4-BE49-F238E27FC236}">
                <a16:creationId xmlns:a16="http://schemas.microsoft.com/office/drawing/2014/main" id="{C3AE6E14-95A9-41FA-82F5-EE9528B08F06}"/>
              </a:ext>
            </a:extLst>
          </p:cNvPr>
          <p:cNvGrpSpPr/>
          <p:nvPr/>
        </p:nvGrpSpPr>
        <p:grpSpPr>
          <a:xfrm>
            <a:off x="4363043" y="1352565"/>
            <a:ext cx="1919575" cy="5221157"/>
            <a:chOff x="4363043" y="1352565"/>
            <a:chExt cx="1919575" cy="5221157"/>
          </a:xfrm>
        </p:grpSpPr>
        <p:sp>
          <p:nvSpPr>
            <p:cNvPr id="1201" name="자유형: 도형 1200">
              <a:extLst>
                <a:ext uri="{FF2B5EF4-FFF2-40B4-BE49-F238E27FC236}">
                  <a16:creationId xmlns:a16="http://schemas.microsoft.com/office/drawing/2014/main" id="{79996678-4750-4CA7-B125-2BBED3DC64B6}"/>
                </a:ext>
              </a:extLst>
            </p:cNvPr>
            <p:cNvSpPr/>
            <p:nvPr/>
          </p:nvSpPr>
          <p:spPr>
            <a:xfrm rot="17100000" flipH="1">
              <a:off x="2712252" y="3003356"/>
              <a:ext cx="5221157" cy="1919575"/>
            </a:xfrm>
            <a:custGeom>
              <a:avLst/>
              <a:gdLst>
                <a:gd name="connsiteX0" fmla="*/ 3212700 w 5221157"/>
                <a:gd name="connsiteY0" fmla="*/ 1261453 h 1919575"/>
                <a:gd name="connsiteX1" fmla="*/ 3214338 w 5221157"/>
                <a:gd name="connsiteY1" fmla="*/ 1261969 h 1919575"/>
                <a:gd name="connsiteX2" fmla="*/ 3212606 w 5221157"/>
                <a:gd name="connsiteY2" fmla="*/ 1261875 h 1919575"/>
                <a:gd name="connsiteX3" fmla="*/ 3030420 w 5221157"/>
                <a:gd name="connsiteY3" fmla="*/ 703471 h 1919575"/>
                <a:gd name="connsiteX4" fmla="*/ 3032296 w 5221157"/>
                <a:gd name="connsiteY4" fmla="*/ 704080 h 1919575"/>
                <a:gd name="connsiteX5" fmla="*/ 3030374 w 5221157"/>
                <a:gd name="connsiteY5" fmla="*/ 704689 h 1919575"/>
                <a:gd name="connsiteX6" fmla="*/ 3030420 w 5221157"/>
                <a:gd name="connsiteY6" fmla="*/ 703471 h 1919575"/>
                <a:gd name="connsiteX7" fmla="*/ 329326 w 5221157"/>
                <a:gd name="connsiteY7" fmla="*/ 0 h 1919575"/>
                <a:gd name="connsiteX8" fmla="*/ 0 w 5221157"/>
                <a:gd name="connsiteY8" fmla="*/ 1229061 h 1919575"/>
                <a:gd name="connsiteX9" fmla="*/ 2081024 w 5221157"/>
                <a:gd name="connsiteY9" fmla="*/ 1412004 h 1919575"/>
                <a:gd name="connsiteX10" fmla="*/ 2812059 w 5221157"/>
                <a:gd name="connsiteY10" fmla="*/ 1643582 h 1919575"/>
                <a:gd name="connsiteX11" fmla="*/ 3079047 w 5221157"/>
                <a:gd name="connsiteY11" fmla="*/ 1760129 h 1919575"/>
                <a:gd name="connsiteX12" fmla="*/ 3448802 w 5221157"/>
                <a:gd name="connsiteY12" fmla="*/ 1873823 h 1919575"/>
                <a:gd name="connsiteX13" fmla="*/ 3554347 w 5221157"/>
                <a:gd name="connsiteY13" fmla="*/ 1896590 h 1919575"/>
                <a:gd name="connsiteX14" fmla="*/ 3566619 w 5221157"/>
                <a:gd name="connsiteY14" fmla="*/ 1898933 h 1919575"/>
                <a:gd name="connsiteX15" fmla="*/ 3597774 w 5221157"/>
                <a:gd name="connsiteY15" fmla="*/ 1904039 h 1919575"/>
                <a:gd name="connsiteX16" fmla="*/ 3609953 w 5221157"/>
                <a:gd name="connsiteY16" fmla="*/ 1906147 h 1919575"/>
                <a:gd name="connsiteX17" fmla="*/ 3614685 w 5221157"/>
                <a:gd name="connsiteY17" fmla="*/ 1906476 h 1919575"/>
                <a:gd name="connsiteX18" fmla="*/ 3626817 w 5221157"/>
                <a:gd name="connsiteY18" fmla="*/ 1908536 h 1919575"/>
                <a:gd name="connsiteX19" fmla="*/ 3631549 w 5221157"/>
                <a:gd name="connsiteY19" fmla="*/ 1908865 h 1919575"/>
                <a:gd name="connsiteX20" fmla="*/ 3646071 w 5221157"/>
                <a:gd name="connsiteY20" fmla="*/ 1910927 h 1919575"/>
                <a:gd name="connsiteX21" fmla="*/ 3650803 w 5221157"/>
                <a:gd name="connsiteY21" fmla="*/ 1911208 h 1919575"/>
                <a:gd name="connsiteX22" fmla="*/ 3667806 w 5221157"/>
                <a:gd name="connsiteY22" fmla="*/ 1913268 h 1919575"/>
                <a:gd name="connsiteX23" fmla="*/ 3672446 w 5221157"/>
                <a:gd name="connsiteY23" fmla="*/ 1913455 h 1919575"/>
                <a:gd name="connsiteX24" fmla="*/ 3694276 w 5221157"/>
                <a:gd name="connsiteY24" fmla="*/ 1915659 h 1919575"/>
                <a:gd name="connsiteX25" fmla="*/ 3701396 w 5221157"/>
                <a:gd name="connsiteY25" fmla="*/ 1915985 h 1919575"/>
                <a:gd name="connsiteX26" fmla="*/ 3732830 w 5221157"/>
                <a:gd name="connsiteY26" fmla="*/ 1918047 h 1919575"/>
                <a:gd name="connsiteX27" fmla="*/ 3744682 w 5221157"/>
                <a:gd name="connsiteY27" fmla="*/ 1918280 h 1919575"/>
                <a:gd name="connsiteX28" fmla="*/ 3799913 w 5221157"/>
                <a:gd name="connsiteY28" fmla="*/ 1918374 h 1919575"/>
                <a:gd name="connsiteX29" fmla="*/ 3811813 w 5221157"/>
                <a:gd name="connsiteY29" fmla="*/ 1918047 h 1919575"/>
                <a:gd name="connsiteX30" fmla="*/ 3838468 w 5221157"/>
                <a:gd name="connsiteY30" fmla="*/ 1915891 h 1919575"/>
                <a:gd name="connsiteX31" fmla="*/ 3845448 w 5221157"/>
                <a:gd name="connsiteY31" fmla="*/ 1915611 h 1919575"/>
                <a:gd name="connsiteX32" fmla="*/ 3860157 w 5221157"/>
                <a:gd name="connsiteY32" fmla="*/ 1913455 h 1919575"/>
                <a:gd name="connsiteX33" fmla="*/ 3864749 w 5221157"/>
                <a:gd name="connsiteY33" fmla="*/ 1913222 h 1919575"/>
                <a:gd name="connsiteX34" fmla="*/ 3877021 w 5221157"/>
                <a:gd name="connsiteY34" fmla="*/ 1911020 h 1919575"/>
                <a:gd name="connsiteX35" fmla="*/ 3878146 w 5221157"/>
                <a:gd name="connsiteY35" fmla="*/ 1910833 h 1919575"/>
                <a:gd name="connsiteX36" fmla="*/ 3879317 w 5221157"/>
                <a:gd name="connsiteY36" fmla="*/ 1910879 h 1919575"/>
                <a:gd name="connsiteX37" fmla="*/ 3891497 w 5221157"/>
                <a:gd name="connsiteY37" fmla="*/ 1908630 h 1919575"/>
                <a:gd name="connsiteX38" fmla="*/ 3932020 w 5221157"/>
                <a:gd name="connsiteY38" fmla="*/ 1899355 h 1919575"/>
                <a:gd name="connsiteX39" fmla="*/ 4154351 w 5221157"/>
                <a:gd name="connsiteY39" fmla="*/ 1800417 h 1919575"/>
                <a:gd name="connsiteX40" fmla="*/ 4298775 w 5221157"/>
                <a:gd name="connsiteY40" fmla="*/ 1704803 h 1919575"/>
                <a:gd name="connsiteX41" fmla="*/ 4424698 w 5221157"/>
                <a:gd name="connsiteY41" fmla="*/ 1611722 h 1919575"/>
                <a:gd name="connsiteX42" fmla="*/ 4570529 w 5221157"/>
                <a:gd name="connsiteY42" fmla="*/ 1493574 h 1919575"/>
                <a:gd name="connsiteX43" fmla="*/ 4677619 w 5221157"/>
                <a:gd name="connsiteY43" fmla="*/ 1399696 h 1919575"/>
                <a:gd name="connsiteX44" fmla="*/ 4754589 w 5221157"/>
                <a:gd name="connsiteY44" fmla="*/ 1324038 h 1919575"/>
                <a:gd name="connsiteX45" fmla="*/ 4835492 w 5221157"/>
                <a:gd name="connsiteY45" fmla="*/ 1223460 h 1919575"/>
                <a:gd name="connsiteX46" fmla="*/ 4969096 w 5221157"/>
                <a:gd name="connsiteY46" fmla="*/ 977144 h 1919575"/>
                <a:gd name="connsiteX47" fmla="*/ 5110850 w 5221157"/>
                <a:gd name="connsiteY47" fmla="*/ 673162 h 1919575"/>
                <a:gd name="connsiteX48" fmla="*/ 5184259 w 5221157"/>
                <a:gd name="connsiteY48" fmla="*/ 492476 h 1919575"/>
                <a:gd name="connsiteX49" fmla="*/ 5217801 w 5221157"/>
                <a:gd name="connsiteY49" fmla="*/ 373065 h 1919575"/>
                <a:gd name="connsiteX50" fmla="*/ 5219815 w 5221157"/>
                <a:gd name="connsiteY50" fmla="*/ 360793 h 1919575"/>
                <a:gd name="connsiteX51" fmla="*/ 5220096 w 5221157"/>
                <a:gd name="connsiteY51" fmla="*/ 353812 h 1919575"/>
                <a:gd name="connsiteX52" fmla="*/ 5220002 w 5221157"/>
                <a:gd name="connsiteY52" fmla="*/ 330201 h 1919575"/>
                <a:gd name="connsiteX53" fmla="*/ 5213069 w 5221157"/>
                <a:gd name="connsiteY53" fmla="*/ 302563 h 1919575"/>
                <a:gd name="connsiteX54" fmla="*/ 5157089 w 5221157"/>
                <a:gd name="connsiteY54" fmla="*/ 260073 h 1919575"/>
                <a:gd name="connsiteX55" fmla="*/ 5121204 w 5221157"/>
                <a:gd name="connsiteY55" fmla="*/ 260119 h 1919575"/>
                <a:gd name="connsiteX56" fmla="*/ 5067754 w 5221157"/>
                <a:gd name="connsiteY56" fmla="*/ 281200 h 1919575"/>
                <a:gd name="connsiteX57" fmla="*/ 5058805 w 5221157"/>
                <a:gd name="connsiteY57" fmla="*/ 274642 h 1919575"/>
                <a:gd name="connsiteX58" fmla="*/ 5059225 w 5221157"/>
                <a:gd name="connsiteY58" fmla="*/ 273517 h 1919575"/>
                <a:gd name="connsiteX59" fmla="*/ 5058103 w 5221157"/>
                <a:gd name="connsiteY59" fmla="*/ 271784 h 1919575"/>
                <a:gd name="connsiteX60" fmla="*/ 5051731 w 5221157"/>
                <a:gd name="connsiteY60" fmla="*/ 282278 h 1919575"/>
                <a:gd name="connsiteX61" fmla="*/ 5044611 w 5221157"/>
                <a:gd name="connsiteY61" fmla="*/ 294224 h 1919575"/>
                <a:gd name="connsiteX62" fmla="*/ 4928853 w 5221157"/>
                <a:gd name="connsiteY62" fmla="*/ 417147 h 1919575"/>
                <a:gd name="connsiteX63" fmla="*/ 4768735 w 5221157"/>
                <a:gd name="connsiteY63" fmla="*/ 662715 h 1919575"/>
                <a:gd name="connsiteX64" fmla="*/ 4572309 w 5221157"/>
                <a:gd name="connsiteY64" fmla="*/ 980751 h 1919575"/>
                <a:gd name="connsiteX65" fmla="*/ 4456460 w 5221157"/>
                <a:gd name="connsiteY65" fmla="*/ 1121711 h 1919575"/>
                <a:gd name="connsiteX66" fmla="*/ 4352415 w 5221157"/>
                <a:gd name="connsiteY66" fmla="*/ 1208658 h 1919575"/>
                <a:gd name="connsiteX67" fmla="*/ 4203115 w 5221157"/>
                <a:gd name="connsiteY67" fmla="*/ 1290638 h 1919575"/>
                <a:gd name="connsiteX68" fmla="*/ 4193934 w 5221157"/>
                <a:gd name="connsiteY68" fmla="*/ 1297336 h 1919575"/>
                <a:gd name="connsiteX69" fmla="*/ 4151023 w 5221157"/>
                <a:gd name="connsiteY69" fmla="*/ 1331957 h 1919575"/>
                <a:gd name="connsiteX70" fmla="*/ 3947151 w 5221157"/>
                <a:gd name="connsiteY70" fmla="*/ 1390091 h 1919575"/>
                <a:gd name="connsiteX71" fmla="*/ 3817528 w 5221157"/>
                <a:gd name="connsiteY71" fmla="*/ 1386204 h 1919575"/>
                <a:gd name="connsiteX72" fmla="*/ 3569713 w 5221157"/>
                <a:gd name="connsiteY72" fmla="*/ 1339591 h 1919575"/>
                <a:gd name="connsiteX73" fmla="*/ 3292524 w 5221157"/>
                <a:gd name="connsiteY73" fmla="*/ 1273867 h 1919575"/>
                <a:gd name="connsiteX74" fmla="*/ 3235841 w 5221157"/>
                <a:gd name="connsiteY74" fmla="*/ 1263890 h 1919575"/>
                <a:gd name="connsiteX75" fmla="*/ 3241040 w 5221157"/>
                <a:gd name="connsiteY75" fmla="*/ 1263983 h 1919575"/>
                <a:gd name="connsiteX76" fmla="*/ 3252892 w 5221157"/>
                <a:gd name="connsiteY76" fmla="*/ 1262295 h 1919575"/>
                <a:gd name="connsiteX77" fmla="*/ 3260107 w 5221157"/>
                <a:gd name="connsiteY77" fmla="*/ 1262063 h 1919575"/>
                <a:gd name="connsiteX78" fmla="*/ 3277674 w 5221157"/>
                <a:gd name="connsiteY78" fmla="*/ 1263748 h 1919575"/>
                <a:gd name="connsiteX79" fmla="*/ 3352346 w 5221157"/>
                <a:gd name="connsiteY79" fmla="*/ 1268619 h 1919575"/>
                <a:gd name="connsiteX80" fmla="*/ 3359467 w 5221157"/>
                <a:gd name="connsiteY80" fmla="*/ 1268667 h 1919575"/>
                <a:gd name="connsiteX81" fmla="*/ 3378768 w 5221157"/>
                <a:gd name="connsiteY81" fmla="*/ 1271056 h 1919575"/>
                <a:gd name="connsiteX82" fmla="*/ 3398865 w 5221157"/>
                <a:gd name="connsiteY82" fmla="*/ 1273821 h 1919575"/>
                <a:gd name="connsiteX83" fmla="*/ 3559030 w 5221157"/>
                <a:gd name="connsiteY83" fmla="*/ 1300569 h 1919575"/>
                <a:gd name="connsiteX84" fmla="*/ 3789467 w 5221157"/>
                <a:gd name="connsiteY84" fmla="*/ 1341466 h 1919575"/>
                <a:gd name="connsiteX85" fmla="*/ 3930004 w 5221157"/>
                <a:gd name="connsiteY85" fmla="*/ 1352709 h 1919575"/>
                <a:gd name="connsiteX86" fmla="*/ 4025383 w 5221157"/>
                <a:gd name="connsiteY86" fmla="*/ 1345776 h 1919575"/>
                <a:gd name="connsiteX87" fmla="*/ 4144185 w 5221157"/>
                <a:gd name="connsiteY87" fmla="*/ 1314670 h 1919575"/>
                <a:gd name="connsiteX88" fmla="*/ 4178475 w 5221157"/>
                <a:gd name="connsiteY88" fmla="*/ 1298696 h 1919575"/>
                <a:gd name="connsiteX89" fmla="*/ 4211409 w 5221157"/>
                <a:gd name="connsiteY89" fmla="*/ 1277943 h 1919575"/>
                <a:gd name="connsiteX90" fmla="*/ 4223776 w 5221157"/>
                <a:gd name="connsiteY90" fmla="*/ 1264919 h 1919575"/>
                <a:gd name="connsiteX91" fmla="*/ 4290906 w 5221157"/>
                <a:gd name="connsiteY91" fmla="*/ 1119416 h 1919575"/>
                <a:gd name="connsiteX92" fmla="*/ 4290719 w 5221157"/>
                <a:gd name="connsiteY92" fmla="*/ 1102645 h 1919575"/>
                <a:gd name="connsiteX93" fmla="*/ 4241483 w 5221157"/>
                <a:gd name="connsiteY93" fmla="*/ 1009187 h 1919575"/>
                <a:gd name="connsiteX94" fmla="*/ 4159268 w 5221157"/>
                <a:gd name="connsiteY94" fmla="*/ 976022 h 1919575"/>
                <a:gd name="connsiteX95" fmla="*/ 3881566 w 5221157"/>
                <a:gd name="connsiteY95" fmla="*/ 933297 h 1919575"/>
                <a:gd name="connsiteX96" fmla="*/ 3715592 w 5221157"/>
                <a:gd name="connsiteY96" fmla="*/ 914840 h 1919575"/>
                <a:gd name="connsiteX97" fmla="*/ 3444353 w 5221157"/>
                <a:gd name="connsiteY97" fmla="*/ 850331 h 1919575"/>
                <a:gd name="connsiteX98" fmla="*/ 3286763 w 5221157"/>
                <a:gd name="connsiteY98" fmla="*/ 796272 h 1919575"/>
                <a:gd name="connsiteX99" fmla="*/ 3196490 w 5221157"/>
                <a:gd name="connsiteY99" fmla="*/ 760715 h 1919575"/>
                <a:gd name="connsiteX100" fmla="*/ 3114745 w 5221157"/>
                <a:gd name="connsiteY100" fmla="*/ 726940 h 1919575"/>
                <a:gd name="connsiteX101" fmla="*/ 2777336 w 5221157"/>
                <a:gd name="connsiteY101" fmla="*/ 574039 h 1919575"/>
                <a:gd name="connsiteX102" fmla="*/ 2141642 w 5221157"/>
                <a:gd name="connsiteY102" fmla="*/ 596529 h 1919575"/>
                <a:gd name="connsiteX103" fmla="*/ 359355 w 5221157"/>
                <a:gd name="connsiteY103" fmla="*/ 12233 h 19195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</a:cxnLst>
              <a:rect l="l" t="t" r="r" b="b"/>
              <a:pathLst>
                <a:path w="5221157" h="1919575">
                  <a:moveTo>
                    <a:pt x="3212700" y="1261453"/>
                  </a:moveTo>
                  <a:cubicBezTo>
                    <a:pt x="3213261" y="1261640"/>
                    <a:pt x="3213777" y="1261781"/>
                    <a:pt x="3214338" y="1261969"/>
                  </a:cubicBezTo>
                  <a:cubicBezTo>
                    <a:pt x="3213776" y="1261921"/>
                    <a:pt x="3213168" y="1261875"/>
                    <a:pt x="3212606" y="1261875"/>
                  </a:cubicBezTo>
                  <a:close/>
                  <a:moveTo>
                    <a:pt x="3030420" y="703471"/>
                  </a:moveTo>
                  <a:cubicBezTo>
                    <a:pt x="3031029" y="703704"/>
                    <a:pt x="3031639" y="703845"/>
                    <a:pt x="3032296" y="704080"/>
                  </a:cubicBezTo>
                  <a:cubicBezTo>
                    <a:pt x="3031545" y="704219"/>
                    <a:pt x="3030984" y="704454"/>
                    <a:pt x="3030374" y="704689"/>
                  </a:cubicBezTo>
                  <a:cubicBezTo>
                    <a:pt x="3030420" y="704219"/>
                    <a:pt x="3030420" y="703845"/>
                    <a:pt x="3030420" y="703471"/>
                  </a:cubicBezTo>
                  <a:close/>
                  <a:moveTo>
                    <a:pt x="329326" y="0"/>
                  </a:moveTo>
                  <a:lnTo>
                    <a:pt x="0" y="1229061"/>
                  </a:lnTo>
                  <a:lnTo>
                    <a:pt x="2081024" y="1412004"/>
                  </a:lnTo>
                  <a:cubicBezTo>
                    <a:pt x="2559243" y="1485247"/>
                    <a:pt x="2645722" y="1585561"/>
                    <a:pt x="2812059" y="1643582"/>
                  </a:cubicBezTo>
                  <a:cubicBezTo>
                    <a:pt x="2978395" y="1701602"/>
                    <a:pt x="2972923" y="1721756"/>
                    <a:pt x="3079047" y="1760129"/>
                  </a:cubicBezTo>
                  <a:cubicBezTo>
                    <a:pt x="3185171" y="1798502"/>
                    <a:pt x="3323677" y="1842109"/>
                    <a:pt x="3448802" y="1873823"/>
                  </a:cubicBezTo>
                  <a:cubicBezTo>
                    <a:pt x="3483703" y="1882678"/>
                    <a:pt x="3518697" y="1891204"/>
                    <a:pt x="3554347" y="1896590"/>
                  </a:cubicBezTo>
                  <a:cubicBezTo>
                    <a:pt x="3558047" y="1899449"/>
                    <a:pt x="3562918" y="1896170"/>
                    <a:pt x="3566619" y="1898933"/>
                  </a:cubicBezTo>
                  <a:cubicBezTo>
                    <a:pt x="3576692" y="1902540"/>
                    <a:pt x="3587232" y="1903243"/>
                    <a:pt x="3597774" y="1904039"/>
                  </a:cubicBezTo>
                  <a:cubicBezTo>
                    <a:pt x="3601520" y="1906476"/>
                    <a:pt x="3606205" y="1903478"/>
                    <a:pt x="3609953" y="1906147"/>
                  </a:cubicBezTo>
                  <a:cubicBezTo>
                    <a:pt x="3611545" y="1906241"/>
                    <a:pt x="3613092" y="1906382"/>
                    <a:pt x="3614685" y="1906476"/>
                  </a:cubicBezTo>
                  <a:cubicBezTo>
                    <a:pt x="3618433" y="1908771"/>
                    <a:pt x="3623117" y="1905912"/>
                    <a:pt x="3626817" y="1908536"/>
                  </a:cubicBezTo>
                  <a:cubicBezTo>
                    <a:pt x="3628410" y="1908631"/>
                    <a:pt x="3629956" y="1908771"/>
                    <a:pt x="3631549" y="1908865"/>
                  </a:cubicBezTo>
                  <a:cubicBezTo>
                    <a:pt x="3636139" y="1911301"/>
                    <a:pt x="3641528" y="1908116"/>
                    <a:pt x="3646071" y="1910927"/>
                  </a:cubicBezTo>
                  <a:lnTo>
                    <a:pt x="3650803" y="1911208"/>
                  </a:lnTo>
                  <a:cubicBezTo>
                    <a:pt x="3656237" y="1913783"/>
                    <a:pt x="3662374" y="1910411"/>
                    <a:pt x="3667806" y="1913268"/>
                  </a:cubicBezTo>
                  <a:cubicBezTo>
                    <a:pt x="3669353" y="1913315"/>
                    <a:pt x="3670900" y="1913409"/>
                    <a:pt x="3672446" y="1913455"/>
                  </a:cubicBezTo>
                  <a:cubicBezTo>
                    <a:pt x="3679520" y="1916313"/>
                    <a:pt x="3687247" y="1912659"/>
                    <a:pt x="3694276" y="1915659"/>
                  </a:cubicBezTo>
                  <a:lnTo>
                    <a:pt x="3701396" y="1915985"/>
                  </a:lnTo>
                  <a:cubicBezTo>
                    <a:pt x="3711750" y="1918702"/>
                    <a:pt x="3722525" y="1915002"/>
                    <a:pt x="3732830" y="1918047"/>
                  </a:cubicBezTo>
                  <a:lnTo>
                    <a:pt x="3744682" y="1918280"/>
                  </a:lnTo>
                  <a:cubicBezTo>
                    <a:pt x="3763092" y="1920062"/>
                    <a:pt x="3781503" y="1919920"/>
                    <a:pt x="3799913" y="1918374"/>
                  </a:cubicBezTo>
                  <a:lnTo>
                    <a:pt x="3811813" y="1918047"/>
                  </a:lnTo>
                  <a:cubicBezTo>
                    <a:pt x="3820525" y="1915001"/>
                    <a:pt x="3829754" y="1918750"/>
                    <a:pt x="3838468" y="1915891"/>
                  </a:cubicBezTo>
                  <a:lnTo>
                    <a:pt x="3845448" y="1915611"/>
                  </a:lnTo>
                  <a:cubicBezTo>
                    <a:pt x="3850038" y="1912894"/>
                    <a:pt x="3855519" y="1916126"/>
                    <a:pt x="3860157" y="1913455"/>
                  </a:cubicBezTo>
                  <a:lnTo>
                    <a:pt x="3864749" y="1913222"/>
                  </a:lnTo>
                  <a:cubicBezTo>
                    <a:pt x="3868496" y="1910598"/>
                    <a:pt x="3873273" y="1913644"/>
                    <a:pt x="3877021" y="1911020"/>
                  </a:cubicBezTo>
                  <a:lnTo>
                    <a:pt x="3878146" y="1910833"/>
                  </a:lnTo>
                  <a:lnTo>
                    <a:pt x="3879317" y="1910879"/>
                  </a:lnTo>
                  <a:cubicBezTo>
                    <a:pt x="3883019" y="1908116"/>
                    <a:pt x="3887796" y="1911301"/>
                    <a:pt x="3891497" y="1908630"/>
                  </a:cubicBezTo>
                  <a:cubicBezTo>
                    <a:pt x="3905081" y="1905821"/>
                    <a:pt x="3918573" y="1902821"/>
                    <a:pt x="3932020" y="1899355"/>
                  </a:cubicBezTo>
                  <a:cubicBezTo>
                    <a:pt x="4011703" y="1878790"/>
                    <a:pt x="4084221" y="1842202"/>
                    <a:pt x="4154351" y="1800417"/>
                  </a:cubicBezTo>
                  <a:cubicBezTo>
                    <a:pt x="4203959" y="1770856"/>
                    <a:pt x="4252119" y="1738907"/>
                    <a:pt x="4298775" y="1704803"/>
                  </a:cubicBezTo>
                  <a:cubicBezTo>
                    <a:pt x="4340891" y="1673978"/>
                    <a:pt x="4383614" y="1643904"/>
                    <a:pt x="4424698" y="1611722"/>
                  </a:cubicBezTo>
                  <a:cubicBezTo>
                    <a:pt x="4473980" y="1573165"/>
                    <a:pt x="4522981" y="1534284"/>
                    <a:pt x="4570529" y="1493574"/>
                  </a:cubicBezTo>
                  <a:cubicBezTo>
                    <a:pt x="4606601" y="1462704"/>
                    <a:pt x="4643000" y="1432159"/>
                    <a:pt x="4677619" y="1399696"/>
                  </a:cubicBezTo>
                  <a:cubicBezTo>
                    <a:pt x="4703806" y="1375100"/>
                    <a:pt x="4730320" y="1350789"/>
                    <a:pt x="4754589" y="1324038"/>
                  </a:cubicBezTo>
                  <a:cubicBezTo>
                    <a:pt x="4783585" y="1292043"/>
                    <a:pt x="4811459" y="1259297"/>
                    <a:pt x="4835492" y="1223460"/>
                  </a:cubicBezTo>
                  <a:cubicBezTo>
                    <a:pt x="4887630" y="1145509"/>
                    <a:pt x="4927966" y="1061045"/>
                    <a:pt x="4969096" y="977144"/>
                  </a:cubicBezTo>
                  <a:cubicBezTo>
                    <a:pt x="5018330" y="876753"/>
                    <a:pt x="5066068" y="775661"/>
                    <a:pt x="5110850" y="673162"/>
                  </a:cubicBezTo>
                  <a:cubicBezTo>
                    <a:pt x="5136898" y="613572"/>
                    <a:pt x="5162008" y="553609"/>
                    <a:pt x="5184259" y="492476"/>
                  </a:cubicBezTo>
                  <a:cubicBezTo>
                    <a:pt x="5198454" y="453500"/>
                    <a:pt x="5209603" y="413727"/>
                    <a:pt x="5217801" y="373065"/>
                  </a:cubicBezTo>
                  <a:cubicBezTo>
                    <a:pt x="5220048" y="369225"/>
                    <a:pt x="5217285" y="364587"/>
                    <a:pt x="5219815" y="360793"/>
                  </a:cubicBezTo>
                  <a:cubicBezTo>
                    <a:pt x="5219909" y="358450"/>
                    <a:pt x="5220003" y="356154"/>
                    <a:pt x="5220096" y="353812"/>
                  </a:cubicBezTo>
                  <a:cubicBezTo>
                    <a:pt x="5221595" y="346130"/>
                    <a:pt x="5221454" y="338165"/>
                    <a:pt x="5220002" y="330201"/>
                  </a:cubicBezTo>
                  <a:cubicBezTo>
                    <a:pt x="5217472" y="321020"/>
                    <a:pt x="5216863" y="311463"/>
                    <a:pt x="5213069" y="302563"/>
                  </a:cubicBezTo>
                  <a:cubicBezTo>
                    <a:pt x="5202435" y="277640"/>
                    <a:pt x="5181026" y="267287"/>
                    <a:pt x="5157089" y="260073"/>
                  </a:cubicBezTo>
                  <a:cubicBezTo>
                    <a:pt x="5145095" y="258620"/>
                    <a:pt x="5133150" y="258526"/>
                    <a:pt x="5121204" y="260119"/>
                  </a:cubicBezTo>
                  <a:cubicBezTo>
                    <a:pt x="5102279" y="264383"/>
                    <a:pt x="5084383" y="271129"/>
                    <a:pt x="5067754" y="281200"/>
                  </a:cubicBezTo>
                  <a:cubicBezTo>
                    <a:pt x="5059414" y="286260"/>
                    <a:pt x="5057307" y="282981"/>
                    <a:pt x="5058805" y="274642"/>
                  </a:cubicBezTo>
                  <a:cubicBezTo>
                    <a:pt x="5059040" y="274642"/>
                    <a:pt x="5059180" y="274268"/>
                    <a:pt x="5059225" y="273517"/>
                  </a:cubicBezTo>
                  <a:cubicBezTo>
                    <a:pt x="5059273" y="272815"/>
                    <a:pt x="5058899" y="272253"/>
                    <a:pt x="5058103" y="271784"/>
                  </a:cubicBezTo>
                  <a:cubicBezTo>
                    <a:pt x="5052669" y="273283"/>
                    <a:pt x="5052340" y="278108"/>
                    <a:pt x="5051731" y="282278"/>
                  </a:cubicBezTo>
                  <a:cubicBezTo>
                    <a:pt x="5050934" y="287384"/>
                    <a:pt x="5048733" y="291131"/>
                    <a:pt x="5044611" y="294224"/>
                  </a:cubicBezTo>
                  <a:cubicBezTo>
                    <a:pt x="4998842" y="328467"/>
                    <a:pt x="4963287" y="372316"/>
                    <a:pt x="4928853" y="417147"/>
                  </a:cubicBezTo>
                  <a:cubicBezTo>
                    <a:pt x="4869127" y="494865"/>
                    <a:pt x="4818907" y="578766"/>
                    <a:pt x="4768735" y="662715"/>
                  </a:cubicBezTo>
                  <a:cubicBezTo>
                    <a:pt x="4704791" y="769663"/>
                    <a:pt x="4643702" y="878393"/>
                    <a:pt x="4572309" y="980751"/>
                  </a:cubicBezTo>
                  <a:cubicBezTo>
                    <a:pt x="4537411" y="1030736"/>
                    <a:pt x="4499605" y="1078473"/>
                    <a:pt x="4456460" y="1121711"/>
                  </a:cubicBezTo>
                  <a:cubicBezTo>
                    <a:pt x="4424417" y="1153800"/>
                    <a:pt x="4389750" y="1182893"/>
                    <a:pt x="4352415" y="1208658"/>
                  </a:cubicBezTo>
                  <a:cubicBezTo>
                    <a:pt x="4305427" y="1241075"/>
                    <a:pt x="4255959" y="1268902"/>
                    <a:pt x="4203115" y="1290638"/>
                  </a:cubicBezTo>
                  <a:cubicBezTo>
                    <a:pt x="4199650" y="1292278"/>
                    <a:pt x="4196652" y="1294667"/>
                    <a:pt x="4193934" y="1297336"/>
                  </a:cubicBezTo>
                  <a:cubicBezTo>
                    <a:pt x="4181240" y="1310829"/>
                    <a:pt x="4167139" y="1322775"/>
                    <a:pt x="4151023" y="1331957"/>
                  </a:cubicBezTo>
                  <a:cubicBezTo>
                    <a:pt x="4087876" y="1368075"/>
                    <a:pt x="4019526" y="1387048"/>
                    <a:pt x="3947151" y="1390091"/>
                  </a:cubicBezTo>
                  <a:cubicBezTo>
                    <a:pt x="3903958" y="1391919"/>
                    <a:pt x="3860765" y="1390327"/>
                    <a:pt x="3817528" y="1386204"/>
                  </a:cubicBezTo>
                  <a:cubicBezTo>
                    <a:pt x="3733437" y="1378194"/>
                    <a:pt x="3651177" y="1361188"/>
                    <a:pt x="3569713" y="1339591"/>
                  </a:cubicBezTo>
                  <a:cubicBezTo>
                    <a:pt x="3477895" y="1315280"/>
                    <a:pt x="3386310" y="1289887"/>
                    <a:pt x="3292524" y="1273867"/>
                  </a:cubicBezTo>
                  <a:cubicBezTo>
                    <a:pt x="3273319" y="1270588"/>
                    <a:pt x="3254252" y="1266420"/>
                    <a:pt x="3235841" y="1263890"/>
                  </a:cubicBezTo>
                  <a:cubicBezTo>
                    <a:pt x="3237574" y="1263890"/>
                    <a:pt x="3239306" y="1263890"/>
                    <a:pt x="3241040" y="1263983"/>
                  </a:cubicBezTo>
                  <a:cubicBezTo>
                    <a:pt x="3244928" y="1262952"/>
                    <a:pt x="3248864" y="1262436"/>
                    <a:pt x="3252892" y="1262295"/>
                  </a:cubicBezTo>
                  <a:cubicBezTo>
                    <a:pt x="3255655" y="1262202"/>
                    <a:pt x="3258044" y="1262156"/>
                    <a:pt x="3260107" y="1262063"/>
                  </a:cubicBezTo>
                  <a:cubicBezTo>
                    <a:pt x="3265822" y="1263842"/>
                    <a:pt x="3272100" y="1260892"/>
                    <a:pt x="3277674" y="1263748"/>
                  </a:cubicBezTo>
                  <a:cubicBezTo>
                    <a:pt x="3302736" y="1262952"/>
                    <a:pt x="3327332" y="1269042"/>
                    <a:pt x="3352346" y="1268619"/>
                  </a:cubicBezTo>
                  <a:cubicBezTo>
                    <a:pt x="3354737" y="1267214"/>
                    <a:pt x="3357126" y="1266418"/>
                    <a:pt x="3359467" y="1268667"/>
                  </a:cubicBezTo>
                  <a:cubicBezTo>
                    <a:pt x="3365417" y="1273305"/>
                    <a:pt x="3372350" y="1270073"/>
                    <a:pt x="3378768" y="1271056"/>
                  </a:cubicBezTo>
                  <a:cubicBezTo>
                    <a:pt x="3385327" y="1273212"/>
                    <a:pt x="3392212" y="1272742"/>
                    <a:pt x="3398865" y="1273821"/>
                  </a:cubicBezTo>
                  <a:cubicBezTo>
                    <a:pt x="3452316" y="1282440"/>
                    <a:pt x="3505861" y="1290405"/>
                    <a:pt x="3559030" y="1300569"/>
                  </a:cubicBezTo>
                  <a:cubicBezTo>
                    <a:pt x="3635670" y="1315232"/>
                    <a:pt x="3711982" y="1331300"/>
                    <a:pt x="3789467" y="1341466"/>
                  </a:cubicBezTo>
                  <a:cubicBezTo>
                    <a:pt x="3836219" y="1347556"/>
                    <a:pt x="3883019" y="1351398"/>
                    <a:pt x="3930004" y="1352709"/>
                  </a:cubicBezTo>
                  <a:cubicBezTo>
                    <a:pt x="3961953" y="1353599"/>
                    <a:pt x="3993715" y="1350038"/>
                    <a:pt x="4025383" y="1345776"/>
                  </a:cubicBezTo>
                  <a:cubicBezTo>
                    <a:pt x="4066280" y="1340248"/>
                    <a:pt x="4106239" y="1331348"/>
                    <a:pt x="4144185" y="1314670"/>
                  </a:cubicBezTo>
                  <a:cubicBezTo>
                    <a:pt x="4156083" y="1310313"/>
                    <a:pt x="4167841" y="1305770"/>
                    <a:pt x="4178475" y="1298696"/>
                  </a:cubicBezTo>
                  <a:cubicBezTo>
                    <a:pt x="4189296" y="1291528"/>
                    <a:pt x="4200400" y="1284829"/>
                    <a:pt x="4211409" y="1277943"/>
                  </a:cubicBezTo>
                  <a:cubicBezTo>
                    <a:pt x="4215531" y="1273586"/>
                    <a:pt x="4219418" y="1269042"/>
                    <a:pt x="4223776" y="1264919"/>
                  </a:cubicBezTo>
                  <a:cubicBezTo>
                    <a:pt x="4265609" y="1225381"/>
                    <a:pt x="4285143" y="1175584"/>
                    <a:pt x="4290906" y="1119416"/>
                  </a:cubicBezTo>
                  <a:cubicBezTo>
                    <a:pt x="4290860" y="1113840"/>
                    <a:pt x="4291186" y="1108219"/>
                    <a:pt x="4290719" y="1102645"/>
                  </a:cubicBezTo>
                  <a:cubicBezTo>
                    <a:pt x="4287908" y="1070837"/>
                    <a:pt x="4285378" y="1039074"/>
                    <a:pt x="4241483" y="1009187"/>
                  </a:cubicBezTo>
                  <a:cubicBezTo>
                    <a:pt x="4216608" y="992229"/>
                    <a:pt x="4187939" y="983703"/>
                    <a:pt x="4159268" y="976022"/>
                  </a:cubicBezTo>
                  <a:cubicBezTo>
                    <a:pt x="4068294" y="951660"/>
                    <a:pt x="3974976" y="941822"/>
                    <a:pt x="3881566" y="933297"/>
                  </a:cubicBezTo>
                  <a:cubicBezTo>
                    <a:pt x="3826101" y="928236"/>
                    <a:pt x="3770634" y="923459"/>
                    <a:pt x="3715592" y="914840"/>
                  </a:cubicBezTo>
                  <a:cubicBezTo>
                    <a:pt x="3623491" y="900457"/>
                    <a:pt x="3533593" y="876849"/>
                    <a:pt x="3444353" y="850331"/>
                  </a:cubicBezTo>
                  <a:cubicBezTo>
                    <a:pt x="3426409" y="844992"/>
                    <a:pt x="3290557" y="797725"/>
                    <a:pt x="3286763" y="796272"/>
                  </a:cubicBezTo>
                  <a:cubicBezTo>
                    <a:pt x="3262263" y="786904"/>
                    <a:pt x="3199347" y="761981"/>
                    <a:pt x="3196490" y="760715"/>
                  </a:cubicBezTo>
                  <a:cubicBezTo>
                    <a:pt x="3169243" y="749456"/>
                    <a:pt x="3184604" y="758054"/>
                    <a:pt x="3114745" y="726940"/>
                  </a:cubicBezTo>
                  <a:cubicBezTo>
                    <a:pt x="3044886" y="695827"/>
                    <a:pt x="2939520" y="595774"/>
                    <a:pt x="2777336" y="574039"/>
                  </a:cubicBezTo>
                  <a:cubicBezTo>
                    <a:pt x="2615152" y="552303"/>
                    <a:pt x="2365538" y="583309"/>
                    <a:pt x="2141642" y="596529"/>
                  </a:cubicBezTo>
                  <a:cubicBezTo>
                    <a:pt x="1979847" y="589992"/>
                    <a:pt x="1255444" y="371211"/>
                    <a:pt x="359355" y="12233"/>
                  </a:cubicBezTo>
                  <a:close/>
                </a:path>
              </a:pathLst>
            </a:custGeom>
            <a:solidFill>
              <a:srgbClr val="F9C9A9"/>
            </a:solidFill>
            <a:ln w="8182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en-US" dirty="0"/>
            </a:p>
          </p:txBody>
        </p:sp>
        <p:sp>
          <p:nvSpPr>
            <p:cNvPr id="1202" name="Freeform: Shape 28">
              <a:extLst>
                <a:ext uri="{FF2B5EF4-FFF2-40B4-BE49-F238E27FC236}">
                  <a16:creationId xmlns:a16="http://schemas.microsoft.com/office/drawing/2014/main" id="{3B044608-DB30-4818-B28A-BE1451E57141}"/>
                </a:ext>
              </a:extLst>
            </p:cNvPr>
            <p:cNvSpPr/>
            <p:nvPr/>
          </p:nvSpPr>
          <p:spPr>
            <a:xfrm rot="17100000" flipH="1">
              <a:off x="4895257" y="5049185"/>
              <a:ext cx="999366" cy="132464"/>
            </a:xfrm>
            <a:custGeom>
              <a:avLst/>
              <a:gdLst>
                <a:gd name="connsiteX0" fmla="*/ 12930 w 1745843"/>
                <a:gd name="connsiteY0" fmla="*/ 20 h 231410"/>
                <a:gd name="connsiteX1" fmla="*/ 304518 w 1745843"/>
                <a:gd name="connsiteY1" fmla="*/ 11641 h 231410"/>
                <a:gd name="connsiteX2" fmla="*/ 959956 w 1745843"/>
                <a:gd name="connsiteY2" fmla="*/ 125478 h 231410"/>
                <a:gd name="connsiteX3" fmla="*/ 1207516 w 1745843"/>
                <a:gd name="connsiteY3" fmla="*/ 154612 h 231410"/>
                <a:gd name="connsiteX4" fmla="*/ 1581923 w 1745843"/>
                <a:gd name="connsiteY4" fmla="*/ 115739 h 231410"/>
                <a:gd name="connsiteX5" fmla="*/ 1729804 w 1745843"/>
                <a:gd name="connsiteY5" fmla="*/ 47323 h 231410"/>
                <a:gd name="connsiteX6" fmla="*/ 1745844 w 1745843"/>
                <a:gd name="connsiteY6" fmla="*/ 49860 h 231410"/>
                <a:gd name="connsiteX7" fmla="*/ 1647066 w 1745843"/>
                <a:gd name="connsiteY7" fmla="*/ 132843 h 231410"/>
                <a:gd name="connsiteX8" fmla="*/ 1440262 w 1745843"/>
                <a:gd name="connsiteY8" fmla="*/ 211325 h 231410"/>
                <a:gd name="connsiteX9" fmla="*/ 1272822 w 1745843"/>
                <a:gd name="connsiteY9" fmla="*/ 231294 h 231410"/>
                <a:gd name="connsiteX10" fmla="*/ 1092697 w 1745843"/>
                <a:gd name="connsiteY10" fmla="*/ 226956 h 231410"/>
                <a:gd name="connsiteX11" fmla="*/ 802419 w 1745843"/>
                <a:gd name="connsiteY11" fmla="*/ 182764 h 231410"/>
                <a:gd name="connsiteX12" fmla="*/ 338563 w 1745843"/>
                <a:gd name="connsiteY12" fmla="*/ 66063 h 231410"/>
                <a:gd name="connsiteX13" fmla="*/ 0 w 1745843"/>
                <a:gd name="connsiteY13" fmla="*/ 3785 h 231410"/>
                <a:gd name="connsiteX14" fmla="*/ 12930 w 1745843"/>
                <a:gd name="connsiteY14" fmla="*/ 20 h 2314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745843" h="231410">
                  <a:moveTo>
                    <a:pt x="12930" y="20"/>
                  </a:moveTo>
                  <a:cubicBezTo>
                    <a:pt x="29707" y="20"/>
                    <a:pt x="292733" y="10086"/>
                    <a:pt x="304518" y="11641"/>
                  </a:cubicBezTo>
                  <a:cubicBezTo>
                    <a:pt x="525152" y="37502"/>
                    <a:pt x="740713" y="92252"/>
                    <a:pt x="959956" y="125478"/>
                  </a:cubicBezTo>
                  <a:cubicBezTo>
                    <a:pt x="1041548" y="137835"/>
                    <a:pt x="1124941" y="149865"/>
                    <a:pt x="1207516" y="154612"/>
                  </a:cubicBezTo>
                  <a:cubicBezTo>
                    <a:pt x="1333954" y="161814"/>
                    <a:pt x="1460394" y="150111"/>
                    <a:pt x="1581923" y="115739"/>
                  </a:cubicBezTo>
                  <a:cubicBezTo>
                    <a:pt x="1597636" y="111320"/>
                    <a:pt x="1683893" y="75720"/>
                    <a:pt x="1729804" y="47323"/>
                  </a:cubicBezTo>
                  <a:cubicBezTo>
                    <a:pt x="1737415" y="50678"/>
                    <a:pt x="1743225" y="49778"/>
                    <a:pt x="1745844" y="49860"/>
                  </a:cubicBezTo>
                  <a:cubicBezTo>
                    <a:pt x="1726039" y="82431"/>
                    <a:pt x="1679637" y="115002"/>
                    <a:pt x="1647066" y="132843"/>
                  </a:cubicBezTo>
                  <a:cubicBezTo>
                    <a:pt x="1581841" y="168606"/>
                    <a:pt x="1513179" y="195858"/>
                    <a:pt x="1440262" y="211325"/>
                  </a:cubicBezTo>
                  <a:cubicBezTo>
                    <a:pt x="1385103" y="223028"/>
                    <a:pt x="1329453" y="231539"/>
                    <a:pt x="1272822" y="231294"/>
                  </a:cubicBezTo>
                  <a:cubicBezTo>
                    <a:pt x="1212753" y="231048"/>
                    <a:pt x="1152602" y="233013"/>
                    <a:pt x="1092697" y="226956"/>
                  </a:cubicBezTo>
                  <a:cubicBezTo>
                    <a:pt x="995229" y="217054"/>
                    <a:pt x="898332" y="203305"/>
                    <a:pt x="802419" y="182764"/>
                  </a:cubicBezTo>
                  <a:cubicBezTo>
                    <a:pt x="646436" y="149374"/>
                    <a:pt x="493972" y="101745"/>
                    <a:pt x="338563" y="66063"/>
                  </a:cubicBezTo>
                  <a:cubicBezTo>
                    <a:pt x="237657" y="42903"/>
                    <a:pt x="11703" y="3785"/>
                    <a:pt x="0" y="3785"/>
                  </a:cubicBezTo>
                  <a:cubicBezTo>
                    <a:pt x="3437" y="-2517"/>
                    <a:pt x="8838" y="1248"/>
                    <a:pt x="12930" y="20"/>
                  </a:cubicBezTo>
                  <a:close/>
                </a:path>
              </a:pathLst>
            </a:custGeom>
            <a:solidFill>
              <a:srgbClr val="DAB299"/>
            </a:solidFill>
            <a:ln w="818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03" name="Freeform: Shape 29">
              <a:extLst>
                <a:ext uri="{FF2B5EF4-FFF2-40B4-BE49-F238E27FC236}">
                  <a16:creationId xmlns:a16="http://schemas.microsoft.com/office/drawing/2014/main" id="{F47F5CC1-A3DF-4133-A060-3EFA7ACC0C49}"/>
                </a:ext>
              </a:extLst>
            </p:cNvPr>
            <p:cNvSpPr/>
            <p:nvPr/>
          </p:nvSpPr>
          <p:spPr>
            <a:xfrm rot="17100000" flipH="1">
              <a:off x="4930418" y="5261104"/>
              <a:ext cx="367915" cy="311541"/>
            </a:xfrm>
            <a:custGeom>
              <a:avLst/>
              <a:gdLst>
                <a:gd name="connsiteX0" fmla="*/ 642220 w 642730"/>
                <a:gd name="connsiteY0" fmla="*/ 230627 h 544248"/>
                <a:gd name="connsiteX1" fmla="*/ 573313 w 642730"/>
                <a:gd name="connsiteY1" fmla="*/ 400686 h 544248"/>
                <a:gd name="connsiteX2" fmla="*/ 303658 w 642730"/>
                <a:gd name="connsiteY2" fmla="*/ 536864 h 544248"/>
                <a:gd name="connsiteX3" fmla="*/ 132617 w 642730"/>
                <a:gd name="connsiteY3" fmla="*/ 528762 h 544248"/>
                <a:gd name="connsiteX4" fmla="*/ 41204 w 642730"/>
                <a:gd name="connsiteY4" fmla="*/ 439886 h 544248"/>
                <a:gd name="connsiteX5" fmla="*/ 1513 w 642730"/>
                <a:gd name="connsiteY5" fmla="*/ 258861 h 544248"/>
                <a:gd name="connsiteX6" fmla="*/ 24755 w 642730"/>
                <a:gd name="connsiteY6" fmla="*/ 48293 h 544248"/>
                <a:gd name="connsiteX7" fmla="*/ 87279 w 642730"/>
                <a:gd name="connsiteY7" fmla="*/ 6392 h 544248"/>
                <a:gd name="connsiteX8" fmla="*/ 225093 w 642730"/>
                <a:gd name="connsiteY8" fmla="*/ 8 h 544248"/>
                <a:gd name="connsiteX9" fmla="*/ 494503 w 642730"/>
                <a:gd name="connsiteY9" fmla="*/ 50666 h 544248"/>
                <a:gd name="connsiteX10" fmla="*/ 581333 w 642730"/>
                <a:gd name="connsiteY10" fmla="*/ 100424 h 544248"/>
                <a:gd name="connsiteX11" fmla="*/ 642220 w 642730"/>
                <a:gd name="connsiteY11" fmla="*/ 230627 h 54424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642730" h="544248">
                  <a:moveTo>
                    <a:pt x="642220" y="230627"/>
                  </a:moveTo>
                  <a:cubicBezTo>
                    <a:pt x="643939" y="301744"/>
                    <a:pt x="614477" y="354448"/>
                    <a:pt x="573313" y="400686"/>
                  </a:cubicBezTo>
                  <a:cubicBezTo>
                    <a:pt x="501705" y="481214"/>
                    <a:pt x="406773" y="517468"/>
                    <a:pt x="303658" y="536864"/>
                  </a:cubicBezTo>
                  <a:cubicBezTo>
                    <a:pt x="245962" y="547748"/>
                    <a:pt x="188921" y="547830"/>
                    <a:pt x="132617" y="528762"/>
                  </a:cubicBezTo>
                  <a:cubicBezTo>
                    <a:pt x="87934" y="513622"/>
                    <a:pt x="56917" y="483915"/>
                    <a:pt x="41204" y="439886"/>
                  </a:cubicBezTo>
                  <a:cubicBezTo>
                    <a:pt x="20336" y="381291"/>
                    <a:pt x="7078" y="321303"/>
                    <a:pt x="1513" y="258861"/>
                  </a:cubicBezTo>
                  <a:cubicBezTo>
                    <a:pt x="-4871" y="186516"/>
                    <a:pt x="10106" y="117609"/>
                    <a:pt x="24755" y="48293"/>
                  </a:cubicBezTo>
                  <a:cubicBezTo>
                    <a:pt x="31547" y="15885"/>
                    <a:pt x="43823" y="10484"/>
                    <a:pt x="87279" y="6392"/>
                  </a:cubicBezTo>
                  <a:cubicBezTo>
                    <a:pt x="133190" y="2054"/>
                    <a:pt x="179428" y="-155"/>
                    <a:pt x="225093" y="8"/>
                  </a:cubicBezTo>
                  <a:cubicBezTo>
                    <a:pt x="317406" y="254"/>
                    <a:pt x="408165" y="14903"/>
                    <a:pt x="494503" y="50666"/>
                  </a:cubicBezTo>
                  <a:cubicBezTo>
                    <a:pt x="525683" y="63597"/>
                    <a:pt x="556045" y="78163"/>
                    <a:pt x="581333" y="100424"/>
                  </a:cubicBezTo>
                  <a:cubicBezTo>
                    <a:pt x="622006" y="136268"/>
                    <a:pt x="646639" y="180215"/>
                    <a:pt x="642220" y="230627"/>
                  </a:cubicBezTo>
                  <a:close/>
                </a:path>
              </a:pathLst>
            </a:custGeom>
            <a:solidFill>
              <a:srgbClr val="FEE5D5"/>
            </a:solidFill>
            <a:ln w="818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116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7A398"/>
      </a:accent1>
      <a:accent2>
        <a:srgbClr val="0680C3"/>
      </a:accent2>
      <a:accent3>
        <a:srgbClr val="FBA200"/>
      </a:accent3>
      <a:accent4>
        <a:srgbClr val="E62601"/>
      </a:accent4>
      <a:accent5>
        <a:srgbClr val="2C2F45"/>
      </a:accent5>
      <a:accent6>
        <a:srgbClr val="7F7F7F"/>
      </a:accent6>
      <a:hlink>
        <a:srgbClr val="FFFFFF"/>
      </a:hlink>
      <a:folHlink>
        <a:srgbClr val="80008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11228</TotalTime>
  <Words>189</Words>
  <Application>Microsoft Office PowerPoint</Application>
  <PresentationFormat>와이드스크린</PresentationFormat>
  <Paragraphs>12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1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WIN10</cp:lastModifiedBy>
  <cp:revision>62</cp:revision>
  <dcterms:created xsi:type="dcterms:W3CDTF">2018-02-18T19:39:47Z</dcterms:created>
  <dcterms:modified xsi:type="dcterms:W3CDTF">2022-10-28T06:09:49Z</dcterms:modified>
</cp:coreProperties>
</file>