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06" name="Graphic 56">
            <a:extLst>
              <a:ext uri="{FF2B5EF4-FFF2-40B4-BE49-F238E27FC236}">
                <a16:creationId xmlns:a16="http://schemas.microsoft.com/office/drawing/2014/main" id="{29E05EA1-9A0A-468C-BAFE-030C849E4002}"/>
              </a:ext>
            </a:extLst>
          </p:cNvPr>
          <p:cNvSpPr/>
          <p:nvPr/>
        </p:nvSpPr>
        <p:spPr>
          <a:xfrm>
            <a:off x="1249412" y="3508615"/>
            <a:ext cx="558499" cy="724247"/>
          </a:xfrm>
          <a:custGeom>
            <a:avLst/>
            <a:gdLst>
              <a:gd name="connsiteX0" fmla="*/ 632709 w 629878"/>
              <a:gd name="connsiteY0" fmla="*/ 150360 h 816810"/>
              <a:gd name="connsiteX1" fmla="*/ 604670 w 629878"/>
              <a:gd name="connsiteY1" fmla="*/ 57707 h 816810"/>
              <a:gd name="connsiteX2" fmla="*/ 501044 w 629878"/>
              <a:gd name="connsiteY2" fmla="*/ 409 h 816810"/>
              <a:gd name="connsiteX3" fmla="*/ 396607 w 629878"/>
              <a:gd name="connsiteY3" fmla="*/ 19915 h 816810"/>
              <a:gd name="connsiteX4" fmla="*/ 316957 w 629878"/>
              <a:gd name="connsiteY4" fmla="*/ 31293 h 816810"/>
              <a:gd name="connsiteX5" fmla="*/ 237308 w 629878"/>
              <a:gd name="connsiteY5" fmla="*/ 19915 h 816810"/>
              <a:gd name="connsiteX6" fmla="*/ 132870 w 629878"/>
              <a:gd name="connsiteY6" fmla="*/ 409 h 816810"/>
              <a:gd name="connsiteX7" fmla="*/ 29245 w 629878"/>
              <a:gd name="connsiteY7" fmla="*/ 57707 h 816810"/>
              <a:gd name="connsiteX8" fmla="*/ 799 w 629878"/>
              <a:gd name="connsiteY8" fmla="*/ 150360 h 816810"/>
              <a:gd name="connsiteX9" fmla="*/ 13397 w 629878"/>
              <a:gd name="connsiteY9" fmla="*/ 252766 h 816810"/>
              <a:gd name="connsiteX10" fmla="*/ 18680 w 629878"/>
              <a:gd name="connsiteY10" fmla="*/ 270647 h 816810"/>
              <a:gd name="connsiteX11" fmla="*/ 66225 w 629878"/>
              <a:gd name="connsiteY11" fmla="*/ 386463 h 816810"/>
              <a:gd name="connsiteX12" fmla="*/ 80042 w 629878"/>
              <a:gd name="connsiteY12" fmla="*/ 503092 h 816810"/>
              <a:gd name="connsiteX13" fmla="*/ 94265 w 629878"/>
              <a:gd name="connsiteY13" fmla="*/ 640446 h 816810"/>
              <a:gd name="connsiteX14" fmla="*/ 136934 w 629878"/>
              <a:gd name="connsiteY14" fmla="*/ 772518 h 816810"/>
              <a:gd name="connsiteX15" fmla="*/ 182854 w 629878"/>
              <a:gd name="connsiteY15" fmla="*/ 817625 h 816810"/>
              <a:gd name="connsiteX16" fmla="*/ 191795 w 629878"/>
              <a:gd name="connsiteY16" fmla="*/ 817625 h 816810"/>
              <a:gd name="connsiteX17" fmla="*/ 218615 w 629878"/>
              <a:gd name="connsiteY17" fmla="*/ 768454 h 816810"/>
              <a:gd name="connsiteX18" fmla="*/ 228774 w 629878"/>
              <a:gd name="connsiteY18" fmla="*/ 670112 h 816810"/>
              <a:gd name="connsiteX19" fmla="*/ 240966 w 629878"/>
              <a:gd name="connsiteY19" fmla="*/ 564861 h 816810"/>
              <a:gd name="connsiteX20" fmla="*/ 282822 w 629878"/>
              <a:gd name="connsiteY20" fmla="*/ 494965 h 816810"/>
              <a:gd name="connsiteX21" fmla="*/ 316957 w 629878"/>
              <a:gd name="connsiteY21" fmla="*/ 488056 h 816810"/>
              <a:gd name="connsiteX22" fmla="*/ 351093 w 629878"/>
              <a:gd name="connsiteY22" fmla="*/ 494965 h 816810"/>
              <a:gd name="connsiteX23" fmla="*/ 392949 w 629878"/>
              <a:gd name="connsiteY23" fmla="*/ 564861 h 816810"/>
              <a:gd name="connsiteX24" fmla="*/ 405140 w 629878"/>
              <a:gd name="connsiteY24" fmla="*/ 670112 h 816810"/>
              <a:gd name="connsiteX25" fmla="*/ 415300 w 629878"/>
              <a:gd name="connsiteY25" fmla="*/ 768454 h 816810"/>
              <a:gd name="connsiteX26" fmla="*/ 442120 w 629878"/>
              <a:gd name="connsiteY26" fmla="*/ 817625 h 816810"/>
              <a:gd name="connsiteX27" fmla="*/ 451061 w 629878"/>
              <a:gd name="connsiteY27" fmla="*/ 817625 h 816810"/>
              <a:gd name="connsiteX28" fmla="*/ 496981 w 629878"/>
              <a:gd name="connsiteY28" fmla="*/ 772518 h 816810"/>
              <a:gd name="connsiteX29" fmla="*/ 539650 w 629878"/>
              <a:gd name="connsiteY29" fmla="*/ 640446 h 816810"/>
              <a:gd name="connsiteX30" fmla="*/ 553873 w 629878"/>
              <a:gd name="connsiteY30" fmla="*/ 503092 h 816810"/>
              <a:gd name="connsiteX31" fmla="*/ 567690 w 629878"/>
              <a:gd name="connsiteY31" fmla="*/ 386463 h 816810"/>
              <a:gd name="connsiteX32" fmla="*/ 615235 w 629878"/>
              <a:gd name="connsiteY32" fmla="*/ 270647 h 816810"/>
              <a:gd name="connsiteX33" fmla="*/ 620518 w 629878"/>
              <a:gd name="connsiteY33" fmla="*/ 252766 h 816810"/>
              <a:gd name="connsiteX34" fmla="*/ 632709 w 629878"/>
              <a:gd name="connsiteY34" fmla="*/ 150360 h 816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629878" h="816810">
                <a:moveTo>
                  <a:pt x="632709" y="150360"/>
                </a:moveTo>
                <a:cubicBezTo>
                  <a:pt x="630271" y="117444"/>
                  <a:pt x="623363" y="84934"/>
                  <a:pt x="604670" y="57707"/>
                </a:cubicBezTo>
                <a:cubicBezTo>
                  <a:pt x="579881" y="21540"/>
                  <a:pt x="541682" y="3660"/>
                  <a:pt x="501044" y="409"/>
                </a:cubicBezTo>
                <a:cubicBezTo>
                  <a:pt x="463252" y="-2436"/>
                  <a:pt x="431961" y="10162"/>
                  <a:pt x="396607" y="19915"/>
                </a:cubicBezTo>
                <a:cubicBezTo>
                  <a:pt x="370599" y="27229"/>
                  <a:pt x="343778" y="30887"/>
                  <a:pt x="316957" y="31293"/>
                </a:cubicBezTo>
                <a:cubicBezTo>
                  <a:pt x="290137" y="30887"/>
                  <a:pt x="263316" y="27229"/>
                  <a:pt x="237308" y="19915"/>
                </a:cubicBezTo>
                <a:cubicBezTo>
                  <a:pt x="201954" y="10162"/>
                  <a:pt x="170663" y="-2436"/>
                  <a:pt x="132870" y="409"/>
                </a:cubicBezTo>
                <a:cubicBezTo>
                  <a:pt x="92233" y="3660"/>
                  <a:pt x="54034" y="21134"/>
                  <a:pt x="29245" y="57707"/>
                </a:cubicBezTo>
                <a:cubicBezTo>
                  <a:pt x="10146" y="84934"/>
                  <a:pt x="3237" y="117444"/>
                  <a:pt x="799" y="150360"/>
                </a:cubicBezTo>
                <a:cubicBezTo>
                  <a:pt x="-2045" y="186121"/>
                  <a:pt x="2831" y="218631"/>
                  <a:pt x="13397" y="252766"/>
                </a:cubicBezTo>
                <a:cubicBezTo>
                  <a:pt x="13397" y="252766"/>
                  <a:pt x="18680" y="270647"/>
                  <a:pt x="18680" y="270647"/>
                </a:cubicBezTo>
                <a:cubicBezTo>
                  <a:pt x="32496" y="309659"/>
                  <a:pt x="53221" y="347451"/>
                  <a:pt x="66225" y="386463"/>
                </a:cubicBezTo>
                <a:cubicBezTo>
                  <a:pt x="78823" y="424256"/>
                  <a:pt x="78416" y="463268"/>
                  <a:pt x="80042" y="503092"/>
                </a:cubicBezTo>
                <a:cubicBezTo>
                  <a:pt x="82074" y="549012"/>
                  <a:pt x="84512" y="595339"/>
                  <a:pt x="94265" y="640446"/>
                </a:cubicBezTo>
                <a:cubicBezTo>
                  <a:pt x="104018" y="685960"/>
                  <a:pt x="118241" y="730255"/>
                  <a:pt x="136934" y="772518"/>
                </a:cubicBezTo>
                <a:cubicBezTo>
                  <a:pt x="145062" y="790804"/>
                  <a:pt x="159691" y="817625"/>
                  <a:pt x="182854" y="817625"/>
                </a:cubicBezTo>
                <a:cubicBezTo>
                  <a:pt x="182854" y="817625"/>
                  <a:pt x="191795" y="817625"/>
                  <a:pt x="191795" y="817625"/>
                </a:cubicBezTo>
                <a:cubicBezTo>
                  <a:pt x="205611" y="817625"/>
                  <a:pt x="215771" y="778613"/>
                  <a:pt x="218615" y="768454"/>
                </a:cubicBezTo>
                <a:cubicBezTo>
                  <a:pt x="227149" y="736757"/>
                  <a:pt x="225930" y="702621"/>
                  <a:pt x="228774" y="670112"/>
                </a:cubicBezTo>
                <a:cubicBezTo>
                  <a:pt x="231619" y="634757"/>
                  <a:pt x="234870" y="599809"/>
                  <a:pt x="240966" y="564861"/>
                </a:cubicBezTo>
                <a:cubicBezTo>
                  <a:pt x="245436" y="538447"/>
                  <a:pt x="258846" y="509594"/>
                  <a:pt x="282822" y="494965"/>
                </a:cubicBezTo>
                <a:cubicBezTo>
                  <a:pt x="292981" y="488869"/>
                  <a:pt x="305173" y="486837"/>
                  <a:pt x="316957" y="488056"/>
                </a:cubicBezTo>
                <a:cubicBezTo>
                  <a:pt x="329149" y="486837"/>
                  <a:pt x="341340" y="488869"/>
                  <a:pt x="351093" y="494965"/>
                </a:cubicBezTo>
                <a:cubicBezTo>
                  <a:pt x="375069" y="509594"/>
                  <a:pt x="388479" y="538853"/>
                  <a:pt x="392949" y="564861"/>
                </a:cubicBezTo>
                <a:cubicBezTo>
                  <a:pt x="398638" y="599809"/>
                  <a:pt x="401889" y="635163"/>
                  <a:pt x="405140" y="670112"/>
                </a:cubicBezTo>
                <a:cubicBezTo>
                  <a:pt x="407985" y="702621"/>
                  <a:pt x="406766" y="736757"/>
                  <a:pt x="415300" y="768454"/>
                </a:cubicBezTo>
                <a:cubicBezTo>
                  <a:pt x="418144" y="778613"/>
                  <a:pt x="427897" y="817625"/>
                  <a:pt x="442120" y="817625"/>
                </a:cubicBezTo>
                <a:cubicBezTo>
                  <a:pt x="442120" y="817625"/>
                  <a:pt x="451061" y="817625"/>
                  <a:pt x="451061" y="817625"/>
                </a:cubicBezTo>
                <a:cubicBezTo>
                  <a:pt x="474224" y="817625"/>
                  <a:pt x="488853" y="790398"/>
                  <a:pt x="496981" y="772518"/>
                </a:cubicBezTo>
                <a:cubicBezTo>
                  <a:pt x="516080" y="730255"/>
                  <a:pt x="529897" y="685554"/>
                  <a:pt x="539650" y="640446"/>
                </a:cubicBezTo>
                <a:cubicBezTo>
                  <a:pt x="549403" y="595745"/>
                  <a:pt x="551841" y="549012"/>
                  <a:pt x="553873" y="503092"/>
                </a:cubicBezTo>
                <a:cubicBezTo>
                  <a:pt x="555498" y="463268"/>
                  <a:pt x="555092" y="424256"/>
                  <a:pt x="567690" y="386463"/>
                </a:cubicBezTo>
                <a:cubicBezTo>
                  <a:pt x="580694" y="347045"/>
                  <a:pt x="601825" y="309252"/>
                  <a:pt x="615235" y="270647"/>
                </a:cubicBezTo>
                <a:cubicBezTo>
                  <a:pt x="615235" y="270647"/>
                  <a:pt x="620518" y="252766"/>
                  <a:pt x="620518" y="252766"/>
                </a:cubicBezTo>
                <a:cubicBezTo>
                  <a:pt x="630271" y="219037"/>
                  <a:pt x="635554" y="186121"/>
                  <a:pt x="632709" y="150360"/>
                </a:cubicBez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8900000" scaled="1"/>
            <a:tileRect/>
          </a:gradFill>
          <a:ln w="4030" cap="flat">
            <a:solidFill>
              <a:schemeClr val="bg1">
                <a:lumMod val="85000"/>
              </a:schemeClr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7" name="Graphic 56">
            <a:extLst>
              <a:ext uri="{FF2B5EF4-FFF2-40B4-BE49-F238E27FC236}">
                <a16:creationId xmlns:a16="http://schemas.microsoft.com/office/drawing/2014/main" id="{E0709AEE-624A-4CAF-A3E2-42B9649CBB5E}"/>
              </a:ext>
            </a:extLst>
          </p:cNvPr>
          <p:cNvSpPr/>
          <p:nvPr/>
        </p:nvSpPr>
        <p:spPr>
          <a:xfrm>
            <a:off x="3190136" y="3508615"/>
            <a:ext cx="558499" cy="724247"/>
          </a:xfrm>
          <a:custGeom>
            <a:avLst/>
            <a:gdLst>
              <a:gd name="connsiteX0" fmla="*/ 632709 w 629878"/>
              <a:gd name="connsiteY0" fmla="*/ 150360 h 816810"/>
              <a:gd name="connsiteX1" fmla="*/ 604670 w 629878"/>
              <a:gd name="connsiteY1" fmla="*/ 57707 h 816810"/>
              <a:gd name="connsiteX2" fmla="*/ 501044 w 629878"/>
              <a:gd name="connsiteY2" fmla="*/ 409 h 816810"/>
              <a:gd name="connsiteX3" fmla="*/ 396607 w 629878"/>
              <a:gd name="connsiteY3" fmla="*/ 19915 h 816810"/>
              <a:gd name="connsiteX4" fmla="*/ 316957 w 629878"/>
              <a:gd name="connsiteY4" fmla="*/ 31293 h 816810"/>
              <a:gd name="connsiteX5" fmla="*/ 237308 w 629878"/>
              <a:gd name="connsiteY5" fmla="*/ 19915 h 816810"/>
              <a:gd name="connsiteX6" fmla="*/ 132870 w 629878"/>
              <a:gd name="connsiteY6" fmla="*/ 409 h 816810"/>
              <a:gd name="connsiteX7" fmla="*/ 29245 w 629878"/>
              <a:gd name="connsiteY7" fmla="*/ 57707 h 816810"/>
              <a:gd name="connsiteX8" fmla="*/ 799 w 629878"/>
              <a:gd name="connsiteY8" fmla="*/ 150360 h 816810"/>
              <a:gd name="connsiteX9" fmla="*/ 13397 w 629878"/>
              <a:gd name="connsiteY9" fmla="*/ 252766 h 816810"/>
              <a:gd name="connsiteX10" fmla="*/ 18680 w 629878"/>
              <a:gd name="connsiteY10" fmla="*/ 270647 h 816810"/>
              <a:gd name="connsiteX11" fmla="*/ 66225 w 629878"/>
              <a:gd name="connsiteY11" fmla="*/ 386463 h 816810"/>
              <a:gd name="connsiteX12" fmla="*/ 80042 w 629878"/>
              <a:gd name="connsiteY12" fmla="*/ 503092 h 816810"/>
              <a:gd name="connsiteX13" fmla="*/ 94265 w 629878"/>
              <a:gd name="connsiteY13" fmla="*/ 640446 h 816810"/>
              <a:gd name="connsiteX14" fmla="*/ 136934 w 629878"/>
              <a:gd name="connsiteY14" fmla="*/ 772518 h 816810"/>
              <a:gd name="connsiteX15" fmla="*/ 182854 w 629878"/>
              <a:gd name="connsiteY15" fmla="*/ 817625 h 816810"/>
              <a:gd name="connsiteX16" fmla="*/ 191795 w 629878"/>
              <a:gd name="connsiteY16" fmla="*/ 817625 h 816810"/>
              <a:gd name="connsiteX17" fmla="*/ 218615 w 629878"/>
              <a:gd name="connsiteY17" fmla="*/ 768454 h 816810"/>
              <a:gd name="connsiteX18" fmla="*/ 228774 w 629878"/>
              <a:gd name="connsiteY18" fmla="*/ 670112 h 816810"/>
              <a:gd name="connsiteX19" fmla="*/ 240966 w 629878"/>
              <a:gd name="connsiteY19" fmla="*/ 564861 h 816810"/>
              <a:gd name="connsiteX20" fmla="*/ 282822 w 629878"/>
              <a:gd name="connsiteY20" fmla="*/ 494965 h 816810"/>
              <a:gd name="connsiteX21" fmla="*/ 316957 w 629878"/>
              <a:gd name="connsiteY21" fmla="*/ 488056 h 816810"/>
              <a:gd name="connsiteX22" fmla="*/ 351093 w 629878"/>
              <a:gd name="connsiteY22" fmla="*/ 494965 h 816810"/>
              <a:gd name="connsiteX23" fmla="*/ 392949 w 629878"/>
              <a:gd name="connsiteY23" fmla="*/ 564861 h 816810"/>
              <a:gd name="connsiteX24" fmla="*/ 405140 w 629878"/>
              <a:gd name="connsiteY24" fmla="*/ 670112 h 816810"/>
              <a:gd name="connsiteX25" fmla="*/ 415300 w 629878"/>
              <a:gd name="connsiteY25" fmla="*/ 768454 h 816810"/>
              <a:gd name="connsiteX26" fmla="*/ 442120 w 629878"/>
              <a:gd name="connsiteY26" fmla="*/ 817625 h 816810"/>
              <a:gd name="connsiteX27" fmla="*/ 451061 w 629878"/>
              <a:gd name="connsiteY27" fmla="*/ 817625 h 816810"/>
              <a:gd name="connsiteX28" fmla="*/ 496981 w 629878"/>
              <a:gd name="connsiteY28" fmla="*/ 772518 h 816810"/>
              <a:gd name="connsiteX29" fmla="*/ 539650 w 629878"/>
              <a:gd name="connsiteY29" fmla="*/ 640446 h 816810"/>
              <a:gd name="connsiteX30" fmla="*/ 553873 w 629878"/>
              <a:gd name="connsiteY30" fmla="*/ 503092 h 816810"/>
              <a:gd name="connsiteX31" fmla="*/ 567690 w 629878"/>
              <a:gd name="connsiteY31" fmla="*/ 386463 h 816810"/>
              <a:gd name="connsiteX32" fmla="*/ 615235 w 629878"/>
              <a:gd name="connsiteY32" fmla="*/ 270647 h 816810"/>
              <a:gd name="connsiteX33" fmla="*/ 620518 w 629878"/>
              <a:gd name="connsiteY33" fmla="*/ 252766 h 816810"/>
              <a:gd name="connsiteX34" fmla="*/ 632709 w 629878"/>
              <a:gd name="connsiteY34" fmla="*/ 150360 h 816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629878" h="816810">
                <a:moveTo>
                  <a:pt x="632709" y="150360"/>
                </a:moveTo>
                <a:cubicBezTo>
                  <a:pt x="630271" y="117444"/>
                  <a:pt x="623363" y="84934"/>
                  <a:pt x="604670" y="57707"/>
                </a:cubicBezTo>
                <a:cubicBezTo>
                  <a:pt x="579881" y="21540"/>
                  <a:pt x="541682" y="3660"/>
                  <a:pt x="501044" y="409"/>
                </a:cubicBezTo>
                <a:cubicBezTo>
                  <a:pt x="463252" y="-2436"/>
                  <a:pt x="431961" y="10162"/>
                  <a:pt x="396607" y="19915"/>
                </a:cubicBezTo>
                <a:cubicBezTo>
                  <a:pt x="370599" y="27229"/>
                  <a:pt x="343778" y="30887"/>
                  <a:pt x="316957" y="31293"/>
                </a:cubicBezTo>
                <a:cubicBezTo>
                  <a:pt x="290137" y="30887"/>
                  <a:pt x="263316" y="27229"/>
                  <a:pt x="237308" y="19915"/>
                </a:cubicBezTo>
                <a:cubicBezTo>
                  <a:pt x="201954" y="10162"/>
                  <a:pt x="170663" y="-2436"/>
                  <a:pt x="132870" y="409"/>
                </a:cubicBezTo>
                <a:cubicBezTo>
                  <a:pt x="92233" y="3660"/>
                  <a:pt x="54034" y="21134"/>
                  <a:pt x="29245" y="57707"/>
                </a:cubicBezTo>
                <a:cubicBezTo>
                  <a:pt x="10146" y="84934"/>
                  <a:pt x="3237" y="117444"/>
                  <a:pt x="799" y="150360"/>
                </a:cubicBezTo>
                <a:cubicBezTo>
                  <a:pt x="-2045" y="186121"/>
                  <a:pt x="2831" y="218631"/>
                  <a:pt x="13397" y="252766"/>
                </a:cubicBezTo>
                <a:cubicBezTo>
                  <a:pt x="13397" y="252766"/>
                  <a:pt x="18680" y="270647"/>
                  <a:pt x="18680" y="270647"/>
                </a:cubicBezTo>
                <a:cubicBezTo>
                  <a:pt x="32496" y="309659"/>
                  <a:pt x="53221" y="347451"/>
                  <a:pt x="66225" y="386463"/>
                </a:cubicBezTo>
                <a:cubicBezTo>
                  <a:pt x="78823" y="424256"/>
                  <a:pt x="78416" y="463268"/>
                  <a:pt x="80042" y="503092"/>
                </a:cubicBezTo>
                <a:cubicBezTo>
                  <a:pt x="82074" y="549012"/>
                  <a:pt x="84512" y="595339"/>
                  <a:pt x="94265" y="640446"/>
                </a:cubicBezTo>
                <a:cubicBezTo>
                  <a:pt x="104018" y="685960"/>
                  <a:pt x="118241" y="730255"/>
                  <a:pt x="136934" y="772518"/>
                </a:cubicBezTo>
                <a:cubicBezTo>
                  <a:pt x="145062" y="790804"/>
                  <a:pt x="159691" y="817625"/>
                  <a:pt x="182854" y="817625"/>
                </a:cubicBezTo>
                <a:cubicBezTo>
                  <a:pt x="182854" y="817625"/>
                  <a:pt x="191795" y="817625"/>
                  <a:pt x="191795" y="817625"/>
                </a:cubicBezTo>
                <a:cubicBezTo>
                  <a:pt x="205611" y="817625"/>
                  <a:pt x="215771" y="778613"/>
                  <a:pt x="218615" y="768454"/>
                </a:cubicBezTo>
                <a:cubicBezTo>
                  <a:pt x="227149" y="736757"/>
                  <a:pt x="225930" y="702621"/>
                  <a:pt x="228774" y="670112"/>
                </a:cubicBezTo>
                <a:cubicBezTo>
                  <a:pt x="231619" y="634757"/>
                  <a:pt x="234870" y="599809"/>
                  <a:pt x="240966" y="564861"/>
                </a:cubicBezTo>
                <a:cubicBezTo>
                  <a:pt x="245436" y="538447"/>
                  <a:pt x="258846" y="509594"/>
                  <a:pt x="282822" y="494965"/>
                </a:cubicBezTo>
                <a:cubicBezTo>
                  <a:pt x="292981" y="488869"/>
                  <a:pt x="305173" y="486837"/>
                  <a:pt x="316957" y="488056"/>
                </a:cubicBezTo>
                <a:cubicBezTo>
                  <a:pt x="329149" y="486837"/>
                  <a:pt x="341340" y="488869"/>
                  <a:pt x="351093" y="494965"/>
                </a:cubicBezTo>
                <a:cubicBezTo>
                  <a:pt x="375069" y="509594"/>
                  <a:pt x="388479" y="538853"/>
                  <a:pt x="392949" y="564861"/>
                </a:cubicBezTo>
                <a:cubicBezTo>
                  <a:pt x="398638" y="599809"/>
                  <a:pt x="401889" y="635163"/>
                  <a:pt x="405140" y="670112"/>
                </a:cubicBezTo>
                <a:cubicBezTo>
                  <a:pt x="407985" y="702621"/>
                  <a:pt x="406766" y="736757"/>
                  <a:pt x="415300" y="768454"/>
                </a:cubicBezTo>
                <a:cubicBezTo>
                  <a:pt x="418144" y="778613"/>
                  <a:pt x="427897" y="817625"/>
                  <a:pt x="442120" y="817625"/>
                </a:cubicBezTo>
                <a:cubicBezTo>
                  <a:pt x="442120" y="817625"/>
                  <a:pt x="451061" y="817625"/>
                  <a:pt x="451061" y="817625"/>
                </a:cubicBezTo>
                <a:cubicBezTo>
                  <a:pt x="474224" y="817625"/>
                  <a:pt x="488853" y="790398"/>
                  <a:pt x="496981" y="772518"/>
                </a:cubicBezTo>
                <a:cubicBezTo>
                  <a:pt x="516080" y="730255"/>
                  <a:pt x="529897" y="685554"/>
                  <a:pt x="539650" y="640446"/>
                </a:cubicBezTo>
                <a:cubicBezTo>
                  <a:pt x="549403" y="595745"/>
                  <a:pt x="551841" y="549012"/>
                  <a:pt x="553873" y="503092"/>
                </a:cubicBezTo>
                <a:cubicBezTo>
                  <a:pt x="555498" y="463268"/>
                  <a:pt x="555092" y="424256"/>
                  <a:pt x="567690" y="386463"/>
                </a:cubicBezTo>
                <a:cubicBezTo>
                  <a:pt x="580694" y="347045"/>
                  <a:pt x="601825" y="309252"/>
                  <a:pt x="615235" y="270647"/>
                </a:cubicBezTo>
                <a:cubicBezTo>
                  <a:pt x="615235" y="270647"/>
                  <a:pt x="620518" y="252766"/>
                  <a:pt x="620518" y="252766"/>
                </a:cubicBezTo>
                <a:cubicBezTo>
                  <a:pt x="630271" y="219037"/>
                  <a:pt x="635554" y="186121"/>
                  <a:pt x="632709" y="150360"/>
                </a:cubicBez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8900000" scaled="1"/>
            <a:tileRect/>
          </a:gradFill>
          <a:ln w="4030" cap="flat">
            <a:solidFill>
              <a:schemeClr val="bg1">
                <a:lumMod val="85000"/>
              </a:schemeClr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8" name="Graphic 56">
            <a:extLst>
              <a:ext uri="{FF2B5EF4-FFF2-40B4-BE49-F238E27FC236}">
                <a16:creationId xmlns:a16="http://schemas.microsoft.com/office/drawing/2014/main" id="{976BBEF2-33C0-497C-BFFD-CB05DA98EB57}"/>
              </a:ext>
            </a:extLst>
          </p:cNvPr>
          <p:cNvSpPr/>
          <p:nvPr/>
        </p:nvSpPr>
        <p:spPr>
          <a:xfrm>
            <a:off x="5130860" y="3508615"/>
            <a:ext cx="558499" cy="724247"/>
          </a:xfrm>
          <a:custGeom>
            <a:avLst/>
            <a:gdLst>
              <a:gd name="connsiteX0" fmla="*/ 632709 w 629878"/>
              <a:gd name="connsiteY0" fmla="*/ 150360 h 816810"/>
              <a:gd name="connsiteX1" fmla="*/ 604670 w 629878"/>
              <a:gd name="connsiteY1" fmla="*/ 57707 h 816810"/>
              <a:gd name="connsiteX2" fmla="*/ 501044 w 629878"/>
              <a:gd name="connsiteY2" fmla="*/ 409 h 816810"/>
              <a:gd name="connsiteX3" fmla="*/ 396607 w 629878"/>
              <a:gd name="connsiteY3" fmla="*/ 19915 h 816810"/>
              <a:gd name="connsiteX4" fmla="*/ 316957 w 629878"/>
              <a:gd name="connsiteY4" fmla="*/ 31293 h 816810"/>
              <a:gd name="connsiteX5" fmla="*/ 237308 w 629878"/>
              <a:gd name="connsiteY5" fmla="*/ 19915 h 816810"/>
              <a:gd name="connsiteX6" fmla="*/ 132870 w 629878"/>
              <a:gd name="connsiteY6" fmla="*/ 409 h 816810"/>
              <a:gd name="connsiteX7" fmla="*/ 29245 w 629878"/>
              <a:gd name="connsiteY7" fmla="*/ 57707 h 816810"/>
              <a:gd name="connsiteX8" fmla="*/ 799 w 629878"/>
              <a:gd name="connsiteY8" fmla="*/ 150360 h 816810"/>
              <a:gd name="connsiteX9" fmla="*/ 13397 w 629878"/>
              <a:gd name="connsiteY9" fmla="*/ 252766 h 816810"/>
              <a:gd name="connsiteX10" fmla="*/ 18680 w 629878"/>
              <a:gd name="connsiteY10" fmla="*/ 270647 h 816810"/>
              <a:gd name="connsiteX11" fmla="*/ 66225 w 629878"/>
              <a:gd name="connsiteY11" fmla="*/ 386463 h 816810"/>
              <a:gd name="connsiteX12" fmla="*/ 80042 w 629878"/>
              <a:gd name="connsiteY12" fmla="*/ 503092 h 816810"/>
              <a:gd name="connsiteX13" fmla="*/ 94265 w 629878"/>
              <a:gd name="connsiteY13" fmla="*/ 640446 h 816810"/>
              <a:gd name="connsiteX14" fmla="*/ 136934 w 629878"/>
              <a:gd name="connsiteY14" fmla="*/ 772518 h 816810"/>
              <a:gd name="connsiteX15" fmla="*/ 182854 w 629878"/>
              <a:gd name="connsiteY15" fmla="*/ 817625 h 816810"/>
              <a:gd name="connsiteX16" fmla="*/ 191795 w 629878"/>
              <a:gd name="connsiteY16" fmla="*/ 817625 h 816810"/>
              <a:gd name="connsiteX17" fmla="*/ 218615 w 629878"/>
              <a:gd name="connsiteY17" fmla="*/ 768454 h 816810"/>
              <a:gd name="connsiteX18" fmla="*/ 228774 w 629878"/>
              <a:gd name="connsiteY18" fmla="*/ 670112 h 816810"/>
              <a:gd name="connsiteX19" fmla="*/ 240966 w 629878"/>
              <a:gd name="connsiteY19" fmla="*/ 564861 h 816810"/>
              <a:gd name="connsiteX20" fmla="*/ 282822 w 629878"/>
              <a:gd name="connsiteY20" fmla="*/ 494965 h 816810"/>
              <a:gd name="connsiteX21" fmla="*/ 316957 w 629878"/>
              <a:gd name="connsiteY21" fmla="*/ 488056 h 816810"/>
              <a:gd name="connsiteX22" fmla="*/ 351093 w 629878"/>
              <a:gd name="connsiteY22" fmla="*/ 494965 h 816810"/>
              <a:gd name="connsiteX23" fmla="*/ 392949 w 629878"/>
              <a:gd name="connsiteY23" fmla="*/ 564861 h 816810"/>
              <a:gd name="connsiteX24" fmla="*/ 405140 w 629878"/>
              <a:gd name="connsiteY24" fmla="*/ 670112 h 816810"/>
              <a:gd name="connsiteX25" fmla="*/ 415300 w 629878"/>
              <a:gd name="connsiteY25" fmla="*/ 768454 h 816810"/>
              <a:gd name="connsiteX26" fmla="*/ 442120 w 629878"/>
              <a:gd name="connsiteY26" fmla="*/ 817625 h 816810"/>
              <a:gd name="connsiteX27" fmla="*/ 451061 w 629878"/>
              <a:gd name="connsiteY27" fmla="*/ 817625 h 816810"/>
              <a:gd name="connsiteX28" fmla="*/ 496981 w 629878"/>
              <a:gd name="connsiteY28" fmla="*/ 772518 h 816810"/>
              <a:gd name="connsiteX29" fmla="*/ 539650 w 629878"/>
              <a:gd name="connsiteY29" fmla="*/ 640446 h 816810"/>
              <a:gd name="connsiteX30" fmla="*/ 553873 w 629878"/>
              <a:gd name="connsiteY30" fmla="*/ 503092 h 816810"/>
              <a:gd name="connsiteX31" fmla="*/ 567690 w 629878"/>
              <a:gd name="connsiteY31" fmla="*/ 386463 h 816810"/>
              <a:gd name="connsiteX32" fmla="*/ 615235 w 629878"/>
              <a:gd name="connsiteY32" fmla="*/ 270647 h 816810"/>
              <a:gd name="connsiteX33" fmla="*/ 620518 w 629878"/>
              <a:gd name="connsiteY33" fmla="*/ 252766 h 816810"/>
              <a:gd name="connsiteX34" fmla="*/ 632709 w 629878"/>
              <a:gd name="connsiteY34" fmla="*/ 150360 h 816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629878" h="816810">
                <a:moveTo>
                  <a:pt x="632709" y="150360"/>
                </a:moveTo>
                <a:cubicBezTo>
                  <a:pt x="630271" y="117444"/>
                  <a:pt x="623363" y="84934"/>
                  <a:pt x="604670" y="57707"/>
                </a:cubicBezTo>
                <a:cubicBezTo>
                  <a:pt x="579881" y="21540"/>
                  <a:pt x="541682" y="3660"/>
                  <a:pt x="501044" y="409"/>
                </a:cubicBezTo>
                <a:cubicBezTo>
                  <a:pt x="463252" y="-2436"/>
                  <a:pt x="431961" y="10162"/>
                  <a:pt x="396607" y="19915"/>
                </a:cubicBezTo>
                <a:cubicBezTo>
                  <a:pt x="370599" y="27229"/>
                  <a:pt x="343778" y="30887"/>
                  <a:pt x="316957" y="31293"/>
                </a:cubicBezTo>
                <a:cubicBezTo>
                  <a:pt x="290137" y="30887"/>
                  <a:pt x="263316" y="27229"/>
                  <a:pt x="237308" y="19915"/>
                </a:cubicBezTo>
                <a:cubicBezTo>
                  <a:pt x="201954" y="10162"/>
                  <a:pt x="170663" y="-2436"/>
                  <a:pt x="132870" y="409"/>
                </a:cubicBezTo>
                <a:cubicBezTo>
                  <a:pt x="92233" y="3660"/>
                  <a:pt x="54034" y="21134"/>
                  <a:pt x="29245" y="57707"/>
                </a:cubicBezTo>
                <a:cubicBezTo>
                  <a:pt x="10146" y="84934"/>
                  <a:pt x="3237" y="117444"/>
                  <a:pt x="799" y="150360"/>
                </a:cubicBezTo>
                <a:cubicBezTo>
                  <a:pt x="-2045" y="186121"/>
                  <a:pt x="2831" y="218631"/>
                  <a:pt x="13397" y="252766"/>
                </a:cubicBezTo>
                <a:cubicBezTo>
                  <a:pt x="13397" y="252766"/>
                  <a:pt x="18680" y="270647"/>
                  <a:pt x="18680" y="270647"/>
                </a:cubicBezTo>
                <a:cubicBezTo>
                  <a:pt x="32496" y="309659"/>
                  <a:pt x="53221" y="347451"/>
                  <a:pt x="66225" y="386463"/>
                </a:cubicBezTo>
                <a:cubicBezTo>
                  <a:pt x="78823" y="424256"/>
                  <a:pt x="78416" y="463268"/>
                  <a:pt x="80042" y="503092"/>
                </a:cubicBezTo>
                <a:cubicBezTo>
                  <a:pt x="82074" y="549012"/>
                  <a:pt x="84512" y="595339"/>
                  <a:pt x="94265" y="640446"/>
                </a:cubicBezTo>
                <a:cubicBezTo>
                  <a:pt x="104018" y="685960"/>
                  <a:pt x="118241" y="730255"/>
                  <a:pt x="136934" y="772518"/>
                </a:cubicBezTo>
                <a:cubicBezTo>
                  <a:pt x="145062" y="790804"/>
                  <a:pt x="159691" y="817625"/>
                  <a:pt x="182854" y="817625"/>
                </a:cubicBezTo>
                <a:cubicBezTo>
                  <a:pt x="182854" y="817625"/>
                  <a:pt x="191795" y="817625"/>
                  <a:pt x="191795" y="817625"/>
                </a:cubicBezTo>
                <a:cubicBezTo>
                  <a:pt x="205611" y="817625"/>
                  <a:pt x="215771" y="778613"/>
                  <a:pt x="218615" y="768454"/>
                </a:cubicBezTo>
                <a:cubicBezTo>
                  <a:pt x="227149" y="736757"/>
                  <a:pt x="225930" y="702621"/>
                  <a:pt x="228774" y="670112"/>
                </a:cubicBezTo>
                <a:cubicBezTo>
                  <a:pt x="231619" y="634757"/>
                  <a:pt x="234870" y="599809"/>
                  <a:pt x="240966" y="564861"/>
                </a:cubicBezTo>
                <a:cubicBezTo>
                  <a:pt x="245436" y="538447"/>
                  <a:pt x="258846" y="509594"/>
                  <a:pt x="282822" y="494965"/>
                </a:cubicBezTo>
                <a:cubicBezTo>
                  <a:pt x="292981" y="488869"/>
                  <a:pt x="305173" y="486837"/>
                  <a:pt x="316957" y="488056"/>
                </a:cubicBezTo>
                <a:cubicBezTo>
                  <a:pt x="329149" y="486837"/>
                  <a:pt x="341340" y="488869"/>
                  <a:pt x="351093" y="494965"/>
                </a:cubicBezTo>
                <a:cubicBezTo>
                  <a:pt x="375069" y="509594"/>
                  <a:pt x="388479" y="538853"/>
                  <a:pt x="392949" y="564861"/>
                </a:cubicBezTo>
                <a:cubicBezTo>
                  <a:pt x="398638" y="599809"/>
                  <a:pt x="401889" y="635163"/>
                  <a:pt x="405140" y="670112"/>
                </a:cubicBezTo>
                <a:cubicBezTo>
                  <a:pt x="407985" y="702621"/>
                  <a:pt x="406766" y="736757"/>
                  <a:pt x="415300" y="768454"/>
                </a:cubicBezTo>
                <a:cubicBezTo>
                  <a:pt x="418144" y="778613"/>
                  <a:pt x="427897" y="817625"/>
                  <a:pt x="442120" y="817625"/>
                </a:cubicBezTo>
                <a:cubicBezTo>
                  <a:pt x="442120" y="817625"/>
                  <a:pt x="451061" y="817625"/>
                  <a:pt x="451061" y="817625"/>
                </a:cubicBezTo>
                <a:cubicBezTo>
                  <a:pt x="474224" y="817625"/>
                  <a:pt x="488853" y="790398"/>
                  <a:pt x="496981" y="772518"/>
                </a:cubicBezTo>
                <a:cubicBezTo>
                  <a:pt x="516080" y="730255"/>
                  <a:pt x="529897" y="685554"/>
                  <a:pt x="539650" y="640446"/>
                </a:cubicBezTo>
                <a:cubicBezTo>
                  <a:pt x="549403" y="595745"/>
                  <a:pt x="551841" y="549012"/>
                  <a:pt x="553873" y="503092"/>
                </a:cubicBezTo>
                <a:cubicBezTo>
                  <a:pt x="555498" y="463268"/>
                  <a:pt x="555092" y="424256"/>
                  <a:pt x="567690" y="386463"/>
                </a:cubicBezTo>
                <a:cubicBezTo>
                  <a:pt x="580694" y="347045"/>
                  <a:pt x="601825" y="309252"/>
                  <a:pt x="615235" y="270647"/>
                </a:cubicBezTo>
                <a:cubicBezTo>
                  <a:pt x="615235" y="270647"/>
                  <a:pt x="620518" y="252766"/>
                  <a:pt x="620518" y="252766"/>
                </a:cubicBezTo>
                <a:cubicBezTo>
                  <a:pt x="630271" y="219037"/>
                  <a:pt x="635554" y="186121"/>
                  <a:pt x="632709" y="150360"/>
                </a:cubicBez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8900000" scaled="1"/>
            <a:tileRect/>
          </a:gradFill>
          <a:ln w="4030" cap="flat">
            <a:solidFill>
              <a:schemeClr val="bg1">
                <a:lumMod val="85000"/>
              </a:schemeClr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9" name="Graphic 56">
            <a:extLst>
              <a:ext uri="{FF2B5EF4-FFF2-40B4-BE49-F238E27FC236}">
                <a16:creationId xmlns:a16="http://schemas.microsoft.com/office/drawing/2014/main" id="{155D0228-A38B-412B-A755-877897928B14}"/>
              </a:ext>
            </a:extLst>
          </p:cNvPr>
          <p:cNvSpPr/>
          <p:nvPr/>
        </p:nvSpPr>
        <p:spPr>
          <a:xfrm>
            <a:off x="7071584" y="3508615"/>
            <a:ext cx="558499" cy="724247"/>
          </a:xfrm>
          <a:custGeom>
            <a:avLst/>
            <a:gdLst>
              <a:gd name="connsiteX0" fmla="*/ 632709 w 629878"/>
              <a:gd name="connsiteY0" fmla="*/ 150360 h 816810"/>
              <a:gd name="connsiteX1" fmla="*/ 604670 w 629878"/>
              <a:gd name="connsiteY1" fmla="*/ 57707 h 816810"/>
              <a:gd name="connsiteX2" fmla="*/ 501044 w 629878"/>
              <a:gd name="connsiteY2" fmla="*/ 409 h 816810"/>
              <a:gd name="connsiteX3" fmla="*/ 396607 w 629878"/>
              <a:gd name="connsiteY3" fmla="*/ 19915 h 816810"/>
              <a:gd name="connsiteX4" fmla="*/ 316957 w 629878"/>
              <a:gd name="connsiteY4" fmla="*/ 31293 h 816810"/>
              <a:gd name="connsiteX5" fmla="*/ 237308 w 629878"/>
              <a:gd name="connsiteY5" fmla="*/ 19915 h 816810"/>
              <a:gd name="connsiteX6" fmla="*/ 132870 w 629878"/>
              <a:gd name="connsiteY6" fmla="*/ 409 h 816810"/>
              <a:gd name="connsiteX7" fmla="*/ 29245 w 629878"/>
              <a:gd name="connsiteY7" fmla="*/ 57707 h 816810"/>
              <a:gd name="connsiteX8" fmla="*/ 799 w 629878"/>
              <a:gd name="connsiteY8" fmla="*/ 150360 h 816810"/>
              <a:gd name="connsiteX9" fmla="*/ 13397 w 629878"/>
              <a:gd name="connsiteY9" fmla="*/ 252766 h 816810"/>
              <a:gd name="connsiteX10" fmla="*/ 18680 w 629878"/>
              <a:gd name="connsiteY10" fmla="*/ 270647 h 816810"/>
              <a:gd name="connsiteX11" fmla="*/ 66225 w 629878"/>
              <a:gd name="connsiteY11" fmla="*/ 386463 h 816810"/>
              <a:gd name="connsiteX12" fmla="*/ 80042 w 629878"/>
              <a:gd name="connsiteY12" fmla="*/ 503092 h 816810"/>
              <a:gd name="connsiteX13" fmla="*/ 94265 w 629878"/>
              <a:gd name="connsiteY13" fmla="*/ 640446 h 816810"/>
              <a:gd name="connsiteX14" fmla="*/ 136934 w 629878"/>
              <a:gd name="connsiteY14" fmla="*/ 772518 h 816810"/>
              <a:gd name="connsiteX15" fmla="*/ 182854 w 629878"/>
              <a:gd name="connsiteY15" fmla="*/ 817625 h 816810"/>
              <a:gd name="connsiteX16" fmla="*/ 191795 w 629878"/>
              <a:gd name="connsiteY16" fmla="*/ 817625 h 816810"/>
              <a:gd name="connsiteX17" fmla="*/ 218615 w 629878"/>
              <a:gd name="connsiteY17" fmla="*/ 768454 h 816810"/>
              <a:gd name="connsiteX18" fmla="*/ 228774 w 629878"/>
              <a:gd name="connsiteY18" fmla="*/ 670112 h 816810"/>
              <a:gd name="connsiteX19" fmla="*/ 240966 w 629878"/>
              <a:gd name="connsiteY19" fmla="*/ 564861 h 816810"/>
              <a:gd name="connsiteX20" fmla="*/ 282822 w 629878"/>
              <a:gd name="connsiteY20" fmla="*/ 494965 h 816810"/>
              <a:gd name="connsiteX21" fmla="*/ 316957 w 629878"/>
              <a:gd name="connsiteY21" fmla="*/ 488056 h 816810"/>
              <a:gd name="connsiteX22" fmla="*/ 351093 w 629878"/>
              <a:gd name="connsiteY22" fmla="*/ 494965 h 816810"/>
              <a:gd name="connsiteX23" fmla="*/ 392949 w 629878"/>
              <a:gd name="connsiteY23" fmla="*/ 564861 h 816810"/>
              <a:gd name="connsiteX24" fmla="*/ 405140 w 629878"/>
              <a:gd name="connsiteY24" fmla="*/ 670112 h 816810"/>
              <a:gd name="connsiteX25" fmla="*/ 415300 w 629878"/>
              <a:gd name="connsiteY25" fmla="*/ 768454 h 816810"/>
              <a:gd name="connsiteX26" fmla="*/ 442120 w 629878"/>
              <a:gd name="connsiteY26" fmla="*/ 817625 h 816810"/>
              <a:gd name="connsiteX27" fmla="*/ 451061 w 629878"/>
              <a:gd name="connsiteY27" fmla="*/ 817625 h 816810"/>
              <a:gd name="connsiteX28" fmla="*/ 496981 w 629878"/>
              <a:gd name="connsiteY28" fmla="*/ 772518 h 816810"/>
              <a:gd name="connsiteX29" fmla="*/ 539650 w 629878"/>
              <a:gd name="connsiteY29" fmla="*/ 640446 h 816810"/>
              <a:gd name="connsiteX30" fmla="*/ 553873 w 629878"/>
              <a:gd name="connsiteY30" fmla="*/ 503092 h 816810"/>
              <a:gd name="connsiteX31" fmla="*/ 567690 w 629878"/>
              <a:gd name="connsiteY31" fmla="*/ 386463 h 816810"/>
              <a:gd name="connsiteX32" fmla="*/ 615235 w 629878"/>
              <a:gd name="connsiteY32" fmla="*/ 270647 h 816810"/>
              <a:gd name="connsiteX33" fmla="*/ 620518 w 629878"/>
              <a:gd name="connsiteY33" fmla="*/ 252766 h 816810"/>
              <a:gd name="connsiteX34" fmla="*/ 632709 w 629878"/>
              <a:gd name="connsiteY34" fmla="*/ 150360 h 816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629878" h="816810">
                <a:moveTo>
                  <a:pt x="632709" y="150360"/>
                </a:moveTo>
                <a:cubicBezTo>
                  <a:pt x="630271" y="117444"/>
                  <a:pt x="623363" y="84934"/>
                  <a:pt x="604670" y="57707"/>
                </a:cubicBezTo>
                <a:cubicBezTo>
                  <a:pt x="579881" y="21540"/>
                  <a:pt x="541682" y="3660"/>
                  <a:pt x="501044" y="409"/>
                </a:cubicBezTo>
                <a:cubicBezTo>
                  <a:pt x="463252" y="-2436"/>
                  <a:pt x="431961" y="10162"/>
                  <a:pt x="396607" y="19915"/>
                </a:cubicBezTo>
                <a:cubicBezTo>
                  <a:pt x="370599" y="27229"/>
                  <a:pt x="343778" y="30887"/>
                  <a:pt x="316957" y="31293"/>
                </a:cubicBezTo>
                <a:cubicBezTo>
                  <a:pt x="290137" y="30887"/>
                  <a:pt x="263316" y="27229"/>
                  <a:pt x="237308" y="19915"/>
                </a:cubicBezTo>
                <a:cubicBezTo>
                  <a:pt x="201954" y="10162"/>
                  <a:pt x="170663" y="-2436"/>
                  <a:pt x="132870" y="409"/>
                </a:cubicBezTo>
                <a:cubicBezTo>
                  <a:pt x="92233" y="3660"/>
                  <a:pt x="54034" y="21134"/>
                  <a:pt x="29245" y="57707"/>
                </a:cubicBezTo>
                <a:cubicBezTo>
                  <a:pt x="10146" y="84934"/>
                  <a:pt x="3237" y="117444"/>
                  <a:pt x="799" y="150360"/>
                </a:cubicBezTo>
                <a:cubicBezTo>
                  <a:pt x="-2045" y="186121"/>
                  <a:pt x="2831" y="218631"/>
                  <a:pt x="13397" y="252766"/>
                </a:cubicBezTo>
                <a:cubicBezTo>
                  <a:pt x="13397" y="252766"/>
                  <a:pt x="18680" y="270647"/>
                  <a:pt x="18680" y="270647"/>
                </a:cubicBezTo>
                <a:cubicBezTo>
                  <a:pt x="32496" y="309659"/>
                  <a:pt x="53221" y="347451"/>
                  <a:pt x="66225" y="386463"/>
                </a:cubicBezTo>
                <a:cubicBezTo>
                  <a:pt x="78823" y="424256"/>
                  <a:pt x="78416" y="463268"/>
                  <a:pt x="80042" y="503092"/>
                </a:cubicBezTo>
                <a:cubicBezTo>
                  <a:pt x="82074" y="549012"/>
                  <a:pt x="84512" y="595339"/>
                  <a:pt x="94265" y="640446"/>
                </a:cubicBezTo>
                <a:cubicBezTo>
                  <a:pt x="104018" y="685960"/>
                  <a:pt x="118241" y="730255"/>
                  <a:pt x="136934" y="772518"/>
                </a:cubicBezTo>
                <a:cubicBezTo>
                  <a:pt x="145062" y="790804"/>
                  <a:pt x="159691" y="817625"/>
                  <a:pt x="182854" y="817625"/>
                </a:cubicBezTo>
                <a:cubicBezTo>
                  <a:pt x="182854" y="817625"/>
                  <a:pt x="191795" y="817625"/>
                  <a:pt x="191795" y="817625"/>
                </a:cubicBezTo>
                <a:cubicBezTo>
                  <a:pt x="205611" y="817625"/>
                  <a:pt x="215771" y="778613"/>
                  <a:pt x="218615" y="768454"/>
                </a:cubicBezTo>
                <a:cubicBezTo>
                  <a:pt x="227149" y="736757"/>
                  <a:pt x="225930" y="702621"/>
                  <a:pt x="228774" y="670112"/>
                </a:cubicBezTo>
                <a:cubicBezTo>
                  <a:pt x="231619" y="634757"/>
                  <a:pt x="234870" y="599809"/>
                  <a:pt x="240966" y="564861"/>
                </a:cubicBezTo>
                <a:cubicBezTo>
                  <a:pt x="245436" y="538447"/>
                  <a:pt x="258846" y="509594"/>
                  <a:pt x="282822" y="494965"/>
                </a:cubicBezTo>
                <a:cubicBezTo>
                  <a:pt x="292981" y="488869"/>
                  <a:pt x="305173" y="486837"/>
                  <a:pt x="316957" y="488056"/>
                </a:cubicBezTo>
                <a:cubicBezTo>
                  <a:pt x="329149" y="486837"/>
                  <a:pt x="341340" y="488869"/>
                  <a:pt x="351093" y="494965"/>
                </a:cubicBezTo>
                <a:cubicBezTo>
                  <a:pt x="375069" y="509594"/>
                  <a:pt x="388479" y="538853"/>
                  <a:pt x="392949" y="564861"/>
                </a:cubicBezTo>
                <a:cubicBezTo>
                  <a:pt x="398638" y="599809"/>
                  <a:pt x="401889" y="635163"/>
                  <a:pt x="405140" y="670112"/>
                </a:cubicBezTo>
                <a:cubicBezTo>
                  <a:pt x="407985" y="702621"/>
                  <a:pt x="406766" y="736757"/>
                  <a:pt x="415300" y="768454"/>
                </a:cubicBezTo>
                <a:cubicBezTo>
                  <a:pt x="418144" y="778613"/>
                  <a:pt x="427897" y="817625"/>
                  <a:pt x="442120" y="817625"/>
                </a:cubicBezTo>
                <a:cubicBezTo>
                  <a:pt x="442120" y="817625"/>
                  <a:pt x="451061" y="817625"/>
                  <a:pt x="451061" y="817625"/>
                </a:cubicBezTo>
                <a:cubicBezTo>
                  <a:pt x="474224" y="817625"/>
                  <a:pt x="488853" y="790398"/>
                  <a:pt x="496981" y="772518"/>
                </a:cubicBezTo>
                <a:cubicBezTo>
                  <a:pt x="516080" y="730255"/>
                  <a:pt x="529897" y="685554"/>
                  <a:pt x="539650" y="640446"/>
                </a:cubicBezTo>
                <a:cubicBezTo>
                  <a:pt x="549403" y="595745"/>
                  <a:pt x="551841" y="549012"/>
                  <a:pt x="553873" y="503092"/>
                </a:cubicBezTo>
                <a:cubicBezTo>
                  <a:pt x="555498" y="463268"/>
                  <a:pt x="555092" y="424256"/>
                  <a:pt x="567690" y="386463"/>
                </a:cubicBezTo>
                <a:cubicBezTo>
                  <a:pt x="580694" y="347045"/>
                  <a:pt x="601825" y="309252"/>
                  <a:pt x="615235" y="270647"/>
                </a:cubicBezTo>
                <a:cubicBezTo>
                  <a:pt x="615235" y="270647"/>
                  <a:pt x="620518" y="252766"/>
                  <a:pt x="620518" y="252766"/>
                </a:cubicBezTo>
                <a:cubicBezTo>
                  <a:pt x="630271" y="219037"/>
                  <a:pt x="635554" y="186121"/>
                  <a:pt x="632709" y="150360"/>
                </a:cubicBez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8900000" scaled="1"/>
            <a:tileRect/>
          </a:gradFill>
          <a:ln w="4030" cap="flat">
            <a:solidFill>
              <a:schemeClr val="bg1">
                <a:lumMod val="85000"/>
              </a:schemeClr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0" name="Graphic 56">
            <a:extLst>
              <a:ext uri="{FF2B5EF4-FFF2-40B4-BE49-F238E27FC236}">
                <a16:creationId xmlns:a16="http://schemas.microsoft.com/office/drawing/2014/main" id="{2DD42DC2-46F1-44B8-8212-3B2C3101BFF8}"/>
              </a:ext>
            </a:extLst>
          </p:cNvPr>
          <p:cNvSpPr/>
          <p:nvPr/>
        </p:nvSpPr>
        <p:spPr>
          <a:xfrm>
            <a:off x="9012308" y="3508615"/>
            <a:ext cx="558499" cy="724247"/>
          </a:xfrm>
          <a:custGeom>
            <a:avLst/>
            <a:gdLst>
              <a:gd name="connsiteX0" fmla="*/ 632709 w 629878"/>
              <a:gd name="connsiteY0" fmla="*/ 150360 h 816810"/>
              <a:gd name="connsiteX1" fmla="*/ 604670 w 629878"/>
              <a:gd name="connsiteY1" fmla="*/ 57707 h 816810"/>
              <a:gd name="connsiteX2" fmla="*/ 501044 w 629878"/>
              <a:gd name="connsiteY2" fmla="*/ 409 h 816810"/>
              <a:gd name="connsiteX3" fmla="*/ 396607 w 629878"/>
              <a:gd name="connsiteY3" fmla="*/ 19915 h 816810"/>
              <a:gd name="connsiteX4" fmla="*/ 316957 w 629878"/>
              <a:gd name="connsiteY4" fmla="*/ 31293 h 816810"/>
              <a:gd name="connsiteX5" fmla="*/ 237308 w 629878"/>
              <a:gd name="connsiteY5" fmla="*/ 19915 h 816810"/>
              <a:gd name="connsiteX6" fmla="*/ 132870 w 629878"/>
              <a:gd name="connsiteY6" fmla="*/ 409 h 816810"/>
              <a:gd name="connsiteX7" fmla="*/ 29245 w 629878"/>
              <a:gd name="connsiteY7" fmla="*/ 57707 h 816810"/>
              <a:gd name="connsiteX8" fmla="*/ 799 w 629878"/>
              <a:gd name="connsiteY8" fmla="*/ 150360 h 816810"/>
              <a:gd name="connsiteX9" fmla="*/ 13397 w 629878"/>
              <a:gd name="connsiteY9" fmla="*/ 252766 h 816810"/>
              <a:gd name="connsiteX10" fmla="*/ 18680 w 629878"/>
              <a:gd name="connsiteY10" fmla="*/ 270647 h 816810"/>
              <a:gd name="connsiteX11" fmla="*/ 66225 w 629878"/>
              <a:gd name="connsiteY11" fmla="*/ 386463 h 816810"/>
              <a:gd name="connsiteX12" fmla="*/ 80042 w 629878"/>
              <a:gd name="connsiteY12" fmla="*/ 503092 h 816810"/>
              <a:gd name="connsiteX13" fmla="*/ 94265 w 629878"/>
              <a:gd name="connsiteY13" fmla="*/ 640446 h 816810"/>
              <a:gd name="connsiteX14" fmla="*/ 136934 w 629878"/>
              <a:gd name="connsiteY14" fmla="*/ 772518 h 816810"/>
              <a:gd name="connsiteX15" fmla="*/ 182854 w 629878"/>
              <a:gd name="connsiteY15" fmla="*/ 817625 h 816810"/>
              <a:gd name="connsiteX16" fmla="*/ 191795 w 629878"/>
              <a:gd name="connsiteY16" fmla="*/ 817625 h 816810"/>
              <a:gd name="connsiteX17" fmla="*/ 218615 w 629878"/>
              <a:gd name="connsiteY17" fmla="*/ 768454 h 816810"/>
              <a:gd name="connsiteX18" fmla="*/ 228774 w 629878"/>
              <a:gd name="connsiteY18" fmla="*/ 670112 h 816810"/>
              <a:gd name="connsiteX19" fmla="*/ 240966 w 629878"/>
              <a:gd name="connsiteY19" fmla="*/ 564861 h 816810"/>
              <a:gd name="connsiteX20" fmla="*/ 282822 w 629878"/>
              <a:gd name="connsiteY20" fmla="*/ 494965 h 816810"/>
              <a:gd name="connsiteX21" fmla="*/ 316957 w 629878"/>
              <a:gd name="connsiteY21" fmla="*/ 488056 h 816810"/>
              <a:gd name="connsiteX22" fmla="*/ 351093 w 629878"/>
              <a:gd name="connsiteY22" fmla="*/ 494965 h 816810"/>
              <a:gd name="connsiteX23" fmla="*/ 392949 w 629878"/>
              <a:gd name="connsiteY23" fmla="*/ 564861 h 816810"/>
              <a:gd name="connsiteX24" fmla="*/ 405140 w 629878"/>
              <a:gd name="connsiteY24" fmla="*/ 670112 h 816810"/>
              <a:gd name="connsiteX25" fmla="*/ 415300 w 629878"/>
              <a:gd name="connsiteY25" fmla="*/ 768454 h 816810"/>
              <a:gd name="connsiteX26" fmla="*/ 442120 w 629878"/>
              <a:gd name="connsiteY26" fmla="*/ 817625 h 816810"/>
              <a:gd name="connsiteX27" fmla="*/ 451061 w 629878"/>
              <a:gd name="connsiteY27" fmla="*/ 817625 h 816810"/>
              <a:gd name="connsiteX28" fmla="*/ 496981 w 629878"/>
              <a:gd name="connsiteY28" fmla="*/ 772518 h 816810"/>
              <a:gd name="connsiteX29" fmla="*/ 539650 w 629878"/>
              <a:gd name="connsiteY29" fmla="*/ 640446 h 816810"/>
              <a:gd name="connsiteX30" fmla="*/ 553873 w 629878"/>
              <a:gd name="connsiteY30" fmla="*/ 503092 h 816810"/>
              <a:gd name="connsiteX31" fmla="*/ 567690 w 629878"/>
              <a:gd name="connsiteY31" fmla="*/ 386463 h 816810"/>
              <a:gd name="connsiteX32" fmla="*/ 615235 w 629878"/>
              <a:gd name="connsiteY32" fmla="*/ 270647 h 816810"/>
              <a:gd name="connsiteX33" fmla="*/ 620518 w 629878"/>
              <a:gd name="connsiteY33" fmla="*/ 252766 h 816810"/>
              <a:gd name="connsiteX34" fmla="*/ 632709 w 629878"/>
              <a:gd name="connsiteY34" fmla="*/ 150360 h 816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629878" h="816810">
                <a:moveTo>
                  <a:pt x="632709" y="150360"/>
                </a:moveTo>
                <a:cubicBezTo>
                  <a:pt x="630271" y="117444"/>
                  <a:pt x="623363" y="84934"/>
                  <a:pt x="604670" y="57707"/>
                </a:cubicBezTo>
                <a:cubicBezTo>
                  <a:pt x="579881" y="21540"/>
                  <a:pt x="541682" y="3660"/>
                  <a:pt x="501044" y="409"/>
                </a:cubicBezTo>
                <a:cubicBezTo>
                  <a:pt x="463252" y="-2436"/>
                  <a:pt x="431961" y="10162"/>
                  <a:pt x="396607" y="19915"/>
                </a:cubicBezTo>
                <a:cubicBezTo>
                  <a:pt x="370599" y="27229"/>
                  <a:pt x="343778" y="30887"/>
                  <a:pt x="316957" y="31293"/>
                </a:cubicBezTo>
                <a:cubicBezTo>
                  <a:pt x="290137" y="30887"/>
                  <a:pt x="263316" y="27229"/>
                  <a:pt x="237308" y="19915"/>
                </a:cubicBezTo>
                <a:cubicBezTo>
                  <a:pt x="201954" y="10162"/>
                  <a:pt x="170663" y="-2436"/>
                  <a:pt x="132870" y="409"/>
                </a:cubicBezTo>
                <a:cubicBezTo>
                  <a:pt x="92233" y="3660"/>
                  <a:pt x="54034" y="21134"/>
                  <a:pt x="29245" y="57707"/>
                </a:cubicBezTo>
                <a:cubicBezTo>
                  <a:pt x="10146" y="84934"/>
                  <a:pt x="3237" y="117444"/>
                  <a:pt x="799" y="150360"/>
                </a:cubicBezTo>
                <a:cubicBezTo>
                  <a:pt x="-2045" y="186121"/>
                  <a:pt x="2831" y="218631"/>
                  <a:pt x="13397" y="252766"/>
                </a:cubicBezTo>
                <a:cubicBezTo>
                  <a:pt x="13397" y="252766"/>
                  <a:pt x="18680" y="270647"/>
                  <a:pt x="18680" y="270647"/>
                </a:cubicBezTo>
                <a:cubicBezTo>
                  <a:pt x="32496" y="309659"/>
                  <a:pt x="53221" y="347451"/>
                  <a:pt x="66225" y="386463"/>
                </a:cubicBezTo>
                <a:cubicBezTo>
                  <a:pt x="78823" y="424256"/>
                  <a:pt x="78416" y="463268"/>
                  <a:pt x="80042" y="503092"/>
                </a:cubicBezTo>
                <a:cubicBezTo>
                  <a:pt x="82074" y="549012"/>
                  <a:pt x="84512" y="595339"/>
                  <a:pt x="94265" y="640446"/>
                </a:cubicBezTo>
                <a:cubicBezTo>
                  <a:pt x="104018" y="685960"/>
                  <a:pt x="118241" y="730255"/>
                  <a:pt x="136934" y="772518"/>
                </a:cubicBezTo>
                <a:cubicBezTo>
                  <a:pt x="145062" y="790804"/>
                  <a:pt x="159691" y="817625"/>
                  <a:pt x="182854" y="817625"/>
                </a:cubicBezTo>
                <a:cubicBezTo>
                  <a:pt x="182854" y="817625"/>
                  <a:pt x="191795" y="817625"/>
                  <a:pt x="191795" y="817625"/>
                </a:cubicBezTo>
                <a:cubicBezTo>
                  <a:pt x="205611" y="817625"/>
                  <a:pt x="215771" y="778613"/>
                  <a:pt x="218615" y="768454"/>
                </a:cubicBezTo>
                <a:cubicBezTo>
                  <a:pt x="227149" y="736757"/>
                  <a:pt x="225930" y="702621"/>
                  <a:pt x="228774" y="670112"/>
                </a:cubicBezTo>
                <a:cubicBezTo>
                  <a:pt x="231619" y="634757"/>
                  <a:pt x="234870" y="599809"/>
                  <a:pt x="240966" y="564861"/>
                </a:cubicBezTo>
                <a:cubicBezTo>
                  <a:pt x="245436" y="538447"/>
                  <a:pt x="258846" y="509594"/>
                  <a:pt x="282822" y="494965"/>
                </a:cubicBezTo>
                <a:cubicBezTo>
                  <a:pt x="292981" y="488869"/>
                  <a:pt x="305173" y="486837"/>
                  <a:pt x="316957" y="488056"/>
                </a:cubicBezTo>
                <a:cubicBezTo>
                  <a:pt x="329149" y="486837"/>
                  <a:pt x="341340" y="488869"/>
                  <a:pt x="351093" y="494965"/>
                </a:cubicBezTo>
                <a:cubicBezTo>
                  <a:pt x="375069" y="509594"/>
                  <a:pt x="388479" y="538853"/>
                  <a:pt x="392949" y="564861"/>
                </a:cubicBezTo>
                <a:cubicBezTo>
                  <a:pt x="398638" y="599809"/>
                  <a:pt x="401889" y="635163"/>
                  <a:pt x="405140" y="670112"/>
                </a:cubicBezTo>
                <a:cubicBezTo>
                  <a:pt x="407985" y="702621"/>
                  <a:pt x="406766" y="736757"/>
                  <a:pt x="415300" y="768454"/>
                </a:cubicBezTo>
                <a:cubicBezTo>
                  <a:pt x="418144" y="778613"/>
                  <a:pt x="427897" y="817625"/>
                  <a:pt x="442120" y="817625"/>
                </a:cubicBezTo>
                <a:cubicBezTo>
                  <a:pt x="442120" y="817625"/>
                  <a:pt x="451061" y="817625"/>
                  <a:pt x="451061" y="817625"/>
                </a:cubicBezTo>
                <a:cubicBezTo>
                  <a:pt x="474224" y="817625"/>
                  <a:pt x="488853" y="790398"/>
                  <a:pt x="496981" y="772518"/>
                </a:cubicBezTo>
                <a:cubicBezTo>
                  <a:pt x="516080" y="730255"/>
                  <a:pt x="529897" y="685554"/>
                  <a:pt x="539650" y="640446"/>
                </a:cubicBezTo>
                <a:cubicBezTo>
                  <a:pt x="549403" y="595745"/>
                  <a:pt x="551841" y="549012"/>
                  <a:pt x="553873" y="503092"/>
                </a:cubicBezTo>
                <a:cubicBezTo>
                  <a:pt x="555498" y="463268"/>
                  <a:pt x="555092" y="424256"/>
                  <a:pt x="567690" y="386463"/>
                </a:cubicBezTo>
                <a:cubicBezTo>
                  <a:pt x="580694" y="347045"/>
                  <a:pt x="601825" y="309252"/>
                  <a:pt x="615235" y="270647"/>
                </a:cubicBezTo>
                <a:cubicBezTo>
                  <a:pt x="615235" y="270647"/>
                  <a:pt x="620518" y="252766"/>
                  <a:pt x="620518" y="252766"/>
                </a:cubicBezTo>
                <a:cubicBezTo>
                  <a:pt x="630271" y="219037"/>
                  <a:pt x="635554" y="186121"/>
                  <a:pt x="632709" y="150360"/>
                </a:cubicBez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8900000" scaled="1"/>
            <a:tileRect/>
          </a:gradFill>
          <a:ln w="4030" cap="flat">
            <a:solidFill>
              <a:schemeClr val="bg1">
                <a:lumMod val="85000"/>
              </a:schemeClr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11" name="Group 2">
            <a:extLst>
              <a:ext uri="{FF2B5EF4-FFF2-40B4-BE49-F238E27FC236}">
                <a16:creationId xmlns:a16="http://schemas.microsoft.com/office/drawing/2014/main" id="{59ACC679-5D89-447D-810F-0A54AA46AB47}"/>
              </a:ext>
            </a:extLst>
          </p:cNvPr>
          <p:cNvGrpSpPr/>
          <p:nvPr/>
        </p:nvGrpSpPr>
        <p:grpSpPr>
          <a:xfrm>
            <a:off x="1315508" y="2032272"/>
            <a:ext cx="1830680" cy="1300336"/>
            <a:chOff x="3975087" y="1937022"/>
            <a:chExt cx="1830680" cy="1300336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77AFCBFF-73EF-4A7B-9F22-146A28B6EB24}"/>
                </a:ext>
              </a:extLst>
            </p:cNvPr>
            <p:cNvSpPr txBox="1"/>
            <p:nvPr/>
          </p:nvSpPr>
          <p:spPr>
            <a:xfrm>
              <a:off x="3975087" y="1937022"/>
              <a:ext cx="183068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700" b="1" dirty="0">
                  <a:solidFill>
                    <a:schemeClr val="accent6"/>
                  </a:solidFill>
                  <a:cs typeface="Arial" pitchFamily="34" charset="0"/>
                </a:rPr>
                <a:t>2020</a:t>
              </a:r>
              <a:endParaRPr lang="ko-KR" altLang="en-US" sz="2700" b="1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F26F8656-6756-4DD6-ACB7-30ED8EFE00E7}"/>
                </a:ext>
              </a:extLst>
            </p:cNvPr>
            <p:cNvSpPr txBox="1"/>
            <p:nvPr/>
          </p:nvSpPr>
          <p:spPr>
            <a:xfrm>
              <a:off x="3975087" y="2406361"/>
              <a:ext cx="17891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4" name="Rectangle 5">
              <a:extLst>
                <a:ext uri="{FF2B5EF4-FFF2-40B4-BE49-F238E27FC236}">
                  <a16:creationId xmlns:a16="http://schemas.microsoft.com/office/drawing/2014/main" id="{D21234BF-B533-4AD5-8D2C-1388581540EA}"/>
                </a:ext>
              </a:extLst>
            </p:cNvPr>
            <p:cNvSpPr/>
            <p:nvPr/>
          </p:nvSpPr>
          <p:spPr>
            <a:xfrm>
              <a:off x="4016613" y="2370166"/>
              <a:ext cx="1737360" cy="4572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6">
            <a:extLst>
              <a:ext uri="{FF2B5EF4-FFF2-40B4-BE49-F238E27FC236}">
                <a16:creationId xmlns:a16="http://schemas.microsoft.com/office/drawing/2014/main" id="{34E0755B-5953-4CF2-AF0C-4FC784808970}"/>
              </a:ext>
            </a:extLst>
          </p:cNvPr>
          <p:cNvGrpSpPr/>
          <p:nvPr/>
        </p:nvGrpSpPr>
        <p:grpSpPr>
          <a:xfrm>
            <a:off x="5173356" y="2032272"/>
            <a:ext cx="1830680" cy="1300336"/>
            <a:chOff x="6668697" y="1937022"/>
            <a:chExt cx="1830680" cy="1300336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D28AC25C-61DB-447D-B080-A82557810B7F}"/>
                </a:ext>
              </a:extLst>
            </p:cNvPr>
            <p:cNvSpPr txBox="1"/>
            <p:nvPr/>
          </p:nvSpPr>
          <p:spPr>
            <a:xfrm>
              <a:off x="6668697" y="1937022"/>
              <a:ext cx="183068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700" b="1" dirty="0">
                  <a:solidFill>
                    <a:schemeClr val="accent2"/>
                  </a:solidFill>
                  <a:cs typeface="Arial" pitchFamily="34" charset="0"/>
                </a:rPr>
                <a:t>2022</a:t>
              </a:r>
              <a:endParaRPr lang="ko-KR" altLang="en-US" sz="27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001217CC-613E-45CB-81A3-D2C8806860E7}"/>
                </a:ext>
              </a:extLst>
            </p:cNvPr>
            <p:cNvSpPr txBox="1"/>
            <p:nvPr/>
          </p:nvSpPr>
          <p:spPr>
            <a:xfrm>
              <a:off x="6668697" y="2406361"/>
              <a:ext cx="17891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8" name="Rectangle 9">
              <a:extLst>
                <a:ext uri="{FF2B5EF4-FFF2-40B4-BE49-F238E27FC236}">
                  <a16:creationId xmlns:a16="http://schemas.microsoft.com/office/drawing/2014/main" id="{1A4F670E-5BBC-4B64-B478-66CAD8920E5A}"/>
                </a:ext>
              </a:extLst>
            </p:cNvPr>
            <p:cNvSpPr/>
            <p:nvPr/>
          </p:nvSpPr>
          <p:spPr>
            <a:xfrm>
              <a:off x="6706927" y="2370166"/>
              <a:ext cx="1737360" cy="45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Group 10">
            <a:extLst>
              <a:ext uri="{FF2B5EF4-FFF2-40B4-BE49-F238E27FC236}">
                <a16:creationId xmlns:a16="http://schemas.microsoft.com/office/drawing/2014/main" id="{9994DE50-772E-41C2-977E-EEEC0F69052D}"/>
              </a:ext>
            </a:extLst>
          </p:cNvPr>
          <p:cNvGrpSpPr/>
          <p:nvPr/>
        </p:nvGrpSpPr>
        <p:grpSpPr>
          <a:xfrm>
            <a:off x="9031204" y="2032272"/>
            <a:ext cx="1830680" cy="1300336"/>
            <a:chOff x="9362305" y="1937022"/>
            <a:chExt cx="1830680" cy="1300336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FEE1E4D9-9FBF-42C7-9630-844EB0577372}"/>
                </a:ext>
              </a:extLst>
            </p:cNvPr>
            <p:cNvSpPr txBox="1"/>
            <p:nvPr/>
          </p:nvSpPr>
          <p:spPr>
            <a:xfrm>
              <a:off x="9362305" y="1937022"/>
              <a:ext cx="183068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700" b="1" dirty="0">
                  <a:solidFill>
                    <a:schemeClr val="accent4"/>
                  </a:solidFill>
                  <a:cs typeface="Arial" pitchFamily="34" charset="0"/>
                </a:rPr>
                <a:t>2024</a:t>
              </a:r>
              <a:endParaRPr lang="ko-KR" altLang="en-US" sz="27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29B850A0-C51E-4382-BD53-517659189798}"/>
                </a:ext>
              </a:extLst>
            </p:cNvPr>
            <p:cNvSpPr txBox="1"/>
            <p:nvPr/>
          </p:nvSpPr>
          <p:spPr>
            <a:xfrm>
              <a:off x="9362305" y="2406361"/>
              <a:ext cx="17891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2" name="Rectangle 13">
              <a:extLst>
                <a:ext uri="{FF2B5EF4-FFF2-40B4-BE49-F238E27FC236}">
                  <a16:creationId xmlns:a16="http://schemas.microsoft.com/office/drawing/2014/main" id="{91D315E0-C78F-4E68-92F5-2F3CA34B5B94}"/>
                </a:ext>
              </a:extLst>
            </p:cNvPr>
            <p:cNvSpPr/>
            <p:nvPr/>
          </p:nvSpPr>
          <p:spPr>
            <a:xfrm>
              <a:off x="9397241" y="2370166"/>
              <a:ext cx="1737360" cy="457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" name="Group 14">
            <a:extLst>
              <a:ext uri="{FF2B5EF4-FFF2-40B4-BE49-F238E27FC236}">
                <a16:creationId xmlns:a16="http://schemas.microsoft.com/office/drawing/2014/main" id="{F74734D6-CED4-41EF-AF3F-97340F8746BB}"/>
              </a:ext>
            </a:extLst>
          </p:cNvPr>
          <p:cNvGrpSpPr/>
          <p:nvPr/>
        </p:nvGrpSpPr>
        <p:grpSpPr>
          <a:xfrm>
            <a:off x="3244432" y="4554373"/>
            <a:ext cx="1830680" cy="1273752"/>
            <a:chOff x="5321892" y="4678198"/>
            <a:chExt cx="1830680" cy="1273752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57E25725-AE12-47BE-9C3C-3220F5460B1A}"/>
                </a:ext>
              </a:extLst>
            </p:cNvPr>
            <p:cNvSpPr txBox="1"/>
            <p:nvPr/>
          </p:nvSpPr>
          <p:spPr>
            <a:xfrm>
              <a:off x="5321892" y="4678198"/>
              <a:ext cx="183068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700" b="1" dirty="0">
                  <a:solidFill>
                    <a:schemeClr val="accent1"/>
                  </a:solidFill>
                  <a:cs typeface="Arial" pitchFamily="34" charset="0"/>
                </a:rPr>
                <a:t>2021</a:t>
              </a:r>
              <a:endParaRPr lang="ko-KR" altLang="en-US" sz="27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42239517-947E-4C63-83E1-0037CFB0179D}"/>
                </a:ext>
              </a:extLst>
            </p:cNvPr>
            <p:cNvSpPr txBox="1"/>
            <p:nvPr/>
          </p:nvSpPr>
          <p:spPr>
            <a:xfrm>
              <a:off x="5321892" y="5120953"/>
              <a:ext cx="17891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6" name="Rectangle 17">
              <a:extLst>
                <a:ext uri="{FF2B5EF4-FFF2-40B4-BE49-F238E27FC236}">
                  <a16:creationId xmlns:a16="http://schemas.microsoft.com/office/drawing/2014/main" id="{B5A31219-1D3D-4557-A199-DA2AD45CFBEA}"/>
                </a:ext>
              </a:extLst>
            </p:cNvPr>
            <p:cNvSpPr/>
            <p:nvPr/>
          </p:nvSpPr>
          <p:spPr>
            <a:xfrm>
              <a:off x="5363094" y="5120953"/>
              <a:ext cx="1737360" cy="457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18">
            <a:extLst>
              <a:ext uri="{FF2B5EF4-FFF2-40B4-BE49-F238E27FC236}">
                <a16:creationId xmlns:a16="http://schemas.microsoft.com/office/drawing/2014/main" id="{793F57EE-9D6F-4A5E-B698-95B666BB9E53}"/>
              </a:ext>
            </a:extLst>
          </p:cNvPr>
          <p:cNvGrpSpPr/>
          <p:nvPr/>
        </p:nvGrpSpPr>
        <p:grpSpPr>
          <a:xfrm>
            <a:off x="7102280" y="4554373"/>
            <a:ext cx="1830680" cy="1273752"/>
            <a:chOff x="8015502" y="4678198"/>
            <a:chExt cx="1830680" cy="1273752"/>
          </a:xfrm>
        </p:grpSpPr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CD425FD0-865C-4D36-A868-805CFAFE09CB}"/>
                </a:ext>
              </a:extLst>
            </p:cNvPr>
            <p:cNvSpPr txBox="1"/>
            <p:nvPr/>
          </p:nvSpPr>
          <p:spPr>
            <a:xfrm>
              <a:off x="8015502" y="4678198"/>
              <a:ext cx="183068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700" b="1" dirty="0">
                  <a:solidFill>
                    <a:schemeClr val="accent3"/>
                  </a:solidFill>
                  <a:cs typeface="Arial" pitchFamily="34" charset="0"/>
                </a:rPr>
                <a:t>2023</a:t>
              </a:r>
              <a:endParaRPr lang="ko-KR" altLang="en-US" sz="27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5B7CA89E-6CB5-444A-BBF3-95BB3D43E60A}"/>
                </a:ext>
              </a:extLst>
            </p:cNvPr>
            <p:cNvSpPr txBox="1"/>
            <p:nvPr/>
          </p:nvSpPr>
          <p:spPr>
            <a:xfrm>
              <a:off x="8015502" y="5120953"/>
              <a:ext cx="17891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0" name="Rectangle 21">
              <a:extLst>
                <a:ext uri="{FF2B5EF4-FFF2-40B4-BE49-F238E27FC236}">
                  <a16:creationId xmlns:a16="http://schemas.microsoft.com/office/drawing/2014/main" id="{A5F8468B-69EA-48B0-AED7-1B826CE192CB}"/>
                </a:ext>
              </a:extLst>
            </p:cNvPr>
            <p:cNvSpPr/>
            <p:nvPr/>
          </p:nvSpPr>
          <p:spPr>
            <a:xfrm>
              <a:off x="8058966" y="5109861"/>
              <a:ext cx="1737360" cy="457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22">
            <a:extLst>
              <a:ext uri="{FF2B5EF4-FFF2-40B4-BE49-F238E27FC236}">
                <a16:creationId xmlns:a16="http://schemas.microsoft.com/office/drawing/2014/main" id="{BC08A579-8988-4BED-A5B5-6A04D80F3B75}"/>
              </a:ext>
            </a:extLst>
          </p:cNvPr>
          <p:cNvGrpSpPr/>
          <p:nvPr/>
        </p:nvGrpSpPr>
        <p:grpSpPr>
          <a:xfrm>
            <a:off x="739546" y="3639782"/>
            <a:ext cx="10712909" cy="550376"/>
            <a:chOff x="843327" y="3639782"/>
            <a:chExt cx="10712909" cy="550376"/>
          </a:xfrm>
        </p:grpSpPr>
        <p:sp>
          <p:nvSpPr>
            <p:cNvPr id="132" name="Oval 28">
              <a:extLst>
                <a:ext uri="{FF2B5EF4-FFF2-40B4-BE49-F238E27FC236}">
                  <a16:creationId xmlns:a16="http://schemas.microsoft.com/office/drawing/2014/main" id="{DF3D4D16-D3EF-4052-B7CE-45BAD7288EB9}"/>
                </a:ext>
              </a:extLst>
            </p:cNvPr>
            <p:cNvSpPr/>
            <p:nvPr/>
          </p:nvSpPr>
          <p:spPr>
            <a:xfrm>
              <a:off x="843327" y="380426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33" name="Oval 29">
              <a:extLst>
                <a:ext uri="{FF2B5EF4-FFF2-40B4-BE49-F238E27FC236}">
                  <a16:creationId xmlns:a16="http://schemas.microsoft.com/office/drawing/2014/main" id="{D9073BDB-3183-45E3-8369-7765C9EFFEE0}"/>
                </a:ext>
              </a:extLst>
            </p:cNvPr>
            <p:cNvSpPr/>
            <p:nvPr/>
          </p:nvSpPr>
          <p:spPr>
            <a:xfrm>
              <a:off x="1131308" y="380426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34" name="Oval 30">
              <a:extLst>
                <a:ext uri="{FF2B5EF4-FFF2-40B4-BE49-F238E27FC236}">
                  <a16:creationId xmlns:a16="http://schemas.microsoft.com/office/drawing/2014/main" id="{1E2B7B2D-1F4B-4DA7-9909-CD96ACF49C6F}"/>
                </a:ext>
              </a:extLst>
            </p:cNvPr>
            <p:cNvSpPr/>
            <p:nvPr/>
          </p:nvSpPr>
          <p:spPr>
            <a:xfrm>
              <a:off x="1927766" y="380426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35" name="Oval 31">
              <a:extLst>
                <a:ext uri="{FF2B5EF4-FFF2-40B4-BE49-F238E27FC236}">
                  <a16:creationId xmlns:a16="http://schemas.microsoft.com/office/drawing/2014/main" id="{DC7E4613-EE9A-4692-AE66-F17572BBE3C2}"/>
                </a:ext>
              </a:extLst>
            </p:cNvPr>
            <p:cNvSpPr/>
            <p:nvPr/>
          </p:nvSpPr>
          <p:spPr>
            <a:xfrm>
              <a:off x="2503728" y="380426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36" name="Oval 32">
              <a:extLst>
                <a:ext uri="{FF2B5EF4-FFF2-40B4-BE49-F238E27FC236}">
                  <a16:creationId xmlns:a16="http://schemas.microsoft.com/office/drawing/2014/main" id="{AFDFC4B6-D4EF-4399-B30E-2DF96714B929}"/>
                </a:ext>
              </a:extLst>
            </p:cNvPr>
            <p:cNvSpPr/>
            <p:nvPr/>
          </p:nvSpPr>
          <p:spPr>
            <a:xfrm>
              <a:off x="2791709" y="380426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37" name="Oval 33">
              <a:extLst>
                <a:ext uri="{FF2B5EF4-FFF2-40B4-BE49-F238E27FC236}">
                  <a16:creationId xmlns:a16="http://schemas.microsoft.com/office/drawing/2014/main" id="{777BCDB9-76EA-44E1-BDC2-0BFCEE2C8A47}"/>
                </a:ext>
              </a:extLst>
            </p:cNvPr>
            <p:cNvSpPr/>
            <p:nvPr/>
          </p:nvSpPr>
          <p:spPr>
            <a:xfrm>
              <a:off x="3079690" y="380426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38" name="Oval 34">
              <a:extLst>
                <a:ext uri="{FF2B5EF4-FFF2-40B4-BE49-F238E27FC236}">
                  <a16:creationId xmlns:a16="http://schemas.microsoft.com/office/drawing/2014/main" id="{DBEBA6AE-80FF-4870-8AA1-11EFBF06DB09}"/>
                </a:ext>
              </a:extLst>
            </p:cNvPr>
            <p:cNvSpPr/>
            <p:nvPr/>
          </p:nvSpPr>
          <p:spPr>
            <a:xfrm>
              <a:off x="3876148" y="380426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39" name="Oval 35">
              <a:extLst>
                <a:ext uri="{FF2B5EF4-FFF2-40B4-BE49-F238E27FC236}">
                  <a16:creationId xmlns:a16="http://schemas.microsoft.com/office/drawing/2014/main" id="{00DC3396-4F2B-4799-A713-36BDFBFDC680}"/>
                </a:ext>
              </a:extLst>
            </p:cNvPr>
            <p:cNvSpPr/>
            <p:nvPr/>
          </p:nvSpPr>
          <p:spPr>
            <a:xfrm>
              <a:off x="4452110" y="380426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40" name="Oval 36">
              <a:extLst>
                <a:ext uri="{FF2B5EF4-FFF2-40B4-BE49-F238E27FC236}">
                  <a16:creationId xmlns:a16="http://schemas.microsoft.com/office/drawing/2014/main" id="{57DF5AF3-B04C-46F7-9108-A843EA208101}"/>
                </a:ext>
              </a:extLst>
            </p:cNvPr>
            <p:cNvSpPr/>
            <p:nvPr/>
          </p:nvSpPr>
          <p:spPr>
            <a:xfrm>
              <a:off x="4740091" y="380426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41" name="Oval 37">
              <a:extLst>
                <a:ext uri="{FF2B5EF4-FFF2-40B4-BE49-F238E27FC236}">
                  <a16:creationId xmlns:a16="http://schemas.microsoft.com/office/drawing/2014/main" id="{612BFD48-3518-4857-B2C2-89A39D3C32FF}"/>
                </a:ext>
              </a:extLst>
            </p:cNvPr>
            <p:cNvSpPr/>
            <p:nvPr/>
          </p:nvSpPr>
          <p:spPr>
            <a:xfrm>
              <a:off x="5028072" y="380426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42" name="Oval 38">
              <a:extLst>
                <a:ext uri="{FF2B5EF4-FFF2-40B4-BE49-F238E27FC236}">
                  <a16:creationId xmlns:a16="http://schemas.microsoft.com/office/drawing/2014/main" id="{15823CED-0D1A-4A09-B816-7F975FD4305B}"/>
                </a:ext>
              </a:extLst>
            </p:cNvPr>
            <p:cNvSpPr/>
            <p:nvPr/>
          </p:nvSpPr>
          <p:spPr>
            <a:xfrm>
              <a:off x="5824530" y="380426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43" name="Oval 39">
              <a:extLst>
                <a:ext uri="{FF2B5EF4-FFF2-40B4-BE49-F238E27FC236}">
                  <a16:creationId xmlns:a16="http://schemas.microsoft.com/office/drawing/2014/main" id="{1CF9DBD5-2A4E-4693-A73B-B8237775E66E}"/>
                </a:ext>
              </a:extLst>
            </p:cNvPr>
            <p:cNvSpPr/>
            <p:nvPr/>
          </p:nvSpPr>
          <p:spPr>
            <a:xfrm>
              <a:off x="6400492" y="380426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44" name="Oval 40">
              <a:extLst>
                <a:ext uri="{FF2B5EF4-FFF2-40B4-BE49-F238E27FC236}">
                  <a16:creationId xmlns:a16="http://schemas.microsoft.com/office/drawing/2014/main" id="{5B176DA5-F170-4ED6-AACD-EBE8B7F27F5C}"/>
                </a:ext>
              </a:extLst>
            </p:cNvPr>
            <p:cNvSpPr/>
            <p:nvPr/>
          </p:nvSpPr>
          <p:spPr>
            <a:xfrm>
              <a:off x="6688473" y="380426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45" name="Oval 41">
              <a:extLst>
                <a:ext uri="{FF2B5EF4-FFF2-40B4-BE49-F238E27FC236}">
                  <a16:creationId xmlns:a16="http://schemas.microsoft.com/office/drawing/2014/main" id="{F755EF5E-6B62-4158-86BF-8CD84C5B359C}"/>
                </a:ext>
              </a:extLst>
            </p:cNvPr>
            <p:cNvSpPr/>
            <p:nvPr/>
          </p:nvSpPr>
          <p:spPr>
            <a:xfrm>
              <a:off x="6976454" y="380426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46" name="Oval 42">
              <a:extLst>
                <a:ext uri="{FF2B5EF4-FFF2-40B4-BE49-F238E27FC236}">
                  <a16:creationId xmlns:a16="http://schemas.microsoft.com/office/drawing/2014/main" id="{1D9639C3-B462-48FC-A481-0ED5775B8F66}"/>
                </a:ext>
              </a:extLst>
            </p:cNvPr>
            <p:cNvSpPr/>
            <p:nvPr/>
          </p:nvSpPr>
          <p:spPr>
            <a:xfrm>
              <a:off x="7772912" y="380426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47" name="Oval 43">
              <a:extLst>
                <a:ext uri="{FF2B5EF4-FFF2-40B4-BE49-F238E27FC236}">
                  <a16:creationId xmlns:a16="http://schemas.microsoft.com/office/drawing/2014/main" id="{C1875575-B314-4E92-955E-ECF4ED906DF2}"/>
                </a:ext>
              </a:extLst>
            </p:cNvPr>
            <p:cNvSpPr/>
            <p:nvPr/>
          </p:nvSpPr>
          <p:spPr>
            <a:xfrm>
              <a:off x="8348874" y="380426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48" name="Oval 44">
              <a:extLst>
                <a:ext uri="{FF2B5EF4-FFF2-40B4-BE49-F238E27FC236}">
                  <a16:creationId xmlns:a16="http://schemas.microsoft.com/office/drawing/2014/main" id="{C02E70D6-D78E-4553-B590-EC1DC0AA1E2C}"/>
                </a:ext>
              </a:extLst>
            </p:cNvPr>
            <p:cNvSpPr/>
            <p:nvPr/>
          </p:nvSpPr>
          <p:spPr>
            <a:xfrm>
              <a:off x="8636855" y="380426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49" name="Oval 45">
              <a:extLst>
                <a:ext uri="{FF2B5EF4-FFF2-40B4-BE49-F238E27FC236}">
                  <a16:creationId xmlns:a16="http://schemas.microsoft.com/office/drawing/2014/main" id="{FB63EF1F-56E4-42F9-ADD4-0C1C5C7ADC61}"/>
                </a:ext>
              </a:extLst>
            </p:cNvPr>
            <p:cNvSpPr/>
            <p:nvPr/>
          </p:nvSpPr>
          <p:spPr>
            <a:xfrm>
              <a:off x="8924836" y="380426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50" name="Oval 46">
              <a:extLst>
                <a:ext uri="{FF2B5EF4-FFF2-40B4-BE49-F238E27FC236}">
                  <a16:creationId xmlns:a16="http://schemas.microsoft.com/office/drawing/2014/main" id="{A78E6404-89CE-4343-9294-828E460A6F19}"/>
                </a:ext>
              </a:extLst>
            </p:cNvPr>
            <p:cNvSpPr/>
            <p:nvPr/>
          </p:nvSpPr>
          <p:spPr>
            <a:xfrm>
              <a:off x="9701838" y="380426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grpSp>
          <p:nvGrpSpPr>
            <p:cNvPr id="151" name="Group 47">
              <a:extLst>
                <a:ext uri="{FF2B5EF4-FFF2-40B4-BE49-F238E27FC236}">
                  <a16:creationId xmlns:a16="http://schemas.microsoft.com/office/drawing/2014/main" id="{AA4ACB0B-B79B-4219-868D-EF48E9F81452}"/>
                </a:ext>
              </a:extLst>
            </p:cNvPr>
            <p:cNvGrpSpPr/>
            <p:nvPr/>
          </p:nvGrpSpPr>
          <p:grpSpPr>
            <a:xfrm>
              <a:off x="10864750" y="3639782"/>
              <a:ext cx="691486" cy="550376"/>
              <a:chOff x="6546734" y="4469326"/>
              <a:chExt cx="691486" cy="550376"/>
            </a:xfrm>
            <a:solidFill>
              <a:schemeClr val="bg1">
                <a:lumMod val="75000"/>
              </a:schemeClr>
            </a:solidFill>
          </p:grpSpPr>
          <p:sp>
            <p:nvSpPr>
              <p:cNvPr id="160" name="Rounded Rectangle 25">
                <a:extLst>
                  <a:ext uri="{FF2B5EF4-FFF2-40B4-BE49-F238E27FC236}">
                    <a16:creationId xmlns:a16="http://schemas.microsoft.com/office/drawing/2014/main" id="{F1251C21-2D96-4128-9B85-AC5C3EA967D7}"/>
                  </a:ext>
                </a:extLst>
              </p:cNvPr>
              <p:cNvSpPr/>
              <p:nvPr/>
            </p:nvSpPr>
            <p:spPr>
              <a:xfrm rot="2624939">
                <a:off x="6546734" y="4469326"/>
                <a:ext cx="682842" cy="1800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161" name="Rounded Rectangle 26">
                <a:extLst>
                  <a:ext uri="{FF2B5EF4-FFF2-40B4-BE49-F238E27FC236}">
                    <a16:creationId xmlns:a16="http://schemas.microsoft.com/office/drawing/2014/main" id="{33C69401-2F0D-4BCE-95A3-D7E641F4ABC9}"/>
                  </a:ext>
                </a:extLst>
              </p:cNvPr>
              <p:cNvSpPr/>
              <p:nvPr/>
            </p:nvSpPr>
            <p:spPr>
              <a:xfrm rot="18900000">
                <a:off x="6555378" y="4839702"/>
                <a:ext cx="682842" cy="1800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</p:grpSp>
        <p:sp>
          <p:nvSpPr>
            <p:cNvPr id="152" name="Oval 48">
              <a:extLst>
                <a:ext uri="{FF2B5EF4-FFF2-40B4-BE49-F238E27FC236}">
                  <a16:creationId xmlns:a16="http://schemas.microsoft.com/office/drawing/2014/main" id="{3065F132-DA66-4327-8D99-0379F233B4C3}"/>
                </a:ext>
              </a:extLst>
            </p:cNvPr>
            <p:cNvSpPr/>
            <p:nvPr/>
          </p:nvSpPr>
          <p:spPr>
            <a:xfrm>
              <a:off x="10277800" y="380426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53" name="Oval 49">
              <a:extLst>
                <a:ext uri="{FF2B5EF4-FFF2-40B4-BE49-F238E27FC236}">
                  <a16:creationId xmlns:a16="http://schemas.microsoft.com/office/drawing/2014/main" id="{BA4516DD-82E4-4091-A74F-5983CBA0BA45}"/>
                </a:ext>
              </a:extLst>
            </p:cNvPr>
            <p:cNvSpPr/>
            <p:nvPr/>
          </p:nvSpPr>
          <p:spPr>
            <a:xfrm>
              <a:off x="10565781" y="380426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54" name="Oval 50">
              <a:extLst>
                <a:ext uri="{FF2B5EF4-FFF2-40B4-BE49-F238E27FC236}">
                  <a16:creationId xmlns:a16="http://schemas.microsoft.com/office/drawing/2014/main" id="{0997CF84-77FE-43C9-A9DB-F2277AD28D2F}"/>
                </a:ext>
              </a:extLst>
            </p:cNvPr>
            <p:cNvSpPr/>
            <p:nvPr/>
          </p:nvSpPr>
          <p:spPr>
            <a:xfrm>
              <a:off x="10853756" y="380426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55" name="Oval 5">
              <a:extLst>
                <a:ext uri="{FF2B5EF4-FFF2-40B4-BE49-F238E27FC236}">
                  <a16:creationId xmlns:a16="http://schemas.microsoft.com/office/drawing/2014/main" id="{8898E2C2-8FFF-4AB7-A7C0-24DCD717DB85}"/>
                </a:ext>
              </a:extLst>
            </p:cNvPr>
            <p:cNvSpPr/>
            <p:nvPr/>
          </p:nvSpPr>
          <p:spPr>
            <a:xfrm>
              <a:off x="2215747" y="380426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56" name="Oval 9">
              <a:extLst>
                <a:ext uri="{FF2B5EF4-FFF2-40B4-BE49-F238E27FC236}">
                  <a16:creationId xmlns:a16="http://schemas.microsoft.com/office/drawing/2014/main" id="{09841B5E-5856-454D-A7ED-AFF8498C3AB9}"/>
                </a:ext>
              </a:extLst>
            </p:cNvPr>
            <p:cNvSpPr/>
            <p:nvPr/>
          </p:nvSpPr>
          <p:spPr>
            <a:xfrm>
              <a:off x="4164129" y="380426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57" name="Oval 13">
              <a:extLst>
                <a:ext uri="{FF2B5EF4-FFF2-40B4-BE49-F238E27FC236}">
                  <a16:creationId xmlns:a16="http://schemas.microsoft.com/office/drawing/2014/main" id="{60845B5B-A365-4A79-9843-0079F6E7F0AC}"/>
                </a:ext>
              </a:extLst>
            </p:cNvPr>
            <p:cNvSpPr/>
            <p:nvPr/>
          </p:nvSpPr>
          <p:spPr>
            <a:xfrm>
              <a:off x="6112511" y="380426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58" name="Oval 17">
              <a:extLst>
                <a:ext uri="{FF2B5EF4-FFF2-40B4-BE49-F238E27FC236}">
                  <a16:creationId xmlns:a16="http://schemas.microsoft.com/office/drawing/2014/main" id="{4A93DB12-E8E9-4CA9-9002-63822279B0D3}"/>
                </a:ext>
              </a:extLst>
            </p:cNvPr>
            <p:cNvSpPr/>
            <p:nvPr/>
          </p:nvSpPr>
          <p:spPr>
            <a:xfrm>
              <a:off x="8060893" y="380426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59" name="Oval 21">
              <a:extLst>
                <a:ext uri="{FF2B5EF4-FFF2-40B4-BE49-F238E27FC236}">
                  <a16:creationId xmlns:a16="http://schemas.microsoft.com/office/drawing/2014/main" id="{E709F21B-A43F-4577-8074-47AFB0AA6C8B}"/>
                </a:ext>
              </a:extLst>
            </p:cNvPr>
            <p:cNvSpPr/>
            <p:nvPr/>
          </p:nvSpPr>
          <p:spPr>
            <a:xfrm>
              <a:off x="9989819" y="380426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9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E62601"/>
      </a:accent1>
      <a:accent2>
        <a:srgbClr val="FBA200"/>
      </a:accent2>
      <a:accent3>
        <a:srgbClr val="07A398"/>
      </a:accent3>
      <a:accent4>
        <a:srgbClr val="0680C3"/>
      </a:accent4>
      <a:accent5>
        <a:srgbClr val="2C2F45"/>
      </a:accent5>
      <a:accent6>
        <a:srgbClr val="2C2F45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11154</TotalTime>
  <Words>110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13</cp:revision>
  <dcterms:created xsi:type="dcterms:W3CDTF">2018-02-18T19:39:47Z</dcterms:created>
  <dcterms:modified xsi:type="dcterms:W3CDTF">2022-10-27T04:06:48Z</dcterms:modified>
</cp:coreProperties>
</file>