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6" d="100"/>
          <a:sy n="96" d="100"/>
        </p:scale>
        <p:origin x="2058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097" name="직사각형 1096">
            <a:extLst>
              <a:ext uri="{FF2B5EF4-FFF2-40B4-BE49-F238E27FC236}">
                <a16:creationId xmlns:a16="http://schemas.microsoft.com/office/drawing/2014/main" id="{A37F9E9E-E361-48DB-8EEE-3968537D427E}"/>
              </a:ext>
            </a:extLst>
          </p:cNvPr>
          <p:cNvSpPr/>
          <p:nvPr/>
        </p:nvSpPr>
        <p:spPr>
          <a:xfrm>
            <a:off x="755515" y="5301574"/>
            <a:ext cx="10680970" cy="7796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98" name="직사각형 1097">
            <a:extLst>
              <a:ext uri="{FF2B5EF4-FFF2-40B4-BE49-F238E27FC236}">
                <a16:creationId xmlns:a16="http://schemas.microsoft.com/office/drawing/2014/main" id="{10807A29-CD16-4A68-A483-33C3F5CC086C}"/>
              </a:ext>
            </a:extLst>
          </p:cNvPr>
          <p:cNvSpPr/>
          <p:nvPr/>
        </p:nvSpPr>
        <p:spPr>
          <a:xfrm>
            <a:off x="755515" y="4382761"/>
            <a:ext cx="10680970" cy="7796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99" name="직사각형 1098">
            <a:extLst>
              <a:ext uri="{FF2B5EF4-FFF2-40B4-BE49-F238E27FC236}">
                <a16:creationId xmlns:a16="http://schemas.microsoft.com/office/drawing/2014/main" id="{3B3C4BF3-CFC9-4000-BC53-325FB32311CD}"/>
              </a:ext>
            </a:extLst>
          </p:cNvPr>
          <p:cNvSpPr/>
          <p:nvPr/>
        </p:nvSpPr>
        <p:spPr>
          <a:xfrm>
            <a:off x="755515" y="3463949"/>
            <a:ext cx="10680970" cy="7796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00" name="직사각형 1099">
            <a:extLst>
              <a:ext uri="{FF2B5EF4-FFF2-40B4-BE49-F238E27FC236}">
                <a16:creationId xmlns:a16="http://schemas.microsoft.com/office/drawing/2014/main" id="{0494A788-C4B0-45D6-A867-D6C584DCF663}"/>
              </a:ext>
            </a:extLst>
          </p:cNvPr>
          <p:cNvSpPr/>
          <p:nvPr/>
        </p:nvSpPr>
        <p:spPr>
          <a:xfrm>
            <a:off x="755515" y="2545137"/>
            <a:ext cx="10680970" cy="7796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01" name="화살표: 위쪽 1100">
            <a:extLst>
              <a:ext uri="{FF2B5EF4-FFF2-40B4-BE49-F238E27FC236}">
                <a16:creationId xmlns:a16="http://schemas.microsoft.com/office/drawing/2014/main" id="{2017760F-6145-4871-A2AF-AEEBA30672AB}"/>
              </a:ext>
            </a:extLst>
          </p:cNvPr>
          <p:cNvSpPr/>
          <p:nvPr/>
        </p:nvSpPr>
        <p:spPr>
          <a:xfrm>
            <a:off x="5094051" y="1786114"/>
            <a:ext cx="2003898" cy="1527243"/>
          </a:xfrm>
          <a:prstGeom prst="upArrow">
            <a:avLst>
              <a:gd name="adj1" fmla="val 72330"/>
              <a:gd name="adj2" fmla="val 50000"/>
            </a:avLst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02" name="화살표: 위쪽 1101">
            <a:extLst>
              <a:ext uri="{FF2B5EF4-FFF2-40B4-BE49-F238E27FC236}">
                <a16:creationId xmlns:a16="http://schemas.microsoft.com/office/drawing/2014/main" id="{225566B6-3787-4905-AB66-8A0A0A3A3FE4}"/>
              </a:ext>
            </a:extLst>
          </p:cNvPr>
          <p:cNvSpPr/>
          <p:nvPr/>
        </p:nvSpPr>
        <p:spPr>
          <a:xfrm>
            <a:off x="5094051" y="2708734"/>
            <a:ext cx="2003898" cy="1527243"/>
          </a:xfrm>
          <a:prstGeom prst="upArrow">
            <a:avLst>
              <a:gd name="adj1" fmla="val 72330"/>
              <a:gd name="adj2" fmla="val 50000"/>
            </a:avLst>
          </a:prstGeom>
          <a:solidFill>
            <a:schemeClr val="accent2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03" name="화살표: 위쪽 1102">
            <a:extLst>
              <a:ext uri="{FF2B5EF4-FFF2-40B4-BE49-F238E27FC236}">
                <a16:creationId xmlns:a16="http://schemas.microsoft.com/office/drawing/2014/main" id="{C8AF84C1-037F-4A72-B50F-3CC2053D4458}"/>
              </a:ext>
            </a:extLst>
          </p:cNvPr>
          <p:cNvSpPr/>
          <p:nvPr/>
        </p:nvSpPr>
        <p:spPr>
          <a:xfrm>
            <a:off x="5094051" y="3631354"/>
            <a:ext cx="2003898" cy="1527243"/>
          </a:xfrm>
          <a:prstGeom prst="upArrow">
            <a:avLst>
              <a:gd name="adj1" fmla="val 72330"/>
              <a:gd name="adj2" fmla="val 50000"/>
            </a:avLst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04" name="화살표: 위쪽 1103">
            <a:extLst>
              <a:ext uri="{FF2B5EF4-FFF2-40B4-BE49-F238E27FC236}">
                <a16:creationId xmlns:a16="http://schemas.microsoft.com/office/drawing/2014/main" id="{63F683E4-D236-402F-B0D6-367AC3B7B4C0}"/>
              </a:ext>
            </a:extLst>
          </p:cNvPr>
          <p:cNvSpPr/>
          <p:nvPr/>
        </p:nvSpPr>
        <p:spPr>
          <a:xfrm>
            <a:off x="5094051" y="4553975"/>
            <a:ext cx="2003898" cy="1527243"/>
          </a:xfrm>
          <a:prstGeom prst="upArrow">
            <a:avLst>
              <a:gd name="adj1" fmla="val 72330"/>
              <a:gd name="adj2" fmla="val 50000"/>
            </a:avLst>
          </a:prstGeom>
          <a:solidFill>
            <a:schemeClr val="accent4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05" name="TextBox 1104">
            <a:extLst>
              <a:ext uri="{FF2B5EF4-FFF2-40B4-BE49-F238E27FC236}">
                <a16:creationId xmlns:a16="http://schemas.microsoft.com/office/drawing/2014/main" id="{3CE7AE60-848C-4E35-8A34-CB107CFA67F7}"/>
              </a:ext>
            </a:extLst>
          </p:cNvPr>
          <p:cNvSpPr txBox="1"/>
          <p:nvPr/>
        </p:nvSpPr>
        <p:spPr>
          <a:xfrm>
            <a:off x="5306656" y="4152284"/>
            <a:ext cx="15786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</a:rPr>
              <a:t>03  CONTENTS</a:t>
            </a:r>
          </a:p>
        </p:txBody>
      </p:sp>
      <p:sp>
        <p:nvSpPr>
          <p:cNvPr id="1106" name="TextBox 1105">
            <a:extLst>
              <a:ext uri="{FF2B5EF4-FFF2-40B4-BE49-F238E27FC236}">
                <a16:creationId xmlns:a16="http://schemas.microsoft.com/office/drawing/2014/main" id="{4D1765CA-46B4-4D8E-840A-EB2952B91533}"/>
              </a:ext>
            </a:extLst>
          </p:cNvPr>
          <p:cNvSpPr txBox="1"/>
          <p:nvPr/>
        </p:nvSpPr>
        <p:spPr>
          <a:xfrm>
            <a:off x="5306656" y="3186721"/>
            <a:ext cx="15786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</a:rPr>
              <a:t>02   CONTENTS</a:t>
            </a:r>
          </a:p>
        </p:txBody>
      </p:sp>
      <p:sp>
        <p:nvSpPr>
          <p:cNvPr id="1107" name="TextBox 1106">
            <a:extLst>
              <a:ext uri="{FF2B5EF4-FFF2-40B4-BE49-F238E27FC236}">
                <a16:creationId xmlns:a16="http://schemas.microsoft.com/office/drawing/2014/main" id="{864D5CAF-E665-45A2-B738-09AB52D58E41}"/>
              </a:ext>
            </a:extLst>
          </p:cNvPr>
          <p:cNvSpPr txBox="1"/>
          <p:nvPr/>
        </p:nvSpPr>
        <p:spPr>
          <a:xfrm>
            <a:off x="5306656" y="2221158"/>
            <a:ext cx="15786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</a:rPr>
              <a:t>01   CONTENTS</a:t>
            </a:r>
          </a:p>
        </p:txBody>
      </p:sp>
      <p:sp>
        <p:nvSpPr>
          <p:cNvPr id="1108" name="TextBox 1107">
            <a:extLst>
              <a:ext uri="{FF2B5EF4-FFF2-40B4-BE49-F238E27FC236}">
                <a16:creationId xmlns:a16="http://schemas.microsoft.com/office/drawing/2014/main" id="{82202C48-30A7-48B3-98B1-6145735616B3}"/>
              </a:ext>
            </a:extLst>
          </p:cNvPr>
          <p:cNvSpPr txBox="1"/>
          <p:nvPr/>
        </p:nvSpPr>
        <p:spPr>
          <a:xfrm>
            <a:off x="5306656" y="5117846"/>
            <a:ext cx="15786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</a:rPr>
              <a:t>04   CONTENTS</a:t>
            </a:r>
          </a:p>
        </p:txBody>
      </p:sp>
      <p:sp>
        <p:nvSpPr>
          <p:cNvPr id="1109" name="Round Same Side Corner Rectangle 11">
            <a:extLst>
              <a:ext uri="{FF2B5EF4-FFF2-40B4-BE49-F238E27FC236}">
                <a16:creationId xmlns:a16="http://schemas.microsoft.com/office/drawing/2014/main" id="{33CEFEBC-8C81-4F8A-8083-B5480992B9F5}"/>
              </a:ext>
            </a:extLst>
          </p:cNvPr>
          <p:cNvSpPr>
            <a:spLocks noChangeAspect="1"/>
          </p:cNvSpPr>
          <p:nvPr/>
        </p:nvSpPr>
        <p:spPr>
          <a:xfrm rot="9900000">
            <a:off x="5936107" y="5531883"/>
            <a:ext cx="485448" cy="412295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1110" name="그룹 1109">
            <a:extLst>
              <a:ext uri="{FF2B5EF4-FFF2-40B4-BE49-F238E27FC236}">
                <a16:creationId xmlns:a16="http://schemas.microsoft.com/office/drawing/2014/main" id="{C628333C-7058-4E82-B5F7-F6492F1989FB}"/>
              </a:ext>
            </a:extLst>
          </p:cNvPr>
          <p:cNvGrpSpPr/>
          <p:nvPr/>
        </p:nvGrpSpPr>
        <p:grpSpPr>
          <a:xfrm>
            <a:off x="1165980" y="2592945"/>
            <a:ext cx="3629757" cy="684028"/>
            <a:chOff x="1564814" y="3002709"/>
            <a:chExt cx="3483841" cy="684028"/>
          </a:xfrm>
        </p:grpSpPr>
        <p:sp>
          <p:nvSpPr>
            <p:cNvPr id="1111" name="TextBox 1110">
              <a:extLst>
                <a:ext uri="{FF2B5EF4-FFF2-40B4-BE49-F238E27FC236}">
                  <a16:creationId xmlns:a16="http://schemas.microsoft.com/office/drawing/2014/main" id="{20BD75BF-8D22-4C5E-B732-DA32D009CC46}"/>
                </a:ext>
              </a:extLst>
            </p:cNvPr>
            <p:cNvSpPr txBox="1"/>
            <p:nvPr/>
          </p:nvSpPr>
          <p:spPr>
            <a:xfrm>
              <a:off x="1564814" y="3002709"/>
              <a:ext cx="3483841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12" name="TextBox 1111">
              <a:extLst>
                <a:ext uri="{FF2B5EF4-FFF2-40B4-BE49-F238E27FC236}">
                  <a16:creationId xmlns:a16="http://schemas.microsoft.com/office/drawing/2014/main" id="{B37A25E4-01EA-4656-97F7-26B4C401D3CC}"/>
                </a:ext>
              </a:extLst>
            </p:cNvPr>
            <p:cNvSpPr txBox="1"/>
            <p:nvPr/>
          </p:nvSpPr>
          <p:spPr>
            <a:xfrm>
              <a:off x="1564814" y="3225072"/>
              <a:ext cx="348384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</p:grpSp>
      <p:grpSp>
        <p:nvGrpSpPr>
          <p:cNvPr id="1113" name="그룹 1112">
            <a:extLst>
              <a:ext uri="{FF2B5EF4-FFF2-40B4-BE49-F238E27FC236}">
                <a16:creationId xmlns:a16="http://schemas.microsoft.com/office/drawing/2014/main" id="{B9B60342-A366-4D4F-9EC9-A6AEE299794C}"/>
              </a:ext>
            </a:extLst>
          </p:cNvPr>
          <p:cNvGrpSpPr/>
          <p:nvPr/>
        </p:nvGrpSpPr>
        <p:grpSpPr>
          <a:xfrm>
            <a:off x="1165980" y="3511757"/>
            <a:ext cx="3629757" cy="684028"/>
            <a:chOff x="1564814" y="3002709"/>
            <a:chExt cx="3483841" cy="684028"/>
          </a:xfrm>
        </p:grpSpPr>
        <p:sp>
          <p:nvSpPr>
            <p:cNvPr id="1114" name="TextBox 1113">
              <a:extLst>
                <a:ext uri="{FF2B5EF4-FFF2-40B4-BE49-F238E27FC236}">
                  <a16:creationId xmlns:a16="http://schemas.microsoft.com/office/drawing/2014/main" id="{6ED89E07-EEC5-4725-B299-AC813934011B}"/>
                </a:ext>
              </a:extLst>
            </p:cNvPr>
            <p:cNvSpPr txBox="1"/>
            <p:nvPr/>
          </p:nvSpPr>
          <p:spPr>
            <a:xfrm>
              <a:off x="1564814" y="3002709"/>
              <a:ext cx="3483841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15" name="TextBox 1114">
              <a:extLst>
                <a:ext uri="{FF2B5EF4-FFF2-40B4-BE49-F238E27FC236}">
                  <a16:creationId xmlns:a16="http://schemas.microsoft.com/office/drawing/2014/main" id="{9B4D3F1A-E390-4025-9A60-EEA994AAE308}"/>
                </a:ext>
              </a:extLst>
            </p:cNvPr>
            <p:cNvSpPr txBox="1"/>
            <p:nvPr/>
          </p:nvSpPr>
          <p:spPr>
            <a:xfrm>
              <a:off x="1564814" y="3225072"/>
              <a:ext cx="348384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</p:grpSp>
      <p:grpSp>
        <p:nvGrpSpPr>
          <p:cNvPr id="1116" name="그룹 1115">
            <a:extLst>
              <a:ext uri="{FF2B5EF4-FFF2-40B4-BE49-F238E27FC236}">
                <a16:creationId xmlns:a16="http://schemas.microsoft.com/office/drawing/2014/main" id="{EA8CA8FA-2CC5-4BF6-B586-C72389BFB972}"/>
              </a:ext>
            </a:extLst>
          </p:cNvPr>
          <p:cNvGrpSpPr/>
          <p:nvPr/>
        </p:nvGrpSpPr>
        <p:grpSpPr>
          <a:xfrm>
            <a:off x="1165980" y="4430569"/>
            <a:ext cx="3629757" cy="684028"/>
            <a:chOff x="1564814" y="3002709"/>
            <a:chExt cx="3483841" cy="684028"/>
          </a:xfrm>
        </p:grpSpPr>
        <p:sp>
          <p:nvSpPr>
            <p:cNvPr id="1117" name="TextBox 1116">
              <a:extLst>
                <a:ext uri="{FF2B5EF4-FFF2-40B4-BE49-F238E27FC236}">
                  <a16:creationId xmlns:a16="http://schemas.microsoft.com/office/drawing/2014/main" id="{D558FD16-1823-4B10-994D-6CEA799843AE}"/>
                </a:ext>
              </a:extLst>
            </p:cNvPr>
            <p:cNvSpPr txBox="1"/>
            <p:nvPr/>
          </p:nvSpPr>
          <p:spPr>
            <a:xfrm>
              <a:off x="1564814" y="3002709"/>
              <a:ext cx="3483841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18" name="TextBox 1117">
              <a:extLst>
                <a:ext uri="{FF2B5EF4-FFF2-40B4-BE49-F238E27FC236}">
                  <a16:creationId xmlns:a16="http://schemas.microsoft.com/office/drawing/2014/main" id="{1168BFEE-8A0D-4737-B156-E4183D597C64}"/>
                </a:ext>
              </a:extLst>
            </p:cNvPr>
            <p:cNvSpPr txBox="1"/>
            <p:nvPr/>
          </p:nvSpPr>
          <p:spPr>
            <a:xfrm>
              <a:off x="1564814" y="3225072"/>
              <a:ext cx="348384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</p:grpSp>
      <p:grpSp>
        <p:nvGrpSpPr>
          <p:cNvPr id="1119" name="그룹 1118">
            <a:extLst>
              <a:ext uri="{FF2B5EF4-FFF2-40B4-BE49-F238E27FC236}">
                <a16:creationId xmlns:a16="http://schemas.microsoft.com/office/drawing/2014/main" id="{5EE154BD-FC6A-444B-B691-A82E3B83FCF6}"/>
              </a:ext>
            </a:extLst>
          </p:cNvPr>
          <p:cNvGrpSpPr/>
          <p:nvPr/>
        </p:nvGrpSpPr>
        <p:grpSpPr>
          <a:xfrm>
            <a:off x="1165980" y="5349382"/>
            <a:ext cx="3629757" cy="684028"/>
            <a:chOff x="1564814" y="3002709"/>
            <a:chExt cx="3483841" cy="684028"/>
          </a:xfrm>
        </p:grpSpPr>
        <p:sp>
          <p:nvSpPr>
            <p:cNvPr id="1120" name="TextBox 1119">
              <a:extLst>
                <a:ext uri="{FF2B5EF4-FFF2-40B4-BE49-F238E27FC236}">
                  <a16:creationId xmlns:a16="http://schemas.microsoft.com/office/drawing/2014/main" id="{C7ECB5DA-DFC8-44BD-B6FE-CD4DE099AB15}"/>
                </a:ext>
              </a:extLst>
            </p:cNvPr>
            <p:cNvSpPr txBox="1"/>
            <p:nvPr/>
          </p:nvSpPr>
          <p:spPr>
            <a:xfrm>
              <a:off x="1564814" y="3002709"/>
              <a:ext cx="3483841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21" name="TextBox 1120">
              <a:extLst>
                <a:ext uri="{FF2B5EF4-FFF2-40B4-BE49-F238E27FC236}">
                  <a16:creationId xmlns:a16="http://schemas.microsoft.com/office/drawing/2014/main" id="{6BD144A6-35DA-47E8-AB7F-4B9E95408137}"/>
                </a:ext>
              </a:extLst>
            </p:cNvPr>
            <p:cNvSpPr txBox="1"/>
            <p:nvPr/>
          </p:nvSpPr>
          <p:spPr>
            <a:xfrm>
              <a:off x="1564814" y="3225072"/>
              <a:ext cx="348384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</p:grpSp>
      <p:grpSp>
        <p:nvGrpSpPr>
          <p:cNvPr id="1122" name="그룹 1121">
            <a:extLst>
              <a:ext uri="{FF2B5EF4-FFF2-40B4-BE49-F238E27FC236}">
                <a16:creationId xmlns:a16="http://schemas.microsoft.com/office/drawing/2014/main" id="{7271FABA-0075-4453-A91F-D55C958E6E75}"/>
              </a:ext>
            </a:extLst>
          </p:cNvPr>
          <p:cNvGrpSpPr/>
          <p:nvPr/>
        </p:nvGrpSpPr>
        <p:grpSpPr>
          <a:xfrm>
            <a:off x="7396263" y="2597620"/>
            <a:ext cx="3629757" cy="684028"/>
            <a:chOff x="1564814" y="3002709"/>
            <a:chExt cx="3483841" cy="684028"/>
          </a:xfrm>
        </p:grpSpPr>
        <p:sp>
          <p:nvSpPr>
            <p:cNvPr id="1123" name="TextBox 1122">
              <a:extLst>
                <a:ext uri="{FF2B5EF4-FFF2-40B4-BE49-F238E27FC236}">
                  <a16:creationId xmlns:a16="http://schemas.microsoft.com/office/drawing/2014/main" id="{5CE6D10E-99FB-47DB-9141-C1B39ECAD8D3}"/>
                </a:ext>
              </a:extLst>
            </p:cNvPr>
            <p:cNvSpPr txBox="1"/>
            <p:nvPr/>
          </p:nvSpPr>
          <p:spPr>
            <a:xfrm>
              <a:off x="1564814" y="3002709"/>
              <a:ext cx="3483841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24" name="TextBox 1123">
              <a:extLst>
                <a:ext uri="{FF2B5EF4-FFF2-40B4-BE49-F238E27FC236}">
                  <a16:creationId xmlns:a16="http://schemas.microsoft.com/office/drawing/2014/main" id="{4FB16B91-2E44-4B69-B28D-C74215565B4A}"/>
                </a:ext>
              </a:extLst>
            </p:cNvPr>
            <p:cNvSpPr txBox="1"/>
            <p:nvPr/>
          </p:nvSpPr>
          <p:spPr>
            <a:xfrm>
              <a:off x="1564814" y="3225072"/>
              <a:ext cx="348384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</p:grpSp>
      <p:grpSp>
        <p:nvGrpSpPr>
          <p:cNvPr id="1125" name="그룹 1124">
            <a:extLst>
              <a:ext uri="{FF2B5EF4-FFF2-40B4-BE49-F238E27FC236}">
                <a16:creationId xmlns:a16="http://schemas.microsoft.com/office/drawing/2014/main" id="{6B931386-19C9-498C-8447-E0DA16D28C44}"/>
              </a:ext>
            </a:extLst>
          </p:cNvPr>
          <p:cNvGrpSpPr/>
          <p:nvPr/>
        </p:nvGrpSpPr>
        <p:grpSpPr>
          <a:xfrm>
            <a:off x="7396263" y="3516432"/>
            <a:ext cx="3629757" cy="684028"/>
            <a:chOff x="1564814" y="3002709"/>
            <a:chExt cx="3483841" cy="684028"/>
          </a:xfrm>
        </p:grpSpPr>
        <p:sp>
          <p:nvSpPr>
            <p:cNvPr id="1126" name="TextBox 1125">
              <a:extLst>
                <a:ext uri="{FF2B5EF4-FFF2-40B4-BE49-F238E27FC236}">
                  <a16:creationId xmlns:a16="http://schemas.microsoft.com/office/drawing/2014/main" id="{E8F1A68E-EE35-43D7-952F-D34710051680}"/>
                </a:ext>
              </a:extLst>
            </p:cNvPr>
            <p:cNvSpPr txBox="1"/>
            <p:nvPr/>
          </p:nvSpPr>
          <p:spPr>
            <a:xfrm>
              <a:off x="1564814" y="3002709"/>
              <a:ext cx="3483841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27" name="TextBox 1126">
              <a:extLst>
                <a:ext uri="{FF2B5EF4-FFF2-40B4-BE49-F238E27FC236}">
                  <a16:creationId xmlns:a16="http://schemas.microsoft.com/office/drawing/2014/main" id="{6015D869-0AA5-457B-B3DD-5944B7633CC2}"/>
                </a:ext>
              </a:extLst>
            </p:cNvPr>
            <p:cNvSpPr txBox="1"/>
            <p:nvPr/>
          </p:nvSpPr>
          <p:spPr>
            <a:xfrm>
              <a:off x="1564814" y="3225072"/>
              <a:ext cx="348384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</p:grpSp>
      <p:grpSp>
        <p:nvGrpSpPr>
          <p:cNvPr id="1128" name="그룹 1127">
            <a:extLst>
              <a:ext uri="{FF2B5EF4-FFF2-40B4-BE49-F238E27FC236}">
                <a16:creationId xmlns:a16="http://schemas.microsoft.com/office/drawing/2014/main" id="{FA9E9909-697A-4825-A3AD-9530097871A4}"/>
              </a:ext>
            </a:extLst>
          </p:cNvPr>
          <p:cNvGrpSpPr/>
          <p:nvPr/>
        </p:nvGrpSpPr>
        <p:grpSpPr>
          <a:xfrm>
            <a:off x="7396263" y="4435244"/>
            <a:ext cx="3629757" cy="684028"/>
            <a:chOff x="1564814" y="3002709"/>
            <a:chExt cx="3483841" cy="684028"/>
          </a:xfrm>
        </p:grpSpPr>
        <p:sp>
          <p:nvSpPr>
            <p:cNvPr id="1129" name="TextBox 1128">
              <a:extLst>
                <a:ext uri="{FF2B5EF4-FFF2-40B4-BE49-F238E27FC236}">
                  <a16:creationId xmlns:a16="http://schemas.microsoft.com/office/drawing/2014/main" id="{B0BD838F-DEFA-42BD-9B6B-D51FD0E0EE9D}"/>
                </a:ext>
              </a:extLst>
            </p:cNvPr>
            <p:cNvSpPr txBox="1"/>
            <p:nvPr/>
          </p:nvSpPr>
          <p:spPr>
            <a:xfrm>
              <a:off x="1564814" y="3002709"/>
              <a:ext cx="3483841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30" name="TextBox 1129">
              <a:extLst>
                <a:ext uri="{FF2B5EF4-FFF2-40B4-BE49-F238E27FC236}">
                  <a16:creationId xmlns:a16="http://schemas.microsoft.com/office/drawing/2014/main" id="{3E3DBFFC-F2FE-4D20-992B-E117F1C1A775}"/>
                </a:ext>
              </a:extLst>
            </p:cNvPr>
            <p:cNvSpPr txBox="1"/>
            <p:nvPr/>
          </p:nvSpPr>
          <p:spPr>
            <a:xfrm>
              <a:off x="1564814" y="3225072"/>
              <a:ext cx="348384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</p:grpSp>
      <p:grpSp>
        <p:nvGrpSpPr>
          <p:cNvPr id="1131" name="그룹 1130">
            <a:extLst>
              <a:ext uri="{FF2B5EF4-FFF2-40B4-BE49-F238E27FC236}">
                <a16:creationId xmlns:a16="http://schemas.microsoft.com/office/drawing/2014/main" id="{B87F32FD-E968-41F9-AFD0-6C9E6ADEF871}"/>
              </a:ext>
            </a:extLst>
          </p:cNvPr>
          <p:cNvGrpSpPr/>
          <p:nvPr/>
        </p:nvGrpSpPr>
        <p:grpSpPr>
          <a:xfrm>
            <a:off x="7396263" y="5354057"/>
            <a:ext cx="3629757" cy="684028"/>
            <a:chOff x="1564814" y="3002709"/>
            <a:chExt cx="3483841" cy="684028"/>
          </a:xfrm>
        </p:grpSpPr>
        <p:sp>
          <p:nvSpPr>
            <p:cNvPr id="1132" name="TextBox 1131">
              <a:extLst>
                <a:ext uri="{FF2B5EF4-FFF2-40B4-BE49-F238E27FC236}">
                  <a16:creationId xmlns:a16="http://schemas.microsoft.com/office/drawing/2014/main" id="{24A2EB3C-CD5E-40CF-AC0A-28DDA9DF64CD}"/>
                </a:ext>
              </a:extLst>
            </p:cNvPr>
            <p:cNvSpPr txBox="1"/>
            <p:nvPr/>
          </p:nvSpPr>
          <p:spPr>
            <a:xfrm>
              <a:off x="1564814" y="3002709"/>
              <a:ext cx="3483841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33" name="TextBox 1132">
              <a:extLst>
                <a:ext uri="{FF2B5EF4-FFF2-40B4-BE49-F238E27FC236}">
                  <a16:creationId xmlns:a16="http://schemas.microsoft.com/office/drawing/2014/main" id="{69D1719D-151B-4812-8B5E-EC7DEB7ACC2C}"/>
                </a:ext>
              </a:extLst>
            </p:cNvPr>
            <p:cNvSpPr txBox="1"/>
            <p:nvPr/>
          </p:nvSpPr>
          <p:spPr>
            <a:xfrm>
              <a:off x="1564814" y="3225072"/>
              <a:ext cx="348384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C5D62"/>
      </a:accent1>
      <a:accent2>
        <a:srgbClr val="EDBE44"/>
      </a:accent2>
      <a:accent3>
        <a:srgbClr val="82B135"/>
      </a:accent3>
      <a:accent4>
        <a:srgbClr val="2781AB"/>
      </a:accent4>
      <a:accent5>
        <a:srgbClr val="634E85"/>
      </a:accent5>
      <a:accent6>
        <a:srgbClr val="4C5053"/>
      </a:accent6>
      <a:hlink>
        <a:srgbClr val="FFFFFF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11393</TotalTime>
  <Words>180</Words>
  <Application>Microsoft Office PowerPoint</Application>
  <PresentationFormat>와이드스크린</PresentationFormat>
  <Paragraphs>23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43</cp:revision>
  <dcterms:created xsi:type="dcterms:W3CDTF">2018-02-18T19:39:47Z</dcterms:created>
  <dcterms:modified xsi:type="dcterms:W3CDTF">2022-10-31T05:55:01Z</dcterms:modified>
</cp:coreProperties>
</file>