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8" d="100"/>
          <a:sy n="118" d="100"/>
        </p:scale>
        <p:origin x="1218" y="-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3" name="Group 2">
            <a:extLst>
              <a:ext uri="{FF2B5EF4-FFF2-40B4-BE49-F238E27FC236}">
                <a16:creationId xmlns:a16="http://schemas.microsoft.com/office/drawing/2014/main" id="{951D14D9-DA46-4C73-974A-741A62DB5EFF}"/>
              </a:ext>
            </a:extLst>
          </p:cNvPr>
          <p:cNvGrpSpPr/>
          <p:nvPr/>
        </p:nvGrpSpPr>
        <p:grpSpPr>
          <a:xfrm rot="2700000">
            <a:off x="5310496" y="1390602"/>
            <a:ext cx="1767540" cy="2468064"/>
            <a:chOff x="4454498" y="1840191"/>
            <a:chExt cx="1767540" cy="2468064"/>
          </a:xfrm>
          <a:scene3d>
            <a:camera prst="orthographicFront"/>
            <a:lightRig rig="threePt" dir="t"/>
          </a:scene3d>
        </p:grpSpPr>
        <p:sp>
          <p:nvSpPr>
            <p:cNvPr id="634" name="Up Arrow 4">
              <a:extLst>
                <a:ext uri="{FF2B5EF4-FFF2-40B4-BE49-F238E27FC236}">
                  <a16:creationId xmlns:a16="http://schemas.microsoft.com/office/drawing/2014/main" id="{766AE8CF-552D-4903-BBEB-FB1EFAFB4EEB}"/>
                </a:ext>
              </a:extLst>
            </p:cNvPr>
            <p:cNvSpPr/>
            <p:nvPr/>
          </p:nvSpPr>
          <p:spPr>
            <a:xfrm>
              <a:off x="4454498" y="1844211"/>
              <a:ext cx="1760580" cy="2464044"/>
            </a:xfrm>
            <a:custGeom>
              <a:avLst/>
              <a:gdLst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408666 w 1760580"/>
                <a:gd name="connsiteY4" fmla="*/ 2468807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584878 w 1760580"/>
                <a:gd name="connsiteY4" fmla="*/ 2466425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584878 w 1760580"/>
                <a:gd name="connsiteY4" fmla="*/ 2466425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584878 w 1760580"/>
                <a:gd name="connsiteY4" fmla="*/ 2466425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584878 w 1760580"/>
                <a:gd name="connsiteY4" fmla="*/ 2466425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584878 w 1760580"/>
                <a:gd name="connsiteY4" fmla="*/ 2466425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6425"/>
                <a:gd name="connsiteX1" fmla="*/ 880290 w 1760580"/>
                <a:gd name="connsiteY1" fmla="*/ 0 h 2466425"/>
                <a:gd name="connsiteX2" fmla="*/ 1760580 w 1760580"/>
                <a:gd name="connsiteY2" fmla="*/ 792877 h 2466425"/>
                <a:gd name="connsiteX3" fmla="*/ 1408666 w 1760580"/>
                <a:gd name="connsiteY3" fmla="*/ 792877 h 2466425"/>
                <a:gd name="connsiteX4" fmla="*/ 1584878 w 1760580"/>
                <a:gd name="connsiteY4" fmla="*/ 2466425 h 2466425"/>
                <a:gd name="connsiteX5" fmla="*/ 532889 w 1760580"/>
                <a:gd name="connsiteY5" fmla="*/ 2459282 h 2466425"/>
                <a:gd name="connsiteX6" fmla="*/ 351914 w 1760580"/>
                <a:gd name="connsiteY6" fmla="*/ 792877 h 2466425"/>
                <a:gd name="connsiteX7" fmla="*/ 0 w 1760580"/>
                <a:gd name="connsiteY7" fmla="*/ 792877 h 2466425"/>
                <a:gd name="connsiteX0" fmla="*/ 0 w 1760580"/>
                <a:gd name="connsiteY0" fmla="*/ 792877 h 2466425"/>
                <a:gd name="connsiteX1" fmla="*/ 880290 w 1760580"/>
                <a:gd name="connsiteY1" fmla="*/ 0 h 2466425"/>
                <a:gd name="connsiteX2" fmla="*/ 1760580 w 1760580"/>
                <a:gd name="connsiteY2" fmla="*/ 792877 h 2466425"/>
                <a:gd name="connsiteX3" fmla="*/ 1408666 w 1760580"/>
                <a:gd name="connsiteY3" fmla="*/ 792877 h 2466425"/>
                <a:gd name="connsiteX4" fmla="*/ 1584878 w 1760580"/>
                <a:gd name="connsiteY4" fmla="*/ 2466425 h 2466425"/>
                <a:gd name="connsiteX5" fmla="*/ 532889 w 1760580"/>
                <a:gd name="connsiteY5" fmla="*/ 2459282 h 2466425"/>
                <a:gd name="connsiteX6" fmla="*/ 351914 w 1760580"/>
                <a:gd name="connsiteY6" fmla="*/ 792877 h 2466425"/>
                <a:gd name="connsiteX7" fmla="*/ 0 w 1760580"/>
                <a:gd name="connsiteY7" fmla="*/ 792877 h 2466425"/>
                <a:gd name="connsiteX0" fmla="*/ 0 w 1760580"/>
                <a:gd name="connsiteY0" fmla="*/ 792877 h 2466425"/>
                <a:gd name="connsiteX1" fmla="*/ 880290 w 1760580"/>
                <a:gd name="connsiteY1" fmla="*/ 0 h 2466425"/>
                <a:gd name="connsiteX2" fmla="*/ 1760580 w 1760580"/>
                <a:gd name="connsiteY2" fmla="*/ 792877 h 2466425"/>
                <a:gd name="connsiteX3" fmla="*/ 1408666 w 1760580"/>
                <a:gd name="connsiteY3" fmla="*/ 792877 h 2466425"/>
                <a:gd name="connsiteX4" fmla="*/ 1584878 w 1760580"/>
                <a:gd name="connsiteY4" fmla="*/ 2466425 h 2466425"/>
                <a:gd name="connsiteX5" fmla="*/ 532889 w 1760580"/>
                <a:gd name="connsiteY5" fmla="*/ 2459282 h 2466425"/>
                <a:gd name="connsiteX6" fmla="*/ 351914 w 1760580"/>
                <a:gd name="connsiteY6" fmla="*/ 792877 h 2466425"/>
                <a:gd name="connsiteX7" fmla="*/ 0 w 1760580"/>
                <a:gd name="connsiteY7" fmla="*/ 792877 h 2466425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532889 w 1760580"/>
                <a:gd name="connsiteY5" fmla="*/ 2459282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54333 w 1760580"/>
                <a:gd name="connsiteY5" fmla="*/ 2454519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149"/>
                <a:gd name="connsiteX1" fmla="*/ 880290 w 1760580"/>
                <a:gd name="connsiteY1" fmla="*/ 0 h 2464149"/>
                <a:gd name="connsiteX2" fmla="*/ 1760580 w 1760580"/>
                <a:gd name="connsiteY2" fmla="*/ 792877 h 2464149"/>
                <a:gd name="connsiteX3" fmla="*/ 1408666 w 1760580"/>
                <a:gd name="connsiteY3" fmla="*/ 792877 h 2464149"/>
                <a:gd name="connsiteX4" fmla="*/ 1703940 w 1760580"/>
                <a:gd name="connsiteY4" fmla="*/ 2464044 h 2464149"/>
                <a:gd name="connsiteX5" fmla="*/ 688637 w 1760580"/>
                <a:gd name="connsiteY5" fmla="*/ 2463808 h 2464149"/>
                <a:gd name="connsiteX6" fmla="*/ 351914 w 1760580"/>
                <a:gd name="connsiteY6" fmla="*/ 792877 h 2464149"/>
                <a:gd name="connsiteX7" fmla="*/ 0 w 1760580"/>
                <a:gd name="connsiteY7" fmla="*/ 792877 h 2464149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580" h="2464044">
                  <a:moveTo>
                    <a:pt x="0" y="792877"/>
                  </a:moveTo>
                  <a:lnTo>
                    <a:pt x="880290" y="0"/>
                  </a:lnTo>
                  <a:lnTo>
                    <a:pt x="1760580" y="792877"/>
                  </a:lnTo>
                  <a:lnTo>
                    <a:pt x="1408666" y="792877"/>
                  </a:lnTo>
                  <a:cubicBezTo>
                    <a:pt x="1394751" y="1393314"/>
                    <a:pt x="1309571" y="2402610"/>
                    <a:pt x="1703940" y="2464044"/>
                  </a:cubicBezTo>
                  <a:lnTo>
                    <a:pt x="688637" y="2463808"/>
                  </a:lnTo>
                  <a:cubicBezTo>
                    <a:pt x="265125" y="2448982"/>
                    <a:pt x="352115" y="1481120"/>
                    <a:pt x="351914" y="792877"/>
                  </a:cubicBezTo>
                  <a:lnTo>
                    <a:pt x="0" y="792877"/>
                  </a:lnTo>
                  <a:close/>
                </a:path>
              </a:pathLst>
            </a:custGeom>
            <a:gradFill flip="none" rotWithShape="1">
              <a:gsLst>
                <a:gs pos="8500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50800" dist="38100" dir="5400000" algn="ctr" rotWithShape="0">
                <a:schemeClr val="tx1">
                  <a:lumMod val="75000"/>
                  <a:lumOff val="25000"/>
                  <a:alpha val="43000"/>
                </a:schemeClr>
              </a:outerShdw>
            </a:effectLst>
            <a:sp3d extrusionH="209550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/>
            </a:p>
          </p:txBody>
        </p:sp>
        <p:sp>
          <p:nvSpPr>
            <p:cNvPr id="635" name="Up Arrow 4">
              <a:extLst>
                <a:ext uri="{FF2B5EF4-FFF2-40B4-BE49-F238E27FC236}">
                  <a16:creationId xmlns:a16="http://schemas.microsoft.com/office/drawing/2014/main" id="{01A51CE4-2C02-4F59-936A-A783F4276AE7}"/>
                </a:ext>
              </a:extLst>
            </p:cNvPr>
            <p:cNvSpPr/>
            <p:nvPr/>
          </p:nvSpPr>
          <p:spPr>
            <a:xfrm>
              <a:off x="4461458" y="1840191"/>
              <a:ext cx="1760580" cy="2464044"/>
            </a:xfrm>
            <a:custGeom>
              <a:avLst/>
              <a:gdLst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408666 w 1760580"/>
                <a:gd name="connsiteY4" fmla="*/ 2468807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584878 w 1760580"/>
                <a:gd name="connsiteY4" fmla="*/ 2466425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584878 w 1760580"/>
                <a:gd name="connsiteY4" fmla="*/ 2466425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584878 w 1760580"/>
                <a:gd name="connsiteY4" fmla="*/ 2466425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584878 w 1760580"/>
                <a:gd name="connsiteY4" fmla="*/ 2466425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584878 w 1760580"/>
                <a:gd name="connsiteY4" fmla="*/ 2466425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6425"/>
                <a:gd name="connsiteX1" fmla="*/ 880290 w 1760580"/>
                <a:gd name="connsiteY1" fmla="*/ 0 h 2466425"/>
                <a:gd name="connsiteX2" fmla="*/ 1760580 w 1760580"/>
                <a:gd name="connsiteY2" fmla="*/ 792877 h 2466425"/>
                <a:gd name="connsiteX3" fmla="*/ 1408666 w 1760580"/>
                <a:gd name="connsiteY3" fmla="*/ 792877 h 2466425"/>
                <a:gd name="connsiteX4" fmla="*/ 1584878 w 1760580"/>
                <a:gd name="connsiteY4" fmla="*/ 2466425 h 2466425"/>
                <a:gd name="connsiteX5" fmla="*/ 532889 w 1760580"/>
                <a:gd name="connsiteY5" fmla="*/ 2459282 h 2466425"/>
                <a:gd name="connsiteX6" fmla="*/ 351914 w 1760580"/>
                <a:gd name="connsiteY6" fmla="*/ 792877 h 2466425"/>
                <a:gd name="connsiteX7" fmla="*/ 0 w 1760580"/>
                <a:gd name="connsiteY7" fmla="*/ 792877 h 2466425"/>
                <a:gd name="connsiteX0" fmla="*/ 0 w 1760580"/>
                <a:gd name="connsiteY0" fmla="*/ 792877 h 2466425"/>
                <a:gd name="connsiteX1" fmla="*/ 880290 w 1760580"/>
                <a:gd name="connsiteY1" fmla="*/ 0 h 2466425"/>
                <a:gd name="connsiteX2" fmla="*/ 1760580 w 1760580"/>
                <a:gd name="connsiteY2" fmla="*/ 792877 h 2466425"/>
                <a:gd name="connsiteX3" fmla="*/ 1408666 w 1760580"/>
                <a:gd name="connsiteY3" fmla="*/ 792877 h 2466425"/>
                <a:gd name="connsiteX4" fmla="*/ 1584878 w 1760580"/>
                <a:gd name="connsiteY4" fmla="*/ 2466425 h 2466425"/>
                <a:gd name="connsiteX5" fmla="*/ 532889 w 1760580"/>
                <a:gd name="connsiteY5" fmla="*/ 2459282 h 2466425"/>
                <a:gd name="connsiteX6" fmla="*/ 351914 w 1760580"/>
                <a:gd name="connsiteY6" fmla="*/ 792877 h 2466425"/>
                <a:gd name="connsiteX7" fmla="*/ 0 w 1760580"/>
                <a:gd name="connsiteY7" fmla="*/ 792877 h 2466425"/>
                <a:gd name="connsiteX0" fmla="*/ 0 w 1760580"/>
                <a:gd name="connsiteY0" fmla="*/ 792877 h 2466425"/>
                <a:gd name="connsiteX1" fmla="*/ 880290 w 1760580"/>
                <a:gd name="connsiteY1" fmla="*/ 0 h 2466425"/>
                <a:gd name="connsiteX2" fmla="*/ 1760580 w 1760580"/>
                <a:gd name="connsiteY2" fmla="*/ 792877 h 2466425"/>
                <a:gd name="connsiteX3" fmla="*/ 1408666 w 1760580"/>
                <a:gd name="connsiteY3" fmla="*/ 792877 h 2466425"/>
                <a:gd name="connsiteX4" fmla="*/ 1584878 w 1760580"/>
                <a:gd name="connsiteY4" fmla="*/ 2466425 h 2466425"/>
                <a:gd name="connsiteX5" fmla="*/ 532889 w 1760580"/>
                <a:gd name="connsiteY5" fmla="*/ 2459282 h 2466425"/>
                <a:gd name="connsiteX6" fmla="*/ 351914 w 1760580"/>
                <a:gd name="connsiteY6" fmla="*/ 792877 h 2466425"/>
                <a:gd name="connsiteX7" fmla="*/ 0 w 1760580"/>
                <a:gd name="connsiteY7" fmla="*/ 792877 h 2466425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532889 w 1760580"/>
                <a:gd name="connsiteY5" fmla="*/ 2459282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54333 w 1760580"/>
                <a:gd name="connsiteY5" fmla="*/ 2454519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149"/>
                <a:gd name="connsiteX1" fmla="*/ 880290 w 1760580"/>
                <a:gd name="connsiteY1" fmla="*/ 0 h 2464149"/>
                <a:gd name="connsiteX2" fmla="*/ 1760580 w 1760580"/>
                <a:gd name="connsiteY2" fmla="*/ 792877 h 2464149"/>
                <a:gd name="connsiteX3" fmla="*/ 1408666 w 1760580"/>
                <a:gd name="connsiteY3" fmla="*/ 792877 h 2464149"/>
                <a:gd name="connsiteX4" fmla="*/ 1703940 w 1760580"/>
                <a:gd name="connsiteY4" fmla="*/ 2464044 h 2464149"/>
                <a:gd name="connsiteX5" fmla="*/ 688637 w 1760580"/>
                <a:gd name="connsiteY5" fmla="*/ 2463808 h 2464149"/>
                <a:gd name="connsiteX6" fmla="*/ 351914 w 1760580"/>
                <a:gd name="connsiteY6" fmla="*/ 792877 h 2464149"/>
                <a:gd name="connsiteX7" fmla="*/ 0 w 1760580"/>
                <a:gd name="connsiteY7" fmla="*/ 792877 h 2464149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580" h="2464044">
                  <a:moveTo>
                    <a:pt x="0" y="792877"/>
                  </a:moveTo>
                  <a:lnTo>
                    <a:pt x="880290" y="0"/>
                  </a:lnTo>
                  <a:lnTo>
                    <a:pt x="1760580" y="792877"/>
                  </a:lnTo>
                  <a:lnTo>
                    <a:pt x="1408666" y="792877"/>
                  </a:lnTo>
                  <a:cubicBezTo>
                    <a:pt x="1394751" y="1393314"/>
                    <a:pt x="1309571" y="2402610"/>
                    <a:pt x="1703940" y="2464044"/>
                  </a:cubicBezTo>
                  <a:lnTo>
                    <a:pt x="688637" y="2463808"/>
                  </a:lnTo>
                  <a:cubicBezTo>
                    <a:pt x="265125" y="2448982"/>
                    <a:pt x="352115" y="1481120"/>
                    <a:pt x="351914" y="792877"/>
                  </a:cubicBezTo>
                  <a:lnTo>
                    <a:pt x="0" y="792877"/>
                  </a:lnTo>
                  <a:close/>
                </a:path>
              </a:pathLst>
            </a:custGeom>
            <a:gradFill flip="none" rotWithShape="1">
              <a:gsLst>
                <a:gs pos="8500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50800" dist="38100" dir="5400000" algn="ctr" rotWithShape="0">
                <a:schemeClr val="tx1">
                  <a:lumMod val="75000"/>
                  <a:lumOff val="25000"/>
                  <a:alpha val="43000"/>
                </a:schemeClr>
              </a:outerShdw>
            </a:effectLst>
            <a:sp3d extrusionH="209550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/>
            </a:p>
          </p:txBody>
        </p:sp>
      </p:grpSp>
      <p:grpSp>
        <p:nvGrpSpPr>
          <p:cNvPr id="636" name="Group 4">
            <a:extLst>
              <a:ext uri="{FF2B5EF4-FFF2-40B4-BE49-F238E27FC236}">
                <a16:creationId xmlns:a16="http://schemas.microsoft.com/office/drawing/2014/main" id="{EB338E1A-1FEB-4F65-97D2-76495E566642}"/>
              </a:ext>
            </a:extLst>
          </p:cNvPr>
          <p:cNvGrpSpPr/>
          <p:nvPr/>
        </p:nvGrpSpPr>
        <p:grpSpPr>
          <a:xfrm rot="2730599">
            <a:off x="5111755" y="3952874"/>
            <a:ext cx="1767376" cy="2467968"/>
            <a:chOff x="6087232" y="3798270"/>
            <a:chExt cx="1767376" cy="2467968"/>
          </a:xfrm>
          <a:scene3d>
            <a:camera prst="orthographicFront"/>
            <a:lightRig rig="threePt" dir="t"/>
          </a:scene3d>
        </p:grpSpPr>
        <p:sp>
          <p:nvSpPr>
            <p:cNvPr id="637" name="Up Arrow 4">
              <a:extLst>
                <a:ext uri="{FF2B5EF4-FFF2-40B4-BE49-F238E27FC236}">
                  <a16:creationId xmlns:a16="http://schemas.microsoft.com/office/drawing/2014/main" id="{33DD95F7-BC8E-45C7-BB51-22EA1B487506}"/>
                </a:ext>
              </a:extLst>
            </p:cNvPr>
            <p:cNvSpPr/>
            <p:nvPr/>
          </p:nvSpPr>
          <p:spPr>
            <a:xfrm rot="10800000">
              <a:off x="6087232" y="3802194"/>
              <a:ext cx="1760580" cy="2464044"/>
            </a:xfrm>
            <a:custGeom>
              <a:avLst/>
              <a:gdLst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408666 w 1760580"/>
                <a:gd name="connsiteY4" fmla="*/ 2468807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584878 w 1760580"/>
                <a:gd name="connsiteY4" fmla="*/ 2466425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584878 w 1760580"/>
                <a:gd name="connsiteY4" fmla="*/ 2466425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584878 w 1760580"/>
                <a:gd name="connsiteY4" fmla="*/ 2466425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584878 w 1760580"/>
                <a:gd name="connsiteY4" fmla="*/ 2466425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584878 w 1760580"/>
                <a:gd name="connsiteY4" fmla="*/ 2466425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6425"/>
                <a:gd name="connsiteX1" fmla="*/ 880290 w 1760580"/>
                <a:gd name="connsiteY1" fmla="*/ 0 h 2466425"/>
                <a:gd name="connsiteX2" fmla="*/ 1760580 w 1760580"/>
                <a:gd name="connsiteY2" fmla="*/ 792877 h 2466425"/>
                <a:gd name="connsiteX3" fmla="*/ 1408666 w 1760580"/>
                <a:gd name="connsiteY3" fmla="*/ 792877 h 2466425"/>
                <a:gd name="connsiteX4" fmla="*/ 1584878 w 1760580"/>
                <a:gd name="connsiteY4" fmla="*/ 2466425 h 2466425"/>
                <a:gd name="connsiteX5" fmla="*/ 532889 w 1760580"/>
                <a:gd name="connsiteY5" fmla="*/ 2459282 h 2466425"/>
                <a:gd name="connsiteX6" fmla="*/ 351914 w 1760580"/>
                <a:gd name="connsiteY6" fmla="*/ 792877 h 2466425"/>
                <a:gd name="connsiteX7" fmla="*/ 0 w 1760580"/>
                <a:gd name="connsiteY7" fmla="*/ 792877 h 2466425"/>
                <a:gd name="connsiteX0" fmla="*/ 0 w 1760580"/>
                <a:gd name="connsiteY0" fmla="*/ 792877 h 2466425"/>
                <a:gd name="connsiteX1" fmla="*/ 880290 w 1760580"/>
                <a:gd name="connsiteY1" fmla="*/ 0 h 2466425"/>
                <a:gd name="connsiteX2" fmla="*/ 1760580 w 1760580"/>
                <a:gd name="connsiteY2" fmla="*/ 792877 h 2466425"/>
                <a:gd name="connsiteX3" fmla="*/ 1408666 w 1760580"/>
                <a:gd name="connsiteY3" fmla="*/ 792877 h 2466425"/>
                <a:gd name="connsiteX4" fmla="*/ 1584878 w 1760580"/>
                <a:gd name="connsiteY4" fmla="*/ 2466425 h 2466425"/>
                <a:gd name="connsiteX5" fmla="*/ 532889 w 1760580"/>
                <a:gd name="connsiteY5" fmla="*/ 2459282 h 2466425"/>
                <a:gd name="connsiteX6" fmla="*/ 351914 w 1760580"/>
                <a:gd name="connsiteY6" fmla="*/ 792877 h 2466425"/>
                <a:gd name="connsiteX7" fmla="*/ 0 w 1760580"/>
                <a:gd name="connsiteY7" fmla="*/ 792877 h 2466425"/>
                <a:gd name="connsiteX0" fmla="*/ 0 w 1760580"/>
                <a:gd name="connsiteY0" fmla="*/ 792877 h 2466425"/>
                <a:gd name="connsiteX1" fmla="*/ 880290 w 1760580"/>
                <a:gd name="connsiteY1" fmla="*/ 0 h 2466425"/>
                <a:gd name="connsiteX2" fmla="*/ 1760580 w 1760580"/>
                <a:gd name="connsiteY2" fmla="*/ 792877 h 2466425"/>
                <a:gd name="connsiteX3" fmla="*/ 1408666 w 1760580"/>
                <a:gd name="connsiteY3" fmla="*/ 792877 h 2466425"/>
                <a:gd name="connsiteX4" fmla="*/ 1584878 w 1760580"/>
                <a:gd name="connsiteY4" fmla="*/ 2466425 h 2466425"/>
                <a:gd name="connsiteX5" fmla="*/ 532889 w 1760580"/>
                <a:gd name="connsiteY5" fmla="*/ 2459282 h 2466425"/>
                <a:gd name="connsiteX6" fmla="*/ 351914 w 1760580"/>
                <a:gd name="connsiteY6" fmla="*/ 792877 h 2466425"/>
                <a:gd name="connsiteX7" fmla="*/ 0 w 1760580"/>
                <a:gd name="connsiteY7" fmla="*/ 792877 h 2466425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532889 w 1760580"/>
                <a:gd name="connsiteY5" fmla="*/ 2459282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54333 w 1760580"/>
                <a:gd name="connsiteY5" fmla="*/ 2454519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149"/>
                <a:gd name="connsiteX1" fmla="*/ 880290 w 1760580"/>
                <a:gd name="connsiteY1" fmla="*/ 0 h 2464149"/>
                <a:gd name="connsiteX2" fmla="*/ 1760580 w 1760580"/>
                <a:gd name="connsiteY2" fmla="*/ 792877 h 2464149"/>
                <a:gd name="connsiteX3" fmla="*/ 1408666 w 1760580"/>
                <a:gd name="connsiteY3" fmla="*/ 792877 h 2464149"/>
                <a:gd name="connsiteX4" fmla="*/ 1703940 w 1760580"/>
                <a:gd name="connsiteY4" fmla="*/ 2464044 h 2464149"/>
                <a:gd name="connsiteX5" fmla="*/ 688637 w 1760580"/>
                <a:gd name="connsiteY5" fmla="*/ 2463808 h 2464149"/>
                <a:gd name="connsiteX6" fmla="*/ 351914 w 1760580"/>
                <a:gd name="connsiteY6" fmla="*/ 792877 h 2464149"/>
                <a:gd name="connsiteX7" fmla="*/ 0 w 1760580"/>
                <a:gd name="connsiteY7" fmla="*/ 792877 h 2464149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580" h="2464044">
                  <a:moveTo>
                    <a:pt x="0" y="792877"/>
                  </a:moveTo>
                  <a:lnTo>
                    <a:pt x="880290" y="0"/>
                  </a:lnTo>
                  <a:lnTo>
                    <a:pt x="1760580" y="792877"/>
                  </a:lnTo>
                  <a:lnTo>
                    <a:pt x="1408666" y="792877"/>
                  </a:lnTo>
                  <a:cubicBezTo>
                    <a:pt x="1394751" y="1393314"/>
                    <a:pt x="1309571" y="2402610"/>
                    <a:pt x="1703940" y="2464044"/>
                  </a:cubicBezTo>
                  <a:lnTo>
                    <a:pt x="688637" y="2463808"/>
                  </a:lnTo>
                  <a:cubicBezTo>
                    <a:pt x="265125" y="2448982"/>
                    <a:pt x="352115" y="1481120"/>
                    <a:pt x="351914" y="792877"/>
                  </a:cubicBezTo>
                  <a:lnTo>
                    <a:pt x="0" y="792877"/>
                  </a:lnTo>
                  <a:close/>
                </a:path>
              </a:pathLst>
            </a:custGeom>
            <a:gradFill flip="none" rotWithShape="1">
              <a:gsLst>
                <a:gs pos="85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50800" dist="38100" dir="5400000" algn="ctr" rotWithShape="0">
                <a:schemeClr val="tx1">
                  <a:lumMod val="75000"/>
                  <a:lumOff val="25000"/>
                  <a:alpha val="43000"/>
                </a:schemeClr>
              </a:outerShdw>
            </a:effectLst>
            <a:sp3d extrusionH="209550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/>
            </a:p>
          </p:txBody>
        </p:sp>
        <p:sp>
          <p:nvSpPr>
            <p:cNvPr id="638" name="Up Arrow 4">
              <a:extLst>
                <a:ext uri="{FF2B5EF4-FFF2-40B4-BE49-F238E27FC236}">
                  <a16:creationId xmlns:a16="http://schemas.microsoft.com/office/drawing/2014/main" id="{229DA802-6D88-4285-84C7-78977CE2F796}"/>
                </a:ext>
              </a:extLst>
            </p:cNvPr>
            <p:cNvSpPr/>
            <p:nvPr/>
          </p:nvSpPr>
          <p:spPr>
            <a:xfrm rot="10800000">
              <a:off x="6094028" y="3798270"/>
              <a:ext cx="1760580" cy="2464044"/>
            </a:xfrm>
            <a:custGeom>
              <a:avLst/>
              <a:gdLst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408666 w 1760580"/>
                <a:gd name="connsiteY4" fmla="*/ 2468807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584878 w 1760580"/>
                <a:gd name="connsiteY4" fmla="*/ 2466425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584878 w 1760580"/>
                <a:gd name="connsiteY4" fmla="*/ 2466425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584878 w 1760580"/>
                <a:gd name="connsiteY4" fmla="*/ 2466425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584878 w 1760580"/>
                <a:gd name="connsiteY4" fmla="*/ 2466425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584878 w 1760580"/>
                <a:gd name="connsiteY4" fmla="*/ 2466425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6425"/>
                <a:gd name="connsiteX1" fmla="*/ 880290 w 1760580"/>
                <a:gd name="connsiteY1" fmla="*/ 0 h 2466425"/>
                <a:gd name="connsiteX2" fmla="*/ 1760580 w 1760580"/>
                <a:gd name="connsiteY2" fmla="*/ 792877 h 2466425"/>
                <a:gd name="connsiteX3" fmla="*/ 1408666 w 1760580"/>
                <a:gd name="connsiteY3" fmla="*/ 792877 h 2466425"/>
                <a:gd name="connsiteX4" fmla="*/ 1584878 w 1760580"/>
                <a:gd name="connsiteY4" fmla="*/ 2466425 h 2466425"/>
                <a:gd name="connsiteX5" fmla="*/ 532889 w 1760580"/>
                <a:gd name="connsiteY5" fmla="*/ 2459282 h 2466425"/>
                <a:gd name="connsiteX6" fmla="*/ 351914 w 1760580"/>
                <a:gd name="connsiteY6" fmla="*/ 792877 h 2466425"/>
                <a:gd name="connsiteX7" fmla="*/ 0 w 1760580"/>
                <a:gd name="connsiteY7" fmla="*/ 792877 h 2466425"/>
                <a:gd name="connsiteX0" fmla="*/ 0 w 1760580"/>
                <a:gd name="connsiteY0" fmla="*/ 792877 h 2466425"/>
                <a:gd name="connsiteX1" fmla="*/ 880290 w 1760580"/>
                <a:gd name="connsiteY1" fmla="*/ 0 h 2466425"/>
                <a:gd name="connsiteX2" fmla="*/ 1760580 w 1760580"/>
                <a:gd name="connsiteY2" fmla="*/ 792877 h 2466425"/>
                <a:gd name="connsiteX3" fmla="*/ 1408666 w 1760580"/>
                <a:gd name="connsiteY3" fmla="*/ 792877 h 2466425"/>
                <a:gd name="connsiteX4" fmla="*/ 1584878 w 1760580"/>
                <a:gd name="connsiteY4" fmla="*/ 2466425 h 2466425"/>
                <a:gd name="connsiteX5" fmla="*/ 532889 w 1760580"/>
                <a:gd name="connsiteY5" fmla="*/ 2459282 h 2466425"/>
                <a:gd name="connsiteX6" fmla="*/ 351914 w 1760580"/>
                <a:gd name="connsiteY6" fmla="*/ 792877 h 2466425"/>
                <a:gd name="connsiteX7" fmla="*/ 0 w 1760580"/>
                <a:gd name="connsiteY7" fmla="*/ 792877 h 2466425"/>
                <a:gd name="connsiteX0" fmla="*/ 0 w 1760580"/>
                <a:gd name="connsiteY0" fmla="*/ 792877 h 2466425"/>
                <a:gd name="connsiteX1" fmla="*/ 880290 w 1760580"/>
                <a:gd name="connsiteY1" fmla="*/ 0 h 2466425"/>
                <a:gd name="connsiteX2" fmla="*/ 1760580 w 1760580"/>
                <a:gd name="connsiteY2" fmla="*/ 792877 h 2466425"/>
                <a:gd name="connsiteX3" fmla="*/ 1408666 w 1760580"/>
                <a:gd name="connsiteY3" fmla="*/ 792877 h 2466425"/>
                <a:gd name="connsiteX4" fmla="*/ 1584878 w 1760580"/>
                <a:gd name="connsiteY4" fmla="*/ 2466425 h 2466425"/>
                <a:gd name="connsiteX5" fmla="*/ 532889 w 1760580"/>
                <a:gd name="connsiteY5" fmla="*/ 2459282 h 2466425"/>
                <a:gd name="connsiteX6" fmla="*/ 351914 w 1760580"/>
                <a:gd name="connsiteY6" fmla="*/ 792877 h 2466425"/>
                <a:gd name="connsiteX7" fmla="*/ 0 w 1760580"/>
                <a:gd name="connsiteY7" fmla="*/ 792877 h 2466425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532889 w 1760580"/>
                <a:gd name="connsiteY5" fmla="*/ 2459282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54333 w 1760580"/>
                <a:gd name="connsiteY5" fmla="*/ 2454519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149"/>
                <a:gd name="connsiteX1" fmla="*/ 880290 w 1760580"/>
                <a:gd name="connsiteY1" fmla="*/ 0 h 2464149"/>
                <a:gd name="connsiteX2" fmla="*/ 1760580 w 1760580"/>
                <a:gd name="connsiteY2" fmla="*/ 792877 h 2464149"/>
                <a:gd name="connsiteX3" fmla="*/ 1408666 w 1760580"/>
                <a:gd name="connsiteY3" fmla="*/ 792877 h 2464149"/>
                <a:gd name="connsiteX4" fmla="*/ 1703940 w 1760580"/>
                <a:gd name="connsiteY4" fmla="*/ 2464044 h 2464149"/>
                <a:gd name="connsiteX5" fmla="*/ 688637 w 1760580"/>
                <a:gd name="connsiteY5" fmla="*/ 2463808 h 2464149"/>
                <a:gd name="connsiteX6" fmla="*/ 351914 w 1760580"/>
                <a:gd name="connsiteY6" fmla="*/ 792877 h 2464149"/>
                <a:gd name="connsiteX7" fmla="*/ 0 w 1760580"/>
                <a:gd name="connsiteY7" fmla="*/ 792877 h 2464149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580" h="2464044">
                  <a:moveTo>
                    <a:pt x="0" y="792877"/>
                  </a:moveTo>
                  <a:lnTo>
                    <a:pt x="880290" y="0"/>
                  </a:lnTo>
                  <a:lnTo>
                    <a:pt x="1760580" y="792877"/>
                  </a:lnTo>
                  <a:lnTo>
                    <a:pt x="1408666" y="792877"/>
                  </a:lnTo>
                  <a:cubicBezTo>
                    <a:pt x="1394751" y="1393314"/>
                    <a:pt x="1309571" y="2402610"/>
                    <a:pt x="1703940" y="2464044"/>
                  </a:cubicBezTo>
                  <a:lnTo>
                    <a:pt x="688637" y="2463808"/>
                  </a:lnTo>
                  <a:cubicBezTo>
                    <a:pt x="265125" y="2448982"/>
                    <a:pt x="352115" y="1481120"/>
                    <a:pt x="351914" y="792877"/>
                  </a:cubicBezTo>
                  <a:lnTo>
                    <a:pt x="0" y="792877"/>
                  </a:lnTo>
                  <a:close/>
                </a:path>
              </a:pathLst>
            </a:custGeom>
            <a:gradFill flip="none" rotWithShape="1">
              <a:gsLst>
                <a:gs pos="85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50800" dist="38100" dir="5400000" algn="ctr" rotWithShape="0">
                <a:schemeClr val="tx1">
                  <a:lumMod val="75000"/>
                  <a:lumOff val="25000"/>
                  <a:alpha val="43000"/>
                </a:schemeClr>
              </a:outerShdw>
            </a:effectLst>
            <a:sp3d extrusionH="209550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12" name="Up Arrow 4">
            <a:extLst>
              <a:ext uri="{FF2B5EF4-FFF2-40B4-BE49-F238E27FC236}">
                <a16:creationId xmlns:a16="http://schemas.microsoft.com/office/drawing/2014/main" id="{89639E9B-C9F2-442B-950C-BE45D786588A}"/>
              </a:ext>
            </a:extLst>
          </p:cNvPr>
          <p:cNvSpPr/>
          <p:nvPr/>
        </p:nvSpPr>
        <p:spPr>
          <a:xfrm rot="8169043">
            <a:off x="6546473" y="2785685"/>
            <a:ext cx="1760580" cy="2464044"/>
          </a:xfrm>
          <a:custGeom>
            <a:avLst/>
            <a:gdLst>
              <a:gd name="connsiteX0" fmla="*/ 0 w 1760580"/>
              <a:gd name="connsiteY0" fmla="*/ 792877 h 2468807"/>
              <a:gd name="connsiteX1" fmla="*/ 880290 w 1760580"/>
              <a:gd name="connsiteY1" fmla="*/ 0 h 2468807"/>
              <a:gd name="connsiteX2" fmla="*/ 1760580 w 1760580"/>
              <a:gd name="connsiteY2" fmla="*/ 792877 h 2468807"/>
              <a:gd name="connsiteX3" fmla="*/ 1408666 w 1760580"/>
              <a:gd name="connsiteY3" fmla="*/ 792877 h 2468807"/>
              <a:gd name="connsiteX4" fmla="*/ 1408666 w 1760580"/>
              <a:gd name="connsiteY4" fmla="*/ 2468807 h 2468807"/>
              <a:gd name="connsiteX5" fmla="*/ 351914 w 1760580"/>
              <a:gd name="connsiteY5" fmla="*/ 2468807 h 2468807"/>
              <a:gd name="connsiteX6" fmla="*/ 351914 w 1760580"/>
              <a:gd name="connsiteY6" fmla="*/ 792877 h 2468807"/>
              <a:gd name="connsiteX7" fmla="*/ 0 w 1760580"/>
              <a:gd name="connsiteY7" fmla="*/ 792877 h 2468807"/>
              <a:gd name="connsiteX0" fmla="*/ 0 w 1760580"/>
              <a:gd name="connsiteY0" fmla="*/ 792877 h 2468807"/>
              <a:gd name="connsiteX1" fmla="*/ 880290 w 1760580"/>
              <a:gd name="connsiteY1" fmla="*/ 0 h 2468807"/>
              <a:gd name="connsiteX2" fmla="*/ 1760580 w 1760580"/>
              <a:gd name="connsiteY2" fmla="*/ 792877 h 2468807"/>
              <a:gd name="connsiteX3" fmla="*/ 1408666 w 1760580"/>
              <a:gd name="connsiteY3" fmla="*/ 792877 h 2468807"/>
              <a:gd name="connsiteX4" fmla="*/ 1584878 w 1760580"/>
              <a:gd name="connsiteY4" fmla="*/ 2466425 h 2468807"/>
              <a:gd name="connsiteX5" fmla="*/ 351914 w 1760580"/>
              <a:gd name="connsiteY5" fmla="*/ 2468807 h 2468807"/>
              <a:gd name="connsiteX6" fmla="*/ 351914 w 1760580"/>
              <a:gd name="connsiteY6" fmla="*/ 792877 h 2468807"/>
              <a:gd name="connsiteX7" fmla="*/ 0 w 1760580"/>
              <a:gd name="connsiteY7" fmla="*/ 792877 h 2468807"/>
              <a:gd name="connsiteX0" fmla="*/ 0 w 1760580"/>
              <a:gd name="connsiteY0" fmla="*/ 792877 h 2468807"/>
              <a:gd name="connsiteX1" fmla="*/ 880290 w 1760580"/>
              <a:gd name="connsiteY1" fmla="*/ 0 h 2468807"/>
              <a:gd name="connsiteX2" fmla="*/ 1760580 w 1760580"/>
              <a:gd name="connsiteY2" fmla="*/ 792877 h 2468807"/>
              <a:gd name="connsiteX3" fmla="*/ 1408666 w 1760580"/>
              <a:gd name="connsiteY3" fmla="*/ 792877 h 2468807"/>
              <a:gd name="connsiteX4" fmla="*/ 1584878 w 1760580"/>
              <a:gd name="connsiteY4" fmla="*/ 2466425 h 2468807"/>
              <a:gd name="connsiteX5" fmla="*/ 351914 w 1760580"/>
              <a:gd name="connsiteY5" fmla="*/ 2468807 h 2468807"/>
              <a:gd name="connsiteX6" fmla="*/ 351914 w 1760580"/>
              <a:gd name="connsiteY6" fmla="*/ 792877 h 2468807"/>
              <a:gd name="connsiteX7" fmla="*/ 0 w 1760580"/>
              <a:gd name="connsiteY7" fmla="*/ 792877 h 2468807"/>
              <a:gd name="connsiteX0" fmla="*/ 0 w 1760580"/>
              <a:gd name="connsiteY0" fmla="*/ 792877 h 2468807"/>
              <a:gd name="connsiteX1" fmla="*/ 880290 w 1760580"/>
              <a:gd name="connsiteY1" fmla="*/ 0 h 2468807"/>
              <a:gd name="connsiteX2" fmla="*/ 1760580 w 1760580"/>
              <a:gd name="connsiteY2" fmla="*/ 792877 h 2468807"/>
              <a:gd name="connsiteX3" fmla="*/ 1408666 w 1760580"/>
              <a:gd name="connsiteY3" fmla="*/ 792877 h 2468807"/>
              <a:gd name="connsiteX4" fmla="*/ 1584878 w 1760580"/>
              <a:gd name="connsiteY4" fmla="*/ 2466425 h 2468807"/>
              <a:gd name="connsiteX5" fmla="*/ 351914 w 1760580"/>
              <a:gd name="connsiteY5" fmla="*/ 2468807 h 2468807"/>
              <a:gd name="connsiteX6" fmla="*/ 351914 w 1760580"/>
              <a:gd name="connsiteY6" fmla="*/ 792877 h 2468807"/>
              <a:gd name="connsiteX7" fmla="*/ 0 w 1760580"/>
              <a:gd name="connsiteY7" fmla="*/ 792877 h 2468807"/>
              <a:gd name="connsiteX0" fmla="*/ 0 w 1760580"/>
              <a:gd name="connsiteY0" fmla="*/ 792877 h 2468807"/>
              <a:gd name="connsiteX1" fmla="*/ 880290 w 1760580"/>
              <a:gd name="connsiteY1" fmla="*/ 0 h 2468807"/>
              <a:gd name="connsiteX2" fmla="*/ 1760580 w 1760580"/>
              <a:gd name="connsiteY2" fmla="*/ 792877 h 2468807"/>
              <a:gd name="connsiteX3" fmla="*/ 1408666 w 1760580"/>
              <a:gd name="connsiteY3" fmla="*/ 792877 h 2468807"/>
              <a:gd name="connsiteX4" fmla="*/ 1584878 w 1760580"/>
              <a:gd name="connsiteY4" fmla="*/ 2466425 h 2468807"/>
              <a:gd name="connsiteX5" fmla="*/ 351914 w 1760580"/>
              <a:gd name="connsiteY5" fmla="*/ 2468807 h 2468807"/>
              <a:gd name="connsiteX6" fmla="*/ 351914 w 1760580"/>
              <a:gd name="connsiteY6" fmla="*/ 792877 h 2468807"/>
              <a:gd name="connsiteX7" fmla="*/ 0 w 1760580"/>
              <a:gd name="connsiteY7" fmla="*/ 792877 h 2468807"/>
              <a:gd name="connsiteX0" fmla="*/ 0 w 1760580"/>
              <a:gd name="connsiteY0" fmla="*/ 792877 h 2468807"/>
              <a:gd name="connsiteX1" fmla="*/ 880290 w 1760580"/>
              <a:gd name="connsiteY1" fmla="*/ 0 h 2468807"/>
              <a:gd name="connsiteX2" fmla="*/ 1760580 w 1760580"/>
              <a:gd name="connsiteY2" fmla="*/ 792877 h 2468807"/>
              <a:gd name="connsiteX3" fmla="*/ 1408666 w 1760580"/>
              <a:gd name="connsiteY3" fmla="*/ 792877 h 2468807"/>
              <a:gd name="connsiteX4" fmla="*/ 1584878 w 1760580"/>
              <a:gd name="connsiteY4" fmla="*/ 2466425 h 2468807"/>
              <a:gd name="connsiteX5" fmla="*/ 351914 w 1760580"/>
              <a:gd name="connsiteY5" fmla="*/ 2468807 h 2468807"/>
              <a:gd name="connsiteX6" fmla="*/ 351914 w 1760580"/>
              <a:gd name="connsiteY6" fmla="*/ 792877 h 2468807"/>
              <a:gd name="connsiteX7" fmla="*/ 0 w 1760580"/>
              <a:gd name="connsiteY7" fmla="*/ 792877 h 2468807"/>
              <a:gd name="connsiteX0" fmla="*/ 0 w 1760580"/>
              <a:gd name="connsiteY0" fmla="*/ 792877 h 2466425"/>
              <a:gd name="connsiteX1" fmla="*/ 880290 w 1760580"/>
              <a:gd name="connsiteY1" fmla="*/ 0 h 2466425"/>
              <a:gd name="connsiteX2" fmla="*/ 1760580 w 1760580"/>
              <a:gd name="connsiteY2" fmla="*/ 792877 h 2466425"/>
              <a:gd name="connsiteX3" fmla="*/ 1408666 w 1760580"/>
              <a:gd name="connsiteY3" fmla="*/ 792877 h 2466425"/>
              <a:gd name="connsiteX4" fmla="*/ 1584878 w 1760580"/>
              <a:gd name="connsiteY4" fmla="*/ 2466425 h 2466425"/>
              <a:gd name="connsiteX5" fmla="*/ 532889 w 1760580"/>
              <a:gd name="connsiteY5" fmla="*/ 2459282 h 2466425"/>
              <a:gd name="connsiteX6" fmla="*/ 351914 w 1760580"/>
              <a:gd name="connsiteY6" fmla="*/ 792877 h 2466425"/>
              <a:gd name="connsiteX7" fmla="*/ 0 w 1760580"/>
              <a:gd name="connsiteY7" fmla="*/ 792877 h 2466425"/>
              <a:gd name="connsiteX0" fmla="*/ 0 w 1760580"/>
              <a:gd name="connsiteY0" fmla="*/ 792877 h 2466425"/>
              <a:gd name="connsiteX1" fmla="*/ 880290 w 1760580"/>
              <a:gd name="connsiteY1" fmla="*/ 0 h 2466425"/>
              <a:gd name="connsiteX2" fmla="*/ 1760580 w 1760580"/>
              <a:gd name="connsiteY2" fmla="*/ 792877 h 2466425"/>
              <a:gd name="connsiteX3" fmla="*/ 1408666 w 1760580"/>
              <a:gd name="connsiteY3" fmla="*/ 792877 h 2466425"/>
              <a:gd name="connsiteX4" fmla="*/ 1584878 w 1760580"/>
              <a:gd name="connsiteY4" fmla="*/ 2466425 h 2466425"/>
              <a:gd name="connsiteX5" fmla="*/ 532889 w 1760580"/>
              <a:gd name="connsiteY5" fmla="*/ 2459282 h 2466425"/>
              <a:gd name="connsiteX6" fmla="*/ 351914 w 1760580"/>
              <a:gd name="connsiteY6" fmla="*/ 792877 h 2466425"/>
              <a:gd name="connsiteX7" fmla="*/ 0 w 1760580"/>
              <a:gd name="connsiteY7" fmla="*/ 792877 h 2466425"/>
              <a:gd name="connsiteX0" fmla="*/ 0 w 1760580"/>
              <a:gd name="connsiteY0" fmla="*/ 792877 h 2466425"/>
              <a:gd name="connsiteX1" fmla="*/ 880290 w 1760580"/>
              <a:gd name="connsiteY1" fmla="*/ 0 h 2466425"/>
              <a:gd name="connsiteX2" fmla="*/ 1760580 w 1760580"/>
              <a:gd name="connsiteY2" fmla="*/ 792877 h 2466425"/>
              <a:gd name="connsiteX3" fmla="*/ 1408666 w 1760580"/>
              <a:gd name="connsiteY3" fmla="*/ 792877 h 2466425"/>
              <a:gd name="connsiteX4" fmla="*/ 1584878 w 1760580"/>
              <a:gd name="connsiteY4" fmla="*/ 2466425 h 2466425"/>
              <a:gd name="connsiteX5" fmla="*/ 532889 w 1760580"/>
              <a:gd name="connsiteY5" fmla="*/ 2459282 h 2466425"/>
              <a:gd name="connsiteX6" fmla="*/ 351914 w 1760580"/>
              <a:gd name="connsiteY6" fmla="*/ 792877 h 2466425"/>
              <a:gd name="connsiteX7" fmla="*/ 0 w 1760580"/>
              <a:gd name="connsiteY7" fmla="*/ 792877 h 2466425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532889 w 1760580"/>
              <a:gd name="connsiteY5" fmla="*/ 2459282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54333 w 1760580"/>
              <a:gd name="connsiteY5" fmla="*/ 2454519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61477 w 1760580"/>
              <a:gd name="connsiteY5" fmla="*/ 2459281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61477 w 1760580"/>
              <a:gd name="connsiteY5" fmla="*/ 2459281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61477 w 1760580"/>
              <a:gd name="connsiteY5" fmla="*/ 2459281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61477 w 1760580"/>
              <a:gd name="connsiteY5" fmla="*/ 2459281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61477 w 1760580"/>
              <a:gd name="connsiteY5" fmla="*/ 2459281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61477 w 1760580"/>
              <a:gd name="connsiteY5" fmla="*/ 2459281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61477 w 1760580"/>
              <a:gd name="connsiteY5" fmla="*/ 2459281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61477 w 1760580"/>
              <a:gd name="connsiteY5" fmla="*/ 2459281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149"/>
              <a:gd name="connsiteX1" fmla="*/ 880290 w 1760580"/>
              <a:gd name="connsiteY1" fmla="*/ 0 h 2464149"/>
              <a:gd name="connsiteX2" fmla="*/ 1760580 w 1760580"/>
              <a:gd name="connsiteY2" fmla="*/ 792877 h 2464149"/>
              <a:gd name="connsiteX3" fmla="*/ 1408666 w 1760580"/>
              <a:gd name="connsiteY3" fmla="*/ 792877 h 2464149"/>
              <a:gd name="connsiteX4" fmla="*/ 1703940 w 1760580"/>
              <a:gd name="connsiteY4" fmla="*/ 2464044 h 2464149"/>
              <a:gd name="connsiteX5" fmla="*/ 688637 w 1760580"/>
              <a:gd name="connsiteY5" fmla="*/ 2463808 h 2464149"/>
              <a:gd name="connsiteX6" fmla="*/ 351914 w 1760580"/>
              <a:gd name="connsiteY6" fmla="*/ 792877 h 2464149"/>
              <a:gd name="connsiteX7" fmla="*/ 0 w 1760580"/>
              <a:gd name="connsiteY7" fmla="*/ 792877 h 2464149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0580" h="2464044">
                <a:moveTo>
                  <a:pt x="0" y="792877"/>
                </a:moveTo>
                <a:lnTo>
                  <a:pt x="880290" y="0"/>
                </a:lnTo>
                <a:lnTo>
                  <a:pt x="1760580" y="792877"/>
                </a:lnTo>
                <a:lnTo>
                  <a:pt x="1408666" y="792877"/>
                </a:lnTo>
                <a:cubicBezTo>
                  <a:pt x="1394751" y="1393314"/>
                  <a:pt x="1309571" y="2402610"/>
                  <a:pt x="1703940" y="2464044"/>
                </a:cubicBezTo>
                <a:lnTo>
                  <a:pt x="688637" y="2463808"/>
                </a:lnTo>
                <a:cubicBezTo>
                  <a:pt x="265125" y="2448982"/>
                  <a:pt x="352115" y="1481120"/>
                  <a:pt x="351914" y="792877"/>
                </a:cubicBezTo>
                <a:lnTo>
                  <a:pt x="0" y="792877"/>
                </a:lnTo>
                <a:close/>
              </a:path>
            </a:pathLst>
          </a:custGeom>
          <a:gradFill flip="none" rotWithShape="1">
            <a:gsLst>
              <a:gs pos="85000">
                <a:schemeClr val="accent4"/>
              </a:gs>
              <a:gs pos="100000">
                <a:schemeClr val="accent4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5400000" algn="ctr" rotWithShape="0">
              <a:schemeClr val="tx1">
                <a:lumMod val="75000"/>
                <a:lumOff val="25000"/>
                <a:alpha val="43000"/>
              </a:schemeClr>
            </a:outerShdw>
          </a:effectLst>
          <a:scene3d>
            <a:camera prst="orthographicFront"/>
            <a:lightRig rig="threePt" dir="t"/>
          </a:scene3d>
          <a:sp3d extrusionH="209550"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 dirty="0"/>
          </a:p>
        </p:txBody>
      </p:sp>
      <p:sp>
        <p:nvSpPr>
          <p:cNvPr id="613" name="Up Arrow 4">
            <a:extLst>
              <a:ext uri="{FF2B5EF4-FFF2-40B4-BE49-F238E27FC236}">
                <a16:creationId xmlns:a16="http://schemas.microsoft.com/office/drawing/2014/main" id="{2417B51F-8D03-4DBC-99AC-2A855BEEDA09}"/>
              </a:ext>
            </a:extLst>
          </p:cNvPr>
          <p:cNvSpPr/>
          <p:nvPr/>
        </p:nvSpPr>
        <p:spPr>
          <a:xfrm rot="8169043">
            <a:off x="6556415" y="2775927"/>
            <a:ext cx="1760580" cy="2464044"/>
          </a:xfrm>
          <a:custGeom>
            <a:avLst/>
            <a:gdLst>
              <a:gd name="connsiteX0" fmla="*/ 0 w 1760580"/>
              <a:gd name="connsiteY0" fmla="*/ 792877 h 2468807"/>
              <a:gd name="connsiteX1" fmla="*/ 880290 w 1760580"/>
              <a:gd name="connsiteY1" fmla="*/ 0 h 2468807"/>
              <a:gd name="connsiteX2" fmla="*/ 1760580 w 1760580"/>
              <a:gd name="connsiteY2" fmla="*/ 792877 h 2468807"/>
              <a:gd name="connsiteX3" fmla="*/ 1408666 w 1760580"/>
              <a:gd name="connsiteY3" fmla="*/ 792877 h 2468807"/>
              <a:gd name="connsiteX4" fmla="*/ 1408666 w 1760580"/>
              <a:gd name="connsiteY4" fmla="*/ 2468807 h 2468807"/>
              <a:gd name="connsiteX5" fmla="*/ 351914 w 1760580"/>
              <a:gd name="connsiteY5" fmla="*/ 2468807 h 2468807"/>
              <a:gd name="connsiteX6" fmla="*/ 351914 w 1760580"/>
              <a:gd name="connsiteY6" fmla="*/ 792877 h 2468807"/>
              <a:gd name="connsiteX7" fmla="*/ 0 w 1760580"/>
              <a:gd name="connsiteY7" fmla="*/ 792877 h 2468807"/>
              <a:gd name="connsiteX0" fmla="*/ 0 w 1760580"/>
              <a:gd name="connsiteY0" fmla="*/ 792877 h 2468807"/>
              <a:gd name="connsiteX1" fmla="*/ 880290 w 1760580"/>
              <a:gd name="connsiteY1" fmla="*/ 0 h 2468807"/>
              <a:gd name="connsiteX2" fmla="*/ 1760580 w 1760580"/>
              <a:gd name="connsiteY2" fmla="*/ 792877 h 2468807"/>
              <a:gd name="connsiteX3" fmla="*/ 1408666 w 1760580"/>
              <a:gd name="connsiteY3" fmla="*/ 792877 h 2468807"/>
              <a:gd name="connsiteX4" fmla="*/ 1584878 w 1760580"/>
              <a:gd name="connsiteY4" fmla="*/ 2466425 h 2468807"/>
              <a:gd name="connsiteX5" fmla="*/ 351914 w 1760580"/>
              <a:gd name="connsiteY5" fmla="*/ 2468807 h 2468807"/>
              <a:gd name="connsiteX6" fmla="*/ 351914 w 1760580"/>
              <a:gd name="connsiteY6" fmla="*/ 792877 h 2468807"/>
              <a:gd name="connsiteX7" fmla="*/ 0 w 1760580"/>
              <a:gd name="connsiteY7" fmla="*/ 792877 h 2468807"/>
              <a:gd name="connsiteX0" fmla="*/ 0 w 1760580"/>
              <a:gd name="connsiteY0" fmla="*/ 792877 h 2468807"/>
              <a:gd name="connsiteX1" fmla="*/ 880290 w 1760580"/>
              <a:gd name="connsiteY1" fmla="*/ 0 h 2468807"/>
              <a:gd name="connsiteX2" fmla="*/ 1760580 w 1760580"/>
              <a:gd name="connsiteY2" fmla="*/ 792877 h 2468807"/>
              <a:gd name="connsiteX3" fmla="*/ 1408666 w 1760580"/>
              <a:gd name="connsiteY3" fmla="*/ 792877 h 2468807"/>
              <a:gd name="connsiteX4" fmla="*/ 1584878 w 1760580"/>
              <a:gd name="connsiteY4" fmla="*/ 2466425 h 2468807"/>
              <a:gd name="connsiteX5" fmla="*/ 351914 w 1760580"/>
              <a:gd name="connsiteY5" fmla="*/ 2468807 h 2468807"/>
              <a:gd name="connsiteX6" fmla="*/ 351914 w 1760580"/>
              <a:gd name="connsiteY6" fmla="*/ 792877 h 2468807"/>
              <a:gd name="connsiteX7" fmla="*/ 0 w 1760580"/>
              <a:gd name="connsiteY7" fmla="*/ 792877 h 2468807"/>
              <a:gd name="connsiteX0" fmla="*/ 0 w 1760580"/>
              <a:gd name="connsiteY0" fmla="*/ 792877 h 2468807"/>
              <a:gd name="connsiteX1" fmla="*/ 880290 w 1760580"/>
              <a:gd name="connsiteY1" fmla="*/ 0 h 2468807"/>
              <a:gd name="connsiteX2" fmla="*/ 1760580 w 1760580"/>
              <a:gd name="connsiteY2" fmla="*/ 792877 h 2468807"/>
              <a:gd name="connsiteX3" fmla="*/ 1408666 w 1760580"/>
              <a:gd name="connsiteY3" fmla="*/ 792877 h 2468807"/>
              <a:gd name="connsiteX4" fmla="*/ 1584878 w 1760580"/>
              <a:gd name="connsiteY4" fmla="*/ 2466425 h 2468807"/>
              <a:gd name="connsiteX5" fmla="*/ 351914 w 1760580"/>
              <a:gd name="connsiteY5" fmla="*/ 2468807 h 2468807"/>
              <a:gd name="connsiteX6" fmla="*/ 351914 w 1760580"/>
              <a:gd name="connsiteY6" fmla="*/ 792877 h 2468807"/>
              <a:gd name="connsiteX7" fmla="*/ 0 w 1760580"/>
              <a:gd name="connsiteY7" fmla="*/ 792877 h 2468807"/>
              <a:gd name="connsiteX0" fmla="*/ 0 w 1760580"/>
              <a:gd name="connsiteY0" fmla="*/ 792877 h 2468807"/>
              <a:gd name="connsiteX1" fmla="*/ 880290 w 1760580"/>
              <a:gd name="connsiteY1" fmla="*/ 0 h 2468807"/>
              <a:gd name="connsiteX2" fmla="*/ 1760580 w 1760580"/>
              <a:gd name="connsiteY2" fmla="*/ 792877 h 2468807"/>
              <a:gd name="connsiteX3" fmla="*/ 1408666 w 1760580"/>
              <a:gd name="connsiteY3" fmla="*/ 792877 h 2468807"/>
              <a:gd name="connsiteX4" fmla="*/ 1584878 w 1760580"/>
              <a:gd name="connsiteY4" fmla="*/ 2466425 h 2468807"/>
              <a:gd name="connsiteX5" fmla="*/ 351914 w 1760580"/>
              <a:gd name="connsiteY5" fmla="*/ 2468807 h 2468807"/>
              <a:gd name="connsiteX6" fmla="*/ 351914 w 1760580"/>
              <a:gd name="connsiteY6" fmla="*/ 792877 h 2468807"/>
              <a:gd name="connsiteX7" fmla="*/ 0 w 1760580"/>
              <a:gd name="connsiteY7" fmla="*/ 792877 h 2468807"/>
              <a:gd name="connsiteX0" fmla="*/ 0 w 1760580"/>
              <a:gd name="connsiteY0" fmla="*/ 792877 h 2468807"/>
              <a:gd name="connsiteX1" fmla="*/ 880290 w 1760580"/>
              <a:gd name="connsiteY1" fmla="*/ 0 h 2468807"/>
              <a:gd name="connsiteX2" fmla="*/ 1760580 w 1760580"/>
              <a:gd name="connsiteY2" fmla="*/ 792877 h 2468807"/>
              <a:gd name="connsiteX3" fmla="*/ 1408666 w 1760580"/>
              <a:gd name="connsiteY3" fmla="*/ 792877 h 2468807"/>
              <a:gd name="connsiteX4" fmla="*/ 1584878 w 1760580"/>
              <a:gd name="connsiteY4" fmla="*/ 2466425 h 2468807"/>
              <a:gd name="connsiteX5" fmla="*/ 351914 w 1760580"/>
              <a:gd name="connsiteY5" fmla="*/ 2468807 h 2468807"/>
              <a:gd name="connsiteX6" fmla="*/ 351914 w 1760580"/>
              <a:gd name="connsiteY6" fmla="*/ 792877 h 2468807"/>
              <a:gd name="connsiteX7" fmla="*/ 0 w 1760580"/>
              <a:gd name="connsiteY7" fmla="*/ 792877 h 2468807"/>
              <a:gd name="connsiteX0" fmla="*/ 0 w 1760580"/>
              <a:gd name="connsiteY0" fmla="*/ 792877 h 2466425"/>
              <a:gd name="connsiteX1" fmla="*/ 880290 w 1760580"/>
              <a:gd name="connsiteY1" fmla="*/ 0 h 2466425"/>
              <a:gd name="connsiteX2" fmla="*/ 1760580 w 1760580"/>
              <a:gd name="connsiteY2" fmla="*/ 792877 h 2466425"/>
              <a:gd name="connsiteX3" fmla="*/ 1408666 w 1760580"/>
              <a:gd name="connsiteY3" fmla="*/ 792877 h 2466425"/>
              <a:gd name="connsiteX4" fmla="*/ 1584878 w 1760580"/>
              <a:gd name="connsiteY4" fmla="*/ 2466425 h 2466425"/>
              <a:gd name="connsiteX5" fmla="*/ 532889 w 1760580"/>
              <a:gd name="connsiteY5" fmla="*/ 2459282 h 2466425"/>
              <a:gd name="connsiteX6" fmla="*/ 351914 w 1760580"/>
              <a:gd name="connsiteY6" fmla="*/ 792877 h 2466425"/>
              <a:gd name="connsiteX7" fmla="*/ 0 w 1760580"/>
              <a:gd name="connsiteY7" fmla="*/ 792877 h 2466425"/>
              <a:gd name="connsiteX0" fmla="*/ 0 w 1760580"/>
              <a:gd name="connsiteY0" fmla="*/ 792877 h 2466425"/>
              <a:gd name="connsiteX1" fmla="*/ 880290 w 1760580"/>
              <a:gd name="connsiteY1" fmla="*/ 0 h 2466425"/>
              <a:gd name="connsiteX2" fmla="*/ 1760580 w 1760580"/>
              <a:gd name="connsiteY2" fmla="*/ 792877 h 2466425"/>
              <a:gd name="connsiteX3" fmla="*/ 1408666 w 1760580"/>
              <a:gd name="connsiteY3" fmla="*/ 792877 h 2466425"/>
              <a:gd name="connsiteX4" fmla="*/ 1584878 w 1760580"/>
              <a:gd name="connsiteY4" fmla="*/ 2466425 h 2466425"/>
              <a:gd name="connsiteX5" fmla="*/ 532889 w 1760580"/>
              <a:gd name="connsiteY5" fmla="*/ 2459282 h 2466425"/>
              <a:gd name="connsiteX6" fmla="*/ 351914 w 1760580"/>
              <a:gd name="connsiteY6" fmla="*/ 792877 h 2466425"/>
              <a:gd name="connsiteX7" fmla="*/ 0 w 1760580"/>
              <a:gd name="connsiteY7" fmla="*/ 792877 h 2466425"/>
              <a:gd name="connsiteX0" fmla="*/ 0 w 1760580"/>
              <a:gd name="connsiteY0" fmla="*/ 792877 h 2466425"/>
              <a:gd name="connsiteX1" fmla="*/ 880290 w 1760580"/>
              <a:gd name="connsiteY1" fmla="*/ 0 h 2466425"/>
              <a:gd name="connsiteX2" fmla="*/ 1760580 w 1760580"/>
              <a:gd name="connsiteY2" fmla="*/ 792877 h 2466425"/>
              <a:gd name="connsiteX3" fmla="*/ 1408666 w 1760580"/>
              <a:gd name="connsiteY3" fmla="*/ 792877 h 2466425"/>
              <a:gd name="connsiteX4" fmla="*/ 1584878 w 1760580"/>
              <a:gd name="connsiteY4" fmla="*/ 2466425 h 2466425"/>
              <a:gd name="connsiteX5" fmla="*/ 532889 w 1760580"/>
              <a:gd name="connsiteY5" fmla="*/ 2459282 h 2466425"/>
              <a:gd name="connsiteX6" fmla="*/ 351914 w 1760580"/>
              <a:gd name="connsiteY6" fmla="*/ 792877 h 2466425"/>
              <a:gd name="connsiteX7" fmla="*/ 0 w 1760580"/>
              <a:gd name="connsiteY7" fmla="*/ 792877 h 2466425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532889 w 1760580"/>
              <a:gd name="connsiteY5" fmla="*/ 2459282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54333 w 1760580"/>
              <a:gd name="connsiteY5" fmla="*/ 2454519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61477 w 1760580"/>
              <a:gd name="connsiteY5" fmla="*/ 2459281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61477 w 1760580"/>
              <a:gd name="connsiteY5" fmla="*/ 2459281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61477 w 1760580"/>
              <a:gd name="connsiteY5" fmla="*/ 2459281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61477 w 1760580"/>
              <a:gd name="connsiteY5" fmla="*/ 2459281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61477 w 1760580"/>
              <a:gd name="connsiteY5" fmla="*/ 2459281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61477 w 1760580"/>
              <a:gd name="connsiteY5" fmla="*/ 2459281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61477 w 1760580"/>
              <a:gd name="connsiteY5" fmla="*/ 2459281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61477 w 1760580"/>
              <a:gd name="connsiteY5" fmla="*/ 2459281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149"/>
              <a:gd name="connsiteX1" fmla="*/ 880290 w 1760580"/>
              <a:gd name="connsiteY1" fmla="*/ 0 h 2464149"/>
              <a:gd name="connsiteX2" fmla="*/ 1760580 w 1760580"/>
              <a:gd name="connsiteY2" fmla="*/ 792877 h 2464149"/>
              <a:gd name="connsiteX3" fmla="*/ 1408666 w 1760580"/>
              <a:gd name="connsiteY3" fmla="*/ 792877 h 2464149"/>
              <a:gd name="connsiteX4" fmla="*/ 1703940 w 1760580"/>
              <a:gd name="connsiteY4" fmla="*/ 2464044 h 2464149"/>
              <a:gd name="connsiteX5" fmla="*/ 688637 w 1760580"/>
              <a:gd name="connsiteY5" fmla="*/ 2463808 h 2464149"/>
              <a:gd name="connsiteX6" fmla="*/ 351914 w 1760580"/>
              <a:gd name="connsiteY6" fmla="*/ 792877 h 2464149"/>
              <a:gd name="connsiteX7" fmla="*/ 0 w 1760580"/>
              <a:gd name="connsiteY7" fmla="*/ 792877 h 2464149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  <a:gd name="connsiteX0" fmla="*/ 0 w 1760580"/>
              <a:gd name="connsiteY0" fmla="*/ 792877 h 2464044"/>
              <a:gd name="connsiteX1" fmla="*/ 880290 w 1760580"/>
              <a:gd name="connsiteY1" fmla="*/ 0 h 2464044"/>
              <a:gd name="connsiteX2" fmla="*/ 1760580 w 1760580"/>
              <a:gd name="connsiteY2" fmla="*/ 792877 h 2464044"/>
              <a:gd name="connsiteX3" fmla="*/ 1408666 w 1760580"/>
              <a:gd name="connsiteY3" fmla="*/ 792877 h 2464044"/>
              <a:gd name="connsiteX4" fmla="*/ 1703940 w 1760580"/>
              <a:gd name="connsiteY4" fmla="*/ 2464044 h 2464044"/>
              <a:gd name="connsiteX5" fmla="*/ 688637 w 1760580"/>
              <a:gd name="connsiteY5" fmla="*/ 2463808 h 2464044"/>
              <a:gd name="connsiteX6" fmla="*/ 351914 w 1760580"/>
              <a:gd name="connsiteY6" fmla="*/ 792877 h 2464044"/>
              <a:gd name="connsiteX7" fmla="*/ 0 w 1760580"/>
              <a:gd name="connsiteY7" fmla="*/ 792877 h 2464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0580" h="2464044">
                <a:moveTo>
                  <a:pt x="0" y="792877"/>
                </a:moveTo>
                <a:lnTo>
                  <a:pt x="880290" y="0"/>
                </a:lnTo>
                <a:lnTo>
                  <a:pt x="1760580" y="792877"/>
                </a:lnTo>
                <a:lnTo>
                  <a:pt x="1408666" y="792877"/>
                </a:lnTo>
                <a:cubicBezTo>
                  <a:pt x="1394751" y="1393314"/>
                  <a:pt x="1309571" y="2402610"/>
                  <a:pt x="1703940" y="2464044"/>
                </a:cubicBezTo>
                <a:lnTo>
                  <a:pt x="688637" y="2463808"/>
                </a:lnTo>
                <a:cubicBezTo>
                  <a:pt x="265125" y="2448982"/>
                  <a:pt x="352115" y="1481120"/>
                  <a:pt x="351914" y="792877"/>
                </a:cubicBezTo>
                <a:lnTo>
                  <a:pt x="0" y="792877"/>
                </a:lnTo>
                <a:close/>
              </a:path>
            </a:pathLst>
          </a:custGeom>
          <a:gradFill flip="none" rotWithShape="1">
            <a:gsLst>
              <a:gs pos="85000">
                <a:schemeClr val="accent4"/>
              </a:gs>
              <a:gs pos="100000">
                <a:schemeClr val="accent4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5400000" algn="ctr" rotWithShape="0">
              <a:schemeClr val="tx1">
                <a:lumMod val="75000"/>
                <a:lumOff val="25000"/>
                <a:alpha val="43000"/>
              </a:schemeClr>
            </a:outerShdw>
          </a:effectLst>
          <a:scene3d>
            <a:camera prst="orthographicFront"/>
            <a:lightRig rig="threePt" dir="t"/>
          </a:scene3d>
          <a:sp3d extrusionH="209550"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 dirty="0"/>
          </a:p>
        </p:txBody>
      </p:sp>
      <p:grpSp>
        <p:nvGrpSpPr>
          <p:cNvPr id="614" name="Group 5">
            <a:extLst>
              <a:ext uri="{FF2B5EF4-FFF2-40B4-BE49-F238E27FC236}">
                <a16:creationId xmlns:a16="http://schemas.microsoft.com/office/drawing/2014/main" id="{ACC63D16-6B7D-4175-95FD-E41697423425}"/>
              </a:ext>
            </a:extLst>
          </p:cNvPr>
          <p:cNvGrpSpPr/>
          <p:nvPr/>
        </p:nvGrpSpPr>
        <p:grpSpPr>
          <a:xfrm rot="2700000">
            <a:off x="3550311" y="2929475"/>
            <a:ext cx="2474816" cy="1780817"/>
            <a:chOff x="3922253" y="4008125"/>
            <a:chExt cx="2474816" cy="1780817"/>
          </a:xfrm>
          <a:scene3d>
            <a:camera prst="orthographicFront"/>
            <a:lightRig rig="threePt" dir="t"/>
          </a:scene3d>
        </p:grpSpPr>
        <p:sp>
          <p:nvSpPr>
            <p:cNvPr id="615" name="Up Arrow 4">
              <a:extLst>
                <a:ext uri="{FF2B5EF4-FFF2-40B4-BE49-F238E27FC236}">
                  <a16:creationId xmlns:a16="http://schemas.microsoft.com/office/drawing/2014/main" id="{299C1390-0CB1-40D5-A8C0-DFF715B793A8}"/>
                </a:ext>
              </a:extLst>
            </p:cNvPr>
            <p:cNvSpPr/>
            <p:nvPr/>
          </p:nvSpPr>
          <p:spPr>
            <a:xfrm rot="16200000">
              <a:off x="4273985" y="3676630"/>
              <a:ext cx="1760580" cy="2464044"/>
            </a:xfrm>
            <a:custGeom>
              <a:avLst/>
              <a:gdLst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408666 w 1760580"/>
                <a:gd name="connsiteY4" fmla="*/ 2468807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584878 w 1760580"/>
                <a:gd name="connsiteY4" fmla="*/ 2466425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584878 w 1760580"/>
                <a:gd name="connsiteY4" fmla="*/ 2466425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584878 w 1760580"/>
                <a:gd name="connsiteY4" fmla="*/ 2466425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584878 w 1760580"/>
                <a:gd name="connsiteY4" fmla="*/ 2466425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584878 w 1760580"/>
                <a:gd name="connsiteY4" fmla="*/ 2466425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6425"/>
                <a:gd name="connsiteX1" fmla="*/ 880290 w 1760580"/>
                <a:gd name="connsiteY1" fmla="*/ 0 h 2466425"/>
                <a:gd name="connsiteX2" fmla="*/ 1760580 w 1760580"/>
                <a:gd name="connsiteY2" fmla="*/ 792877 h 2466425"/>
                <a:gd name="connsiteX3" fmla="*/ 1408666 w 1760580"/>
                <a:gd name="connsiteY3" fmla="*/ 792877 h 2466425"/>
                <a:gd name="connsiteX4" fmla="*/ 1584878 w 1760580"/>
                <a:gd name="connsiteY4" fmla="*/ 2466425 h 2466425"/>
                <a:gd name="connsiteX5" fmla="*/ 532889 w 1760580"/>
                <a:gd name="connsiteY5" fmla="*/ 2459282 h 2466425"/>
                <a:gd name="connsiteX6" fmla="*/ 351914 w 1760580"/>
                <a:gd name="connsiteY6" fmla="*/ 792877 h 2466425"/>
                <a:gd name="connsiteX7" fmla="*/ 0 w 1760580"/>
                <a:gd name="connsiteY7" fmla="*/ 792877 h 2466425"/>
                <a:gd name="connsiteX0" fmla="*/ 0 w 1760580"/>
                <a:gd name="connsiteY0" fmla="*/ 792877 h 2466425"/>
                <a:gd name="connsiteX1" fmla="*/ 880290 w 1760580"/>
                <a:gd name="connsiteY1" fmla="*/ 0 h 2466425"/>
                <a:gd name="connsiteX2" fmla="*/ 1760580 w 1760580"/>
                <a:gd name="connsiteY2" fmla="*/ 792877 h 2466425"/>
                <a:gd name="connsiteX3" fmla="*/ 1408666 w 1760580"/>
                <a:gd name="connsiteY3" fmla="*/ 792877 h 2466425"/>
                <a:gd name="connsiteX4" fmla="*/ 1584878 w 1760580"/>
                <a:gd name="connsiteY4" fmla="*/ 2466425 h 2466425"/>
                <a:gd name="connsiteX5" fmla="*/ 532889 w 1760580"/>
                <a:gd name="connsiteY5" fmla="*/ 2459282 h 2466425"/>
                <a:gd name="connsiteX6" fmla="*/ 351914 w 1760580"/>
                <a:gd name="connsiteY6" fmla="*/ 792877 h 2466425"/>
                <a:gd name="connsiteX7" fmla="*/ 0 w 1760580"/>
                <a:gd name="connsiteY7" fmla="*/ 792877 h 2466425"/>
                <a:gd name="connsiteX0" fmla="*/ 0 w 1760580"/>
                <a:gd name="connsiteY0" fmla="*/ 792877 h 2466425"/>
                <a:gd name="connsiteX1" fmla="*/ 880290 w 1760580"/>
                <a:gd name="connsiteY1" fmla="*/ 0 h 2466425"/>
                <a:gd name="connsiteX2" fmla="*/ 1760580 w 1760580"/>
                <a:gd name="connsiteY2" fmla="*/ 792877 h 2466425"/>
                <a:gd name="connsiteX3" fmla="*/ 1408666 w 1760580"/>
                <a:gd name="connsiteY3" fmla="*/ 792877 h 2466425"/>
                <a:gd name="connsiteX4" fmla="*/ 1584878 w 1760580"/>
                <a:gd name="connsiteY4" fmla="*/ 2466425 h 2466425"/>
                <a:gd name="connsiteX5" fmla="*/ 532889 w 1760580"/>
                <a:gd name="connsiteY5" fmla="*/ 2459282 h 2466425"/>
                <a:gd name="connsiteX6" fmla="*/ 351914 w 1760580"/>
                <a:gd name="connsiteY6" fmla="*/ 792877 h 2466425"/>
                <a:gd name="connsiteX7" fmla="*/ 0 w 1760580"/>
                <a:gd name="connsiteY7" fmla="*/ 792877 h 2466425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532889 w 1760580"/>
                <a:gd name="connsiteY5" fmla="*/ 2459282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54333 w 1760580"/>
                <a:gd name="connsiteY5" fmla="*/ 2454519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149"/>
                <a:gd name="connsiteX1" fmla="*/ 880290 w 1760580"/>
                <a:gd name="connsiteY1" fmla="*/ 0 h 2464149"/>
                <a:gd name="connsiteX2" fmla="*/ 1760580 w 1760580"/>
                <a:gd name="connsiteY2" fmla="*/ 792877 h 2464149"/>
                <a:gd name="connsiteX3" fmla="*/ 1408666 w 1760580"/>
                <a:gd name="connsiteY3" fmla="*/ 792877 h 2464149"/>
                <a:gd name="connsiteX4" fmla="*/ 1703940 w 1760580"/>
                <a:gd name="connsiteY4" fmla="*/ 2464044 h 2464149"/>
                <a:gd name="connsiteX5" fmla="*/ 688637 w 1760580"/>
                <a:gd name="connsiteY5" fmla="*/ 2463808 h 2464149"/>
                <a:gd name="connsiteX6" fmla="*/ 351914 w 1760580"/>
                <a:gd name="connsiteY6" fmla="*/ 792877 h 2464149"/>
                <a:gd name="connsiteX7" fmla="*/ 0 w 1760580"/>
                <a:gd name="connsiteY7" fmla="*/ 792877 h 2464149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580" h="2464044">
                  <a:moveTo>
                    <a:pt x="0" y="792877"/>
                  </a:moveTo>
                  <a:lnTo>
                    <a:pt x="880290" y="0"/>
                  </a:lnTo>
                  <a:lnTo>
                    <a:pt x="1760580" y="792877"/>
                  </a:lnTo>
                  <a:lnTo>
                    <a:pt x="1408666" y="792877"/>
                  </a:lnTo>
                  <a:cubicBezTo>
                    <a:pt x="1394751" y="1393314"/>
                    <a:pt x="1309571" y="2402610"/>
                    <a:pt x="1703940" y="2464044"/>
                  </a:cubicBezTo>
                  <a:lnTo>
                    <a:pt x="688637" y="2463808"/>
                  </a:lnTo>
                  <a:cubicBezTo>
                    <a:pt x="265125" y="2448982"/>
                    <a:pt x="352115" y="1481120"/>
                    <a:pt x="351914" y="792877"/>
                  </a:cubicBezTo>
                  <a:lnTo>
                    <a:pt x="0" y="792877"/>
                  </a:lnTo>
                  <a:close/>
                </a:path>
              </a:pathLst>
            </a:custGeom>
            <a:gradFill flip="none" rotWithShape="1">
              <a:gsLst>
                <a:gs pos="8500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50800" dist="38100" dir="5400000" algn="ctr" rotWithShape="0">
                <a:schemeClr val="tx1">
                  <a:lumMod val="75000"/>
                  <a:lumOff val="25000"/>
                  <a:alpha val="43000"/>
                </a:schemeClr>
              </a:outerShdw>
            </a:effectLst>
            <a:sp3d extrusionH="209550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/>
            </a:p>
          </p:txBody>
        </p:sp>
        <p:sp>
          <p:nvSpPr>
            <p:cNvPr id="616" name="Up Arrow 4">
              <a:extLst>
                <a:ext uri="{FF2B5EF4-FFF2-40B4-BE49-F238E27FC236}">
                  <a16:creationId xmlns:a16="http://schemas.microsoft.com/office/drawing/2014/main" id="{443DD2F5-CEE9-4666-A408-F41F0E2399DE}"/>
                </a:ext>
              </a:extLst>
            </p:cNvPr>
            <p:cNvSpPr/>
            <p:nvPr/>
          </p:nvSpPr>
          <p:spPr>
            <a:xfrm rot="16200000">
              <a:off x="4284757" y="3656393"/>
              <a:ext cx="1760580" cy="2464044"/>
            </a:xfrm>
            <a:custGeom>
              <a:avLst/>
              <a:gdLst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408666 w 1760580"/>
                <a:gd name="connsiteY4" fmla="*/ 2468807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584878 w 1760580"/>
                <a:gd name="connsiteY4" fmla="*/ 2466425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584878 w 1760580"/>
                <a:gd name="connsiteY4" fmla="*/ 2466425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584878 w 1760580"/>
                <a:gd name="connsiteY4" fmla="*/ 2466425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584878 w 1760580"/>
                <a:gd name="connsiteY4" fmla="*/ 2466425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8807"/>
                <a:gd name="connsiteX1" fmla="*/ 880290 w 1760580"/>
                <a:gd name="connsiteY1" fmla="*/ 0 h 2468807"/>
                <a:gd name="connsiteX2" fmla="*/ 1760580 w 1760580"/>
                <a:gd name="connsiteY2" fmla="*/ 792877 h 2468807"/>
                <a:gd name="connsiteX3" fmla="*/ 1408666 w 1760580"/>
                <a:gd name="connsiteY3" fmla="*/ 792877 h 2468807"/>
                <a:gd name="connsiteX4" fmla="*/ 1584878 w 1760580"/>
                <a:gd name="connsiteY4" fmla="*/ 2466425 h 2468807"/>
                <a:gd name="connsiteX5" fmla="*/ 351914 w 1760580"/>
                <a:gd name="connsiteY5" fmla="*/ 2468807 h 2468807"/>
                <a:gd name="connsiteX6" fmla="*/ 351914 w 1760580"/>
                <a:gd name="connsiteY6" fmla="*/ 792877 h 2468807"/>
                <a:gd name="connsiteX7" fmla="*/ 0 w 1760580"/>
                <a:gd name="connsiteY7" fmla="*/ 792877 h 2468807"/>
                <a:gd name="connsiteX0" fmla="*/ 0 w 1760580"/>
                <a:gd name="connsiteY0" fmla="*/ 792877 h 2466425"/>
                <a:gd name="connsiteX1" fmla="*/ 880290 w 1760580"/>
                <a:gd name="connsiteY1" fmla="*/ 0 h 2466425"/>
                <a:gd name="connsiteX2" fmla="*/ 1760580 w 1760580"/>
                <a:gd name="connsiteY2" fmla="*/ 792877 h 2466425"/>
                <a:gd name="connsiteX3" fmla="*/ 1408666 w 1760580"/>
                <a:gd name="connsiteY3" fmla="*/ 792877 h 2466425"/>
                <a:gd name="connsiteX4" fmla="*/ 1584878 w 1760580"/>
                <a:gd name="connsiteY4" fmla="*/ 2466425 h 2466425"/>
                <a:gd name="connsiteX5" fmla="*/ 532889 w 1760580"/>
                <a:gd name="connsiteY5" fmla="*/ 2459282 h 2466425"/>
                <a:gd name="connsiteX6" fmla="*/ 351914 w 1760580"/>
                <a:gd name="connsiteY6" fmla="*/ 792877 h 2466425"/>
                <a:gd name="connsiteX7" fmla="*/ 0 w 1760580"/>
                <a:gd name="connsiteY7" fmla="*/ 792877 h 2466425"/>
                <a:gd name="connsiteX0" fmla="*/ 0 w 1760580"/>
                <a:gd name="connsiteY0" fmla="*/ 792877 h 2466425"/>
                <a:gd name="connsiteX1" fmla="*/ 880290 w 1760580"/>
                <a:gd name="connsiteY1" fmla="*/ 0 h 2466425"/>
                <a:gd name="connsiteX2" fmla="*/ 1760580 w 1760580"/>
                <a:gd name="connsiteY2" fmla="*/ 792877 h 2466425"/>
                <a:gd name="connsiteX3" fmla="*/ 1408666 w 1760580"/>
                <a:gd name="connsiteY3" fmla="*/ 792877 h 2466425"/>
                <a:gd name="connsiteX4" fmla="*/ 1584878 w 1760580"/>
                <a:gd name="connsiteY4" fmla="*/ 2466425 h 2466425"/>
                <a:gd name="connsiteX5" fmla="*/ 532889 w 1760580"/>
                <a:gd name="connsiteY5" fmla="*/ 2459282 h 2466425"/>
                <a:gd name="connsiteX6" fmla="*/ 351914 w 1760580"/>
                <a:gd name="connsiteY6" fmla="*/ 792877 h 2466425"/>
                <a:gd name="connsiteX7" fmla="*/ 0 w 1760580"/>
                <a:gd name="connsiteY7" fmla="*/ 792877 h 2466425"/>
                <a:gd name="connsiteX0" fmla="*/ 0 w 1760580"/>
                <a:gd name="connsiteY0" fmla="*/ 792877 h 2466425"/>
                <a:gd name="connsiteX1" fmla="*/ 880290 w 1760580"/>
                <a:gd name="connsiteY1" fmla="*/ 0 h 2466425"/>
                <a:gd name="connsiteX2" fmla="*/ 1760580 w 1760580"/>
                <a:gd name="connsiteY2" fmla="*/ 792877 h 2466425"/>
                <a:gd name="connsiteX3" fmla="*/ 1408666 w 1760580"/>
                <a:gd name="connsiteY3" fmla="*/ 792877 h 2466425"/>
                <a:gd name="connsiteX4" fmla="*/ 1584878 w 1760580"/>
                <a:gd name="connsiteY4" fmla="*/ 2466425 h 2466425"/>
                <a:gd name="connsiteX5" fmla="*/ 532889 w 1760580"/>
                <a:gd name="connsiteY5" fmla="*/ 2459282 h 2466425"/>
                <a:gd name="connsiteX6" fmla="*/ 351914 w 1760580"/>
                <a:gd name="connsiteY6" fmla="*/ 792877 h 2466425"/>
                <a:gd name="connsiteX7" fmla="*/ 0 w 1760580"/>
                <a:gd name="connsiteY7" fmla="*/ 792877 h 2466425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532889 w 1760580"/>
                <a:gd name="connsiteY5" fmla="*/ 2459282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54333 w 1760580"/>
                <a:gd name="connsiteY5" fmla="*/ 2454519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61477 w 1760580"/>
                <a:gd name="connsiteY5" fmla="*/ 2459281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149"/>
                <a:gd name="connsiteX1" fmla="*/ 880290 w 1760580"/>
                <a:gd name="connsiteY1" fmla="*/ 0 h 2464149"/>
                <a:gd name="connsiteX2" fmla="*/ 1760580 w 1760580"/>
                <a:gd name="connsiteY2" fmla="*/ 792877 h 2464149"/>
                <a:gd name="connsiteX3" fmla="*/ 1408666 w 1760580"/>
                <a:gd name="connsiteY3" fmla="*/ 792877 h 2464149"/>
                <a:gd name="connsiteX4" fmla="*/ 1703940 w 1760580"/>
                <a:gd name="connsiteY4" fmla="*/ 2464044 h 2464149"/>
                <a:gd name="connsiteX5" fmla="*/ 688637 w 1760580"/>
                <a:gd name="connsiteY5" fmla="*/ 2463808 h 2464149"/>
                <a:gd name="connsiteX6" fmla="*/ 351914 w 1760580"/>
                <a:gd name="connsiteY6" fmla="*/ 792877 h 2464149"/>
                <a:gd name="connsiteX7" fmla="*/ 0 w 1760580"/>
                <a:gd name="connsiteY7" fmla="*/ 792877 h 2464149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  <a:gd name="connsiteX0" fmla="*/ 0 w 1760580"/>
                <a:gd name="connsiteY0" fmla="*/ 792877 h 2464044"/>
                <a:gd name="connsiteX1" fmla="*/ 880290 w 1760580"/>
                <a:gd name="connsiteY1" fmla="*/ 0 h 2464044"/>
                <a:gd name="connsiteX2" fmla="*/ 1760580 w 1760580"/>
                <a:gd name="connsiteY2" fmla="*/ 792877 h 2464044"/>
                <a:gd name="connsiteX3" fmla="*/ 1408666 w 1760580"/>
                <a:gd name="connsiteY3" fmla="*/ 792877 h 2464044"/>
                <a:gd name="connsiteX4" fmla="*/ 1703940 w 1760580"/>
                <a:gd name="connsiteY4" fmla="*/ 2464044 h 2464044"/>
                <a:gd name="connsiteX5" fmla="*/ 688637 w 1760580"/>
                <a:gd name="connsiteY5" fmla="*/ 2463808 h 2464044"/>
                <a:gd name="connsiteX6" fmla="*/ 351914 w 1760580"/>
                <a:gd name="connsiteY6" fmla="*/ 792877 h 2464044"/>
                <a:gd name="connsiteX7" fmla="*/ 0 w 1760580"/>
                <a:gd name="connsiteY7" fmla="*/ 792877 h 2464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580" h="2464044">
                  <a:moveTo>
                    <a:pt x="0" y="792877"/>
                  </a:moveTo>
                  <a:lnTo>
                    <a:pt x="880290" y="0"/>
                  </a:lnTo>
                  <a:lnTo>
                    <a:pt x="1760580" y="792877"/>
                  </a:lnTo>
                  <a:lnTo>
                    <a:pt x="1408666" y="792877"/>
                  </a:lnTo>
                  <a:cubicBezTo>
                    <a:pt x="1394751" y="1393314"/>
                    <a:pt x="1309571" y="2402610"/>
                    <a:pt x="1703940" y="2464044"/>
                  </a:cubicBezTo>
                  <a:lnTo>
                    <a:pt x="688637" y="2463808"/>
                  </a:lnTo>
                  <a:cubicBezTo>
                    <a:pt x="265125" y="2448982"/>
                    <a:pt x="352115" y="1481120"/>
                    <a:pt x="351914" y="792877"/>
                  </a:cubicBezTo>
                  <a:lnTo>
                    <a:pt x="0" y="792877"/>
                  </a:lnTo>
                  <a:close/>
                </a:path>
              </a:pathLst>
            </a:custGeom>
            <a:gradFill flip="none" rotWithShape="1">
              <a:gsLst>
                <a:gs pos="8500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50800" dist="38100" dir="5400000" algn="ctr" rotWithShape="0">
                <a:schemeClr val="tx1">
                  <a:lumMod val="75000"/>
                  <a:lumOff val="25000"/>
                  <a:alpha val="43000"/>
                </a:schemeClr>
              </a:outerShdw>
            </a:effectLst>
            <a:sp3d extrusionH="209550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/>
            </a:p>
          </p:txBody>
        </p:sp>
      </p:grpSp>
      <p:sp>
        <p:nvSpPr>
          <p:cNvPr id="617" name="TextBox 616">
            <a:extLst>
              <a:ext uri="{FF2B5EF4-FFF2-40B4-BE49-F238E27FC236}">
                <a16:creationId xmlns:a16="http://schemas.microsoft.com/office/drawing/2014/main" id="{B3AA5F0B-2271-41AE-A5C6-B1E582E42C2C}"/>
              </a:ext>
            </a:extLst>
          </p:cNvPr>
          <p:cNvSpPr txBox="1"/>
          <p:nvPr/>
        </p:nvSpPr>
        <p:spPr>
          <a:xfrm rot="18900000">
            <a:off x="5255753" y="2437937"/>
            <a:ext cx="1836504" cy="33855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GB" altLang="ko-KR" sz="1600" b="1" dirty="0">
                <a:solidFill>
                  <a:schemeClr val="bg1"/>
                </a:solidFill>
                <a:cs typeface="Arial" pitchFamily="34" charset="0"/>
              </a:rPr>
              <a:t>ALLPPT Layout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18" name="TextBox 617">
            <a:extLst>
              <a:ext uri="{FF2B5EF4-FFF2-40B4-BE49-F238E27FC236}">
                <a16:creationId xmlns:a16="http://schemas.microsoft.com/office/drawing/2014/main" id="{237FE2D8-83AB-4E92-A039-D818B48D7456}"/>
              </a:ext>
            </a:extLst>
          </p:cNvPr>
          <p:cNvSpPr txBox="1"/>
          <p:nvPr/>
        </p:nvSpPr>
        <p:spPr>
          <a:xfrm rot="2700000">
            <a:off x="6508511" y="3848431"/>
            <a:ext cx="1836504" cy="33855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GB" altLang="ko-KR" sz="1600" b="1" dirty="0">
                <a:solidFill>
                  <a:schemeClr val="bg1"/>
                </a:solidFill>
                <a:cs typeface="Arial" pitchFamily="34" charset="0"/>
              </a:rPr>
              <a:t>ALLPPT Layout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19" name="TextBox 618">
            <a:extLst>
              <a:ext uri="{FF2B5EF4-FFF2-40B4-BE49-F238E27FC236}">
                <a16:creationId xmlns:a16="http://schemas.microsoft.com/office/drawing/2014/main" id="{3D67C738-87B3-4115-BA68-570A09D3D83A}"/>
              </a:ext>
            </a:extLst>
          </p:cNvPr>
          <p:cNvSpPr txBox="1"/>
          <p:nvPr/>
        </p:nvSpPr>
        <p:spPr>
          <a:xfrm rot="18900000">
            <a:off x="5080861" y="5018743"/>
            <a:ext cx="1836504" cy="33855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GB" altLang="ko-KR" sz="1600" b="1" dirty="0">
                <a:solidFill>
                  <a:schemeClr val="bg1"/>
                </a:solidFill>
                <a:cs typeface="Arial" pitchFamily="34" charset="0"/>
              </a:rPr>
              <a:t>ALLPPT Layout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20" name="TextBox 619">
            <a:extLst>
              <a:ext uri="{FF2B5EF4-FFF2-40B4-BE49-F238E27FC236}">
                <a16:creationId xmlns:a16="http://schemas.microsoft.com/office/drawing/2014/main" id="{80231046-FE05-4355-B545-1BDFE8869AD2}"/>
              </a:ext>
            </a:extLst>
          </p:cNvPr>
          <p:cNvSpPr txBox="1"/>
          <p:nvPr/>
        </p:nvSpPr>
        <p:spPr>
          <a:xfrm rot="2700000">
            <a:off x="3871067" y="3641391"/>
            <a:ext cx="1836504" cy="33855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GB" altLang="ko-KR" sz="1600" b="1" dirty="0">
                <a:solidFill>
                  <a:schemeClr val="bg1"/>
                </a:solidFill>
                <a:cs typeface="Arial" pitchFamily="34" charset="0"/>
              </a:rPr>
              <a:t>ALLPPT Layout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21" name="Group 10">
            <a:extLst>
              <a:ext uri="{FF2B5EF4-FFF2-40B4-BE49-F238E27FC236}">
                <a16:creationId xmlns:a16="http://schemas.microsoft.com/office/drawing/2014/main" id="{67F68C75-CD51-4D0D-832A-A1C82E7F4EAF}"/>
              </a:ext>
            </a:extLst>
          </p:cNvPr>
          <p:cNvGrpSpPr/>
          <p:nvPr/>
        </p:nvGrpSpPr>
        <p:grpSpPr>
          <a:xfrm>
            <a:off x="889938" y="4974386"/>
            <a:ext cx="3204000" cy="1107996"/>
            <a:chOff x="3017859" y="4283314"/>
            <a:chExt cx="1886852" cy="1107996"/>
          </a:xfrm>
        </p:grpSpPr>
        <p:sp>
          <p:nvSpPr>
            <p:cNvPr id="622" name="TextBox 621">
              <a:extLst>
                <a:ext uri="{FF2B5EF4-FFF2-40B4-BE49-F238E27FC236}">
                  <a16:creationId xmlns:a16="http://schemas.microsoft.com/office/drawing/2014/main" id="{89C29BC7-A744-4A08-AE6A-03E1A6ACEF2D}"/>
                </a:ext>
              </a:extLst>
            </p:cNvPr>
            <p:cNvSpPr txBox="1"/>
            <p:nvPr/>
          </p:nvSpPr>
          <p:spPr>
            <a:xfrm>
              <a:off x="3017859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</a:p>
          </p:txBody>
        </p:sp>
        <p:sp>
          <p:nvSpPr>
            <p:cNvPr id="623" name="TextBox 622">
              <a:extLst>
                <a:ext uri="{FF2B5EF4-FFF2-40B4-BE49-F238E27FC236}">
                  <a16:creationId xmlns:a16="http://schemas.microsoft.com/office/drawing/2014/main" id="{14155B90-A6AB-48E1-AAD9-FF2FB91ED12D}"/>
                </a:ext>
              </a:extLst>
            </p:cNvPr>
            <p:cNvSpPr txBox="1"/>
            <p:nvPr/>
          </p:nvSpPr>
          <p:spPr>
            <a:xfrm>
              <a:off x="3017859" y="4283314"/>
              <a:ext cx="18250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624" name="Group 13">
            <a:extLst>
              <a:ext uri="{FF2B5EF4-FFF2-40B4-BE49-F238E27FC236}">
                <a16:creationId xmlns:a16="http://schemas.microsoft.com/office/drawing/2014/main" id="{E3C52D1A-5BF8-4CF1-898D-7D2BD859E203}"/>
              </a:ext>
            </a:extLst>
          </p:cNvPr>
          <p:cNvGrpSpPr/>
          <p:nvPr/>
        </p:nvGrpSpPr>
        <p:grpSpPr>
          <a:xfrm>
            <a:off x="968533" y="1806724"/>
            <a:ext cx="3204000" cy="1107996"/>
            <a:chOff x="3017858" y="4283314"/>
            <a:chExt cx="1860854" cy="1107996"/>
          </a:xfrm>
        </p:grpSpPr>
        <p:sp>
          <p:nvSpPr>
            <p:cNvPr id="625" name="TextBox 624">
              <a:extLst>
                <a:ext uri="{FF2B5EF4-FFF2-40B4-BE49-F238E27FC236}">
                  <a16:creationId xmlns:a16="http://schemas.microsoft.com/office/drawing/2014/main" id="{7236AD88-625F-4798-97D5-B1BE448A2646}"/>
                </a:ext>
              </a:extLst>
            </p:cNvPr>
            <p:cNvSpPr txBox="1"/>
            <p:nvPr/>
          </p:nvSpPr>
          <p:spPr>
            <a:xfrm>
              <a:off x="3017858" y="4560313"/>
              <a:ext cx="186085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</a:p>
          </p:txBody>
        </p:sp>
        <p:sp>
          <p:nvSpPr>
            <p:cNvPr id="626" name="TextBox 625">
              <a:extLst>
                <a:ext uri="{FF2B5EF4-FFF2-40B4-BE49-F238E27FC236}">
                  <a16:creationId xmlns:a16="http://schemas.microsoft.com/office/drawing/2014/main" id="{21C784A5-CFBB-4FA0-AB4F-76152288C426}"/>
                </a:ext>
              </a:extLst>
            </p:cNvPr>
            <p:cNvSpPr txBox="1"/>
            <p:nvPr/>
          </p:nvSpPr>
          <p:spPr>
            <a:xfrm>
              <a:off x="3017860" y="4283314"/>
              <a:ext cx="18608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627" name="Group 16">
            <a:extLst>
              <a:ext uri="{FF2B5EF4-FFF2-40B4-BE49-F238E27FC236}">
                <a16:creationId xmlns:a16="http://schemas.microsoft.com/office/drawing/2014/main" id="{29CA354F-3CE2-4D90-80B6-3EAA11C94243}"/>
              </a:ext>
            </a:extLst>
          </p:cNvPr>
          <p:cNvGrpSpPr/>
          <p:nvPr/>
        </p:nvGrpSpPr>
        <p:grpSpPr>
          <a:xfrm>
            <a:off x="8142296" y="4935443"/>
            <a:ext cx="3204000" cy="1107996"/>
            <a:chOff x="3017858" y="4283314"/>
            <a:chExt cx="1886853" cy="1107996"/>
          </a:xfrm>
        </p:grpSpPr>
        <p:sp>
          <p:nvSpPr>
            <p:cNvPr id="628" name="TextBox 627">
              <a:extLst>
                <a:ext uri="{FF2B5EF4-FFF2-40B4-BE49-F238E27FC236}">
                  <a16:creationId xmlns:a16="http://schemas.microsoft.com/office/drawing/2014/main" id="{F725CB62-5A96-448D-B27A-B47D421FC6A6}"/>
                </a:ext>
              </a:extLst>
            </p:cNvPr>
            <p:cNvSpPr txBox="1"/>
            <p:nvPr/>
          </p:nvSpPr>
          <p:spPr>
            <a:xfrm>
              <a:off x="3017859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</a:p>
          </p:txBody>
        </p:sp>
        <p:sp>
          <p:nvSpPr>
            <p:cNvPr id="629" name="TextBox 628">
              <a:extLst>
                <a:ext uri="{FF2B5EF4-FFF2-40B4-BE49-F238E27FC236}">
                  <a16:creationId xmlns:a16="http://schemas.microsoft.com/office/drawing/2014/main" id="{05580576-0978-40C3-B731-DA58982679B8}"/>
                </a:ext>
              </a:extLst>
            </p:cNvPr>
            <p:cNvSpPr txBox="1"/>
            <p:nvPr/>
          </p:nvSpPr>
          <p:spPr>
            <a:xfrm>
              <a:off x="3017858" y="4283314"/>
              <a:ext cx="18866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630" name="Group 19">
            <a:extLst>
              <a:ext uri="{FF2B5EF4-FFF2-40B4-BE49-F238E27FC236}">
                <a16:creationId xmlns:a16="http://schemas.microsoft.com/office/drawing/2014/main" id="{51D90CE4-7EA7-4879-8A97-A90214BD8574}"/>
              </a:ext>
            </a:extLst>
          </p:cNvPr>
          <p:cNvGrpSpPr/>
          <p:nvPr/>
        </p:nvGrpSpPr>
        <p:grpSpPr>
          <a:xfrm>
            <a:off x="8170333" y="1806724"/>
            <a:ext cx="3204000" cy="1107996"/>
            <a:chOff x="3017859" y="4283314"/>
            <a:chExt cx="1870812" cy="1107996"/>
          </a:xfrm>
        </p:grpSpPr>
        <p:sp>
          <p:nvSpPr>
            <p:cNvPr id="631" name="TextBox 630">
              <a:extLst>
                <a:ext uri="{FF2B5EF4-FFF2-40B4-BE49-F238E27FC236}">
                  <a16:creationId xmlns:a16="http://schemas.microsoft.com/office/drawing/2014/main" id="{2116640E-21A2-4C6A-8B4D-87C028E0A7EB}"/>
                </a:ext>
              </a:extLst>
            </p:cNvPr>
            <p:cNvSpPr txBox="1"/>
            <p:nvPr/>
          </p:nvSpPr>
          <p:spPr>
            <a:xfrm>
              <a:off x="3017859" y="4560313"/>
              <a:ext cx="18439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</a:p>
          </p:txBody>
        </p:sp>
        <p:sp>
          <p:nvSpPr>
            <p:cNvPr id="632" name="TextBox 631">
              <a:extLst>
                <a:ext uri="{FF2B5EF4-FFF2-40B4-BE49-F238E27FC236}">
                  <a16:creationId xmlns:a16="http://schemas.microsoft.com/office/drawing/2014/main" id="{F18067C3-FC6F-499F-A8E6-1DED6CAAFAAB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C5D62"/>
      </a:accent1>
      <a:accent2>
        <a:srgbClr val="EDBE44"/>
      </a:accent2>
      <a:accent3>
        <a:srgbClr val="82B135"/>
      </a:accent3>
      <a:accent4>
        <a:srgbClr val="2781AB"/>
      </a:accent4>
      <a:accent5>
        <a:srgbClr val="634E85"/>
      </a:accent5>
      <a:accent6>
        <a:srgbClr val="4C5053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11248</TotalTime>
  <Words>144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69</cp:revision>
  <dcterms:created xsi:type="dcterms:W3CDTF">2018-02-18T19:39:47Z</dcterms:created>
  <dcterms:modified xsi:type="dcterms:W3CDTF">2022-10-24T07:07:06Z</dcterms:modified>
</cp:coreProperties>
</file>