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672262004558416E-2"/>
          <c:y val="7.8902022983548981E-2"/>
          <c:w val="0.94121023589971486"/>
          <c:h val="0.89789149966834836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1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AE6-4D8A-AD62-3915F452302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AE6-4D8A-AD62-3915F452302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AE6-4D8A-AD62-3915F452302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AE6-4D8A-AD62-3915F4523025}"/>
              </c:ext>
            </c:extLst>
          </c:dPt>
          <c:dLbls>
            <c:dLbl>
              <c:idx val="0"/>
              <c:layout>
                <c:manualLayout>
                  <c:x val="-0.24147211757616166"/>
                  <c:y val="-0.2044402944847157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EAE6-4D8A-AD62-3915F4523025}"/>
                </c:ext>
              </c:extLst>
            </c:dLbl>
            <c:dLbl>
              <c:idx val="1"/>
              <c:layout>
                <c:manualLayout>
                  <c:x val="0.18591347594375032"/>
                  <c:y val="-0.25060656615399235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06C28F8-87C6-45B9-9B47-8846AC9BABC5}" type="VALUE">
                      <a:rPr lang="en-US" altLang="ko-KR" sz="1800" smtClean="0">
                        <a:solidFill>
                          <a:schemeClr val="bg1"/>
                        </a:solidFill>
                      </a:rPr>
                      <a:pPr>
                        <a:defRPr sz="1800">
                          <a:solidFill>
                            <a:schemeClr val="bg1"/>
                          </a:solidFill>
                        </a:defRPr>
                      </a:pPr>
                      <a:t>[값]</a:t>
                    </a:fld>
                    <a:r>
                      <a:rPr lang="en-US" altLang="ko-KR" sz="1800" dirty="0">
                        <a:solidFill>
                          <a:schemeClr val="bg1"/>
                        </a:solidFill>
                      </a:rPr>
                      <a:t>%</a:t>
                    </a:r>
                  </a:p>
                </c:rich>
              </c:tx>
              <c:spPr>
                <a:xfrm>
                  <a:off x="1213760" y="997038"/>
                  <a:ext cx="495210" cy="425116"/>
                </a:xfrm>
                <a:noFill/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3092211134789739"/>
                      <c:h val="0.1553613358160000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AE6-4D8A-AD62-3915F4523025}"/>
                </c:ext>
              </c:extLst>
            </c:dLbl>
            <c:dLbl>
              <c:idx val="2"/>
              <c:layout>
                <c:manualLayout>
                  <c:x val="0.17922230021580093"/>
                  <c:y val="-3.250003197742941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EAE6-4D8A-AD62-3915F4523025}"/>
                </c:ext>
              </c:extLst>
            </c:dLbl>
            <c:dLbl>
              <c:idx val="3"/>
              <c:layout>
                <c:manualLayout>
                  <c:x val="0.13065446431877939"/>
                  <c:y val="9.17339258598730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EAE6-4D8A-AD62-3915F45230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60</c:v>
                </c:pt>
                <c:pt idx="1">
                  <c:v>10</c:v>
                </c:pt>
                <c:pt idx="2">
                  <c:v>15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AE6-4D8A-AD62-3915F4523025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1655" name="Chart 2">
            <a:extLst>
              <a:ext uri="{FF2B5EF4-FFF2-40B4-BE49-F238E27FC236}">
                <a16:creationId xmlns:a16="http://schemas.microsoft.com/office/drawing/2014/main" id="{77E575A0-EBAB-4256-A7E2-FBD12B8209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5718112"/>
              </p:ext>
            </p:extLst>
          </p:nvPr>
        </p:nvGraphicFramePr>
        <p:xfrm>
          <a:off x="628876" y="2406699"/>
          <a:ext cx="4752528" cy="2736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56" name="Oval 35">
            <a:extLst>
              <a:ext uri="{FF2B5EF4-FFF2-40B4-BE49-F238E27FC236}">
                <a16:creationId xmlns:a16="http://schemas.microsoft.com/office/drawing/2014/main" id="{7F821527-8850-4B63-BB27-7A9EC0B8EC95}"/>
              </a:ext>
            </a:extLst>
          </p:cNvPr>
          <p:cNvSpPr/>
          <p:nvPr/>
        </p:nvSpPr>
        <p:spPr>
          <a:xfrm>
            <a:off x="5272664" y="1968817"/>
            <a:ext cx="693414" cy="69341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657" name="Oval 36">
            <a:extLst>
              <a:ext uri="{FF2B5EF4-FFF2-40B4-BE49-F238E27FC236}">
                <a16:creationId xmlns:a16="http://schemas.microsoft.com/office/drawing/2014/main" id="{B3EDB1D4-F7BB-4D4A-81D3-99B55AA49556}"/>
              </a:ext>
            </a:extLst>
          </p:cNvPr>
          <p:cNvSpPr/>
          <p:nvPr/>
        </p:nvSpPr>
        <p:spPr>
          <a:xfrm>
            <a:off x="5823674" y="3105693"/>
            <a:ext cx="693414" cy="69341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658" name="Oval 37">
            <a:extLst>
              <a:ext uri="{FF2B5EF4-FFF2-40B4-BE49-F238E27FC236}">
                <a16:creationId xmlns:a16="http://schemas.microsoft.com/office/drawing/2014/main" id="{FDE525B1-B804-4D32-9EC3-2C549C34E55D}"/>
              </a:ext>
            </a:extLst>
          </p:cNvPr>
          <p:cNvSpPr/>
          <p:nvPr/>
        </p:nvSpPr>
        <p:spPr>
          <a:xfrm>
            <a:off x="5823674" y="4242571"/>
            <a:ext cx="693414" cy="69341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659" name="Oval 38">
            <a:extLst>
              <a:ext uri="{FF2B5EF4-FFF2-40B4-BE49-F238E27FC236}">
                <a16:creationId xmlns:a16="http://schemas.microsoft.com/office/drawing/2014/main" id="{7D2A4CF0-8693-4728-A98D-C13BE99E5740}"/>
              </a:ext>
            </a:extLst>
          </p:cNvPr>
          <p:cNvSpPr/>
          <p:nvPr/>
        </p:nvSpPr>
        <p:spPr>
          <a:xfrm>
            <a:off x="5272664" y="5379449"/>
            <a:ext cx="693414" cy="69341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660" name="Group 55">
            <a:extLst>
              <a:ext uri="{FF2B5EF4-FFF2-40B4-BE49-F238E27FC236}">
                <a16:creationId xmlns:a16="http://schemas.microsoft.com/office/drawing/2014/main" id="{77536AB7-E303-4B13-AD5F-00940C8C377C}"/>
              </a:ext>
            </a:extLst>
          </p:cNvPr>
          <p:cNvGrpSpPr/>
          <p:nvPr/>
        </p:nvGrpSpPr>
        <p:grpSpPr>
          <a:xfrm>
            <a:off x="6180664" y="1869247"/>
            <a:ext cx="4555144" cy="892552"/>
            <a:chOff x="592509" y="1556792"/>
            <a:chExt cx="2361076" cy="892552"/>
          </a:xfrm>
        </p:grpSpPr>
        <p:sp>
          <p:nvSpPr>
            <p:cNvPr id="1661" name="TextBox 1660">
              <a:extLst>
                <a:ext uri="{FF2B5EF4-FFF2-40B4-BE49-F238E27FC236}">
                  <a16:creationId xmlns:a16="http://schemas.microsoft.com/office/drawing/2014/main" id="{B6CC4A96-21E7-4F8F-9C56-4346CCBBF4A0}"/>
                </a:ext>
              </a:extLst>
            </p:cNvPr>
            <p:cNvSpPr txBox="1"/>
            <p:nvPr/>
          </p:nvSpPr>
          <p:spPr>
            <a:xfrm>
              <a:off x="592509" y="1803013"/>
              <a:ext cx="23610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1662" name="TextBox 1661">
              <a:extLst>
                <a:ext uri="{FF2B5EF4-FFF2-40B4-BE49-F238E27FC236}">
                  <a16:creationId xmlns:a16="http://schemas.microsoft.com/office/drawing/2014/main" id="{FCA987A3-AA4B-40E2-83B0-5335211794BB}"/>
                </a:ext>
              </a:extLst>
            </p:cNvPr>
            <p:cNvSpPr txBox="1"/>
            <p:nvPr/>
          </p:nvSpPr>
          <p:spPr>
            <a:xfrm>
              <a:off x="592509" y="1556792"/>
              <a:ext cx="236107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63" name="Group 62">
            <a:extLst>
              <a:ext uri="{FF2B5EF4-FFF2-40B4-BE49-F238E27FC236}">
                <a16:creationId xmlns:a16="http://schemas.microsoft.com/office/drawing/2014/main" id="{31B90F74-02A9-4BA3-83B0-1A8CF454739E}"/>
              </a:ext>
            </a:extLst>
          </p:cNvPr>
          <p:cNvGrpSpPr/>
          <p:nvPr/>
        </p:nvGrpSpPr>
        <p:grpSpPr>
          <a:xfrm>
            <a:off x="6762418" y="3006125"/>
            <a:ext cx="4555144" cy="892552"/>
            <a:chOff x="592509" y="1556792"/>
            <a:chExt cx="2361076" cy="892552"/>
          </a:xfrm>
        </p:grpSpPr>
        <p:sp>
          <p:nvSpPr>
            <p:cNvPr id="1664" name="TextBox 1663">
              <a:extLst>
                <a:ext uri="{FF2B5EF4-FFF2-40B4-BE49-F238E27FC236}">
                  <a16:creationId xmlns:a16="http://schemas.microsoft.com/office/drawing/2014/main" id="{21C28598-208A-44A8-9627-DAD9B147CA1C}"/>
                </a:ext>
              </a:extLst>
            </p:cNvPr>
            <p:cNvSpPr txBox="1"/>
            <p:nvPr/>
          </p:nvSpPr>
          <p:spPr>
            <a:xfrm>
              <a:off x="592509" y="1803013"/>
              <a:ext cx="23610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1665" name="TextBox 1664">
              <a:extLst>
                <a:ext uri="{FF2B5EF4-FFF2-40B4-BE49-F238E27FC236}">
                  <a16:creationId xmlns:a16="http://schemas.microsoft.com/office/drawing/2014/main" id="{CE67D934-5071-4505-9A6D-E12CB5465A74}"/>
                </a:ext>
              </a:extLst>
            </p:cNvPr>
            <p:cNvSpPr txBox="1"/>
            <p:nvPr/>
          </p:nvSpPr>
          <p:spPr>
            <a:xfrm>
              <a:off x="592509" y="1556792"/>
              <a:ext cx="236107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66" name="Group 65">
            <a:extLst>
              <a:ext uri="{FF2B5EF4-FFF2-40B4-BE49-F238E27FC236}">
                <a16:creationId xmlns:a16="http://schemas.microsoft.com/office/drawing/2014/main" id="{83DF03CD-44DC-476C-8283-60918098FF4C}"/>
              </a:ext>
            </a:extLst>
          </p:cNvPr>
          <p:cNvGrpSpPr/>
          <p:nvPr/>
        </p:nvGrpSpPr>
        <p:grpSpPr>
          <a:xfrm>
            <a:off x="6762418" y="4143001"/>
            <a:ext cx="4555144" cy="892552"/>
            <a:chOff x="592509" y="1556792"/>
            <a:chExt cx="2361076" cy="892552"/>
          </a:xfrm>
        </p:grpSpPr>
        <p:sp>
          <p:nvSpPr>
            <p:cNvPr id="1667" name="TextBox 1666">
              <a:extLst>
                <a:ext uri="{FF2B5EF4-FFF2-40B4-BE49-F238E27FC236}">
                  <a16:creationId xmlns:a16="http://schemas.microsoft.com/office/drawing/2014/main" id="{973F9097-53B6-4EB6-8752-B19A01BA5870}"/>
                </a:ext>
              </a:extLst>
            </p:cNvPr>
            <p:cNvSpPr txBox="1"/>
            <p:nvPr/>
          </p:nvSpPr>
          <p:spPr>
            <a:xfrm>
              <a:off x="592509" y="1803013"/>
              <a:ext cx="23610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1668" name="TextBox 1667">
              <a:extLst>
                <a:ext uri="{FF2B5EF4-FFF2-40B4-BE49-F238E27FC236}">
                  <a16:creationId xmlns:a16="http://schemas.microsoft.com/office/drawing/2014/main" id="{84B8845F-D69C-4AA7-9829-EC998B157C47}"/>
                </a:ext>
              </a:extLst>
            </p:cNvPr>
            <p:cNvSpPr txBox="1"/>
            <p:nvPr/>
          </p:nvSpPr>
          <p:spPr>
            <a:xfrm>
              <a:off x="592509" y="1556792"/>
              <a:ext cx="236107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69" name="Group 68">
            <a:extLst>
              <a:ext uri="{FF2B5EF4-FFF2-40B4-BE49-F238E27FC236}">
                <a16:creationId xmlns:a16="http://schemas.microsoft.com/office/drawing/2014/main" id="{03BBB5E8-61FF-4D8E-A9B2-8E6F79BD25BD}"/>
              </a:ext>
            </a:extLst>
          </p:cNvPr>
          <p:cNvGrpSpPr/>
          <p:nvPr/>
        </p:nvGrpSpPr>
        <p:grpSpPr>
          <a:xfrm>
            <a:off x="6180664" y="5279879"/>
            <a:ext cx="4555144" cy="892552"/>
            <a:chOff x="592509" y="1556792"/>
            <a:chExt cx="2361076" cy="892552"/>
          </a:xfrm>
        </p:grpSpPr>
        <p:sp>
          <p:nvSpPr>
            <p:cNvPr id="1670" name="TextBox 1669">
              <a:extLst>
                <a:ext uri="{FF2B5EF4-FFF2-40B4-BE49-F238E27FC236}">
                  <a16:creationId xmlns:a16="http://schemas.microsoft.com/office/drawing/2014/main" id="{D67A9647-5119-4031-9A8B-5C19E6C39BAD}"/>
                </a:ext>
              </a:extLst>
            </p:cNvPr>
            <p:cNvSpPr txBox="1"/>
            <p:nvPr/>
          </p:nvSpPr>
          <p:spPr>
            <a:xfrm>
              <a:off x="592509" y="1803013"/>
              <a:ext cx="23610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1671" name="TextBox 1670">
              <a:extLst>
                <a:ext uri="{FF2B5EF4-FFF2-40B4-BE49-F238E27FC236}">
                  <a16:creationId xmlns:a16="http://schemas.microsoft.com/office/drawing/2014/main" id="{694FF86F-6A6A-4696-A33F-4F8A1A63486B}"/>
                </a:ext>
              </a:extLst>
            </p:cNvPr>
            <p:cNvSpPr txBox="1"/>
            <p:nvPr/>
          </p:nvSpPr>
          <p:spPr>
            <a:xfrm>
              <a:off x="592509" y="1556792"/>
              <a:ext cx="236107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72" name="Frame 17">
            <a:extLst>
              <a:ext uri="{FF2B5EF4-FFF2-40B4-BE49-F238E27FC236}">
                <a16:creationId xmlns:a16="http://schemas.microsoft.com/office/drawing/2014/main" id="{4C2505C4-E51D-4AD3-985F-F01005C926AB}"/>
              </a:ext>
            </a:extLst>
          </p:cNvPr>
          <p:cNvSpPr/>
          <p:nvPr/>
        </p:nvSpPr>
        <p:spPr>
          <a:xfrm>
            <a:off x="6008798" y="3279095"/>
            <a:ext cx="343730" cy="34373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673" name="Teardrop 1">
            <a:extLst>
              <a:ext uri="{FF2B5EF4-FFF2-40B4-BE49-F238E27FC236}">
                <a16:creationId xmlns:a16="http://schemas.microsoft.com/office/drawing/2014/main" id="{22758BF5-68CB-4C83-B8D2-E3EE9D7921D8}"/>
              </a:ext>
            </a:extLst>
          </p:cNvPr>
          <p:cNvSpPr/>
          <p:nvPr/>
        </p:nvSpPr>
        <p:spPr>
          <a:xfrm rot="18805991">
            <a:off x="5430940" y="5539689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674" name="Donut 8">
            <a:extLst>
              <a:ext uri="{FF2B5EF4-FFF2-40B4-BE49-F238E27FC236}">
                <a16:creationId xmlns:a16="http://schemas.microsoft.com/office/drawing/2014/main" id="{8DE20F16-C5F6-482B-8A47-68CE1F60B846}"/>
              </a:ext>
            </a:extLst>
          </p:cNvPr>
          <p:cNvSpPr/>
          <p:nvPr/>
        </p:nvSpPr>
        <p:spPr>
          <a:xfrm>
            <a:off x="6008796" y="4361361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675" name="Oval 7">
            <a:extLst>
              <a:ext uri="{FF2B5EF4-FFF2-40B4-BE49-F238E27FC236}">
                <a16:creationId xmlns:a16="http://schemas.microsoft.com/office/drawing/2014/main" id="{994A0E31-6282-4FD2-BEC2-1A2E8A0E6E23}"/>
              </a:ext>
            </a:extLst>
          </p:cNvPr>
          <p:cNvSpPr/>
          <p:nvPr/>
        </p:nvSpPr>
        <p:spPr>
          <a:xfrm>
            <a:off x="5443058" y="2126667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676" name="그룹 1675">
            <a:extLst>
              <a:ext uri="{FF2B5EF4-FFF2-40B4-BE49-F238E27FC236}">
                <a16:creationId xmlns:a16="http://schemas.microsoft.com/office/drawing/2014/main" id="{28BC54E8-E948-46F1-836B-046C8C341373}"/>
              </a:ext>
            </a:extLst>
          </p:cNvPr>
          <p:cNvGrpSpPr/>
          <p:nvPr/>
        </p:nvGrpSpPr>
        <p:grpSpPr>
          <a:xfrm>
            <a:off x="702158" y="5087228"/>
            <a:ext cx="4570506" cy="192651"/>
            <a:chOff x="691767" y="4812160"/>
            <a:chExt cx="4570506" cy="192651"/>
          </a:xfrm>
        </p:grpSpPr>
        <p:grpSp>
          <p:nvGrpSpPr>
            <p:cNvPr id="1677" name="Group 18">
              <a:extLst>
                <a:ext uri="{FF2B5EF4-FFF2-40B4-BE49-F238E27FC236}">
                  <a16:creationId xmlns:a16="http://schemas.microsoft.com/office/drawing/2014/main" id="{07AC7096-89D3-4C12-95DD-C4228CE298AF}"/>
                </a:ext>
              </a:extLst>
            </p:cNvPr>
            <p:cNvGrpSpPr/>
            <p:nvPr/>
          </p:nvGrpSpPr>
          <p:grpSpPr>
            <a:xfrm>
              <a:off x="691767" y="4812160"/>
              <a:ext cx="1116032" cy="192651"/>
              <a:chOff x="7452320" y="1292132"/>
              <a:chExt cx="1116032" cy="192651"/>
            </a:xfrm>
          </p:grpSpPr>
          <p:sp>
            <p:nvSpPr>
              <p:cNvPr id="1687" name="Rectangle 19">
                <a:extLst>
                  <a:ext uri="{FF2B5EF4-FFF2-40B4-BE49-F238E27FC236}">
                    <a16:creationId xmlns:a16="http://schemas.microsoft.com/office/drawing/2014/main" id="{18BA5FEE-4F51-4205-9DE9-E755F976B33D}"/>
                  </a:ext>
                </a:extLst>
              </p:cNvPr>
              <p:cNvSpPr/>
              <p:nvPr/>
            </p:nvSpPr>
            <p:spPr>
              <a:xfrm>
                <a:off x="7452320" y="1292132"/>
                <a:ext cx="192651" cy="19265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1688" name="TextBox 1687">
                <a:extLst>
                  <a:ext uri="{FF2B5EF4-FFF2-40B4-BE49-F238E27FC236}">
                    <a16:creationId xmlns:a16="http://schemas.microsoft.com/office/drawing/2014/main" id="{0D9C68A0-E123-4FDC-9D94-1411145C162B}"/>
                  </a:ext>
                </a:extLst>
              </p:cNvPr>
              <p:cNvSpPr txBox="1"/>
              <p:nvPr/>
            </p:nvSpPr>
            <p:spPr>
              <a:xfrm>
                <a:off x="7740352" y="1301658"/>
                <a:ext cx="828000" cy="169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altLang="ko-KR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Add Text</a:t>
                </a:r>
              </a:p>
            </p:txBody>
          </p:sp>
        </p:grpSp>
        <p:grpSp>
          <p:nvGrpSpPr>
            <p:cNvPr id="1678" name="Group 21">
              <a:extLst>
                <a:ext uri="{FF2B5EF4-FFF2-40B4-BE49-F238E27FC236}">
                  <a16:creationId xmlns:a16="http://schemas.microsoft.com/office/drawing/2014/main" id="{B08A4DE3-6154-45DF-9498-0DAA15AEDC67}"/>
                </a:ext>
              </a:extLst>
            </p:cNvPr>
            <p:cNvGrpSpPr/>
            <p:nvPr/>
          </p:nvGrpSpPr>
          <p:grpSpPr>
            <a:xfrm>
              <a:off x="1843258" y="4812160"/>
              <a:ext cx="1116032" cy="192651"/>
              <a:chOff x="7452320" y="1292132"/>
              <a:chExt cx="1116032" cy="192651"/>
            </a:xfrm>
          </p:grpSpPr>
          <p:sp>
            <p:nvSpPr>
              <p:cNvPr id="1685" name="Rectangle 22">
                <a:extLst>
                  <a:ext uri="{FF2B5EF4-FFF2-40B4-BE49-F238E27FC236}">
                    <a16:creationId xmlns:a16="http://schemas.microsoft.com/office/drawing/2014/main" id="{48AA3A59-00E9-4BE8-8EDF-DDC2F93D7AFB}"/>
                  </a:ext>
                </a:extLst>
              </p:cNvPr>
              <p:cNvSpPr/>
              <p:nvPr/>
            </p:nvSpPr>
            <p:spPr>
              <a:xfrm>
                <a:off x="7452320" y="1292132"/>
                <a:ext cx="192651" cy="192651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1686" name="TextBox 1685">
                <a:extLst>
                  <a:ext uri="{FF2B5EF4-FFF2-40B4-BE49-F238E27FC236}">
                    <a16:creationId xmlns:a16="http://schemas.microsoft.com/office/drawing/2014/main" id="{C8D91DCC-7614-42A4-B97B-9D13CEF002A5}"/>
                  </a:ext>
                </a:extLst>
              </p:cNvPr>
              <p:cNvSpPr txBox="1"/>
              <p:nvPr/>
            </p:nvSpPr>
            <p:spPr>
              <a:xfrm>
                <a:off x="7740352" y="1301658"/>
                <a:ext cx="828000" cy="169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altLang="ko-KR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Add Text</a:t>
                </a:r>
              </a:p>
            </p:txBody>
          </p:sp>
        </p:grpSp>
        <p:grpSp>
          <p:nvGrpSpPr>
            <p:cNvPr id="1679" name="Group 24">
              <a:extLst>
                <a:ext uri="{FF2B5EF4-FFF2-40B4-BE49-F238E27FC236}">
                  <a16:creationId xmlns:a16="http://schemas.microsoft.com/office/drawing/2014/main" id="{38A3D918-556D-4D91-8966-18A790224C8A}"/>
                </a:ext>
              </a:extLst>
            </p:cNvPr>
            <p:cNvGrpSpPr/>
            <p:nvPr/>
          </p:nvGrpSpPr>
          <p:grpSpPr>
            <a:xfrm>
              <a:off x="2994749" y="4812160"/>
              <a:ext cx="1116032" cy="192651"/>
              <a:chOff x="7452320" y="1292132"/>
              <a:chExt cx="1116032" cy="192651"/>
            </a:xfrm>
          </p:grpSpPr>
          <p:sp>
            <p:nvSpPr>
              <p:cNvPr id="1683" name="Rectangle 25">
                <a:extLst>
                  <a:ext uri="{FF2B5EF4-FFF2-40B4-BE49-F238E27FC236}">
                    <a16:creationId xmlns:a16="http://schemas.microsoft.com/office/drawing/2014/main" id="{B42CB2A3-90E7-4F3A-86BB-00C911504288}"/>
                  </a:ext>
                </a:extLst>
              </p:cNvPr>
              <p:cNvSpPr/>
              <p:nvPr/>
            </p:nvSpPr>
            <p:spPr>
              <a:xfrm>
                <a:off x="7452320" y="1292132"/>
                <a:ext cx="192651" cy="19265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1684" name="TextBox 1683">
                <a:extLst>
                  <a:ext uri="{FF2B5EF4-FFF2-40B4-BE49-F238E27FC236}">
                    <a16:creationId xmlns:a16="http://schemas.microsoft.com/office/drawing/2014/main" id="{167D5124-02E9-4B16-8C80-D9B28B50A8CB}"/>
                  </a:ext>
                </a:extLst>
              </p:cNvPr>
              <p:cNvSpPr txBox="1"/>
              <p:nvPr/>
            </p:nvSpPr>
            <p:spPr>
              <a:xfrm>
                <a:off x="7740352" y="1301658"/>
                <a:ext cx="828000" cy="169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altLang="ko-KR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Add Text</a:t>
                </a:r>
              </a:p>
            </p:txBody>
          </p:sp>
        </p:grpSp>
        <p:grpSp>
          <p:nvGrpSpPr>
            <p:cNvPr id="1680" name="Group 27">
              <a:extLst>
                <a:ext uri="{FF2B5EF4-FFF2-40B4-BE49-F238E27FC236}">
                  <a16:creationId xmlns:a16="http://schemas.microsoft.com/office/drawing/2014/main" id="{08195969-D183-4B3B-9649-9E87C3CBE8C7}"/>
                </a:ext>
              </a:extLst>
            </p:cNvPr>
            <p:cNvGrpSpPr/>
            <p:nvPr/>
          </p:nvGrpSpPr>
          <p:grpSpPr>
            <a:xfrm>
              <a:off x="4146241" y="4812160"/>
              <a:ext cx="1116032" cy="192651"/>
              <a:chOff x="7452320" y="1292132"/>
              <a:chExt cx="1116032" cy="192651"/>
            </a:xfrm>
          </p:grpSpPr>
          <p:sp>
            <p:nvSpPr>
              <p:cNvPr id="1681" name="Rectangle 28">
                <a:extLst>
                  <a:ext uri="{FF2B5EF4-FFF2-40B4-BE49-F238E27FC236}">
                    <a16:creationId xmlns:a16="http://schemas.microsoft.com/office/drawing/2014/main" id="{E86443AE-02EA-4D05-BC64-C3314A972D5F}"/>
                  </a:ext>
                </a:extLst>
              </p:cNvPr>
              <p:cNvSpPr/>
              <p:nvPr/>
            </p:nvSpPr>
            <p:spPr>
              <a:xfrm>
                <a:off x="7452320" y="1292132"/>
                <a:ext cx="192651" cy="19265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1682" name="TextBox 1681">
                <a:extLst>
                  <a:ext uri="{FF2B5EF4-FFF2-40B4-BE49-F238E27FC236}">
                    <a16:creationId xmlns:a16="http://schemas.microsoft.com/office/drawing/2014/main" id="{E9A43F0D-9AF0-44F2-A862-82082850AADE}"/>
                  </a:ext>
                </a:extLst>
              </p:cNvPr>
              <p:cNvSpPr txBox="1"/>
              <p:nvPr/>
            </p:nvSpPr>
            <p:spPr>
              <a:xfrm>
                <a:off x="7740352" y="1301658"/>
                <a:ext cx="828000" cy="169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altLang="ko-KR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Add Text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5">
      <a:dk1>
        <a:sysClr val="windowText" lastClr="000000"/>
      </a:dk1>
      <a:lt1>
        <a:sysClr val="window" lastClr="FFFFFF"/>
      </a:lt1>
      <a:dk2>
        <a:srgbClr val="44546A"/>
      </a:dk2>
      <a:lt2>
        <a:srgbClr val="CBCBCB"/>
      </a:lt2>
      <a:accent1>
        <a:srgbClr val="B1D9C7"/>
      </a:accent1>
      <a:accent2>
        <a:srgbClr val="62C1C5"/>
      </a:accent2>
      <a:accent3>
        <a:srgbClr val="FDD247"/>
      </a:accent3>
      <a:accent4>
        <a:srgbClr val="F7A60B"/>
      </a:accent4>
      <a:accent5>
        <a:srgbClr val="576868"/>
      </a:accent5>
      <a:accent6>
        <a:srgbClr val="CBCBCB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11313</TotalTime>
  <Words>145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68</cp:revision>
  <dcterms:created xsi:type="dcterms:W3CDTF">2018-02-18T19:39:47Z</dcterms:created>
  <dcterms:modified xsi:type="dcterms:W3CDTF">2022-10-25T07:12:10Z</dcterms:modified>
</cp:coreProperties>
</file>