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11" name="직사각형 910">
            <a:extLst>
              <a:ext uri="{FF2B5EF4-FFF2-40B4-BE49-F238E27FC236}">
                <a16:creationId xmlns:a16="http://schemas.microsoft.com/office/drawing/2014/main" id="{B681FD05-3077-4D37-A588-D24149E0983F}"/>
              </a:ext>
            </a:extLst>
          </p:cNvPr>
          <p:cNvSpPr/>
          <p:nvPr/>
        </p:nvSpPr>
        <p:spPr>
          <a:xfrm>
            <a:off x="0" y="3680438"/>
            <a:ext cx="12192000" cy="610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2" name="Frame 7">
            <a:extLst>
              <a:ext uri="{FF2B5EF4-FFF2-40B4-BE49-F238E27FC236}">
                <a16:creationId xmlns:a16="http://schemas.microsoft.com/office/drawing/2014/main" id="{12CAD12D-FD98-4980-938F-84B0BBF46C79}"/>
              </a:ext>
            </a:extLst>
          </p:cNvPr>
          <p:cNvSpPr>
            <a:spLocks noChangeAspect="1"/>
          </p:cNvSpPr>
          <p:nvPr/>
        </p:nvSpPr>
        <p:spPr>
          <a:xfrm>
            <a:off x="1826255" y="2805535"/>
            <a:ext cx="1485345" cy="1485345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isometricOffAxis2Top">
              <a:rot lat="20400000" lon="4800000" rev="16380000"/>
            </a:camera>
            <a:lightRig rig="balanced" dir="t"/>
          </a:scene3d>
          <a:sp3d extrusionH="387350">
            <a:extrusionClr>
              <a:schemeClr val="accent4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grpSp>
        <p:nvGrpSpPr>
          <p:cNvPr id="913" name="그룹 912">
            <a:extLst>
              <a:ext uri="{FF2B5EF4-FFF2-40B4-BE49-F238E27FC236}">
                <a16:creationId xmlns:a16="http://schemas.microsoft.com/office/drawing/2014/main" id="{449C1A36-06E3-4E5B-A462-F4AB7445B518}"/>
              </a:ext>
            </a:extLst>
          </p:cNvPr>
          <p:cNvGrpSpPr/>
          <p:nvPr/>
        </p:nvGrpSpPr>
        <p:grpSpPr>
          <a:xfrm>
            <a:off x="4177637" y="2288632"/>
            <a:ext cx="1485345" cy="2002248"/>
            <a:chOff x="4198916" y="2378696"/>
            <a:chExt cx="1485345" cy="2002248"/>
          </a:xfrm>
        </p:grpSpPr>
        <p:sp>
          <p:nvSpPr>
            <p:cNvPr id="914" name="Frame 7">
              <a:extLst>
                <a:ext uri="{FF2B5EF4-FFF2-40B4-BE49-F238E27FC236}">
                  <a16:creationId xmlns:a16="http://schemas.microsoft.com/office/drawing/2014/main" id="{2FAD33E2-A2C7-4E00-8570-1EEA11EA910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98916" y="2895599"/>
              <a:ext cx="1485345" cy="148534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4800000" rev="16380000"/>
              </a:camera>
              <a:lightRig rig="balanced" dir="t"/>
            </a:scene3d>
            <a:sp3d extrusionH="387350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915" name="Frame 7">
              <a:extLst>
                <a:ext uri="{FF2B5EF4-FFF2-40B4-BE49-F238E27FC236}">
                  <a16:creationId xmlns:a16="http://schemas.microsoft.com/office/drawing/2014/main" id="{1D468F1D-ED14-46D3-B232-9A6AE400C0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98916" y="2378696"/>
              <a:ext cx="1485345" cy="148534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4800000" rev="16380000"/>
              </a:camera>
              <a:lightRig rig="balanced" dir="t"/>
            </a:scene3d>
            <a:sp3d extrusionH="387350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16" name="그룹 915">
            <a:extLst>
              <a:ext uri="{FF2B5EF4-FFF2-40B4-BE49-F238E27FC236}">
                <a16:creationId xmlns:a16="http://schemas.microsoft.com/office/drawing/2014/main" id="{D3EFF6A3-9714-48DD-B20E-B09B097C53FC}"/>
              </a:ext>
            </a:extLst>
          </p:cNvPr>
          <p:cNvGrpSpPr/>
          <p:nvPr/>
        </p:nvGrpSpPr>
        <p:grpSpPr>
          <a:xfrm>
            <a:off x="6529019" y="1771729"/>
            <a:ext cx="1485345" cy="2519151"/>
            <a:chOff x="6550298" y="1861793"/>
            <a:chExt cx="1485345" cy="2519151"/>
          </a:xfrm>
        </p:grpSpPr>
        <p:sp>
          <p:nvSpPr>
            <p:cNvPr id="917" name="Frame 7">
              <a:extLst>
                <a:ext uri="{FF2B5EF4-FFF2-40B4-BE49-F238E27FC236}">
                  <a16:creationId xmlns:a16="http://schemas.microsoft.com/office/drawing/2014/main" id="{38BDC0C0-6EF8-4E7F-9FF9-1443FA62082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50298" y="2895599"/>
              <a:ext cx="1485345" cy="148534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4800000" rev="16380000"/>
              </a:camera>
              <a:lightRig rig="balanced" dir="t"/>
            </a:scene3d>
            <a:sp3d extrusionH="387350">
              <a:extrusionClr>
                <a:schemeClr val="accent2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918" name="Frame 7">
              <a:extLst>
                <a:ext uri="{FF2B5EF4-FFF2-40B4-BE49-F238E27FC236}">
                  <a16:creationId xmlns:a16="http://schemas.microsoft.com/office/drawing/2014/main" id="{A4F77C31-104B-493E-B771-A17284EB2F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50298" y="2378696"/>
              <a:ext cx="1485345" cy="148534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4800000" rev="16380000"/>
              </a:camera>
              <a:lightRig rig="balanced" dir="t"/>
            </a:scene3d>
            <a:sp3d extrusionH="387350">
              <a:extrusionClr>
                <a:schemeClr val="accent2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919" name="Frame 7">
              <a:extLst>
                <a:ext uri="{FF2B5EF4-FFF2-40B4-BE49-F238E27FC236}">
                  <a16:creationId xmlns:a16="http://schemas.microsoft.com/office/drawing/2014/main" id="{46146C70-9E6F-403E-9D29-614FA63E98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50298" y="1861793"/>
              <a:ext cx="1485345" cy="148534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4800000" rev="16380000"/>
              </a:camera>
              <a:lightRig rig="balanced" dir="t"/>
            </a:scene3d>
            <a:sp3d extrusionH="387350">
              <a:extrusionClr>
                <a:schemeClr val="accent2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20" name="그룹 919">
            <a:extLst>
              <a:ext uri="{FF2B5EF4-FFF2-40B4-BE49-F238E27FC236}">
                <a16:creationId xmlns:a16="http://schemas.microsoft.com/office/drawing/2014/main" id="{0643093B-F62D-42B0-B706-88B5CDF5B260}"/>
              </a:ext>
            </a:extLst>
          </p:cNvPr>
          <p:cNvGrpSpPr/>
          <p:nvPr/>
        </p:nvGrpSpPr>
        <p:grpSpPr>
          <a:xfrm>
            <a:off x="8880401" y="1254826"/>
            <a:ext cx="1485345" cy="3036054"/>
            <a:chOff x="8901680" y="1344890"/>
            <a:chExt cx="1485345" cy="3036054"/>
          </a:xfrm>
        </p:grpSpPr>
        <p:sp>
          <p:nvSpPr>
            <p:cNvPr id="921" name="Frame 7">
              <a:extLst>
                <a:ext uri="{FF2B5EF4-FFF2-40B4-BE49-F238E27FC236}">
                  <a16:creationId xmlns:a16="http://schemas.microsoft.com/office/drawing/2014/main" id="{D88F05AA-584F-41CD-AED4-600A6052EA3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901680" y="2895599"/>
              <a:ext cx="1485345" cy="148534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4800000" rev="16380000"/>
              </a:camera>
              <a:lightRig rig="balanced" dir="t"/>
            </a:scene3d>
            <a:sp3d extrusionH="387350" prstMaterial="plastic">
              <a:extrusionClr>
                <a:schemeClr val="accent1">
                  <a:lumMod val="75000"/>
                </a:schemeClr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922" name="Frame 7">
              <a:extLst>
                <a:ext uri="{FF2B5EF4-FFF2-40B4-BE49-F238E27FC236}">
                  <a16:creationId xmlns:a16="http://schemas.microsoft.com/office/drawing/2014/main" id="{95F7C56D-CF58-46C1-9B05-137E8BB932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901680" y="2378696"/>
              <a:ext cx="1485345" cy="148534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4800000" rev="16380000"/>
              </a:camera>
              <a:lightRig rig="balanced" dir="t"/>
            </a:scene3d>
            <a:sp3d extrusionH="387350" prstMaterial="plastic">
              <a:extrusionClr>
                <a:schemeClr val="accent1">
                  <a:lumMod val="75000"/>
                </a:schemeClr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923" name="Frame 7">
              <a:extLst>
                <a:ext uri="{FF2B5EF4-FFF2-40B4-BE49-F238E27FC236}">
                  <a16:creationId xmlns:a16="http://schemas.microsoft.com/office/drawing/2014/main" id="{B64D868E-597B-4F56-B93A-469D74DE6ED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901680" y="1861793"/>
              <a:ext cx="1485345" cy="148534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4800000" rev="16380000"/>
              </a:camera>
              <a:lightRig rig="balanced" dir="t"/>
            </a:scene3d>
            <a:sp3d extrusionH="387350" prstMaterial="plastic">
              <a:extrusionClr>
                <a:schemeClr val="accent1">
                  <a:lumMod val="75000"/>
                </a:schemeClr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924" name="Frame 7">
              <a:extLst>
                <a:ext uri="{FF2B5EF4-FFF2-40B4-BE49-F238E27FC236}">
                  <a16:creationId xmlns:a16="http://schemas.microsoft.com/office/drawing/2014/main" id="{3C9ACE75-8845-459B-A3D1-B3178B1A10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901680" y="1344890"/>
              <a:ext cx="1485345" cy="148534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isometricOffAxis2Top">
                <a:rot lat="20400000" lon="4800000" rev="16380000"/>
              </a:camera>
              <a:lightRig rig="balanced" dir="t"/>
            </a:scene3d>
            <a:sp3d extrusionH="387350" prstMaterial="plastic">
              <a:extrusionClr>
                <a:schemeClr val="accent1">
                  <a:lumMod val="75000"/>
                </a:schemeClr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25" name="Group 48">
            <a:extLst>
              <a:ext uri="{FF2B5EF4-FFF2-40B4-BE49-F238E27FC236}">
                <a16:creationId xmlns:a16="http://schemas.microsoft.com/office/drawing/2014/main" id="{C7BEEB79-A2D6-4399-BF9E-7A7751FCF1ED}"/>
              </a:ext>
            </a:extLst>
          </p:cNvPr>
          <p:cNvGrpSpPr/>
          <p:nvPr/>
        </p:nvGrpSpPr>
        <p:grpSpPr>
          <a:xfrm>
            <a:off x="9010649" y="4579581"/>
            <a:ext cx="2136956" cy="1633151"/>
            <a:chOff x="2610996" y="4127491"/>
            <a:chExt cx="809125" cy="1633151"/>
          </a:xfrm>
        </p:grpSpPr>
        <p:sp>
          <p:nvSpPr>
            <p:cNvPr id="926" name="TextBox 925">
              <a:extLst>
                <a:ext uri="{FF2B5EF4-FFF2-40B4-BE49-F238E27FC236}">
                  <a16:creationId xmlns:a16="http://schemas.microsoft.com/office/drawing/2014/main" id="{73818681-750D-417F-8263-53136161B946}"/>
                </a:ext>
              </a:extLst>
            </p:cNvPr>
            <p:cNvSpPr txBox="1"/>
            <p:nvPr/>
          </p:nvSpPr>
          <p:spPr>
            <a:xfrm>
              <a:off x="2610996" y="4560313"/>
              <a:ext cx="80831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927" name="TextBox 926">
              <a:extLst>
                <a:ext uri="{FF2B5EF4-FFF2-40B4-BE49-F238E27FC236}">
                  <a16:creationId xmlns:a16="http://schemas.microsoft.com/office/drawing/2014/main" id="{64654DE8-00CB-4FDC-8F5E-F48E40C29184}"/>
                </a:ext>
              </a:extLst>
            </p:cNvPr>
            <p:cNvSpPr txBox="1"/>
            <p:nvPr/>
          </p:nvSpPr>
          <p:spPr>
            <a:xfrm>
              <a:off x="2611052" y="4127491"/>
              <a:ext cx="809069" cy="38951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28" name="Group 51">
            <a:extLst>
              <a:ext uri="{FF2B5EF4-FFF2-40B4-BE49-F238E27FC236}">
                <a16:creationId xmlns:a16="http://schemas.microsoft.com/office/drawing/2014/main" id="{BC558E75-8A25-4288-A66A-517B373C3880}"/>
              </a:ext>
            </a:extLst>
          </p:cNvPr>
          <p:cNvGrpSpPr/>
          <p:nvPr/>
        </p:nvGrpSpPr>
        <p:grpSpPr>
          <a:xfrm>
            <a:off x="1051540" y="4579581"/>
            <a:ext cx="2134810" cy="1633151"/>
            <a:chOff x="2610997" y="4127491"/>
            <a:chExt cx="808313" cy="1633151"/>
          </a:xfrm>
        </p:grpSpPr>
        <p:sp>
          <p:nvSpPr>
            <p:cNvPr id="929" name="TextBox 928">
              <a:extLst>
                <a:ext uri="{FF2B5EF4-FFF2-40B4-BE49-F238E27FC236}">
                  <a16:creationId xmlns:a16="http://schemas.microsoft.com/office/drawing/2014/main" id="{8CA0507B-05F4-4A89-9D0B-04632F894CCE}"/>
                </a:ext>
              </a:extLst>
            </p:cNvPr>
            <p:cNvSpPr txBox="1"/>
            <p:nvPr/>
          </p:nvSpPr>
          <p:spPr>
            <a:xfrm>
              <a:off x="2610998" y="4560313"/>
              <a:ext cx="80831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930" name="TextBox 929">
              <a:extLst>
                <a:ext uri="{FF2B5EF4-FFF2-40B4-BE49-F238E27FC236}">
                  <a16:creationId xmlns:a16="http://schemas.microsoft.com/office/drawing/2014/main" id="{F23E9761-246A-4457-A0C4-10CA0ECCAF5A}"/>
                </a:ext>
              </a:extLst>
            </p:cNvPr>
            <p:cNvSpPr txBox="1"/>
            <p:nvPr/>
          </p:nvSpPr>
          <p:spPr>
            <a:xfrm>
              <a:off x="2610997" y="4127491"/>
              <a:ext cx="808312" cy="389513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31" name="Group 54">
            <a:extLst>
              <a:ext uri="{FF2B5EF4-FFF2-40B4-BE49-F238E27FC236}">
                <a16:creationId xmlns:a16="http://schemas.microsoft.com/office/drawing/2014/main" id="{2154DFFB-A546-4FE4-B5AE-74E36299CC17}"/>
              </a:ext>
            </a:extLst>
          </p:cNvPr>
          <p:cNvGrpSpPr/>
          <p:nvPr/>
        </p:nvGrpSpPr>
        <p:grpSpPr>
          <a:xfrm>
            <a:off x="6357614" y="4579581"/>
            <a:ext cx="2134813" cy="1633151"/>
            <a:chOff x="2611561" y="4127491"/>
            <a:chExt cx="816007" cy="1633151"/>
          </a:xfrm>
        </p:grpSpPr>
        <p:sp>
          <p:nvSpPr>
            <p:cNvPr id="932" name="TextBox 931">
              <a:extLst>
                <a:ext uri="{FF2B5EF4-FFF2-40B4-BE49-F238E27FC236}">
                  <a16:creationId xmlns:a16="http://schemas.microsoft.com/office/drawing/2014/main" id="{D2032244-7497-40A8-9F40-CFD703CE9D90}"/>
                </a:ext>
              </a:extLst>
            </p:cNvPr>
            <p:cNvSpPr txBox="1"/>
            <p:nvPr/>
          </p:nvSpPr>
          <p:spPr>
            <a:xfrm>
              <a:off x="2611561" y="4560313"/>
              <a:ext cx="81600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933" name="TextBox 932">
              <a:extLst>
                <a:ext uri="{FF2B5EF4-FFF2-40B4-BE49-F238E27FC236}">
                  <a16:creationId xmlns:a16="http://schemas.microsoft.com/office/drawing/2014/main" id="{30249833-B281-452A-993C-DFC8FFC75BE2}"/>
                </a:ext>
              </a:extLst>
            </p:cNvPr>
            <p:cNvSpPr txBox="1"/>
            <p:nvPr/>
          </p:nvSpPr>
          <p:spPr>
            <a:xfrm>
              <a:off x="2611562" y="4127491"/>
              <a:ext cx="816006" cy="389513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34" name="Group 57">
            <a:extLst>
              <a:ext uri="{FF2B5EF4-FFF2-40B4-BE49-F238E27FC236}">
                <a16:creationId xmlns:a16="http://schemas.microsoft.com/office/drawing/2014/main" id="{264753C1-8012-4206-AB90-3D56F8583217}"/>
              </a:ext>
            </a:extLst>
          </p:cNvPr>
          <p:cNvGrpSpPr/>
          <p:nvPr/>
        </p:nvGrpSpPr>
        <p:grpSpPr>
          <a:xfrm>
            <a:off x="3704577" y="4579581"/>
            <a:ext cx="2134813" cy="1633151"/>
            <a:chOff x="2611561" y="4127491"/>
            <a:chExt cx="816007" cy="1633151"/>
          </a:xfrm>
        </p:grpSpPr>
        <p:sp>
          <p:nvSpPr>
            <p:cNvPr id="935" name="TextBox 934">
              <a:extLst>
                <a:ext uri="{FF2B5EF4-FFF2-40B4-BE49-F238E27FC236}">
                  <a16:creationId xmlns:a16="http://schemas.microsoft.com/office/drawing/2014/main" id="{B452FF91-529F-4F27-8E34-0193FB6A86BC}"/>
                </a:ext>
              </a:extLst>
            </p:cNvPr>
            <p:cNvSpPr txBox="1"/>
            <p:nvPr/>
          </p:nvSpPr>
          <p:spPr>
            <a:xfrm>
              <a:off x="2611561" y="4560313"/>
              <a:ext cx="81600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936" name="TextBox 935">
              <a:extLst>
                <a:ext uri="{FF2B5EF4-FFF2-40B4-BE49-F238E27FC236}">
                  <a16:creationId xmlns:a16="http://schemas.microsoft.com/office/drawing/2014/main" id="{12C04B2D-50CD-4923-BAE1-6F14D4FA3EB0}"/>
                </a:ext>
              </a:extLst>
            </p:cNvPr>
            <p:cNvSpPr txBox="1"/>
            <p:nvPr/>
          </p:nvSpPr>
          <p:spPr>
            <a:xfrm>
              <a:off x="2611562" y="4127491"/>
              <a:ext cx="816006" cy="389513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4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11388</TotalTime>
  <Words>140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39</cp:revision>
  <dcterms:created xsi:type="dcterms:W3CDTF">2018-02-18T19:39:47Z</dcterms:created>
  <dcterms:modified xsi:type="dcterms:W3CDTF">2022-10-31T05:50:43Z</dcterms:modified>
</cp:coreProperties>
</file>