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81" name="직사각형 2080">
            <a:extLst>
              <a:ext uri="{FF2B5EF4-FFF2-40B4-BE49-F238E27FC236}">
                <a16:creationId xmlns:a16="http://schemas.microsoft.com/office/drawing/2014/main" id="{2F9E3314-AA6F-4DE8-88BD-2D3021D3093B}"/>
              </a:ext>
            </a:extLst>
          </p:cNvPr>
          <p:cNvSpPr/>
          <p:nvPr/>
        </p:nvSpPr>
        <p:spPr>
          <a:xfrm>
            <a:off x="0" y="3821166"/>
            <a:ext cx="1349135" cy="612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2" name="이등변 삼각형 2081">
            <a:extLst>
              <a:ext uri="{FF2B5EF4-FFF2-40B4-BE49-F238E27FC236}">
                <a16:creationId xmlns:a16="http://schemas.microsoft.com/office/drawing/2014/main" id="{D8F1916C-D8DE-4C0B-ABFF-A86F7BD59B87}"/>
              </a:ext>
            </a:extLst>
          </p:cNvPr>
          <p:cNvSpPr/>
          <p:nvPr/>
        </p:nvSpPr>
        <p:spPr>
          <a:xfrm rot="16200000">
            <a:off x="955576" y="4040555"/>
            <a:ext cx="306475" cy="480648"/>
          </a:xfrm>
          <a:prstGeom prst="triangle">
            <a:avLst>
              <a:gd name="adj" fmla="val 10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3" name="직사각형 2082">
            <a:extLst>
              <a:ext uri="{FF2B5EF4-FFF2-40B4-BE49-F238E27FC236}">
                <a16:creationId xmlns:a16="http://schemas.microsoft.com/office/drawing/2014/main" id="{D6246C97-74E1-49E6-B1F9-60E226025288}"/>
              </a:ext>
            </a:extLst>
          </p:cNvPr>
          <p:cNvSpPr/>
          <p:nvPr/>
        </p:nvSpPr>
        <p:spPr>
          <a:xfrm>
            <a:off x="866563" y="3507712"/>
            <a:ext cx="2461847" cy="612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4" name="직사각형 2083">
            <a:extLst>
              <a:ext uri="{FF2B5EF4-FFF2-40B4-BE49-F238E27FC236}">
                <a16:creationId xmlns:a16="http://schemas.microsoft.com/office/drawing/2014/main" id="{48D65973-E9E6-4D57-89A6-ADAF7FD70F32}"/>
              </a:ext>
            </a:extLst>
          </p:cNvPr>
          <p:cNvSpPr/>
          <p:nvPr/>
        </p:nvSpPr>
        <p:spPr>
          <a:xfrm>
            <a:off x="2847763" y="3201237"/>
            <a:ext cx="2461847" cy="6129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5" name="직사각형 2084">
            <a:extLst>
              <a:ext uri="{FF2B5EF4-FFF2-40B4-BE49-F238E27FC236}">
                <a16:creationId xmlns:a16="http://schemas.microsoft.com/office/drawing/2014/main" id="{33E1DF5D-E221-40CE-A58B-1037722B7918}"/>
              </a:ext>
            </a:extLst>
          </p:cNvPr>
          <p:cNvSpPr/>
          <p:nvPr/>
        </p:nvSpPr>
        <p:spPr>
          <a:xfrm>
            <a:off x="4828963" y="2894762"/>
            <a:ext cx="2461847" cy="612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6" name="직사각형 2085">
            <a:extLst>
              <a:ext uri="{FF2B5EF4-FFF2-40B4-BE49-F238E27FC236}">
                <a16:creationId xmlns:a16="http://schemas.microsoft.com/office/drawing/2014/main" id="{85D3462E-BBEC-477A-8E99-318F5AAF8C8B}"/>
              </a:ext>
            </a:extLst>
          </p:cNvPr>
          <p:cNvSpPr/>
          <p:nvPr/>
        </p:nvSpPr>
        <p:spPr>
          <a:xfrm>
            <a:off x="6810163" y="2588287"/>
            <a:ext cx="2461847" cy="6129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7" name="직사각형 2086">
            <a:extLst>
              <a:ext uri="{FF2B5EF4-FFF2-40B4-BE49-F238E27FC236}">
                <a16:creationId xmlns:a16="http://schemas.microsoft.com/office/drawing/2014/main" id="{4246FB83-F8F3-4C92-A1C9-8A512E104D94}"/>
              </a:ext>
            </a:extLst>
          </p:cNvPr>
          <p:cNvSpPr/>
          <p:nvPr/>
        </p:nvSpPr>
        <p:spPr>
          <a:xfrm>
            <a:off x="8791363" y="2281812"/>
            <a:ext cx="2461847" cy="612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8" name="이등변 삼각형 2087">
            <a:extLst>
              <a:ext uri="{FF2B5EF4-FFF2-40B4-BE49-F238E27FC236}">
                <a16:creationId xmlns:a16="http://schemas.microsoft.com/office/drawing/2014/main" id="{A554DD72-0EA0-4693-9CAE-DAA343594DF1}"/>
              </a:ext>
            </a:extLst>
          </p:cNvPr>
          <p:cNvSpPr/>
          <p:nvPr/>
        </p:nvSpPr>
        <p:spPr>
          <a:xfrm rot="16200000">
            <a:off x="2934851" y="3727101"/>
            <a:ext cx="306475" cy="480648"/>
          </a:xfrm>
          <a:prstGeom prst="triangle">
            <a:avLst>
              <a:gd name="adj" fmla="val 10000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9" name="이등변 삼각형 2088">
            <a:extLst>
              <a:ext uri="{FF2B5EF4-FFF2-40B4-BE49-F238E27FC236}">
                <a16:creationId xmlns:a16="http://schemas.microsoft.com/office/drawing/2014/main" id="{A0655B96-5A4A-4BF0-B432-31F0CE9F9A68}"/>
              </a:ext>
            </a:extLst>
          </p:cNvPr>
          <p:cNvSpPr/>
          <p:nvPr/>
        </p:nvSpPr>
        <p:spPr>
          <a:xfrm rot="16200000">
            <a:off x="4916049" y="3420451"/>
            <a:ext cx="306475" cy="480648"/>
          </a:xfrm>
          <a:prstGeom prst="triangle">
            <a:avLst>
              <a:gd name="adj" fmla="val 10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0" name="이등변 삼각형 2089">
            <a:extLst>
              <a:ext uri="{FF2B5EF4-FFF2-40B4-BE49-F238E27FC236}">
                <a16:creationId xmlns:a16="http://schemas.microsoft.com/office/drawing/2014/main" id="{E3158178-ED01-4E39-8640-75098C51C0D8}"/>
              </a:ext>
            </a:extLst>
          </p:cNvPr>
          <p:cNvSpPr/>
          <p:nvPr/>
        </p:nvSpPr>
        <p:spPr>
          <a:xfrm rot="16200000">
            <a:off x="6897247" y="3113801"/>
            <a:ext cx="306475" cy="480648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1" name="이등변 삼각형 2090">
            <a:extLst>
              <a:ext uri="{FF2B5EF4-FFF2-40B4-BE49-F238E27FC236}">
                <a16:creationId xmlns:a16="http://schemas.microsoft.com/office/drawing/2014/main" id="{CDC3F510-A2D9-44D7-B35D-B5F103D6606C}"/>
              </a:ext>
            </a:extLst>
          </p:cNvPr>
          <p:cNvSpPr/>
          <p:nvPr/>
        </p:nvSpPr>
        <p:spPr>
          <a:xfrm rot="16200000">
            <a:off x="8878445" y="2807151"/>
            <a:ext cx="306475" cy="480648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2" name="TextBox 2091">
            <a:extLst>
              <a:ext uri="{FF2B5EF4-FFF2-40B4-BE49-F238E27FC236}">
                <a16:creationId xmlns:a16="http://schemas.microsoft.com/office/drawing/2014/main" id="{A2B15619-A92C-4681-A7FA-3BA9D420D2FA}"/>
              </a:ext>
            </a:extLst>
          </p:cNvPr>
          <p:cNvSpPr txBox="1"/>
          <p:nvPr/>
        </p:nvSpPr>
        <p:spPr>
          <a:xfrm>
            <a:off x="841973" y="2992740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093" name="TextBox 2092">
            <a:extLst>
              <a:ext uri="{FF2B5EF4-FFF2-40B4-BE49-F238E27FC236}">
                <a16:creationId xmlns:a16="http://schemas.microsoft.com/office/drawing/2014/main" id="{11C26386-5405-4EF9-A7DC-EC8BBA541FB3}"/>
              </a:ext>
            </a:extLst>
          </p:cNvPr>
          <p:cNvSpPr txBox="1"/>
          <p:nvPr/>
        </p:nvSpPr>
        <p:spPr>
          <a:xfrm>
            <a:off x="2826654" y="2690388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94" name="TextBox 2093">
            <a:extLst>
              <a:ext uri="{FF2B5EF4-FFF2-40B4-BE49-F238E27FC236}">
                <a16:creationId xmlns:a16="http://schemas.microsoft.com/office/drawing/2014/main" id="{8D940C17-3584-46B7-BF2F-FD149D4CFB9C}"/>
              </a:ext>
            </a:extLst>
          </p:cNvPr>
          <p:cNvSpPr txBox="1"/>
          <p:nvPr/>
        </p:nvSpPr>
        <p:spPr>
          <a:xfrm>
            <a:off x="4811335" y="238803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95" name="TextBox 2094">
            <a:extLst>
              <a:ext uri="{FF2B5EF4-FFF2-40B4-BE49-F238E27FC236}">
                <a16:creationId xmlns:a16="http://schemas.microsoft.com/office/drawing/2014/main" id="{A1A1A050-362C-4778-AFB5-B7A592366991}"/>
              </a:ext>
            </a:extLst>
          </p:cNvPr>
          <p:cNvSpPr txBox="1"/>
          <p:nvPr/>
        </p:nvSpPr>
        <p:spPr>
          <a:xfrm>
            <a:off x="6796016" y="2085686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96" name="TextBox 2095">
            <a:extLst>
              <a:ext uri="{FF2B5EF4-FFF2-40B4-BE49-F238E27FC236}">
                <a16:creationId xmlns:a16="http://schemas.microsoft.com/office/drawing/2014/main" id="{3710024A-9A84-4EAB-ADE9-5A9D8C1DEF78}"/>
              </a:ext>
            </a:extLst>
          </p:cNvPr>
          <p:cNvSpPr txBox="1"/>
          <p:nvPr/>
        </p:nvSpPr>
        <p:spPr>
          <a:xfrm>
            <a:off x="8780697" y="1783335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97" name="Rectangle 36">
            <a:extLst>
              <a:ext uri="{FF2B5EF4-FFF2-40B4-BE49-F238E27FC236}">
                <a16:creationId xmlns:a16="http://schemas.microsoft.com/office/drawing/2014/main" id="{BFEEFEF9-A1D6-459F-A5D3-42D955931E0A}"/>
              </a:ext>
            </a:extLst>
          </p:cNvPr>
          <p:cNvSpPr/>
          <p:nvPr/>
        </p:nvSpPr>
        <p:spPr>
          <a:xfrm>
            <a:off x="1061273" y="3676178"/>
            <a:ext cx="310328" cy="25940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8" name="Rounded Rectangle 32">
            <a:extLst>
              <a:ext uri="{FF2B5EF4-FFF2-40B4-BE49-F238E27FC236}">
                <a16:creationId xmlns:a16="http://schemas.microsoft.com/office/drawing/2014/main" id="{0F23B5BE-372C-47A2-8A31-EC472260673F}"/>
              </a:ext>
            </a:extLst>
          </p:cNvPr>
          <p:cNvSpPr/>
          <p:nvPr/>
        </p:nvSpPr>
        <p:spPr>
          <a:xfrm>
            <a:off x="7023779" y="2752035"/>
            <a:ext cx="267030" cy="2670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9" name="Rectangle 9">
            <a:extLst>
              <a:ext uri="{FF2B5EF4-FFF2-40B4-BE49-F238E27FC236}">
                <a16:creationId xmlns:a16="http://schemas.microsoft.com/office/drawing/2014/main" id="{59967181-C557-4608-B4B0-B86F5E9A6B23}"/>
              </a:ext>
            </a:extLst>
          </p:cNvPr>
          <p:cNvSpPr/>
          <p:nvPr/>
        </p:nvSpPr>
        <p:spPr>
          <a:xfrm>
            <a:off x="8976155" y="2460136"/>
            <a:ext cx="272679" cy="25525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0" name="Rectangle 16">
            <a:extLst>
              <a:ext uri="{FF2B5EF4-FFF2-40B4-BE49-F238E27FC236}">
                <a16:creationId xmlns:a16="http://schemas.microsoft.com/office/drawing/2014/main" id="{36333873-61D2-4546-A474-C14E43A2D8EF}"/>
              </a:ext>
            </a:extLst>
          </p:cNvPr>
          <p:cNvSpPr/>
          <p:nvPr/>
        </p:nvSpPr>
        <p:spPr>
          <a:xfrm>
            <a:off x="3040106" y="3380398"/>
            <a:ext cx="326191" cy="21437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1" name="Round Same Side Corner Rectangle 11">
            <a:extLst>
              <a:ext uri="{FF2B5EF4-FFF2-40B4-BE49-F238E27FC236}">
                <a16:creationId xmlns:a16="http://schemas.microsoft.com/office/drawing/2014/main" id="{A948DA09-A202-4FF0-AAF1-C0C340F32FD8}"/>
              </a:ext>
            </a:extLst>
          </p:cNvPr>
          <p:cNvSpPr>
            <a:spLocks noChangeAspect="1"/>
          </p:cNvSpPr>
          <p:nvPr/>
        </p:nvSpPr>
        <p:spPr>
          <a:xfrm rot="9900000">
            <a:off x="5069663" y="3089190"/>
            <a:ext cx="285646" cy="24260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2" name="TextBox 2101">
            <a:extLst>
              <a:ext uri="{FF2B5EF4-FFF2-40B4-BE49-F238E27FC236}">
                <a16:creationId xmlns:a16="http://schemas.microsoft.com/office/drawing/2014/main" id="{D0FCCDA8-78E9-40F2-BB26-2661B50B336B}"/>
              </a:ext>
            </a:extLst>
          </p:cNvPr>
          <p:cNvSpPr txBox="1"/>
          <p:nvPr/>
        </p:nvSpPr>
        <p:spPr>
          <a:xfrm>
            <a:off x="1436839" y="3660299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3" name="TextBox 2102">
            <a:extLst>
              <a:ext uri="{FF2B5EF4-FFF2-40B4-BE49-F238E27FC236}">
                <a16:creationId xmlns:a16="http://schemas.microsoft.com/office/drawing/2014/main" id="{FA4055CD-2531-4FD8-AFCB-796DD0C36998}"/>
              </a:ext>
            </a:extLst>
          </p:cNvPr>
          <p:cNvSpPr txBox="1"/>
          <p:nvPr/>
        </p:nvSpPr>
        <p:spPr>
          <a:xfrm>
            <a:off x="3404732" y="3353824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4" name="TextBox 2103">
            <a:extLst>
              <a:ext uri="{FF2B5EF4-FFF2-40B4-BE49-F238E27FC236}">
                <a16:creationId xmlns:a16="http://schemas.microsoft.com/office/drawing/2014/main" id="{C9FEBD8A-6515-41B2-AFB9-EBD2B2707EBC}"/>
              </a:ext>
            </a:extLst>
          </p:cNvPr>
          <p:cNvSpPr txBox="1"/>
          <p:nvPr/>
        </p:nvSpPr>
        <p:spPr>
          <a:xfrm>
            <a:off x="5372625" y="3047349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5" name="TextBox 2104">
            <a:extLst>
              <a:ext uri="{FF2B5EF4-FFF2-40B4-BE49-F238E27FC236}">
                <a16:creationId xmlns:a16="http://schemas.microsoft.com/office/drawing/2014/main" id="{EB5A6DF3-2EC2-43CD-9B94-C442519B9CB4}"/>
              </a:ext>
            </a:extLst>
          </p:cNvPr>
          <p:cNvSpPr txBox="1"/>
          <p:nvPr/>
        </p:nvSpPr>
        <p:spPr>
          <a:xfrm>
            <a:off x="7340518" y="2740874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6" name="TextBox 2105">
            <a:extLst>
              <a:ext uri="{FF2B5EF4-FFF2-40B4-BE49-F238E27FC236}">
                <a16:creationId xmlns:a16="http://schemas.microsoft.com/office/drawing/2014/main" id="{C3D008D6-8F0A-42E1-BB8F-8A9298C83975}"/>
              </a:ext>
            </a:extLst>
          </p:cNvPr>
          <p:cNvSpPr txBox="1"/>
          <p:nvPr/>
        </p:nvSpPr>
        <p:spPr>
          <a:xfrm>
            <a:off x="9308411" y="2434399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7" name="직사각형 2106">
            <a:extLst>
              <a:ext uri="{FF2B5EF4-FFF2-40B4-BE49-F238E27FC236}">
                <a16:creationId xmlns:a16="http://schemas.microsoft.com/office/drawing/2014/main" id="{C06E3B11-8731-40CE-A5BA-EC7A82CE1FBD}"/>
              </a:ext>
            </a:extLst>
          </p:cNvPr>
          <p:cNvSpPr/>
          <p:nvPr/>
        </p:nvSpPr>
        <p:spPr>
          <a:xfrm>
            <a:off x="10778913" y="1973013"/>
            <a:ext cx="1413087" cy="612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08" name="이등변 삼각형 2107">
            <a:extLst>
              <a:ext uri="{FF2B5EF4-FFF2-40B4-BE49-F238E27FC236}">
                <a16:creationId xmlns:a16="http://schemas.microsoft.com/office/drawing/2014/main" id="{41EE9405-9746-4C96-93C8-20778825CF07}"/>
              </a:ext>
            </a:extLst>
          </p:cNvPr>
          <p:cNvSpPr/>
          <p:nvPr/>
        </p:nvSpPr>
        <p:spPr>
          <a:xfrm rot="16200000">
            <a:off x="10865995" y="2498352"/>
            <a:ext cx="306475" cy="480648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09" name="그룹 2108">
            <a:extLst>
              <a:ext uri="{FF2B5EF4-FFF2-40B4-BE49-F238E27FC236}">
                <a16:creationId xmlns:a16="http://schemas.microsoft.com/office/drawing/2014/main" id="{96612CE8-9482-482D-B2B9-C8DBE15E8080}"/>
              </a:ext>
            </a:extLst>
          </p:cNvPr>
          <p:cNvGrpSpPr/>
          <p:nvPr/>
        </p:nvGrpSpPr>
        <p:grpSpPr>
          <a:xfrm>
            <a:off x="1429924" y="4479236"/>
            <a:ext cx="1936373" cy="1661305"/>
            <a:chOff x="1429924" y="4479236"/>
            <a:chExt cx="1936373" cy="1661305"/>
          </a:xfrm>
        </p:grpSpPr>
        <p:sp>
          <p:nvSpPr>
            <p:cNvPr id="2110" name="TextBox 2109">
              <a:extLst>
                <a:ext uri="{FF2B5EF4-FFF2-40B4-BE49-F238E27FC236}">
                  <a16:creationId xmlns:a16="http://schemas.microsoft.com/office/drawing/2014/main" id="{B50B95DF-E862-4014-B3C8-E107E30CA9C2}"/>
                </a:ext>
              </a:extLst>
            </p:cNvPr>
            <p:cNvSpPr txBox="1"/>
            <p:nvPr/>
          </p:nvSpPr>
          <p:spPr>
            <a:xfrm>
              <a:off x="1429924" y="4479236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5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5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1" name="TextBox 2110">
              <a:extLst>
                <a:ext uri="{FF2B5EF4-FFF2-40B4-BE49-F238E27FC236}">
                  <a16:creationId xmlns:a16="http://schemas.microsoft.com/office/drawing/2014/main" id="{8BF13CE9-D75A-486D-82B8-E5ED9E910CE7}"/>
                </a:ext>
              </a:extLst>
            </p:cNvPr>
            <p:cNvSpPr txBox="1"/>
            <p:nvPr/>
          </p:nvSpPr>
          <p:spPr>
            <a:xfrm>
              <a:off x="1429924" y="4986723"/>
              <a:ext cx="193637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GB" altLang="ko-KR" sz="1200" dirty="0">
                  <a:solidFill>
                    <a:schemeClr val="accent5">
                      <a:lumMod val="7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2" name="TextBox 2111">
              <a:extLst>
                <a:ext uri="{FF2B5EF4-FFF2-40B4-BE49-F238E27FC236}">
                  <a16:creationId xmlns:a16="http://schemas.microsoft.com/office/drawing/2014/main" id="{B544D4F4-2390-4737-B765-F44B7E838D30}"/>
                </a:ext>
              </a:extLst>
            </p:cNvPr>
            <p:cNvSpPr txBox="1"/>
            <p:nvPr/>
          </p:nvSpPr>
          <p:spPr>
            <a:xfrm>
              <a:off x="1429924" y="5678876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5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5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13" name="그룹 2112">
            <a:extLst>
              <a:ext uri="{FF2B5EF4-FFF2-40B4-BE49-F238E27FC236}">
                <a16:creationId xmlns:a16="http://schemas.microsoft.com/office/drawing/2014/main" id="{B9BEB143-E693-4D3C-94CC-65AD7D99A589}"/>
              </a:ext>
            </a:extLst>
          </p:cNvPr>
          <p:cNvGrpSpPr/>
          <p:nvPr/>
        </p:nvGrpSpPr>
        <p:grpSpPr>
          <a:xfrm>
            <a:off x="3400317" y="4160318"/>
            <a:ext cx="1936373" cy="1661305"/>
            <a:chOff x="3445465" y="4127192"/>
            <a:chExt cx="1936373" cy="1661305"/>
          </a:xfrm>
        </p:grpSpPr>
        <p:sp>
          <p:nvSpPr>
            <p:cNvPr id="2114" name="TextBox 2113">
              <a:extLst>
                <a:ext uri="{FF2B5EF4-FFF2-40B4-BE49-F238E27FC236}">
                  <a16:creationId xmlns:a16="http://schemas.microsoft.com/office/drawing/2014/main" id="{5ED78899-9B8C-401E-A880-14592258883B}"/>
                </a:ext>
              </a:extLst>
            </p:cNvPr>
            <p:cNvSpPr txBox="1"/>
            <p:nvPr/>
          </p:nvSpPr>
          <p:spPr>
            <a:xfrm>
              <a:off x="3445465" y="4127192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5" name="TextBox 2114">
              <a:extLst>
                <a:ext uri="{FF2B5EF4-FFF2-40B4-BE49-F238E27FC236}">
                  <a16:creationId xmlns:a16="http://schemas.microsoft.com/office/drawing/2014/main" id="{31EBDBED-3595-42AC-A9F3-40600BA9DA22}"/>
                </a:ext>
              </a:extLst>
            </p:cNvPr>
            <p:cNvSpPr txBox="1"/>
            <p:nvPr/>
          </p:nvSpPr>
          <p:spPr>
            <a:xfrm>
              <a:off x="3445465" y="4634679"/>
              <a:ext cx="193637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GB" altLang="ko-KR" sz="1200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6" name="TextBox 2115">
              <a:extLst>
                <a:ext uri="{FF2B5EF4-FFF2-40B4-BE49-F238E27FC236}">
                  <a16:creationId xmlns:a16="http://schemas.microsoft.com/office/drawing/2014/main" id="{E087477E-751B-4E4A-AF9C-6889461C74F7}"/>
                </a:ext>
              </a:extLst>
            </p:cNvPr>
            <p:cNvSpPr txBox="1"/>
            <p:nvPr/>
          </p:nvSpPr>
          <p:spPr>
            <a:xfrm>
              <a:off x="3445465" y="5326832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17" name="그룹 2116">
            <a:extLst>
              <a:ext uri="{FF2B5EF4-FFF2-40B4-BE49-F238E27FC236}">
                <a16:creationId xmlns:a16="http://schemas.microsoft.com/office/drawing/2014/main" id="{43771B5F-0C92-4D69-A6DD-B803B6D6A924}"/>
              </a:ext>
            </a:extLst>
          </p:cNvPr>
          <p:cNvGrpSpPr/>
          <p:nvPr/>
        </p:nvGrpSpPr>
        <p:grpSpPr>
          <a:xfrm>
            <a:off x="5370710" y="3841399"/>
            <a:ext cx="1936373" cy="1661305"/>
            <a:chOff x="5461006" y="3775148"/>
            <a:chExt cx="1936373" cy="1661305"/>
          </a:xfrm>
        </p:grpSpPr>
        <p:sp>
          <p:nvSpPr>
            <p:cNvPr id="2118" name="TextBox 2117">
              <a:extLst>
                <a:ext uri="{FF2B5EF4-FFF2-40B4-BE49-F238E27FC236}">
                  <a16:creationId xmlns:a16="http://schemas.microsoft.com/office/drawing/2014/main" id="{158F3B53-D23D-4ECA-BD9B-E91810224850}"/>
                </a:ext>
              </a:extLst>
            </p:cNvPr>
            <p:cNvSpPr txBox="1"/>
            <p:nvPr/>
          </p:nvSpPr>
          <p:spPr>
            <a:xfrm>
              <a:off x="5461006" y="3775148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9" name="TextBox 2118">
              <a:extLst>
                <a:ext uri="{FF2B5EF4-FFF2-40B4-BE49-F238E27FC236}">
                  <a16:creationId xmlns:a16="http://schemas.microsoft.com/office/drawing/2014/main" id="{687A48DA-384B-4920-A924-4D8BECA39E59}"/>
                </a:ext>
              </a:extLst>
            </p:cNvPr>
            <p:cNvSpPr txBox="1"/>
            <p:nvPr/>
          </p:nvSpPr>
          <p:spPr>
            <a:xfrm>
              <a:off x="5461006" y="4282635"/>
              <a:ext cx="193637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GB" altLang="ko-KR" sz="12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0" name="TextBox 2119">
              <a:extLst>
                <a:ext uri="{FF2B5EF4-FFF2-40B4-BE49-F238E27FC236}">
                  <a16:creationId xmlns:a16="http://schemas.microsoft.com/office/drawing/2014/main" id="{3F1E4F94-9A41-4C9D-A66B-8469A7070EB1}"/>
                </a:ext>
              </a:extLst>
            </p:cNvPr>
            <p:cNvSpPr txBox="1"/>
            <p:nvPr/>
          </p:nvSpPr>
          <p:spPr>
            <a:xfrm>
              <a:off x="5461006" y="4974788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21" name="그룹 2120">
            <a:extLst>
              <a:ext uri="{FF2B5EF4-FFF2-40B4-BE49-F238E27FC236}">
                <a16:creationId xmlns:a16="http://schemas.microsoft.com/office/drawing/2014/main" id="{5A1878C0-1FB9-4F36-A7C3-4BBE5ACBCB28}"/>
              </a:ext>
            </a:extLst>
          </p:cNvPr>
          <p:cNvGrpSpPr/>
          <p:nvPr/>
        </p:nvGrpSpPr>
        <p:grpSpPr>
          <a:xfrm>
            <a:off x="7341103" y="3522480"/>
            <a:ext cx="1936373" cy="1661305"/>
            <a:chOff x="7476547" y="3423104"/>
            <a:chExt cx="1936373" cy="1661305"/>
          </a:xfrm>
        </p:grpSpPr>
        <p:sp>
          <p:nvSpPr>
            <p:cNvPr id="2122" name="TextBox 2121">
              <a:extLst>
                <a:ext uri="{FF2B5EF4-FFF2-40B4-BE49-F238E27FC236}">
                  <a16:creationId xmlns:a16="http://schemas.microsoft.com/office/drawing/2014/main" id="{832D10AB-D25A-42B8-985F-37FE8EC7FD9E}"/>
                </a:ext>
              </a:extLst>
            </p:cNvPr>
            <p:cNvSpPr txBox="1"/>
            <p:nvPr/>
          </p:nvSpPr>
          <p:spPr>
            <a:xfrm>
              <a:off x="7476547" y="3423104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3" name="TextBox 2122">
              <a:extLst>
                <a:ext uri="{FF2B5EF4-FFF2-40B4-BE49-F238E27FC236}">
                  <a16:creationId xmlns:a16="http://schemas.microsoft.com/office/drawing/2014/main" id="{5F35A5A5-C71E-42A5-9556-28E507468A36}"/>
                </a:ext>
              </a:extLst>
            </p:cNvPr>
            <p:cNvSpPr txBox="1"/>
            <p:nvPr/>
          </p:nvSpPr>
          <p:spPr>
            <a:xfrm>
              <a:off x="7476547" y="3930591"/>
              <a:ext cx="193637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GB" altLang="ko-KR" sz="1200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4" name="TextBox 2123">
              <a:extLst>
                <a:ext uri="{FF2B5EF4-FFF2-40B4-BE49-F238E27FC236}">
                  <a16:creationId xmlns:a16="http://schemas.microsoft.com/office/drawing/2014/main" id="{1A296C2D-3D35-4276-8E39-A8D1F148BC82}"/>
                </a:ext>
              </a:extLst>
            </p:cNvPr>
            <p:cNvSpPr txBox="1"/>
            <p:nvPr/>
          </p:nvSpPr>
          <p:spPr>
            <a:xfrm>
              <a:off x="7476547" y="4622744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25" name="그룹 2124">
            <a:extLst>
              <a:ext uri="{FF2B5EF4-FFF2-40B4-BE49-F238E27FC236}">
                <a16:creationId xmlns:a16="http://schemas.microsoft.com/office/drawing/2014/main" id="{2D7CCAD5-60A3-4261-88AD-C5103C4FC384}"/>
              </a:ext>
            </a:extLst>
          </p:cNvPr>
          <p:cNvGrpSpPr/>
          <p:nvPr/>
        </p:nvGrpSpPr>
        <p:grpSpPr>
          <a:xfrm>
            <a:off x="9311497" y="3203561"/>
            <a:ext cx="1936373" cy="1661305"/>
            <a:chOff x="9311497" y="3203561"/>
            <a:chExt cx="1936373" cy="1661305"/>
          </a:xfrm>
        </p:grpSpPr>
        <p:sp>
          <p:nvSpPr>
            <p:cNvPr id="2126" name="TextBox 2125">
              <a:extLst>
                <a:ext uri="{FF2B5EF4-FFF2-40B4-BE49-F238E27FC236}">
                  <a16:creationId xmlns:a16="http://schemas.microsoft.com/office/drawing/2014/main" id="{FEAF3538-BB30-41E5-9562-1B0AFD7A455A}"/>
                </a:ext>
              </a:extLst>
            </p:cNvPr>
            <p:cNvSpPr txBox="1"/>
            <p:nvPr/>
          </p:nvSpPr>
          <p:spPr>
            <a:xfrm>
              <a:off x="9311497" y="3203561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7" name="TextBox 2126">
              <a:extLst>
                <a:ext uri="{FF2B5EF4-FFF2-40B4-BE49-F238E27FC236}">
                  <a16:creationId xmlns:a16="http://schemas.microsoft.com/office/drawing/2014/main" id="{D70B1CB5-455A-4E05-85AB-3F2A1E2B2DD4}"/>
                </a:ext>
              </a:extLst>
            </p:cNvPr>
            <p:cNvSpPr txBox="1"/>
            <p:nvPr/>
          </p:nvSpPr>
          <p:spPr>
            <a:xfrm>
              <a:off x="9311497" y="3711048"/>
              <a:ext cx="1936373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GB" altLang="ko-KR" sz="12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ALLPPT Layout Clean Text Slide for your Presentation</a:t>
              </a:r>
              <a:endParaRPr lang="ko-KR" altLang="en-US" sz="12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8" name="TextBox 2127">
              <a:extLst>
                <a:ext uri="{FF2B5EF4-FFF2-40B4-BE49-F238E27FC236}">
                  <a16:creationId xmlns:a16="http://schemas.microsoft.com/office/drawing/2014/main" id="{BAD0C562-8815-4732-9B57-1403A24DA3C0}"/>
                </a:ext>
              </a:extLst>
            </p:cNvPr>
            <p:cNvSpPr txBox="1"/>
            <p:nvPr/>
          </p:nvSpPr>
          <p:spPr>
            <a:xfrm>
              <a:off x="9311497" y="4403201"/>
              <a:ext cx="193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12440</TotalTime>
  <Words>165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57</cp:revision>
  <dcterms:created xsi:type="dcterms:W3CDTF">2018-02-18T19:39:47Z</dcterms:created>
  <dcterms:modified xsi:type="dcterms:W3CDTF">2022-10-27T03:55:58Z</dcterms:modified>
</cp:coreProperties>
</file>