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98" name="그룹 1897">
            <a:extLst>
              <a:ext uri="{FF2B5EF4-FFF2-40B4-BE49-F238E27FC236}">
                <a16:creationId xmlns:a16="http://schemas.microsoft.com/office/drawing/2014/main" id="{8B17FC24-4162-40BE-B165-025BD9F365F1}"/>
              </a:ext>
            </a:extLst>
          </p:cNvPr>
          <p:cNvGrpSpPr/>
          <p:nvPr/>
        </p:nvGrpSpPr>
        <p:grpSpPr>
          <a:xfrm>
            <a:off x="1827281" y="1939262"/>
            <a:ext cx="2756846" cy="3515073"/>
            <a:chOff x="2092075" y="1739237"/>
            <a:chExt cx="2756846" cy="3515073"/>
          </a:xfrm>
        </p:grpSpPr>
        <p:sp>
          <p:nvSpPr>
            <p:cNvPr id="1899" name="자유형: 도형 1898">
              <a:extLst>
                <a:ext uri="{FF2B5EF4-FFF2-40B4-BE49-F238E27FC236}">
                  <a16:creationId xmlns:a16="http://schemas.microsoft.com/office/drawing/2014/main" id="{0785BD55-21DC-45F9-9067-44EFEE5A71C5}"/>
                </a:ext>
              </a:extLst>
            </p:cNvPr>
            <p:cNvSpPr/>
            <p:nvPr/>
          </p:nvSpPr>
          <p:spPr>
            <a:xfrm rot="19696646" flipH="1">
              <a:off x="2092075" y="1739237"/>
              <a:ext cx="2170632" cy="2170632"/>
            </a:xfrm>
            <a:custGeom>
              <a:avLst/>
              <a:gdLst>
                <a:gd name="connsiteX0" fmla="*/ 478506 w 2170632"/>
                <a:gd name="connsiteY0" fmla="*/ 185355 h 2170632"/>
                <a:gd name="connsiteX1" fmla="*/ 0 w 2170632"/>
                <a:gd name="connsiteY1" fmla="*/ 1085316 h 2170632"/>
                <a:gd name="connsiteX2" fmla="*/ 1085316 w 2170632"/>
                <a:gd name="connsiteY2" fmla="*/ 2170632 h 2170632"/>
                <a:gd name="connsiteX3" fmla="*/ 1852750 w 2170632"/>
                <a:gd name="connsiteY3" fmla="*/ 1852750 h 2170632"/>
                <a:gd name="connsiteX4" fmla="*/ 1863575 w 2170632"/>
                <a:gd name="connsiteY4" fmla="*/ 1840839 h 2170632"/>
                <a:gd name="connsiteX5" fmla="*/ 1372190 w 2170632"/>
                <a:gd name="connsiteY5" fmla="*/ 1553956 h 2170632"/>
                <a:gd name="connsiteX6" fmla="*/ 1299872 w 2170632"/>
                <a:gd name="connsiteY6" fmla="*/ 1593209 h 2170632"/>
                <a:gd name="connsiteX7" fmla="*/ 1085316 w 2170632"/>
                <a:gd name="connsiteY7" fmla="*/ 1636526 h 2170632"/>
                <a:gd name="connsiteX8" fmla="*/ 534106 w 2170632"/>
                <a:gd name="connsiteY8" fmla="*/ 1085316 h 2170632"/>
                <a:gd name="connsiteX9" fmla="*/ 1085316 w 2170632"/>
                <a:gd name="connsiteY9" fmla="*/ 534106 h 2170632"/>
                <a:gd name="connsiteX10" fmla="*/ 1625327 w 2170632"/>
                <a:gd name="connsiteY10" fmla="*/ 974228 h 2170632"/>
                <a:gd name="connsiteX11" fmla="*/ 1636277 w 2170632"/>
                <a:gd name="connsiteY11" fmla="*/ 1082843 h 2170632"/>
                <a:gd name="connsiteX12" fmla="*/ 2131168 w 2170632"/>
                <a:gd name="connsiteY12" fmla="*/ 1371773 h 2170632"/>
                <a:gd name="connsiteX13" fmla="*/ 2148582 w 2170632"/>
                <a:gd name="connsiteY13" fmla="*/ 1304045 h 2170632"/>
                <a:gd name="connsiteX14" fmla="*/ 2170632 w 2170632"/>
                <a:gd name="connsiteY14" fmla="*/ 1085316 h 2170632"/>
                <a:gd name="connsiteX15" fmla="*/ 1085316 w 2170632"/>
                <a:gd name="connsiteY15" fmla="*/ 0 h 2170632"/>
                <a:gd name="connsiteX16" fmla="*/ 478506 w 2170632"/>
                <a:gd name="connsiteY16" fmla="*/ 185355 h 217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70632" h="2170632">
                  <a:moveTo>
                    <a:pt x="478506" y="185355"/>
                  </a:moveTo>
                  <a:cubicBezTo>
                    <a:pt x="189810" y="380394"/>
                    <a:pt x="0" y="710689"/>
                    <a:pt x="0" y="1085316"/>
                  </a:cubicBezTo>
                  <a:cubicBezTo>
                    <a:pt x="0" y="1684719"/>
                    <a:pt x="485913" y="2170632"/>
                    <a:pt x="1085316" y="2170632"/>
                  </a:cubicBezTo>
                  <a:cubicBezTo>
                    <a:pt x="1385017" y="2170632"/>
                    <a:pt x="1656346" y="2049154"/>
                    <a:pt x="1852750" y="1852750"/>
                  </a:cubicBezTo>
                  <a:lnTo>
                    <a:pt x="1863575" y="1840839"/>
                  </a:lnTo>
                  <a:lnTo>
                    <a:pt x="1372190" y="1553956"/>
                  </a:lnTo>
                  <a:lnTo>
                    <a:pt x="1299872" y="1593209"/>
                  </a:lnTo>
                  <a:cubicBezTo>
                    <a:pt x="1233926" y="1621102"/>
                    <a:pt x="1161422" y="1636526"/>
                    <a:pt x="1085316" y="1636526"/>
                  </a:cubicBezTo>
                  <a:cubicBezTo>
                    <a:pt x="780891" y="1636526"/>
                    <a:pt x="534106" y="1389741"/>
                    <a:pt x="534106" y="1085316"/>
                  </a:cubicBezTo>
                  <a:cubicBezTo>
                    <a:pt x="534106" y="780891"/>
                    <a:pt x="780891" y="534106"/>
                    <a:pt x="1085316" y="534106"/>
                  </a:cubicBezTo>
                  <a:cubicBezTo>
                    <a:pt x="1351688" y="534106"/>
                    <a:pt x="1573929" y="723051"/>
                    <a:pt x="1625327" y="974228"/>
                  </a:cubicBezTo>
                  <a:lnTo>
                    <a:pt x="1636277" y="1082843"/>
                  </a:lnTo>
                  <a:lnTo>
                    <a:pt x="2131168" y="1371773"/>
                  </a:lnTo>
                  <a:lnTo>
                    <a:pt x="2148582" y="1304045"/>
                  </a:lnTo>
                  <a:cubicBezTo>
                    <a:pt x="2163040" y="1233394"/>
                    <a:pt x="2170632" y="1160241"/>
                    <a:pt x="2170632" y="1085316"/>
                  </a:cubicBezTo>
                  <a:cubicBezTo>
                    <a:pt x="2170632" y="485913"/>
                    <a:pt x="1684719" y="0"/>
                    <a:pt x="1085316" y="0"/>
                  </a:cubicBezTo>
                  <a:cubicBezTo>
                    <a:pt x="860540" y="0"/>
                    <a:pt x="651723" y="68332"/>
                    <a:pt x="478506" y="18535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00" name="직사각형 1899">
              <a:extLst>
                <a:ext uri="{FF2B5EF4-FFF2-40B4-BE49-F238E27FC236}">
                  <a16:creationId xmlns:a16="http://schemas.microsoft.com/office/drawing/2014/main" id="{F61A81E1-3BE3-4989-9F5A-2AFCD611AF5C}"/>
                </a:ext>
              </a:extLst>
            </p:cNvPr>
            <p:cNvSpPr/>
            <p:nvPr/>
          </p:nvSpPr>
          <p:spPr>
            <a:xfrm rot="19696646" flipH="1">
              <a:off x="3745106" y="3443611"/>
              <a:ext cx="358924" cy="11793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01" name="원형: 비어 있음 1900">
              <a:extLst>
                <a:ext uri="{FF2B5EF4-FFF2-40B4-BE49-F238E27FC236}">
                  <a16:creationId xmlns:a16="http://schemas.microsoft.com/office/drawing/2014/main" id="{DD901021-1561-40F4-9FA0-BF789D267EB9}"/>
                </a:ext>
              </a:extLst>
            </p:cNvPr>
            <p:cNvSpPr/>
            <p:nvPr/>
          </p:nvSpPr>
          <p:spPr>
            <a:xfrm rot="19696646" flipH="1">
              <a:off x="3925613" y="4331002"/>
              <a:ext cx="923308" cy="923308"/>
            </a:xfrm>
            <a:prstGeom prst="donut">
              <a:avLst>
                <a:gd name="adj" fmla="val 2460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02" name="그룹 1901">
            <a:extLst>
              <a:ext uri="{FF2B5EF4-FFF2-40B4-BE49-F238E27FC236}">
                <a16:creationId xmlns:a16="http://schemas.microsoft.com/office/drawing/2014/main" id="{2FBB7484-9EA6-411F-85EF-5C948D31E0FC}"/>
              </a:ext>
            </a:extLst>
          </p:cNvPr>
          <p:cNvGrpSpPr/>
          <p:nvPr/>
        </p:nvGrpSpPr>
        <p:grpSpPr>
          <a:xfrm>
            <a:off x="755386" y="2541334"/>
            <a:ext cx="2611325" cy="3548732"/>
            <a:chOff x="1020180" y="2341309"/>
            <a:chExt cx="2611325" cy="3548732"/>
          </a:xfrm>
        </p:grpSpPr>
        <p:sp>
          <p:nvSpPr>
            <p:cNvPr id="1903" name="자유형: 도형 1902">
              <a:extLst>
                <a:ext uri="{FF2B5EF4-FFF2-40B4-BE49-F238E27FC236}">
                  <a16:creationId xmlns:a16="http://schemas.microsoft.com/office/drawing/2014/main" id="{A94AC69C-2723-4703-9DD5-9825245A237C}"/>
                </a:ext>
              </a:extLst>
            </p:cNvPr>
            <p:cNvSpPr/>
            <p:nvPr/>
          </p:nvSpPr>
          <p:spPr>
            <a:xfrm rot="12480000" flipH="1">
              <a:off x="1020180" y="3719409"/>
              <a:ext cx="2170632" cy="2170632"/>
            </a:xfrm>
            <a:custGeom>
              <a:avLst/>
              <a:gdLst>
                <a:gd name="connsiteX0" fmla="*/ 567990 w 2170632"/>
                <a:gd name="connsiteY0" fmla="*/ 2039640 h 2170632"/>
                <a:gd name="connsiteX1" fmla="*/ 1085316 w 2170632"/>
                <a:gd name="connsiteY1" fmla="*/ 2170632 h 2170632"/>
                <a:gd name="connsiteX2" fmla="*/ 1852750 w 2170632"/>
                <a:gd name="connsiteY2" fmla="*/ 1852750 h 2170632"/>
                <a:gd name="connsiteX3" fmla="*/ 1885586 w 2170632"/>
                <a:gd name="connsiteY3" fmla="*/ 1816621 h 2170632"/>
                <a:gd name="connsiteX4" fmla="*/ 1381788 w 2170632"/>
                <a:gd name="connsiteY4" fmla="*/ 1548747 h 2170632"/>
                <a:gd name="connsiteX5" fmla="*/ 1299872 w 2170632"/>
                <a:gd name="connsiteY5" fmla="*/ 1593209 h 2170632"/>
                <a:gd name="connsiteX6" fmla="*/ 1085316 w 2170632"/>
                <a:gd name="connsiteY6" fmla="*/ 1636526 h 2170632"/>
                <a:gd name="connsiteX7" fmla="*/ 534106 w 2170632"/>
                <a:gd name="connsiteY7" fmla="*/ 1085316 h 2170632"/>
                <a:gd name="connsiteX8" fmla="*/ 1085316 w 2170632"/>
                <a:gd name="connsiteY8" fmla="*/ 534106 h 2170632"/>
                <a:gd name="connsiteX9" fmla="*/ 1625327 w 2170632"/>
                <a:gd name="connsiteY9" fmla="*/ 974228 h 2170632"/>
                <a:gd name="connsiteX10" fmla="*/ 1635172 w 2170632"/>
                <a:gd name="connsiteY10" fmla="*/ 1071886 h 2170632"/>
                <a:gd name="connsiteX11" fmla="*/ 2139347 w 2170632"/>
                <a:gd name="connsiteY11" fmla="*/ 1339960 h 2170632"/>
                <a:gd name="connsiteX12" fmla="*/ 2148582 w 2170632"/>
                <a:gd name="connsiteY12" fmla="*/ 1304045 h 2170632"/>
                <a:gd name="connsiteX13" fmla="*/ 2170632 w 2170632"/>
                <a:gd name="connsiteY13" fmla="*/ 1085316 h 2170632"/>
                <a:gd name="connsiteX14" fmla="*/ 1085316 w 2170632"/>
                <a:gd name="connsiteY14" fmla="*/ 0 h 2170632"/>
                <a:gd name="connsiteX15" fmla="*/ 0 w 2170632"/>
                <a:gd name="connsiteY15" fmla="*/ 1085316 h 2170632"/>
                <a:gd name="connsiteX16" fmla="*/ 567990 w 2170632"/>
                <a:gd name="connsiteY16" fmla="*/ 2039640 h 217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70632" h="2170632">
                  <a:moveTo>
                    <a:pt x="567990" y="2039640"/>
                  </a:moveTo>
                  <a:cubicBezTo>
                    <a:pt x="721772" y="2123180"/>
                    <a:pt x="898003" y="2170632"/>
                    <a:pt x="1085316" y="2170632"/>
                  </a:cubicBezTo>
                  <a:cubicBezTo>
                    <a:pt x="1385018" y="2170632"/>
                    <a:pt x="1656347" y="2049154"/>
                    <a:pt x="1852750" y="1852750"/>
                  </a:cubicBezTo>
                  <a:lnTo>
                    <a:pt x="1885586" y="1816621"/>
                  </a:lnTo>
                  <a:lnTo>
                    <a:pt x="1381788" y="1548747"/>
                  </a:lnTo>
                  <a:lnTo>
                    <a:pt x="1299872" y="1593209"/>
                  </a:lnTo>
                  <a:cubicBezTo>
                    <a:pt x="1233926" y="1621102"/>
                    <a:pt x="1161422" y="1636526"/>
                    <a:pt x="1085316" y="1636526"/>
                  </a:cubicBezTo>
                  <a:cubicBezTo>
                    <a:pt x="780891" y="1636526"/>
                    <a:pt x="534106" y="1389741"/>
                    <a:pt x="534106" y="1085316"/>
                  </a:cubicBezTo>
                  <a:cubicBezTo>
                    <a:pt x="534106" y="780891"/>
                    <a:pt x="780891" y="534106"/>
                    <a:pt x="1085316" y="534106"/>
                  </a:cubicBezTo>
                  <a:cubicBezTo>
                    <a:pt x="1351688" y="534106"/>
                    <a:pt x="1573929" y="723051"/>
                    <a:pt x="1625327" y="974228"/>
                  </a:cubicBezTo>
                  <a:lnTo>
                    <a:pt x="1635172" y="1071886"/>
                  </a:lnTo>
                  <a:lnTo>
                    <a:pt x="2139347" y="1339960"/>
                  </a:lnTo>
                  <a:lnTo>
                    <a:pt x="2148582" y="1304045"/>
                  </a:lnTo>
                  <a:cubicBezTo>
                    <a:pt x="2163040" y="1233393"/>
                    <a:pt x="2170632" y="1160241"/>
                    <a:pt x="2170632" y="1085316"/>
                  </a:cubicBezTo>
                  <a:cubicBezTo>
                    <a:pt x="2170632" y="485913"/>
                    <a:pt x="1684719" y="0"/>
                    <a:pt x="1085316" y="0"/>
                  </a:cubicBezTo>
                  <a:cubicBezTo>
                    <a:pt x="485913" y="0"/>
                    <a:pt x="0" y="485913"/>
                    <a:pt x="0" y="1085316"/>
                  </a:cubicBezTo>
                  <a:cubicBezTo>
                    <a:pt x="0" y="1497406"/>
                    <a:pt x="229670" y="1855853"/>
                    <a:pt x="567990" y="203964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04" name="직사각형 1903">
              <a:extLst>
                <a:ext uri="{FF2B5EF4-FFF2-40B4-BE49-F238E27FC236}">
                  <a16:creationId xmlns:a16="http://schemas.microsoft.com/office/drawing/2014/main" id="{FF346884-1394-40F0-843E-6236FF8707B3}"/>
                </a:ext>
              </a:extLst>
            </p:cNvPr>
            <p:cNvSpPr/>
            <p:nvPr/>
          </p:nvSpPr>
          <p:spPr>
            <a:xfrm rot="12480000" flipH="1">
              <a:off x="2593159" y="2960386"/>
              <a:ext cx="358924" cy="11793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05" name="원형: 비어 있음 1904">
              <a:extLst>
                <a:ext uri="{FF2B5EF4-FFF2-40B4-BE49-F238E27FC236}">
                  <a16:creationId xmlns:a16="http://schemas.microsoft.com/office/drawing/2014/main" id="{5AE17826-403B-42D2-A244-B329371F8917}"/>
                </a:ext>
              </a:extLst>
            </p:cNvPr>
            <p:cNvSpPr/>
            <p:nvPr/>
          </p:nvSpPr>
          <p:spPr>
            <a:xfrm rot="12480000" flipH="1">
              <a:off x="2708197" y="2341309"/>
              <a:ext cx="923308" cy="923308"/>
            </a:xfrm>
            <a:prstGeom prst="donut">
              <a:avLst>
                <a:gd name="adj" fmla="val 24606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06" name="그룹 1905">
            <a:extLst>
              <a:ext uri="{FF2B5EF4-FFF2-40B4-BE49-F238E27FC236}">
                <a16:creationId xmlns:a16="http://schemas.microsoft.com/office/drawing/2014/main" id="{04E20C59-2B8A-4FE2-AE4D-BE6F3660DCB2}"/>
              </a:ext>
            </a:extLst>
          </p:cNvPr>
          <p:cNvGrpSpPr/>
          <p:nvPr/>
        </p:nvGrpSpPr>
        <p:grpSpPr>
          <a:xfrm>
            <a:off x="1401452" y="3921227"/>
            <a:ext cx="3814105" cy="2170632"/>
            <a:chOff x="4533917" y="3832297"/>
            <a:chExt cx="3814105" cy="2170632"/>
          </a:xfrm>
          <a:solidFill>
            <a:schemeClr val="accent2"/>
          </a:solidFill>
        </p:grpSpPr>
        <p:sp>
          <p:nvSpPr>
            <p:cNvPr id="1907" name="자유형: 도형 1906">
              <a:extLst>
                <a:ext uri="{FF2B5EF4-FFF2-40B4-BE49-F238E27FC236}">
                  <a16:creationId xmlns:a16="http://schemas.microsoft.com/office/drawing/2014/main" id="{DDC601BB-E6D8-4CAE-B797-4C2F71281F2B}"/>
                </a:ext>
              </a:extLst>
            </p:cNvPr>
            <p:cNvSpPr/>
            <p:nvPr/>
          </p:nvSpPr>
          <p:spPr>
            <a:xfrm rot="5400000" flipH="1">
              <a:off x="6177390" y="3832297"/>
              <a:ext cx="2170632" cy="2170632"/>
            </a:xfrm>
            <a:custGeom>
              <a:avLst/>
              <a:gdLst>
                <a:gd name="connsiteX0" fmla="*/ 2170632 w 2170632"/>
                <a:gd name="connsiteY0" fmla="*/ 1085316 h 2170632"/>
                <a:gd name="connsiteX1" fmla="*/ 1085316 w 2170632"/>
                <a:gd name="connsiteY1" fmla="*/ 0 h 2170632"/>
                <a:gd name="connsiteX2" fmla="*/ 0 w 2170632"/>
                <a:gd name="connsiteY2" fmla="*/ 1085316 h 2170632"/>
                <a:gd name="connsiteX3" fmla="*/ 1085316 w 2170632"/>
                <a:gd name="connsiteY3" fmla="*/ 2170632 h 2170632"/>
                <a:gd name="connsiteX4" fmla="*/ 1775678 w 2170632"/>
                <a:gd name="connsiteY4" fmla="*/ 1922799 h 2170632"/>
                <a:gd name="connsiteX5" fmla="*/ 1836297 w 2170632"/>
                <a:gd name="connsiteY5" fmla="*/ 1867704 h 2170632"/>
                <a:gd name="connsiteX6" fmla="*/ 1341687 w 2170632"/>
                <a:gd name="connsiteY6" fmla="*/ 1570513 h 2170632"/>
                <a:gd name="connsiteX7" fmla="*/ 1299872 w 2170632"/>
                <a:gd name="connsiteY7" fmla="*/ 1593209 h 2170632"/>
                <a:gd name="connsiteX8" fmla="*/ 1085316 w 2170632"/>
                <a:gd name="connsiteY8" fmla="*/ 1636526 h 2170632"/>
                <a:gd name="connsiteX9" fmla="*/ 534106 w 2170632"/>
                <a:gd name="connsiteY9" fmla="*/ 1085316 h 2170632"/>
                <a:gd name="connsiteX10" fmla="*/ 1085316 w 2170632"/>
                <a:gd name="connsiteY10" fmla="*/ 534106 h 2170632"/>
                <a:gd name="connsiteX11" fmla="*/ 1636526 w 2170632"/>
                <a:gd name="connsiteY11" fmla="*/ 1085316 h 2170632"/>
                <a:gd name="connsiteX12" fmla="*/ 1633449 w 2170632"/>
                <a:gd name="connsiteY12" fmla="*/ 1115839 h 2170632"/>
                <a:gd name="connsiteX13" fmla="*/ 2121467 w 2170632"/>
                <a:gd name="connsiteY13" fmla="*/ 1409070 h 2170632"/>
                <a:gd name="connsiteX14" fmla="*/ 2121838 w 2170632"/>
                <a:gd name="connsiteY14" fmla="*/ 1408056 h 2170632"/>
                <a:gd name="connsiteX15" fmla="*/ 2170632 w 2170632"/>
                <a:gd name="connsiteY15" fmla="*/ 1085316 h 217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70632" h="2170632">
                  <a:moveTo>
                    <a:pt x="2170632" y="1085316"/>
                  </a:moveTo>
                  <a:cubicBezTo>
                    <a:pt x="2170632" y="485913"/>
                    <a:pt x="1684719" y="0"/>
                    <a:pt x="1085316" y="0"/>
                  </a:cubicBezTo>
                  <a:cubicBezTo>
                    <a:pt x="485913" y="0"/>
                    <a:pt x="0" y="485913"/>
                    <a:pt x="0" y="1085316"/>
                  </a:cubicBezTo>
                  <a:cubicBezTo>
                    <a:pt x="0" y="1684719"/>
                    <a:pt x="485913" y="2170632"/>
                    <a:pt x="1085316" y="2170632"/>
                  </a:cubicBezTo>
                  <a:cubicBezTo>
                    <a:pt x="1347555" y="2170632"/>
                    <a:pt x="1588071" y="2077625"/>
                    <a:pt x="1775678" y="1922799"/>
                  </a:cubicBezTo>
                  <a:lnTo>
                    <a:pt x="1836297" y="1867704"/>
                  </a:lnTo>
                  <a:lnTo>
                    <a:pt x="1341687" y="1570513"/>
                  </a:lnTo>
                  <a:lnTo>
                    <a:pt x="1299872" y="1593209"/>
                  </a:lnTo>
                  <a:cubicBezTo>
                    <a:pt x="1233926" y="1621102"/>
                    <a:pt x="1161422" y="1636526"/>
                    <a:pt x="1085316" y="1636526"/>
                  </a:cubicBezTo>
                  <a:cubicBezTo>
                    <a:pt x="780891" y="1636526"/>
                    <a:pt x="534106" y="1389741"/>
                    <a:pt x="534106" y="1085316"/>
                  </a:cubicBezTo>
                  <a:cubicBezTo>
                    <a:pt x="534106" y="780891"/>
                    <a:pt x="780891" y="534106"/>
                    <a:pt x="1085316" y="534106"/>
                  </a:cubicBezTo>
                  <a:cubicBezTo>
                    <a:pt x="1389741" y="534106"/>
                    <a:pt x="1636526" y="780891"/>
                    <a:pt x="1636526" y="1085316"/>
                  </a:cubicBezTo>
                  <a:lnTo>
                    <a:pt x="1633449" y="1115839"/>
                  </a:lnTo>
                  <a:lnTo>
                    <a:pt x="2121467" y="1409070"/>
                  </a:lnTo>
                  <a:lnTo>
                    <a:pt x="2121838" y="1408056"/>
                  </a:lnTo>
                  <a:cubicBezTo>
                    <a:pt x="2153549" y="1306102"/>
                    <a:pt x="2170632" y="1197704"/>
                    <a:pt x="2170632" y="1085316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08" name="직사각형 1907">
              <a:extLst>
                <a:ext uri="{FF2B5EF4-FFF2-40B4-BE49-F238E27FC236}">
                  <a16:creationId xmlns:a16="http://schemas.microsoft.com/office/drawing/2014/main" id="{8C2BB97E-B633-4757-A4BB-B3FB1505BA8A}"/>
                </a:ext>
              </a:extLst>
            </p:cNvPr>
            <p:cNvSpPr/>
            <p:nvPr/>
          </p:nvSpPr>
          <p:spPr>
            <a:xfrm rot="5400000" flipH="1">
              <a:off x="5662232" y="4327953"/>
              <a:ext cx="358924" cy="11793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09" name="원형: 비어 있음 1908">
              <a:extLst>
                <a:ext uri="{FF2B5EF4-FFF2-40B4-BE49-F238E27FC236}">
                  <a16:creationId xmlns:a16="http://schemas.microsoft.com/office/drawing/2014/main" id="{37EA5A18-91BF-4078-96DF-2519E0415C89}"/>
                </a:ext>
              </a:extLst>
            </p:cNvPr>
            <p:cNvSpPr/>
            <p:nvPr/>
          </p:nvSpPr>
          <p:spPr>
            <a:xfrm rot="5400000" flipH="1">
              <a:off x="4533917" y="4455959"/>
              <a:ext cx="923308" cy="923308"/>
            </a:xfrm>
            <a:prstGeom prst="donut">
              <a:avLst>
                <a:gd name="adj" fmla="val 2460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10" name="Group 26">
            <a:extLst>
              <a:ext uri="{FF2B5EF4-FFF2-40B4-BE49-F238E27FC236}">
                <a16:creationId xmlns:a16="http://schemas.microsoft.com/office/drawing/2014/main" id="{D825533B-F07B-480A-A886-B945A89587B0}"/>
              </a:ext>
            </a:extLst>
          </p:cNvPr>
          <p:cNvGrpSpPr/>
          <p:nvPr/>
        </p:nvGrpSpPr>
        <p:grpSpPr>
          <a:xfrm>
            <a:off x="5062028" y="1823923"/>
            <a:ext cx="4563621" cy="1354217"/>
            <a:chOff x="6130127" y="1397507"/>
            <a:chExt cx="4563621" cy="1354217"/>
          </a:xfrm>
        </p:grpSpPr>
        <p:sp>
          <p:nvSpPr>
            <p:cNvPr id="1911" name="TextBox 1910">
              <a:extLst>
                <a:ext uri="{FF2B5EF4-FFF2-40B4-BE49-F238E27FC236}">
                  <a16:creationId xmlns:a16="http://schemas.microsoft.com/office/drawing/2014/main" id="{72B0C886-482A-4DC4-A8CA-D0611C61B8D4}"/>
                </a:ext>
              </a:extLst>
            </p:cNvPr>
            <p:cNvSpPr txBox="1"/>
            <p:nvPr/>
          </p:nvSpPr>
          <p:spPr>
            <a:xfrm>
              <a:off x="6130127" y="1920727"/>
              <a:ext cx="45636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1912" name="TextBox 1911">
              <a:extLst>
                <a:ext uri="{FF2B5EF4-FFF2-40B4-BE49-F238E27FC236}">
                  <a16:creationId xmlns:a16="http://schemas.microsoft.com/office/drawing/2014/main" id="{27D8758B-6956-4819-AE1E-32E282816E1C}"/>
                </a:ext>
              </a:extLst>
            </p:cNvPr>
            <p:cNvSpPr txBox="1"/>
            <p:nvPr/>
          </p:nvSpPr>
          <p:spPr>
            <a:xfrm>
              <a:off x="6130127" y="1397507"/>
              <a:ext cx="456362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913" name="Group 27">
            <a:extLst>
              <a:ext uri="{FF2B5EF4-FFF2-40B4-BE49-F238E27FC236}">
                <a16:creationId xmlns:a16="http://schemas.microsoft.com/office/drawing/2014/main" id="{EC2196C5-8F77-4923-9A3F-DF9FCB95F652}"/>
              </a:ext>
            </a:extLst>
          </p:cNvPr>
          <p:cNvGrpSpPr/>
          <p:nvPr/>
        </p:nvGrpSpPr>
        <p:grpSpPr>
          <a:xfrm>
            <a:off x="6096098" y="3341909"/>
            <a:ext cx="4563621" cy="1354217"/>
            <a:chOff x="6861949" y="2905780"/>
            <a:chExt cx="4563621" cy="1354217"/>
          </a:xfrm>
        </p:grpSpPr>
        <p:sp>
          <p:nvSpPr>
            <p:cNvPr id="1914" name="TextBox 1913">
              <a:extLst>
                <a:ext uri="{FF2B5EF4-FFF2-40B4-BE49-F238E27FC236}">
                  <a16:creationId xmlns:a16="http://schemas.microsoft.com/office/drawing/2014/main" id="{BE8D7DF9-3B07-4C58-A220-DCF484A951CC}"/>
                </a:ext>
              </a:extLst>
            </p:cNvPr>
            <p:cNvSpPr txBox="1"/>
            <p:nvPr/>
          </p:nvSpPr>
          <p:spPr>
            <a:xfrm>
              <a:off x="6861949" y="3429000"/>
              <a:ext cx="45636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1915" name="TextBox 1914">
              <a:extLst>
                <a:ext uri="{FF2B5EF4-FFF2-40B4-BE49-F238E27FC236}">
                  <a16:creationId xmlns:a16="http://schemas.microsoft.com/office/drawing/2014/main" id="{D85FAD09-A605-4655-8CFC-FE7D78B79398}"/>
                </a:ext>
              </a:extLst>
            </p:cNvPr>
            <p:cNvSpPr txBox="1"/>
            <p:nvPr/>
          </p:nvSpPr>
          <p:spPr>
            <a:xfrm>
              <a:off x="6861949" y="2905780"/>
              <a:ext cx="456362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916" name="Group 24">
            <a:extLst>
              <a:ext uri="{FF2B5EF4-FFF2-40B4-BE49-F238E27FC236}">
                <a16:creationId xmlns:a16="http://schemas.microsoft.com/office/drawing/2014/main" id="{FE20A73C-8840-4ED0-866E-C8D9C0125270}"/>
              </a:ext>
            </a:extLst>
          </p:cNvPr>
          <p:cNvGrpSpPr/>
          <p:nvPr/>
        </p:nvGrpSpPr>
        <p:grpSpPr>
          <a:xfrm>
            <a:off x="7130168" y="4859894"/>
            <a:ext cx="4563621" cy="1354217"/>
            <a:chOff x="7137787" y="4747804"/>
            <a:chExt cx="4563621" cy="1354217"/>
          </a:xfrm>
        </p:grpSpPr>
        <p:sp>
          <p:nvSpPr>
            <p:cNvPr id="1917" name="TextBox 1916">
              <a:extLst>
                <a:ext uri="{FF2B5EF4-FFF2-40B4-BE49-F238E27FC236}">
                  <a16:creationId xmlns:a16="http://schemas.microsoft.com/office/drawing/2014/main" id="{6115F1B1-E2B8-4E37-86F5-6CE22E49BDED}"/>
                </a:ext>
              </a:extLst>
            </p:cNvPr>
            <p:cNvSpPr txBox="1"/>
            <p:nvPr/>
          </p:nvSpPr>
          <p:spPr>
            <a:xfrm>
              <a:off x="7137787" y="5271024"/>
              <a:ext cx="456362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1918" name="TextBox 1917">
              <a:extLst>
                <a:ext uri="{FF2B5EF4-FFF2-40B4-BE49-F238E27FC236}">
                  <a16:creationId xmlns:a16="http://schemas.microsoft.com/office/drawing/2014/main" id="{967EE5F8-1D5E-4D16-8C02-A68B453AD988}"/>
                </a:ext>
              </a:extLst>
            </p:cNvPr>
            <p:cNvSpPr txBox="1"/>
            <p:nvPr/>
          </p:nvSpPr>
          <p:spPr>
            <a:xfrm>
              <a:off x="7137787" y="4747804"/>
              <a:ext cx="456362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11282</TotalTime>
  <Words>179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66</cp:revision>
  <dcterms:created xsi:type="dcterms:W3CDTF">2018-02-18T19:39:47Z</dcterms:created>
  <dcterms:modified xsi:type="dcterms:W3CDTF">2022-10-27T06:49:11Z</dcterms:modified>
</cp:coreProperties>
</file>