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1498" name="직사각형 1497">
            <a:extLst>
              <a:ext uri="{FF2B5EF4-FFF2-40B4-BE49-F238E27FC236}">
                <a16:creationId xmlns:a16="http://schemas.microsoft.com/office/drawing/2014/main" id="{1776DAE1-E481-45DF-95A4-E60EF0E39AD5}"/>
              </a:ext>
            </a:extLst>
          </p:cNvPr>
          <p:cNvSpPr/>
          <p:nvPr/>
        </p:nvSpPr>
        <p:spPr>
          <a:xfrm>
            <a:off x="0" y="4798653"/>
            <a:ext cx="5223849" cy="987771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99" name="직사각형 1498">
            <a:extLst>
              <a:ext uri="{FF2B5EF4-FFF2-40B4-BE49-F238E27FC236}">
                <a16:creationId xmlns:a16="http://schemas.microsoft.com/office/drawing/2014/main" id="{F4A4D736-5FF6-476A-B4FC-5F28B3875781}"/>
              </a:ext>
            </a:extLst>
          </p:cNvPr>
          <p:cNvSpPr/>
          <p:nvPr/>
        </p:nvSpPr>
        <p:spPr>
          <a:xfrm>
            <a:off x="6968151" y="4798653"/>
            <a:ext cx="5223849" cy="987771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accent4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00" name="직사각형 1499">
            <a:extLst>
              <a:ext uri="{FF2B5EF4-FFF2-40B4-BE49-F238E27FC236}">
                <a16:creationId xmlns:a16="http://schemas.microsoft.com/office/drawing/2014/main" id="{D38B2B2C-3722-4551-BD3D-925072D589E5}"/>
              </a:ext>
            </a:extLst>
          </p:cNvPr>
          <p:cNvSpPr/>
          <p:nvPr/>
        </p:nvSpPr>
        <p:spPr>
          <a:xfrm>
            <a:off x="0" y="3608690"/>
            <a:ext cx="5223849" cy="987771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01" name="직사각형 1500">
            <a:extLst>
              <a:ext uri="{FF2B5EF4-FFF2-40B4-BE49-F238E27FC236}">
                <a16:creationId xmlns:a16="http://schemas.microsoft.com/office/drawing/2014/main" id="{7F96FC5E-15B6-4173-870F-A61E8269CD79}"/>
              </a:ext>
            </a:extLst>
          </p:cNvPr>
          <p:cNvSpPr/>
          <p:nvPr/>
        </p:nvSpPr>
        <p:spPr>
          <a:xfrm>
            <a:off x="6968151" y="3608690"/>
            <a:ext cx="5223849" cy="987771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accent4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02" name="직사각형 1501">
            <a:extLst>
              <a:ext uri="{FF2B5EF4-FFF2-40B4-BE49-F238E27FC236}">
                <a16:creationId xmlns:a16="http://schemas.microsoft.com/office/drawing/2014/main" id="{DD544CE0-76EA-4CC1-B1DD-2A9095DA8815}"/>
              </a:ext>
            </a:extLst>
          </p:cNvPr>
          <p:cNvSpPr/>
          <p:nvPr/>
        </p:nvSpPr>
        <p:spPr>
          <a:xfrm>
            <a:off x="0" y="2418727"/>
            <a:ext cx="5223849" cy="987771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03" name="직사각형 1502">
            <a:extLst>
              <a:ext uri="{FF2B5EF4-FFF2-40B4-BE49-F238E27FC236}">
                <a16:creationId xmlns:a16="http://schemas.microsoft.com/office/drawing/2014/main" id="{E19931C6-45EB-4C28-9541-897709CD1B61}"/>
              </a:ext>
            </a:extLst>
          </p:cNvPr>
          <p:cNvSpPr/>
          <p:nvPr/>
        </p:nvSpPr>
        <p:spPr>
          <a:xfrm>
            <a:off x="6968151" y="2418727"/>
            <a:ext cx="5223849" cy="987771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accent4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504" name="그룹 1503">
            <a:extLst>
              <a:ext uri="{FF2B5EF4-FFF2-40B4-BE49-F238E27FC236}">
                <a16:creationId xmlns:a16="http://schemas.microsoft.com/office/drawing/2014/main" id="{DE5093FE-4D53-4F5D-8F2D-F14543DA42FE}"/>
              </a:ext>
            </a:extLst>
          </p:cNvPr>
          <p:cNvGrpSpPr/>
          <p:nvPr/>
        </p:nvGrpSpPr>
        <p:grpSpPr>
          <a:xfrm>
            <a:off x="5147443" y="4334082"/>
            <a:ext cx="1907264" cy="1921547"/>
            <a:chOff x="5142367" y="1608989"/>
            <a:chExt cx="1907264" cy="1921547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1505" name="평행 사변형 1504">
              <a:extLst>
                <a:ext uri="{FF2B5EF4-FFF2-40B4-BE49-F238E27FC236}">
                  <a16:creationId xmlns:a16="http://schemas.microsoft.com/office/drawing/2014/main" id="{42B7BA31-6CE0-48F6-AFC6-2B432016F21E}"/>
                </a:ext>
              </a:extLst>
            </p:cNvPr>
            <p:cNvSpPr/>
            <p:nvPr/>
          </p:nvSpPr>
          <p:spPr>
            <a:xfrm rot="5400000">
              <a:off x="4890696" y="2325233"/>
              <a:ext cx="1456974" cy="953632"/>
            </a:xfrm>
            <a:prstGeom prst="parallelogram">
              <a:avLst>
                <a:gd name="adj" fmla="val 4814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06" name="평행 사변형 1505">
              <a:extLst>
                <a:ext uri="{FF2B5EF4-FFF2-40B4-BE49-F238E27FC236}">
                  <a16:creationId xmlns:a16="http://schemas.microsoft.com/office/drawing/2014/main" id="{D57BD1E0-9C4E-4509-A73A-3F96509C922A}"/>
                </a:ext>
              </a:extLst>
            </p:cNvPr>
            <p:cNvSpPr/>
            <p:nvPr/>
          </p:nvSpPr>
          <p:spPr>
            <a:xfrm rot="16200000" flipH="1">
              <a:off x="5844328" y="2325233"/>
              <a:ext cx="1456974" cy="953632"/>
            </a:xfrm>
            <a:prstGeom prst="parallelogram">
              <a:avLst>
                <a:gd name="adj" fmla="val 4814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07" name="다이아몬드 1506">
              <a:extLst>
                <a:ext uri="{FF2B5EF4-FFF2-40B4-BE49-F238E27FC236}">
                  <a16:creationId xmlns:a16="http://schemas.microsoft.com/office/drawing/2014/main" id="{FA69FF79-DF3D-4AE7-8173-87C10BAE206E}"/>
                </a:ext>
              </a:extLst>
            </p:cNvPr>
            <p:cNvSpPr/>
            <p:nvPr/>
          </p:nvSpPr>
          <p:spPr>
            <a:xfrm>
              <a:off x="5142367" y="1608989"/>
              <a:ext cx="1907264" cy="929141"/>
            </a:xfrm>
            <a:prstGeom prst="diamon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508" name="그룹 1507">
            <a:extLst>
              <a:ext uri="{FF2B5EF4-FFF2-40B4-BE49-F238E27FC236}">
                <a16:creationId xmlns:a16="http://schemas.microsoft.com/office/drawing/2014/main" id="{EED1F3E4-4A30-4128-BFBA-135C5F982CF3}"/>
              </a:ext>
            </a:extLst>
          </p:cNvPr>
          <p:cNvGrpSpPr/>
          <p:nvPr/>
        </p:nvGrpSpPr>
        <p:grpSpPr>
          <a:xfrm>
            <a:off x="5147443" y="3141022"/>
            <a:ext cx="1907264" cy="1921547"/>
            <a:chOff x="5142367" y="1608989"/>
            <a:chExt cx="1907264" cy="1921547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1509" name="평행 사변형 1508">
              <a:extLst>
                <a:ext uri="{FF2B5EF4-FFF2-40B4-BE49-F238E27FC236}">
                  <a16:creationId xmlns:a16="http://schemas.microsoft.com/office/drawing/2014/main" id="{FF525FFB-AAE9-4DF7-A489-AF611216D3D5}"/>
                </a:ext>
              </a:extLst>
            </p:cNvPr>
            <p:cNvSpPr/>
            <p:nvPr/>
          </p:nvSpPr>
          <p:spPr>
            <a:xfrm rot="5400000">
              <a:off x="4890696" y="2325233"/>
              <a:ext cx="1456974" cy="953632"/>
            </a:xfrm>
            <a:prstGeom prst="parallelogram">
              <a:avLst>
                <a:gd name="adj" fmla="val 4814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10" name="평행 사변형 1509">
              <a:extLst>
                <a:ext uri="{FF2B5EF4-FFF2-40B4-BE49-F238E27FC236}">
                  <a16:creationId xmlns:a16="http://schemas.microsoft.com/office/drawing/2014/main" id="{6AF80843-4B05-447C-9551-ACF490EFDEAD}"/>
                </a:ext>
              </a:extLst>
            </p:cNvPr>
            <p:cNvSpPr/>
            <p:nvPr/>
          </p:nvSpPr>
          <p:spPr>
            <a:xfrm rot="16200000" flipH="1">
              <a:off x="5844328" y="2325233"/>
              <a:ext cx="1456974" cy="953632"/>
            </a:xfrm>
            <a:prstGeom prst="parallelogram">
              <a:avLst>
                <a:gd name="adj" fmla="val 4814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11" name="다이아몬드 1510">
              <a:extLst>
                <a:ext uri="{FF2B5EF4-FFF2-40B4-BE49-F238E27FC236}">
                  <a16:creationId xmlns:a16="http://schemas.microsoft.com/office/drawing/2014/main" id="{7EC8D17E-DFD0-4F0F-B09C-237499DF6625}"/>
                </a:ext>
              </a:extLst>
            </p:cNvPr>
            <p:cNvSpPr/>
            <p:nvPr/>
          </p:nvSpPr>
          <p:spPr>
            <a:xfrm>
              <a:off x="5142367" y="1608989"/>
              <a:ext cx="1907264" cy="929141"/>
            </a:xfrm>
            <a:prstGeom prst="diamon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512" name="그룹 1511">
            <a:extLst>
              <a:ext uri="{FF2B5EF4-FFF2-40B4-BE49-F238E27FC236}">
                <a16:creationId xmlns:a16="http://schemas.microsoft.com/office/drawing/2014/main" id="{DBF88A33-A743-4177-95E0-C5881FE27506}"/>
              </a:ext>
            </a:extLst>
          </p:cNvPr>
          <p:cNvGrpSpPr/>
          <p:nvPr/>
        </p:nvGrpSpPr>
        <p:grpSpPr>
          <a:xfrm>
            <a:off x="5147443" y="1947962"/>
            <a:ext cx="1907264" cy="1921547"/>
            <a:chOff x="5142367" y="1608989"/>
            <a:chExt cx="1907264" cy="1921547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1513" name="평행 사변형 1512">
              <a:extLst>
                <a:ext uri="{FF2B5EF4-FFF2-40B4-BE49-F238E27FC236}">
                  <a16:creationId xmlns:a16="http://schemas.microsoft.com/office/drawing/2014/main" id="{7562EDE6-B44A-4324-B1BE-19E59E366104}"/>
                </a:ext>
              </a:extLst>
            </p:cNvPr>
            <p:cNvSpPr/>
            <p:nvPr/>
          </p:nvSpPr>
          <p:spPr>
            <a:xfrm rot="5400000">
              <a:off x="4890696" y="2325233"/>
              <a:ext cx="1456974" cy="953632"/>
            </a:xfrm>
            <a:prstGeom prst="parallelogram">
              <a:avLst>
                <a:gd name="adj" fmla="val 4814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14" name="평행 사변형 1513">
              <a:extLst>
                <a:ext uri="{FF2B5EF4-FFF2-40B4-BE49-F238E27FC236}">
                  <a16:creationId xmlns:a16="http://schemas.microsoft.com/office/drawing/2014/main" id="{EC05F244-C472-45E4-8A1E-08614400DCFE}"/>
                </a:ext>
              </a:extLst>
            </p:cNvPr>
            <p:cNvSpPr/>
            <p:nvPr/>
          </p:nvSpPr>
          <p:spPr>
            <a:xfrm rot="16200000" flipH="1">
              <a:off x="5844328" y="2325233"/>
              <a:ext cx="1456974" cy="953632"/>
            </a:xfrm>
            <a:prstGeom prst="parallelogram">
              <a:avLst>
                <a:gd name="adj" fmla="val 4814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15" name="다이아몬드 1514">
              <a:extLst>
                <a:ext uri="{FF2B5EF4-FFF2-40B4-BE49-F238E27FC236}">
                  <a16:creationId xmlns:a16="http://schemas.microsoft.com/office/drawing/2014/main" id="{CF969558-A74B-4BF5-AB6D-DC88EA094589}"/>
                </a:ext>
              </a:extLst>
            </p:cNvPr>
            <p:cNvSpPr/>
            <p:nvPr/>
          </p:nvSpPr>
          <p:spPr>
            <a:xfrm>
              <a:off x="5142367" y="1608989"/>
              <a:ext cx="1907264" cy="929141"/>
            </a:xfrm>
            <a:prstGeom prst="diamon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516" name="그룹 1515">
            <a:extLst>
              <a:ext uri="{FF2B5EF4-FFF2-40B4-BE49-F238E27FC236}">
                <a16:creationId xmlns:a16="http://schemas.microsoft.com/office/drawing/2014/main" id="{E6456914-B4B7-4725-A334-EDD743A919DD}"/>
              </a:ext>
            </a:extLst>
          </p:cNvPr>
          <p:cNvGrpSpPr/>
          <p:nvPr/>
        </p:nvGrpSpPr>
        <p:grpSpPr>
          <a:xfrm>
            <a:off x="963782" y="2457629"/>
            <a:ext cx="3773588" cy="906863"/>
            <a:chOff x="963782" y="2457629"/>
            <a:chExt cx="3773588" cy="906863"/>
          </a:xfrm>
        </p:grpSpPr>
        <p:sp>
          <p:nvSpPr>
            <p:cNvPr id="1517" name="TextBox 1516">
              <a:extLst>
                <a:ext uri="{FF2B5EF4-FFF2-40B4-BE49-F238E27FC236}">
                  <a16:creationId xmlns:a16="http://schemas.microsoft.com/office/drawing/2014/main" id="{847F2D7E-637F-412C-B82C-8EFED78B37C3}"/>
                </a:ext>
              </a:extLst>
            </p:cNvPr>
            <p:cNvSpPr txBox="1"/>
            <p:nvPr/>
          </p:nvSpPr>
          <p:spPr>
            <a:xfrm>
              <a:off x="963782" y="2790645"/>
              <a:ext cx="3764793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en-US" altLang="ko-KR" sz="1200" dirty="0">
                  <a:solidFill>
                    <a:schemeClr val="bg1"/>
                  </a:solidFill>
                  <a:latin typeface="+mn-lt"/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bg1"/>
                </a:solidFill>
                <a:latin typeface="+mn-lt"/>
                <a:cs typeface="Arial" pitchFamily="34" charset="0"/>
              </a:endParaRPr>
            </a:p>
          </p:txBody>
        </p:sp>
        <p:sp>
          <p:nvSpPr>
            <p:cNvPr id="1518" name="TextBox 1517">
              <a:extLst>
                <a:ext uri="{FF2B5EF4-FFF2-40B4-BE49-F238E27FC236}">
                  <a16:creationId xmlns:a16="http://schemas.microsoft.com/office/drawing/2014/main" id="{4CB0B2E1-D674-4AD4-9926-BB806289B089}"/>
                </a:ext>
              </a:extLst>
            </p:cNvPr>
            <p:cNvSpPr txBox="1"/>
            <p:nvPr/>
          </p:nvSpPr>
          <p:spPr>
            <a:xfrm>
              <a:off x="963782" y="2457629"/>
              <a:ext cx="3773588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519" name="TextBox 1518">
              <a:extLst>
                <a:ext uri="{FF2B5EF4-FFF2-40B4-BE49-F238E27FC236}">
                  <a16:creationId xmlns:a16="http://schemas.microsoft.com/office/drawing/2014/main" id="{BC6EE95B-7537-4A98-8E5D-7D2252C53FEB}"/>
                </a:ext>
              </a:extLst>
            </p:cNvPr>
            <p:cNvSpPr txBox="1"/>
            <p:nvPr/>
          </p:nvSpPr>
          <p:spPr>
            <a:xfrm>
              <a:off x="963782" y="3087493"/>
              <a:ext cx="3764793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520" name="그룹 1519">
            <a:extLst>
              <a:ext uri="{FF2B5EF4-FFF2-40B4-BE49-F238E27FC236}">
                <a16:creationId xmlns:a16="http://schemas.microsoft.com/office/drawing/2014/main" id="{C9C5BFCA-A8EC-4E40-9E1F-D2BD729EE6C0}"/>
              </a:ext>
            </a:extLst>
          </p:cNvPr>
          <p:cNvGrpSpPr/>
          <p:nvPr/>
        </p:nvGrpSpPr>
        <p:grpSpPr>
          <a:xfrm>
            <a:off x="963782" y="3649143"/>
            <a:ext cx="3773588" cy="906863"/>
            <a:chOff x="963782" y="2457629"/>
            <a:chExt cx="3773588" cy="906863"/>
          </a:xfrm>
        </p:grpSpPr>
        <p:sp>
          <p:nvSpPr>
            <p:cNvPr id="1521" name="TextBox 1520">
              <a:extLst>
                <a:ext uri="{FF2B5EF4-FFF2-40B4-BE49-F238E27FC236}">
                  <a16:creationId xmlns:a16="http://schemas.microsoft.com/office/drawing/2014/main" id="{DB81B773-0057-49C2-9BC1-E5E983F8350C}"/>
                </a:ext>
              </a:extLst>
            </p:cNvPr>
            <p:cNvSpPr txBox="1"/>
            <p:nvPr/>
          </p:nvSpPr>
          <p:spPr>
            <a:xfrm>
              <a:off x="963782" y="2790645"/>
              <a:ext cx="3764793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en-US" altLang="ko-KR" sz="1200" dirty="0">
                  <a:solidFill>
                    <a:schemeClr val="bg1"/>
                  </a:solidFill>
                  <a:latin typeface="+mn-lt"/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bg1"/>
                </a:solidFill>
                <a:latin typeface="+mn-lt"/>
                <a:cs typeface="Arial" pitchFamily="34" charset="0"/>
              </a:endParaRPr>
            </a:p>
          </p:txBody>
        </p:sp>
        <p:sp>
          <p:nvSpPr>
            <p:cNvPr id="1522" name="TextBox 1521">
              <a:extLst>
                <a:ext uri="{FF2B5EF4-FFF2-40B4-BE49-F238E27FC236}">
                  <a16:creationId xmlns:a16="http://schemas.microsoft.com/office/drawing/2014/main" id="{729C0442-FE3A-4B36-A194-77B368B30ABB}"/>
                </a:ext>
              </a:extLst>
            </p:cNvPr>
            <p:cNvSpPr txBox="1"/>
            <p:nvPr/>
          </p:nvSpPr>
          <p:spPr>
            <a:xfrm>
              <a:off x="963782" y="2457629"/>
              <a:ext cx="3773588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523" name="TextBox 1522">
              <a:extLst>
                <a:ext uri="{FF2B5EF4-FFF2-40B4-BE49-F238E27FC236}">
                  <a16:creationId xmlns:a16="http://schemas.microsoft.com/office/drawing/2014/main" id="{C01163F3-8ACC-4D4C-862C-18268CCBD109}"/>
                </a:ext>
              </a:extLst>
            </p:cNvPr>
            <p:cNvSpPr txBox="1"/>
            <p:nvPr/>
          </p:nvSpPr>
          <p:spPr>
            <a:xfrm>
              <a:off x="963782" y="3087493"/>
              <a:ext cx="3764793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524" name="그룹 1523">
            <a:extLst>
              <a:ext uri="{FF2B5EF4-FFF2-40B4-BE49-F238E27FC236}">
                <a16:creationId xmlns:a16="http://schemas.microsoft.com/office/drawing/2014/main" id="{9A675441-E0C3-4390-9503-24B002BE29CC}"/>
              </a:ext>
            </a:extLst>
          </p:cNvPr>
          <p:cNvGrpSpPr/>
          <p:nvPr/>
        </p:nvGrpSpPr>
        <p:grpSpPr>
          <a:xfrm>
            <a:off x="963782" y="4840657"/>
            <a:ext cx="3773588" cy="906863"/>
            <a:chOff x="963782" y="2457629"/>
            <a:chExt cx="3773588" cy="906863"/>
          </a:xfrm>
        </p:grpSpPr>
        <p:sp>
          <p:nvSpPr>
            <p:cNvPr id="1525" name="TextBox 1524">
              <a:extLst>
                <a:ext uri="{FF2B5EF4-FFF2-40B4-BE49-F238E27FC236}">
                  <a16:creationId xmlns:a16="http://schemas.microsoft.com/office/drawing/2014/main" id="{F960836E-8EA4-4693-B471-39582AC81FB4}"/>
                </a:ext>
              </a:extLst>
            </p:cNvPr>
            <p:cNvSpPr txBox="1"/>
            <p:nvPr/>
          </p:nvSpPr>
          <p:spPr>
            <a:xfrm>
              <a:off x="963782" y="2790645"/>
              <a:ext cx="3764793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en-US" altLang="ko-KR" sz="1200" dirty="0">
                  <a:solidFill>
                    <a:schemeClr val="bg1"/>
                  </a:solidFill>
                  <a:latin typeface="+mn-lt"/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bg1"/>
                </a:solidFill>
                <a:latin typeface="+mn-lt"/>
                <a:cs typeface="Arial" pitchFamily="34" charset="0"/>
              </a:endParaRPr>
            </a:p>
          </p:txBody>
        </p:sp>
        <p:sp>
          <p:nvSpPr>
            <p:cNvPr id="1526" name="TextBox 1525">
              <a:extLst>
                <a:ext uri="{FF2B5EF4-FFF2-40B4-BE49-F238E27FC236}">
                  <a16:creationId xmlns:a16="http://schemas.microsoft.com/office/drawing/2014/main" id="{6283C69B-30A6-4D7F-A4A8-58D50AE5182D}"/>
                </a:ext>
              </a:extLst>
            </p:cNvPr>
            <p:cNvSpPr txBox="1"/>
            <p:nvPr/>
          </p:nvSpPr>
          <p:spPr>
            <a:xfrm>
              <a:off x="963782" y="2457629"/>
              <a:ext cx="3773588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527" name="TextBox 1526">
              <a:extLst>
                <a:ext uri="{FF2B5EF4-FFF2-40B4-BE49-F238E27FC236}">
                  <a16:creationId xmlns:a16="http://schemas.microsoft.com/office/drawing/2014/main" id="{6201EFD2-99A8-4F3E-88FD-A0A470CDD087}"/>
                </a:ext>
              </a:extLst>
            </p:cNvPr>
            <p:cNvSpPr txBox="1"/>
            <p:nvPr/>
          </p:nvSpPr>
          <p:spPr>
            <a:xfrm>
              <a:off x="963782" y="3087493"/>
              <a:ext cx="3764793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528" name="그룹 1527">
            <a:extLst>
              <a:ext uri="{FF2B5EF4-FFF2-40B4-BE49-F238E27FC236}">
                <a16:creationId xmlns:a16="http://schemas.microsoft.com/office/drawing/2014/main" id="{2018FAA2-33A2-4EAB-AD53-421A6E74AF34}"/>
              </a:ext>
            </a:extLst>
          </p:cNvPr>
          <p:cNvGrpSpPr/>
          <p:nvPr/>
        </p:nvGrpSpPr>
        <p:grpSpPr>
          <a:xfrm>
            <a:off x="7452628" y="2457629"/>
            <a:ext cx="3773588" cy="906863"/>
            <a:chOff x="963782" y="2457629"/>
            <a:chExt cx="3773588" cy="906863"/>
          </a:xfrm>
        </p:grpSpPr>
        <p:sp>
          <p:nvSpPr>
            <p:cNvPr id="1529" name="TextBox 1528">
              <a:extLst>
                <a:ext uri="{FF2B5EF4-FFF2-40B4-BE49-F238E27FC236}">
                  <a16:creationId xmlns:a16="http://schemas.microsoft.com/office/drawing/2014/main" id="{F75592B8-6AF9-4A13-B20F-1CDDB42C9B39}"/>
                </a:ext>
              </a:extLst>
            </p:cNvPr>
            <p:cNvSpPr txBox="1"/>
            <p:nvPr/>
          </p:nvSpPr>
          <p:spPr>
            <a:xfrm>
              <a:off x="963782" y="2790645"/>
              <a:ext cx="3764793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171450" indent="-171450" algn="r">
                <a:buFont typeface="Wingdings" panose="05000000000000000000" pitchFamily="2" charset="2"/>
                <a:buChar char="v"/>
              </a:pPr>
              <a:r>
                <a:rPr lang="en-US" altLang="ko-KR" sz="1200" dirty="0">
                  <a:solidFill>
                    <a:schemeClr val="bg1"/>
                  </a:solidFill>
                  <a:latin typeface="+mn-lt"/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bg1"/>
                </a:solidFill>
                <a:latin typeface="+mn-lt"/>
                <a:cs typeface="Arial" pitchFamily="34" charset="0"/>
              </a:endParaRPr>
            </a:p>
          </p:txBody>
        </p:sp>
        <p:sp>
          <p:nvSpPr>
            <p:cNvPr id="1530" name="TextBox 1529">
              <a:extLst>
                <a:ext uri="{FF2B5EF4-FFF2-40B4-BE49-F238E27FC236}">
                  <a16:creationId xmlns:a16="http://schemas.microsoft.com/office/drawing/2014/main" id="{E515D022-0DCE-4D31-B967-33D074CFB2BB}"/>
                </a:ext>
              </a:extLst>
            </p:cNvPr>
            <p:cNvSpPr txBox="1"/>
            <p:nvPr/>
          </p:nvSpPr>
          <p:spPr>
            <a:xfrm>
              <a:off x="963782" y="2457629"/>
              <a:ext cx="3773588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531" name="TextBox 1530">
              <a:extLst>
                <a:ext uri="{FF2B5EF4-FFF2-40B4-BE49-F238E27FC236}">
                  <a16:creationId xmlns:a16="http://schemas.microsoft.com/office/drawing/2014/main" id="{CE2956FA-08F8-477C-807C-7C7F121FE118}"/>
                </a:ext>
              </a:extLst>
            </p:cNvPr>
            <p:cNvSpPr txBox="1"/>
            <p:nvPr/>
          </p:nvSpPr>
          <p:spPr>
            <a:xfrm>
              <a:off x="963782" y="3087493"/>
              <a:ext cx="3764793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171459" indent="-171459" algn="r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532" name="그룹 1531">
            <a:extLst>
              <a:ext uri="{FF2B5EF4-FFF2-40B4-BE49-F238E27FC236}">
                <a16:creationId xmlns:a16="http://schemas.microsoft.com/office/drawing/2014/main" id="{3A460FCF-0E1E-4AD4-AA6E-1AF78B6BB33A}"/>
              </a:ext>
            </a:extLst>
          </p:cNvPr>
          <p:cNvGrpSpPr/>
          <p:nvPr/>
        </p:nvGrpSpPr>
        <p:grpSpPr>
          <a:xfrm>
            <a:off x="7452628" y="3649143"/>
            <a:ext cx="3773588" cy="906863"/>
            <a:chOff x="963782" y="2457629"/>
            <a:chExt cx="3773588" cy="906863"/>
          </a:xfrm>
        </p:grpSpPr>
        <p:sp>
          <p:nvSpPr>
            <p:cNvPr id="1533" name="TextBox 1532">
              <a:extLst>
                <a:ext uri="{FF2B5EF4-FFF2-40B4-BE49-F238E27FC236}">
                  <a16:creationId xmlns:a16="http://schemas.microsoft.com/office/drawing/2014/main" id="{CC5BD99C-38E5-45A8-8BB8-651EFA2A132A}"/>
                </a:ext>
              </a:extLst>
            </p:cNvPr>
            <p:cNvSpPr txBox="1"/>
            <p:nvPr/>
          </p:nvSpPr>
          <p:spPr>
            <a:xfrm>
              <a:off x="963782" y="2790645"/>
              <a:ext cx="3764793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171450" indent="-171450" algn="r">
                <a:buFont typeface="Wingdings" panose="05000000000000000000" pitchFamily="2" charset="2"/>
                <a:buChar char="v"/>
              </a:pPr>
              <a:r>
                <a:rPr lang="en-US" altLang="ko-KR" sz="1200" dirty="0">
                  <a:solidFill>
                    <a:schemeClr val="bg1"/>
                  </a:solidFill>
                  <a:latin typeface="+mn-lt"/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bg1"/>
                </a:solidFill>
                <a:latin typeface="+mn-lt"/>
                <a:cs typeface="Arial" pitchFamily="34" charset="0"/>
              </a:endParaRPr>
            </a:p>
          </p:txBody>
        </p:sp>
        <p:sp>
          <p:nvSpPr>
            <p:cNvPr id="1534" name="TextBox 1533">
              <a:extLst>
                <a:ext uri="{FF2B5EF4-FFF2-40B4-BE49-F238E27FC236}">
                  <a16:creationId xmlns:a16="http://schemas.microsoft.com/office/drawing/2014/main" id="{7D7332D5-FEBA-470F-95E6-4240D5441EBB}"/>
                </a:ext>
              </a:extLst>
            </p:cNvPr>
            <p:cNvSpPr txBox="1"/>
            <p:nvPr/>
          </p:nvSpPr>
          <p:spPr>
            <a:xfrm>
              <a:off x="963782" y="2457629"/>
              <a:ext cx="3773588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535" name="TextBox 1534">
              <a:extLst>
                <a:ext uri="{FF2B5EF4-FFF2-40B4-BE49-F238E27FC236}">
                  <a16:creationId xmlns:a16="http://schemas.microsoft.com/office/drawing/2014/main" id="{B784AEA1-94E3-4A55-8F3F-18030F08FAE7}"/>
                </a:ext>
              </a:extLst>
            </p:cNvPr>
            <p:cNvSpPr txBox="1"/>
            <p:nvPr/>
          </p:nvSpPr>
          <p:spPr>
            <a:xfrm>
              <a:off x="963782" y="3087493"/>
              <a:ext cx="3764793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171459" indent="-171459" algn="r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536" name="그룹 1535">
            <a:extLst>
              <a:ext uri="{FF2B5EF4-FFF2-40B4-BE49-F238E27FC236}">
                <a16:creationId xmlns:a16="http://schemas.microsoft.com/office/drawing/2014/main" id="{F4C60A5D-F7C2-4FC5-9633-7D2E7A485D13}"/>
              </a:ext>
            </a:extLst>
          </p:cNvPr>
          <p:cNvGrpSpPr/>
          <p:nvPr/>
        </p:nvGrpSpPr>
        <p:grpSpPr>
          <a:xfrm>
            <a:off x="7452628" y="4840657"/>
            <a:ext cx="3773588" cy="906863"/>
            <a:chOff x="963782" y="2457629"/>
            <a:chExt cx="3773588" cy="906863"/>
          </a:xfrm>
        </p:grpSpPr>
        <p:sp>
          <p:nvSpPr>
            <p:cNvPr id="1537" name="TextBox 1536">
              <a:extLst>
                <a:ext uri="{FF2B5EF4-FFF2-40B4-BE49-F238E27FC236}">
                  <a16:creationId xmlns:a16="http://schemas.microsoft.com/office/drawing/2014/main" id="{C68A1973-83E5-4E98-92E2-C17AC2E7F97A}"/>
                </a:ext>
              </a:extLst>
            </p:cNvPr>
            <p:cNvSpPr txBox="1"/>
            <p:nvPr/>
          </p:nvSpPr>
          <p:spPr>
            <a:xfrm>
              <a:off x="963782" y="2790645"/>
              <a:ext cx="3764793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171450" indent="-171450" algn="r">
                <a:buFont typeface="Wingdings" panose="05000000000000000000" pitchFamily="2" charset="2"/>
                <a:buChar char="v"/>
              </a:pPr>
              <a:r>
                <a:rPr lang="en-US" altLang="ko-KR" sz="1200" dirty="0">
                  <a:solidFill>
                    <a:schemeClr val="bg1"/>
                  </a:solidFill>
                  <a:latin typeface="+mn-lt"/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bg1"/>
                </a:solidFill>
                <a:latin typeface="+mn-lt"/>
                <a:cs typeface="Arial" pitchFamily="34" charset="0"/>
              </a:endParaRPr>
            </a:p>
          </p:txBody>
        </p:sp>
        <p:sp>
          <p:nvSpPr>
            <p:cNvPr id="1538" name="TextBox 1537">
              <a:extLst>
                <a:ext uri="{FF2B5EF4-FFF2-40B4-BE49-F238E27FC236}">
                  <a16:creationId xmlns:a16="http://schemas.microsoft.com/office/drawing/2014/main" id="{F3D1BE96-01E0-429D-B191-65FFDD47638B}"/>
                </a:ext>
              </a:extLst>
            </p:cNvPr>
            <p:cNvSpPr txBox="1"/>
            <p:nvPr/>
          </p:nvSpPr>
          <p:spPr>
            <a:xfrm>
              <a:off x="963782" y="2457629"/>
              <a:ext cx="3773588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539" name="TextBox 1538">
              <a:extLst>
                <a:ext uri="{FF2B5EF4-FFF2-40B4-BE49-F238E27FC236}">
                  <a16:creationId xmlns:a16="http://schemas.microsoft.com/office/drawing/2014/main" id="{C9A9D88A-11F0-41E5-A21D-B1D1B694E576}"/>
                </a:ext>
              </a:extLst>
            </p:cNvPr>
            <p:cNvSpPr txBox="1"/>
            <p:nvPr/>
          </p:nvSpPr>
          <p:spPr>
            <a:xfrm>
              <a:off x="963782" y="3087493"/>
              <a:ext cx="3764793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171459" indent="-171459" algn="r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540" name="TextBox 1539">
            <a:extLst>
              <a:ext uri="{FF2B5EF4-FFF2-40B4-BE49-F238E27FC236}">
                <a16:creationId xmlns:a16="http://schemas.microsoft.com/office/drawing/2014/main" id="{EE90F3D1-4EBC-45D9-A23B-BB4CF8F60F35}"/>
              </a:ext>
            </a:extLst>
          </p:cNvPr>
          <p:cNvSpPr txBox="1"/>
          <p:nvPr/>
        </p:nvSpPr>
        <p:spPr>
          <a:xfrm rot="1570051">
            <a:off x="5046321" y="2776324"/>
            <a:ext cx="1192791" cy="738664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GB" altLang="ko-KR" sz="1400" b="1" dirty="0">
                <a:solidFill>
                  <a:schemeClr val="bg1"/>
                </a:solidFill>
                <a:cs typeface="Arial" pitchFamily="34" charset="0"/>
              </a:rPr>
              <a:t>ALLPPT      </a:t>
            </a:r>
          </a:p>
          <a:p>
            <a:r>
              <a:rPr lang="en-GB" altLang="ko-KR" sz="1400" b="1" dirty="0">
                <a:solidFill>
                  <a:schemeClr val="bg1"/>
                </a:solidFill>
                <a:cs typeface="Arial" pitchFamily="34" charset="0"/>
              </a:rPr>
              <a:t>   Layout  </a:t>
            </a:r>
          </a:p>
          <a:p>
            <a:r>
              <a:rPr lang="en-GB" altLang="ko-KR" sz="1400" b="1" dirty="0">
                <a:solidFill>
                  <a:schemeClr val="bg1"/>
                </a:solidFill>
                <a:cs typeface="Arial" pitchFamily="34" charset="0"/>
              </a:rPr>
              <a:t>   Text Slide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41" name="TextBox 1540">
            <a:extLst>
              <a:ext uri="{FF2B5EF4-FFF2-40B4-BE49-F238E27FC236}">
                <a16:creationId xmlns:a16="http://schemas.microsoft.com/office/drawing/2014/main" id="{5B194B81-9D6A-4D6A-9DC0-75D2D26D9BC6}"/>
              </a:ext>
            </a:extLst>
          </p:cNvPr>
          <p:cNvSpPr txBox="1"/>
          <p:nvPr/>
        </p:nvSpPr>
        <p:spPr>
          <a:xfrm rot="1570051">
            <a:off x="5046321" y="3959881"/>
            <a:ext cx="1192791" cy="738664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GB" altLang="ko-KR" sz="1400" b="1" dirty="0">
                <a:solidFill>
                  <a:schemeClr val="bg1"/>
                </a:solidFill>
                <a:cs typeface="Arial" pitchFamily="34" charset="0"/>
              </a:rPr>
              <a:t>ALLPPT      </a:t>
            </a:r>
          </a:p>
          <a:p>
            <a:r>
              <a:rPr lang="en-GB" altLang="ko-KR" sz="1400" b="1" dirty="0">
                <a:solidFill>
                  <a:schemeClr val="bg1"/>
                </a:solidFill>
                <a:cs typeface="Arial" pitchFamily="34" charset="0"/>
              </a:rPr>
              <a:t>   Layout  </a:t>
            </a:r>
          </a:p>
          <a:p>
            <a:r>
              <a:rPr lang="en-GB" altLang="ko-KR" sz="1400" b="1" dirty="0">
                <a:solidFill>
                  <a:schemeClr val="bg1"/>
                </a:solidFill>
                <a:cs typeface="Arial" pitchFamily="34" charset="0"/>
              </a:rPr>
              <a:t>   Text Slide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42" name="TextBox 1541">
            <a:extLst>
              <a:ext uri="{FF2B5EF4-FFF2-40B4-BE49-F238E27FC236}">
                <a16:creationId xmlns:a16="http://schemas.microsoft.com/office/drawing/2014/main" id="{F8EADCD8-7E9B-44A9-9A1E-42DC6A3D3FFB}"/>
              </a:ext>
            </a:extLst>
          </p:cNvPr>
          <p:cNvSpPr txBox="1"/>
          <p:nvPr/>
        </p:nvSpPr>
        <p:spPr>
          <a:xfrm rot="1570051">
            <a:off x="5046321" y="5143438"/>
            <a:ext cx="1192791" cy="738664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GB" altLang="ko-KR" sz="1400" b="1" dirty="0">
                <a:solidFill>
                  <a:schemeClr val="bg1"/>
                </a:solidFill>
                <a:cs typeface="Arial" pitchFamily="34" charset="0"/>
              </a:rPr>
              <a:t>ALLPPT      </a:t>
            </a:r>
          </a:p>
          <a:p>
            <a:r>
              <a:rPr lang="en-GB" altLang="ko-KR" sz="1400" b="1" dirty="0">
                <a:solidFill>
                  <a:schemeClr val="bg1"/>
                </a:solidFill>
                <a:cs typeface="Arial" pitchFamily="34" charset="0"/>
              </a:rPr>
              <a:t>   Layout  </a:t>
            </a:r>
          </a:p>
          <a:p>
            <a:r>
              <a:rPr lang="en-GB" altLang="ko-KR" sz="1400" b="1" dirty="0">
                <a:solidFill>
                  <a:schemeClr val="bg1"/>
                </a:solidFill>
                <a:cs typeface="Arial" pitchFamily="34" charset="0"/>
              </a:rPr>
              <a:t>   Text Slide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43" name="TextBox 1542">
            <a:extLst>
              <a:ext uri="{FF2B5EF4-FFF2-40B4-BE49-F238E27FC236}">
                <a16:creationId xmlns:a16="http://schemas.microsoft.com/office/drawing/2014/main" id="{BDA6BA91-4267-4397-AF19-533561C65250}"/>
              </a:ext>
            </a:extLst>
          </p:cNvPr>
          <p:cNvSpPr txBox="1"/>
          <p:nvPr/>
        </p:nvSpPr>
        <p:spPr>
          <a:xfrm rot="20029949" flipH="1">
            <a:off x="6011476" y="2771986"/>
            <a:ext cx="1192791" cy="738664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GB" altLang="ko-KR" sz="1400" b="1" dirty="0">
                <a:solidFill>
                  <a:schemeClr val="bg1"/>
                </a:solidFill>
                <a:cs typeface="Arial" pitchFamily="34" charset="0"/>
              </a:rPr>
              <a:t>    ALLPPT      </a:t>
            </a:r>
          </a:p>
          <a:p>
            <a:r>
              <a:rPr lang="en-GB" altLang="ko-KR" sz="1400" b="1" dirty="0">
                <a:solidFill>
                  <a:schemeClr val="bg1"/>
                </a:solidFill>
                <a:cs typeface="Arial" pitchFamily="34" charset="0"/>
              </a:rPr>
              <a:t>    Layout Text Slide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44" name="TextBox 1543">
            <a:extLst>
              <a:ext uri="{FF2B5EF4-FFF2-40B4-BE49-F238E27FC236}">
                <a16:creationId xmlns:a16="http://schemas.microsoft.com/office/drawing/2014/main" id="{CFC5DB94-FF53-4C16-963D-48D3C265C0AF}"/>
              </a:ext>
            </a:extLst>
          </p:cNvPr>
          <p:cNvSpPr txBox="1"/>
          <p:nvPr/>
        </p:nvSpPr>
        <p:spPr>
          <a:xfrm rot="20029949" flipH="1">
            <a:off x="6011476" y="3965445"/>
            <a:ext cx="1192791" cy="738664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GB" altLang="ko-KR" sz="1400" b="1" dirty="0">
                <a:solidFill>
                  <a:schemeClr val="bg1"/>
                </a:solidFill>
                <a:cs typeface="Arial" pitchFamily="34" charset="0"/>
              </a:rPr>
              <a:t>    ALLPPT      </a:t>
            </a:r>
          </a:p>
          <a:p>
            <a:r>
              <a:rPr lang="en-GB" altLang="ko-KR" sz="1400" b="1" dirty="0">
                <a:solidFill>
                  <a:schemeClr val="bg1"/>
                </a:solidFill>
                <a:cs typeface="Arial" pitchFamily="34" charset="0"/>
              </a:rPr>
              <a:t>    Layout Text Slide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45" name="TextBox 1544">
            <a:extLst>
              <a:ext uri="{FF2B5EF4-FFF2-40B4-BE49-F238E27FC236}">
                <a16:creationId xmlns:a16="http://schemas.microsoft.com/office/drawing/2014/main" id="{300A3E06-8115-435D-A167-2614BDBC9108}"/>
              </a:ext>
            </a:extLst>
          </p:cNvPr>
          <p:cNvSpPr txBox="1"/>
          <p:nvPr/>
        </p:nvSpPr>
        <p:spPr>
          <a:xfrm rot="20029949" flipH="1">
            <a:off x="6011476" y="5158904"/>
            <a:ext cx="1192791" cy="738664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GB" altLang="ko-KR" sz="1400" b="1" dirty="0">
                <a:solidFill>
                  <a:schemeClr val="bg1"/>
                </a:solidFill>
                <a:cs typeface="Arial" pitchFamily="34" charset="0"/>
              </a:rPr>
              <a:t>    ALLPPT      </a:t>
            </a:r>
          </a:p>
          <a:p>
            <a:r>
              <a:rPr lang="en-GB" altLang="ko-KR" sz="1400" b="1" dirty="0">
                <a:solidFill>
                  <a:schemeClr val="bg1"/>
                </a:solidFill>
                <a:cs typeface="Arial" pitchFamily="34" charset="0"/>
              </a:rPr>
              <a:t>    Layout Text Slide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46" name="TextBox 1545">
            <a:extLst>
              <a:ext uri="{FF2B5EF4-FFF2-40B4-BE49-F238E27FC236}">
                <a16:creationId xmlns:a16="http://schemas.microsoft.com/office/drawing/2014/main" id="{78C801A4-4D07-464B-AC46-ADF9766D752B}"/>
              </a:ext>
            </a:extLst>
          </p:cNvPr>
          <p:cNvSpPr txBox="1"/>
          <p:nvPr/>
        </p:nvSpPr>
        <p:spPr>
          <a:xfrm>
            <a:off x="8650933" y="1760786"/>
            <a:ext cx="257528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4"/>
                </a:solidFill>
              </a:rPr>
              <a:t>Main Contents</a:t>
            </a:r>
            <a:endParaRPr lang="ko-KR" altLang="en-US" sz="2400" b="1" dirty="0">
              <a:solidFill>
                <a:schemeClr val="accent4"/>
              </a:solidFill>
            </a:endParaRPr>
          </a:p>
        </p:txBody>
      </p:sp>
      <p:sp>
        <p:nvSpPr>
          <p:cNvPr id="1547" name="TextBox 1546">
            <a:extLst>
              <a:ext uri="{FF2B5EF4-FFF2-40B4-BE49-F238E27FC236}">
                <a16:creationId xmlns:a16="http://schemas.microsoft.com/office/drawing/2014/main" id="{467599E5-4EED-4F19-9160-B9D4F11141F9}"/>
              </a:ext>
            </a:extLst>
          </p:cNvPr>
          <p:cNvSpPr txBox="1"/>
          <p:nvPr/>
        </p:nvSpPr>
        <p:spPr>
          <a:xfrm>
            <a:off x="963782" y="1760786"/>
            <a:ext cx="257528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</a:rPr>
              <a:t>Main Contents</a:t>
            </a:r>
            <a:endParaRPr lang="ko-KR" altLang="en-US" sz="2400" b="1" dirty="0">
              <a:solidFill>
                <a:schemeClr val="accent1"/>
              </a:solidFill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C1A95AE2-0D74-45D6-9E49-2AF2D49338C6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E7FB7"/>
      </a:accent1>
      <a:accent2>
        <a:srgbClr val="4BACC6"/>
      </a:accent2>
      <a:accent3>
        <a:srgbClr val="45C1A4"/>
      </a:accent3>
      <a:accent4>
        <a:srgbClr val="B9D533"/>
      </a:accent4>
      <a:accent5>
        <a:srgbClr val="8064A2"/>
      </a:accent5>
      <a:accent6>
        <a:srgbClr val="F79646"/>
      </a:accent6>
      <a:hlink>
        <a:srgbClr val="000000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11311</TotalTime>
  <Words>150</Words>
  <Application>Microsoft Office PowerPoint</Application>
  <PresentationFormat>와이드스크린</PresentationFormat>
  <Paragraphs>38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60</cp:revision>
  <dcterms:created xsi:type="dcterms:W3CDTF">2018-02-18T19:39:47Z</dcterms:created>
  <dcterms:modified xsi:type="dcterms:W3CDTF">2022-10-24T04:48:54Z</dcterms:modified>
</cp:coreProperties>
</file>