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36" name="직사각형 1335">
            <a:extLst>
              <a:ext uri="{FF2B5EF4-FFF2-40B4-BE49-F238E27FC236}">
                <a16:creationId xmlns:a16="http://schemas.microsoft.com/office/drawing/2014/main" id="{6F30F662-5115-4A04-9199-29CDA6D56CF4}"/>
              </a:ext>
            </a:extLst>
          </p:cNvPr>
          <p:cNvSpPr/>
          <p:nvPr/>
        </p:nvSpPr>
        <p:spPr>
          <a:xfrm>
            <a:off x="0" y="1867713"/>
            <a:ext cx="12192000" cy="42681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37" name="그룹 1336">
            <a:extLst>
              <a:ext uri="{FF2B5EF4-FFF2-40B4-BE49-F238E27FC236}">
                <a16:creationId xmlns:a16="http://schemas.microsoft.com/office/drawing/2014/main" id="{D61D0B0D-6E55-478A-90F3-E59379E5FCC6}"/>
              </a:ext>
            </a:extLst>
          </p:cNvPr>
          <p:cNvGrpSpPr/>
          <p:nvPr/>
        </p:nvGrpSpPr>
        <p:grpSpPr>
          <a:xfrm>
            <a:off x="2621337" y="1702340"/>
            <a:ext cx="3341716" cy="3501959"/>
            <a:chOff x="2621338" y="1702339"/>
            <a:chExt cx="3341716" cy="3501959"/>
          </a:xfrm>
        </p:grpSpPr>
        <p:sp>
          <p:nvSpPr>
            <p:cNvPr id="1338" name="사각형: 둥근 위쪽 모서리 1337">
              <a:extLst>
                <a:ext uri="{FF2B5EF4-FFF2-40B4-BE49-F238E27FC236}">
                  <a16:creationId xmlns:a16="http://schemas.microsoft.com/office/drawing/2014/main" id="{39B9CB2A-77E1-4828-921D-C35C3E979CD3}"/>
                </a:ext>
              </a:extLst>
            </p:cNvPr>
            <p:cNvSpPr/>
            <p:nvPr/>
          </p:nvSpPr>
          <p:spPr>
            <a:xfrm rot="10800000">
              <a:off x="2840476" y="1702339"/>
              <a:ext cx="3122578" cy="3501959"/>
            </a:xfrm>
            <a:prstGeom prst="round2SameRect">
              <a:avLst>
                <a:gd name="adj1" fmla="val 5880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9" name="이등변 삼각형 1338">
              <a:extLst>
                <a:ext uri="{FF2B5EF4-FFF2-40B4-BE49-F238E27FC236}">
                  <a16:creationId xmlns:a16="http://schemas.microsoft.com/office/drawing/2014/main" id="{0A743419-5653-4724-B1E7-1E3711872254}"/>
                </a:ext>
              </a:extLst>
            </p:cNvPr>
            <p:cNvSpPr/>
            <p:nvPr/>
          </p:nvSpPr>
          <p:spPr>
            <a:xfrm rot="16200000">
              <a:off x="2648220" y="1675457"/>
              <a:ext cx="165374" cy="219137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40" name="그룹 1339">
            <a:extLst>
              <a:ext uri="{FF2B5EF4-FFF2-40B4-BE49-F238E27FC236}">
                <a16:creationId xmlns:a16="http://schemas.microsoft.com/office/drawing/2014/main" id="{1DDB7653-5B5F-477D-BA19-E1C0539D131A}"/>
              </a:ext>
            </a:extLst>
          </p:cNvPr>
          <p:cNvGrpSpPr/>
          <p:nvPr/>
        </p:nvGrpSpPr>
        <p:grpSpPr>
          <a:xfrm flipH="1">
            <a:off x="6228947" y="1702340"/>
            <a:ext cx="3341716" cy="3501959"/>
            <a:chOff x="2621338" y="1702339"/>
            <a:chExt cx="3341716" cy="3501959"/>
          </a:xfrm>
        </p:grpSpPr>
        <p:sp>
          <p:nvSpPr>
            <p:cNvPr id="1341" name="사각형: 둥근 위쪽 모서리 1340">
              <a:extLst>
                <a:ext uri="{FF2B5EF4-FFF2-40B4-BE49-F238E27FC236}">
                  <a16:creationId xmlns:a16="http://schemas.microsoft.com/office/drawing/2014/main" id="{B43D3C2D-025A-4F1C-BA39-8B00B69ADAB4}"/>
                </a:ext>
              </a:extLst>
            </p:cNvPr>
            <p:cNvSpPr/>
            <p:nvPr/>
          </p:nvSpPr>
          <p:spPr>
            <a:xfrm rot="10800000">
              <a:off x="2840476" y="1702339"/>
              <a:ext cx="3122578" cy="3501959"/>
            </a:xfrm>
            <a:prstGeom prst="round2SameRect">
              <a:avLst>
                <a:gd name="adj1" fmla="val 588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42" name="이등변 삼각형 1341">
              <a:extLst>
                <a:ext uri="{FF2B5EF4-FFF2-40B4-BE49-F238E27FC236}">
                  <a16:creationId xmlns:a16="http://schemas.microsoft.com/office/drawing/2014/main" id="{1C33C90F-551F-4205-8966-5ED0E5E405F0}"/>
                </a:ext>
              </a:extLst>
            </p:cNvPr>
            <p:cNvSpPr/>
            <p:nvPr/>
          </p:nvSpPr>
          <p:spPr>
            <a:xfrm rot="16200000">
              <a:off x="2648220" y="1675457"/>
              <a:ext cx="165374" cy="219137"/>
            </a:xfrm>
            <a:prstGeom prst="triangle">
              <a:avLst>
                <a:gd name="adj" fmla="val 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43" name="그룹 1342">
            <a:extLst>
              <a:ext uri="{FF2B5EF4-FFF2-40B4-BE49-F238E27FC236}">
                <a16:creationId xmlns:a16="http://schemas.microsoft.com/office/drawing/2014/main" id="{FB7F7476-D5E1-4122-B3DA-C66C7EFE7779}"/>
              </a:ext>
            </a:extLst>
          </p:cNvPr>
          <p:cNvGrpSpPr/>
          <p:nvPr/>
        </p:nvGrpSpPr>
        <p:grpSpPr>
          <a:xfrm>
            <a:off x="3112111" y="1927579"/>
            <a:ext cx="2579303" cy="2875934"/>
            <a:chOff x="3112111" y="1927579"/>
            <a:chExt cx="2579303" cy="2875934"/>
          </a:xfrm>
        </p:grpSpPr>
        <p:sp>
          <p:nvSpPr>
            <p:cNvPr id="1344" name="화살표: 오른쪽 1343">
              <a:extLst>
                <a:ext uri="{FF2B5EF4-FFF2-40B4-BE49-F238E27FC236}">
                  <a16:creationId xmlns:a16="http://schemas.microsoft.com/office/drawing/2014/main" id="{4F2FA2D9-712F-45E5-A568-4DE60B014FC8}"/>
                </a:ext>
              </a:extLst>
            </p:cNvPr>
            <p:cNvSpPr/>
            <p:nvPr/>
          </p:nvSpPr>
          <p:spPr>
            <a:xfrm>
              <a:off x="3112111" y="2726109"/>
              <a:ext cx="2579303" cy="393925"/>
            </a:xfrm>
            <a:prstGeom prst="rightArrow">
              <a:avLst>
                <a:gd name="adj1" fmla="val 50000"/>
                <a:gd name="adj2" fmla="val 5650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345" name="Group 18">
              <a:extLst>
                <a:ext uri="{FF2B5EF4-FFF2-40B4-BE49-F238E27FC236}">
                  <a16:creationId xmlns:a16="http://schemas.microsoft.com/office/drawing/2014/main" id="{D83F8178-8EDC-495A-9564-E6F0865C22EC}"/>
                </a:ext>
              </a:extLst>
            </p:cNvPr>
            <p:cNvGrpSpPr/>
            <p:nvPr/>
          </p:nvGrpSpPr>
          <p:grpSpPr>
            <a:xfrm>
              <a:off x="3112111" y="3207013"/>
              <a:ext cx="1339755" cy="1596500"/>
              <a:chOff x="7952788" y="1944240"/>
              <a:chExt cx="3363809" cy="1596500"/>
            </a:xfrm>
          </p:grpSpPr>
          <p:sp>
            <p:nvSpPr>
              <p:cNvPr id="1348" name="TextBox 1347">
                <a:extLst>
                  <a:ext uri="{FF2B5EF4-FFF2-40B4-BE49-F238E27FC236}">
                    <a16:creationId xmlns:a16="http://schemas.microsoft.com/office/drawing/2014/main" id="{F14B20F9-FC06-4311-BF4D-C89323A91E57}"/>
                  </a:ext>
                </a:extLst>
              </p:cNvPr>
              <p:cNvSpPr txBox="1"/>
              <p:nvPr/>
            </p:nvSpPr>
            <p:spPr>
              <a:xfrm>
                <a:off x="7952788" y="2155745"/>
                <a:ext cx="3363809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You can simply impress your audience and add a unique zing and appeal to your Presentations.    </a:t>
                </a:r>
              </a:p>
            </p:txBody>
          </p:sp>
          <p:sp>
            <p:nvSpPr>
              <p:cNvPr id="1349" name="TextBox 1348">
                <a:extLst>
                  <a:ext uri="{FF2B5EF4-FFF2-40B4-BE49-F238E27FC236}">
                    <a16:creationId xmlns:a16="http://schemas.microsoft.com/office/drawing/2014/main" id="{BF47EFBE-B4DC-41CF-9F14-29C82BCCFCD9}"/>
                  </a:ext>
                </a:extLst>
              </p:cNvPr>
              <p:cNvSpPr txBox="1"/>
              <p:nvPr/>
            </p:nvSpPr>
            <p:spPr>
              <a:xfrm>
                <a:off x="7952788" y="1944240"/>
                <a:ext cx="336380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346" name="자유형: 도형 1345">
              <a:extLst>
                <a:ext uri="{FF2B5EF4-FFF2-40B4-BE49-F238E27FC236}">
                  <a16:creationId xmlns:a16="http://schemas.microsoft.com/office/drawing/2014/main" id="{B66A91F0-20C7-4B21-A29D-51D4EE610812}"/>
                </a:ext>
              </a:extLst>
            </p:cNvPr>
            <p:cNvSpPr/>
            <p:nvPr/>
          </p:nvSpPr>
          <p:spPr>
            <a:xfrm>
              <a:off x="4717760" y="3285407"/>
              <a:ext cx="689777" cy="804120"/>
            </a:xfrm>
            <a:custGeom>
              <a:avLst/>
              <a:gdLst>
                <a:gd name="connsiteX0" fmla="*/ 815220 w 1244879"/>
                <a:gd name="connsiteY0" fmla="*/ 1149109 h 1451240"/>
                <a:gd name="connsiteX1" fmla="*/ 849619 w 1244879"/>
                <a:gd name="connsiteY1" fmla="*/ 1178689 h 1451240"/>
                <a:gd name="connsiteX2" fmla="*/ 815220 w 1244879"/>
                <a:gd name="connsiteY2" fmla="*/ 1211791 h 1451240"/>
                <a:gd name="connsiteX3" fmla="*/ 815220 w 1244879"/>
                <a:gd name="connsiteY3" fmla="*/ 1149109 h 1451240"/>
                <a:gd name="connsiteX4" fmla="*/ 795597 w 1244879"/>
                <a:gd name="connsiteY4" fmla="*/ 1026797 h 1451240"/>
                <a:gd name="connsiteX5" fmla="*/ 795597 w 1244879"/>
                <a:gd name="connsiteY5" fmla="*/ 1081414 h 1451240"/>
                <a:gd name="connsiteX6" fmla="*/ 764319 w 1244879"/>
                <a:gd name="connsiteY6" fmla="*/ 1054568 h 1451240"/>
                <a:gd name="connsiteX7" fmla="*/ 795597 w 1244879"/>
                <a:gd name="connsiteY7" fmla="*/ 1026797 h 1451240"/>
                <a:gd name="connsiteX8" fmla="*/ 795888 w 1244879"/>
                <a:gd name="connsiteY8" fmla="*/ 942629 h 1451240"/>
                <a:gd name="connsiteX9" fmla="*/ 795874 w 1244879"/>
                <a:gd name="connsiteY9" fmla="*/ 975633 h 1451240"/>
                <a:gd name="connsiteX10" fmla="*/ 773516 w 1244879"/>
                <a:gd name="connsiteY10" fmla="*/ 978712 h 1451240"/>
                <a:gd name="connsiteX11" fmla="*/ 752277 w 1244879"/>
                <a:gd name="connsiteY11" fmla="*/ 984389 h 1451240"/>
                <a:gd name="connsiteX12" fmla="*/ 720860 w 1244879"/>
                <a:gd name="connsiteY12" fmla="*/ 1112569 h 1451240"/>
                <a:gd name="connsiteX13" fmla="*/ 785586 w 1244879"/>
                <a:gd name="connsiteY13" fmla="*/ 1143765 h 1451240"/>
                <a:gd name="connsiteX14" fmla="*/ 790765 w 1244879"/>
                <a:gd name="connsiteY14" fmla="*/ 1150297 h 1451240"/>
                <a:gd name="connsiteX15" fmla="*/ 790695 w 1244879"/>
                <a:gd name="connsiteY15" fmla="*/ 1206972 h 1451240"/>
                <a:gd name="connsiteX16" fmla="*/ 790695 w 1244879"/>
                <a:gd name="connsiteY16" fmla="*/ 1211984 h 1451240"/>
                <a:gd name="connsiteX17" fmla="*/ 775464 w 1244879"/>
                <a:gd name="connsiteY17" fmla="*/ 1211929 h 1451240"/>
                <a:gd name="connsiteX18" fmla="*/ 715019 w 1244879"/>
                <a:gd name="connsiteY18" fmla="*/ 1198078 h 1451240"/>
                <a:gd name="connsiteX19" fmla="*/ 709813 w 1244879"/>
                <a:gd name="connsiteY19" fmla="*/ 1255070 h 1451240"/>
                <a:gd name="connsiteX20" fmla="*/ 790889 w 1244879"/>
                <a:gd name="connsiteY20" fmla="*/ 1265731 h 1451240"/>
                <a:gd name="connsiteX21" fmla="*/ 790889 w 1244879"/>
                <a:gd name="connsiteY21" fmla="*/ 1299081 h 1451240"/>
                <a:gd name="connsiteX22" fmla="*/ 815097 w 1244879"/>
                <a:gd name="connsiteY22" fmla="*/ 1299081 h 1451240"/>
                <a:gd name="connsiteX23" fmla="*/ 815097 w 1244879"/>
                <a:gd name="connsiteY23" fmla="*/ 1266684 h 1451240"/>
                <a:gd name="connsiteX24" fmla="*/ 850408 w 1244879"/>
                <a:gd name="connsiteY24" fmla="*/ 1259738 h 1451240"/>
                <a:gd name="connsiteX25" fmla="*/ 904335 w 1244879"/>
                <a:gd name="connsiteY25" fmla="*/ 1219566 h 1451240"/>
                <a:gd name="connsiteX26" fmla="*/ 913242 w 1244879"/>
                <a:gd name="connsiteY26" fmla="*/ 1161400 h 1451240"/>
                <a:gd name="connsiteX27" fmla="*/ 893701 w 1244879"/>
                <a:gd name="connsiteY27" fmla="*/ 1119625 h 1451240"/>
                <a:gd name="connsiteX28" fmla="*/ 854054 w 1244879"/>
                <a:gd name="connsiteY28" fmla="*/ 1096426 h 1451240"/>
                <a:gd name="connsiteX29" fmla="*/ 820152 w 1244879"/>
                <a:gd name="connsiteY29" fmla="*/ 1086607 h 1451240"/>
                <a:gd name="connsiteX30" fmla="*/ 820152 w 1244879"/>
                <a:gd name="connsiteY30" fmla="*/ 1026563 h 1451240"/>
                <a:gd name="connsiteX31" fmla="*/ 889337 w 1244879"/>
                <a:gd name="connsiteY31" fmla="*/ 1042320 h 1451240"/>
                <a:gd name="connsiteX32" fmla="*/ 893784 w 1244879"/>
                <a:gd name="connsiteY32" fmla="*/ 990824 h 1451240"/>
                <a:gd name="connsiteX33" fmla="*/ 890235 w 1244879"/>
                <a:gd name="connsiteY33" fmla="*/ 986971 h 1451240"/>
                <a:gd name="connsiteX34" fmla="*/ 846735 w 1244879"/>
                <a:gd name="connsiteY34" fmla="*/ 977594 h 1451240"/>
                <a:gd name="connsiteX35" fmla="*/ 819696 w 1244879"/>
                <a:gd name="connsiteY35" fmla="*/ 975758 h 1451240"/>
                <a:gd name="connsiteX36" fmla="*/ 819696 w 1244879"/>
                <a:gd name="connsiteY36" fmla="*/ 942629 h 1451240"/>
                <a:gd name="connsiteX37" fmla="*/ 795888 w 1244879"/>
                <a:gd name="connsiteY37" fmla="*/ 942629 h 1451240"/>
                <a:gd name="connsiteX38" fmla="*/ 843531 w 1244879"/>
                <a:gd name="connsiteY38" fmla="*/ 674847 h 1451240"/>
                <a:gd name="connsiteX39" fmla="*/ 843421 w 1244879"/>
                <a:gd name="connsiteY39" fmla="*/ 676007 h 1451240"/>
                <a:gd name="connsiteX40" fmla="*/ 837759 w 1244879"/>
                <a:gd name="connsiteY40" fmla="*/ 676021 h 1451240"/>
                <a:gd name="connsiteX41" fmla="*/ 733123 w 1244879"/>
                <a:gd name="connsiteY41" fmla="*/ 681614 h 1451240"/>
                <a:gd name="connsiteX42" fmla="*/ 704220 w 1244879"/>
                <a:gd name="connsiteY42" fmla="*/ 693200 h 1451240"/>
                <a:gd name="connsiteX43" fmla="*/ 693020 w 1244879"/>
                <a:gd name="connsiteY43" fmla="*/ 723664 h 1451240"/>
                <a:gd name="connsiteX44" fmla="*/ 712630 w 1244879"/>
                <a:gd name="connsiteY44" fmla="*/ 744116 h 1451240"/>
                <a:gd name="connsiteX45" fmla="*/ 728828 w 1244879"/>
                <a:gd name="connsiteY45" fmla="*/ 745607 h 1451240"/>
                <a:gd name="connsiteX46" fmla="*/ 813122 w 1244879"/>
                <a:gd name="connsiteY46" fmla="*/ 741574 h 1451240"/>
                <a:gd name="connsiteX47" fmla="*/ 890070 w 1244879"/>
                <a:gd name="connsiteY47" fmla="*/ 737846 h 1451240"/>
                <a:gd name="connsiteX48" fmla="*/ 921279 w 1244879"/>
                <a:gd name="connsiteY48" fmla="*/ 712423 h 1451240"/>
                <a:gd name="connsiteX49" fmla="*/ 898093 w 1244879"/>
                <a:gd name="connsiteY49" fmla="*/ 680302 h 1451240"/>
                <a:gd name="connsiteX50" fmla="*/ 843531 w 1244879"/>
                <a:gd name="connsiteY50" fmla="*/ 674847 h 1451240"/>
                <a:gd name="connsiteX51" fmla="*/ 944562 w 1244879"/>
                <a:gd name="connsiteY51" fmla="*/ 559164 h 1451240"/>
                <a:gd name="connsiteX52" fmla="*/ 895966 w 1244879"/>
                <a:gd name="connsiteY52" fmla="*/ 560393 h 1451240"/>
                <a:gd name="connsiteX53" fmla="*/ 725100 w 1244879"/>
                <a:gd name="connsiteY53" fmla="*/ 568541 h 1451240"/>
                <a:gd name="connsiteX54" fmla="*/ 715668 w 1244879"/>
                <a:gd name="connsiteY54" fmla="*/ 569977 h 1451240"/>
                <a:gd name="connsiteX55" fmla="*/ 695092 w 1244879"/>
                <a:gd name="connsiteY55" fmla="*/ 606835 h 1451240"/>
                <a:gd name="connsiteX56" fmla="*/ 729271 w 1244879"/>
                <a:gd name="connsiteY56" fmla="*/ 634551 h 1451240"/>
                <a:gd name="connsiteX57" fmla="*/ 833492 w 1244879"/>
                <a:gd name="connsiteY57" fmla="*/ 630808 h 1451240"/>
                <a:gd name="connsiteX58" fmla="*/ 833492 w 1244879"/>
                <a:gd name="connsiteY58" fmla="*/ 630932 h 1451240"/>
                <a:gd name="connsiteX59" fmla="*/ 937105 w 1244879"/>
                <a:gd name="connsiteY59" fmla="*/ 627010 h 1451240"/>
                <a:gd name="connsiteX60" fmla="*/ 970648 w 1244879"/>
                <a:gd name="connsiteY60" fmla="*/ 609251 h 1451240"/>
                <a:gd name="connsiteX61" fmla="*/ 961700 w 1244879"/>
                <a:gd name="connsiteY61" fmla="*/ 564287 h 1451240"/>
                <a:gd name="connsiteX62" fmla="*/ 944562 w 1244879"/>
                <a:gd name="connsiteY62" fmla="*/ 559164 h 1451240"/>
                <a:gd name="connsiteX63" fmla="*/ 326528 w 1244879"/>
                <a:gd name="connsiteY63" fmla="*/ 447624 h 1451240"/>
                <a:gd name="connsiteX64" fmla="*/ 317358 w 1244879"/>
                <a:gd name="connsiteY64" fmla="*/ 459128 h 1451240"/>
                <a:gd name="connsiteX65" fmla="*/ 319720 w 1244879"/>
                <a:gd name="connsiteY65" fmla="*/ 544112 h 1451240"/>
                <a:gd name="connsiteX66" fmla="*/ 322468 w 1244879"/>
                <a:gd name="connsiteY66" fmla="*/ 635890 h 1451240"/>
                <a:gd name="connsiteX67" fmla="*/ 326569 w 1244879"/>
                <a:gd name="connsiteY67" fmla="*/ 748590 h 1451240"/>
                <a:gd name="connsiteX68" fmla="*/ 332881 w 1244879"/>
                <a:gd name="connsiteY68" fmla="*/ 870238 h 1451240"/>
                <a:gd name="connsiteX69" fmla="*/ 339385 w 1244879"/>
                <a:gd name="connsiteY69" fmla="*/ 877447 h 1451240"/>
                <a:gd name="connsiteX70" fmla="*/ 370705 w 1244879"/>
                <a:gd name="connsiteY70" fmla="*/ 876660 h 1451240"/>
                <a:gd name="connsiteX71" fmla="*/ 366907 w 1244879"/>
                <a:gd name="connsiteY71" fmla="*/ 714218 h 1451240"/>
                <a:gd name="connsiteX72" fmla="*/ 359160 w 1244879"/>
                <a:gd name="connsiteY72" fmla="*/ 544982 h 1451240"/>
                <a:gd name="connsiteX73" fmla="*/ 355860 w 1244879"/>
                <a:gd name="connsiteY73" fmla="*/ 483957 h 1451240"/>
                <a:gd name="connsiteX74" fmla="*/ 351054 w 1244879"/>
                <a:gd name="connsiteY74" fmla="*/ 448411 h 1451240"/>
                <a:gd name="connsiteX75" fmla="*/ 326528 w 1244879"/>
                <a:gd name="connsiteY75" fmla="*/ 447624 h 1451240"/>
                <a:gd name="connsiteX76" fmla="*/ 965635 w 1244879"/>
                <a:gd name="connsiteY76" fmla="*/ 425846 h 1451240"/>
                <a:gd name="connsiteX77" fmla="*/ 965373 w 1244879"/>
                <a:gd name="connsiteY77" fmla="*/ 427462 h 1451240"/>
                <a:gd name="connsiteX78" fmla="*/ 957446 w 1244879"/>
                <a:gd name="connsiteY78" fmla="*/ 427490 h 1451240"/>
                <a:gd name="connsiteX79" fmla="*/ 885195 w 1244879"/>
                <a:gd name="connsiteY79" fmla="*/ 432999 h 1451240"/>
                <a:gd name="connsiteX80" fmla="*/ 777770 w 1244879"/>
                <a:gd name="connsiteY80" fmla="*/ 438910 h 1451240"/>
                <a:gd name="connsiteX81" fmla="*/ 709191 w 1244879"/>
                <a:gd name="connsiteY81" fmla="*/ 454501 h 1451240"/>
                <a:gd name="connsiteX82" fmla="*/ 696666 w 1244879"/>
                <a:gd name="connsiteY82" fmla="*/ 461820 h 1451240"/>
                <a:gd name="connsiteX83" fmla="*/ 687455 w 1244879"/>
                <a:gd name="connsiteY83" fmla="*/ 503166 h 1451240"/>
                <a:gd name="connsiteX84" fmla="*/ 724865 w 1244879"/>
                <a:gd name="connsiteY84" fmla="*/ 527208 h 1451240"/>
                <a:gd name="connsiteX85" fmla="*/ 783073 w 1244879"/>
                <a:gd name="connsiteY85" fmla="*/ 523522 h 1451240"/>
                <a:gd name="connsiteX86" fmla="*/ 901752 w 1244879"/>
                <a:gd name="connsiteY86" fmla="*/ 515899 h 1451240"/>
                <a:gd name="connsiteX87" fmla="*/ 995547 w 1244879"/>
                <a:gd name="connsiteY87" fmla="*/ 509767 h 1451240"/>
                <a:gd name="connsiteX88" fmla="*/ 1013955 w 1244879"/>
                <a:gd name="connsiteY88" fmla="*/ 503594 h 1451240"/>
                <a:gd name="connsiteX89" fmla="*/ 1031148 w 1244879"/>
                <a:gd name="connsiteY89" fmla="*/ 467151 h 1451240"/>
                <a:gd name="connsiteX90" fmla="*/ 1002162 w 1244879"/>
                <a:gd name="connsiteY90" fmla="*/ 432282 h 1451240"/>
                <a:gd name="connsiteX91" fmla="*/ 965635 w 1244879"/>
                <a:gd name="connsiteY91" fmla="*/ 425846 h 1451240"/>
                <a:gd name="connsiteX92" fmla="*/ 984596 w 1244879"/>
                <a:gd name="connsiteY92" fmla="*/ 313367 h 1451240"/>
                <a:gd name="connsiteX93" fmla="*/ 906475 w 1244879"/>
                <a:gd name="connsiteY93" fmla="*/ 314500 h 1451240"/>
                <a:gd name="connsiteX94" fmla="*/ 907262 w 1244879"/>
                <a:gd name="connsiteY94" fmla="*/ 319899 h 1451240"/>
                <a:gd name="connsiteX95" fmla="*/ 936760 w 1244879"/>
                <a:gd name="connsiteY95" fmla="*/ 372514 h 1451240"/>
                <a:gd name="connsiteX96" fmla="*/ 945832 w 1244879"/>
                <a:gd name="connsiteY96" fmla="*/ 377223 h 1451240"/>
                <a:gd name="connsiteX97" fmla="*/ 976600 w 1244879"/>
                <a:gd name="connsiteY97" fmla="*/ 381517 h 1451240"/>
                <a:gd name="connsiteX98" fmla="*/ 1025610 w 1244879"/>
                <a:gd name="connsiteY98" fmla="*/ 374088 h 1451240"/>
                <a:gd name="connsiteX99" fmla="*/ 1030264 w 1244879"/>
                <a:gd name="connsiteY99" fmla="*/ 367970 h 1451240"/>
                <a:gd name="connsiteX100" fmla="*/ 1023843 w 1244879"/>
                <a:gd name="connsiteY100" fmla="*/ 330160 h 1451240"/>
                <a:gd name="connsiteX101" fmla="*/ 1015308 w 1244879"/>
                <a:gd name="connsiteY101" fmla="*/ 321847 h 1451240"/>
                <a:gd name="connsiteX102" fmla="*/ 984596 w 1244879"/>
                <a:gd name="connsiteY102" fmla="*/ 313367 h 1451240"/>
                <a:gd name="connsiteX103" fmla="*/ 550672 w 1244879"/>
                <a:gd name="connsiteY103" fmla="*/ 236917 h 1451240"/>
                <a:gd name="connsiteX104" fmla="*/ 525662 w 1244879"/>
                <a:gd name="connsiteY104" fmla="*/ 248932 h 1451240"/>
                <a:gd name="connsiteX105" fmla="*/ 520539 w 1244879"/>
                <a:gd name="connsiteY105" fmla="*/ 254966 h 1451240"/>
                <a:gd name="connsiteX106" fmla="*/ 395963 w 1244879"/>
                <a:gd name="connsiteY106" fmla="*/ 421924 h 1451240"/>
                <a:gd name="connsiteX107" fmla="*/ 393698 w 1244879"/>
                <a:gd name="connsiteY107" fmla="*/ 429796 h 1451240"/>
                <a:gd name="connsiteX108" fmla="*/ 392317 w 1244879"/>
                <a:gd name="connsiteY108" fmla="*/ 514794 h 1451240"/>
                <a:gd name="connsiteX109" fmla="*/ 395120 w 1244879"/>
                <a:gd name="connsiteY109" fmla="*/ 633763 h 1451240"/>
                <a:gd name="connsiteX110" fmla="*/ 402577 w 1244879"/>
                <a:gd name="connsiteY110" fmla="*/ 757028 h 1451240"/>
                <a:gd name="connsiteX111" fmla="*/ 406886 w 1244879"/>
                <a:gd name="connsiteY111" fmla="*/ 808523 h 1451240"/>
                <a:gd name="connsiteX112" fmla="*/ 409344 w 1244879"/>
                <a:gd name="connsiteY112" fmla="*/ 808966 h 1451240"/>
                <a:gd name="connsiteX113" fmla="*/ 535108 w 1244879"/>
                <a:gd name="connsiteY113" fmla="*/ 811741 h 1451240"/>
                <a:gd name="connsiteX114" fmla="*/ 540742 w 1244879"/>
                <a:gd name="connsiteY114" fmla="*/ 808993 h 1451240"/>
                <a:gd name="connsiteX115" fmla="*/ 590153 w 1244879"/>
                <a:gd name="connsiteY115" fmla="*/ 753603 h 1451240"/>
                <a:gd name="connsiteX116" fmla="*/ 649548 w 1244879"/>
                <a:gd name="connsiteY116" fmla="*/ 669640 h 1451240"/>
                <a:gd name="connsiteX117" fmla="*/ 651178 w 1244879"/>
                <a:gd name="connsiteY117" fmla="*/ 661216 h 1451240"/>
                <a:gd name="connsiteX118" fmla="*/ 648581 w 1244879"/>
                <a:gd name="connsiteY118" fmla="*/ 629634 h 1451240"/>
                <a:gd name="connsiteX119" fmla="*/ 655099 w 1244879"/>
                <a:gd name="connsiteY119" fmla="*/ 537248 h 1451240"/>
                <a:gd name="connsiteX120" fmla="*/ 654312 w 1244879"/>
                <a:gd name="connsiteY120" fmla="*/ 531337 h 1451240"/>
                <a:gd name="connsiteX121" fmla="*/ 644908 w 1244879"/>
                <a:gd name="connsiteY121" fmla="*/ 478530 h 1451240"/>
                <a:gd name="connsiteX122" fmla="*/ 651288 w 1244879"/>
                <a:gd name="connsiteY122" fmla="*/ 426909 h 1451240"/>
                <a:gd name="connsiteX123" fmla="*/ 655666 w 1244879"/>
                <a:gd name="connsiteY123" fmla="*/ 409095 h 1451240"/>
                <a:gd name="connsiteX124" fmla="*/ 693614 w 1244879"/>
                <a:gd name="connsiteY124" fmla="*/ 359726 h 1451240"/>
                <a:gd name="connsiteX125" fmla="*/ 738993 w 1244879"/>
                <a:gd name="connsiteY125" fmla="*/ 325133 h 1451240"/>
                <a:gd name="connsiteX126" fmla="*/ 747748 w 1244879"/>
                <a:gd name="connsiteY126" fmla="*/ 325989 h 1451240"/>
                <a:gd name="connsiteX127" fmla="*/ 779800 w 1244879"/>
                <a:gd name="connsiteY127" fmla="*/ 352890 h 1451240"/>
                <a:gd name="connsiteX128" fmla="*/ 813247 w 1244879"/>
                <a:gd name="connsiteY128" fmla="*/ 381683 h 1451240"/>
                <a:gd name="connsiteX129" fmla="*/ 865364 w 1244879"/>
                <a:gd name="connsiteY129" fmla="*/ 396266 h 1451240"/>
                <a:gd name="connsiteX130" fmla="*/ 882460 w 1244879"/>
                <a:gd name="connsiteY130" fmla="*/ 383562 h 1451240"/>
                <a:gd name="connsiteX131" fmla="*/ 882184 w 1244879"/>
                <a:gd name="connsiteY131" fmla="*/ 378341 h 1451240"/>
                <a:gd name="connsiteX132" fmla="*/ 864618 w 1244879"/>
                <a:gd name="connsiteY132" fmla="*/ 341069 h 1451240"/>
                <a:gd name="connsiteX133" fmla="*/ 803580 w 1244879"/>
                <a:gd name="connsiteY133" fmla="*/ 242455 h 1451240"/>
                <a:gd name="connsiteX134" fmla="*/ 798222 w 1244879"/>
                <a:gd name="connsiteY134" fmla="*/ 239458 h 1451240"/>
                <a:gd name="connsiteX135" fmla="*/ 746159 w 1244879"/>
                <a:gd name="connsiteY135" fmla="*/ 237152 h 1451240"/>
                <a:gd name="connsiteX136" fmla="*/ 550672 w 1244879"/>
                <a:gd name="connsiteY136" fmla="*/ 236917 h 1451240"/>
                <a:gd name="connsiteX137" fmla="*/ 926223 w 1244879"/>
                <a:gd name="connsiteY137" fmla="*/ 0 h 1451240"/>
                <a:gd name="connsiteX138" fmla="*/ 946633 w 1244879"/>
                <a:gd name="connsiteY138" fmla="*/ 0 h 1451240"/>
                <a:gd name="connsiteX139" fmla="*/ 948664 w 1244879"/>
                <a:gd name="connsiteY139" fmla="*/ 842 h 1451240"/>
                <a:gd name="connsiteX140" fmla="*/ 999869 w 1244879"/>
                <a:gd name="connsiteY140" fmla="*/ 23946 h 1451240"/>
                <a:gd name="connsiteX141" fmla="*/ 1006470 w 1244879"/>
                <a:gd name="connsiteY141" fmla="*/ 26073 h 1451240"/>
                <a:gd name="connsiteX142" fmla="*/ 1041988 w 1244879"/>
                <a:gd name="connsiteY142" fmla="*/ 28545 h 1451240"/>
                <a:gd name="connsiteX143" fmla="*/ 1066873 w 1244879"/>
                <a:gd name="connsiteY143" fmla="*/ 36816 h 1451240"/>
                <a:gd name="connsiteX144" fmla="*/ 1060631 w 1244879"/>
                <a:gd name="connsiteY144" fmla="*/ 44066 h 1451240"/>
                <a:gd name="connsiteX145" fmla="*/ 973120 w 1244879"/>
                <a:gd name="connsiteY145" fmla="*/ 157968 h 1451240"/>
                <a:gd name="connsiteX146" fmla="*/ 939246 w 1244879"/>
                <a:gd name="connsiteY146" fmla="*/ 229350 h 1451240"/>
                <a:gd name="connsiteX147" fmla="*/ 958192 w 1244879"/>
                <a:gd name="connsiteY147" fmla="*/ 263156 h 1451240"/>
                <a:gd name="connsiteX148" fmla="*/ 990258 w 1244879"/>
                <a:gd name="connsiteY148" fmla="*/ 269936 h 1451240"/>
                <a:gd name="connsiteX149" fmla="*/ 1048714 w 1244879"/>
                <a:gd name="connsiteY149" fmla="*/ 296740 h 1451240"/>
                <a:gd name="connsiteX150" fmla="*/ 1068876 w 1244879"/>
                <a:gd name="connsiteY150" fmla="*/ 360831 h 1451240"/>
                <a:gd name="connsiteX151" fmla="*/ 1056185 w 1244879"/>
                <a:gd name="connsiteY151" fmla="*/ 391668 h 1451240"/>
                <a:gd name="connsiteX152" fmla="*/ 1058781 w 1244879"/>
                <a:gd name="connsiteY152" fmla="*/ 436397 h 1451240"/>
                <a:gd name="connsiteX153" fmla="*/ 1070133 w 1244879"/>
                <a:gd name="connsiteY153" fmla="*/ 482259 h 1451240"/>
                <a:gd name="connsiteX154" fmla="*/ 1034089 w 1244879"/>
                <a:gd name="connsiteY154" fmla="*/ 545506 h 1451240"/>
                <a:gd name="connsiteX155" fmla="*/ 1020004 w 1244879"/>
                <a:gd name="connsiteY155" fmla="*/ 557617 h 1451240"/>
                <a:gd name="connsiteX156" fmla="*/ 1018112 w 1244879"/>
                <a:gd name="connsiteY156" fmla="*/ 568319 h 1451240"/>
                <a:gd name="connsiteX157" fmla="*/ 1012284 w 1244879"/>
                <a:gd name="connsiteY157" fmla="*/ 612483 h 1451240"/>
                <a:gd name="connsiteX158" fmla="*/ 986543 w 1244879"/>
                <a:gd name="connsiteY158" fmla="*/ 641897 h 1451240"/>
                <a:gd name="connsiteX159" fmla="*/ 967085 w 1244879"/>
                <a:gd name="connsiteY159" fmla="*/ 701002 h 1451240"/>
                <a:gd name="connsiteX160" fmla="*/ 972195 w 1244879"/>
                <a:gd name="connsiteY160" fmla="*/ 711055 h 1451240"/>
                <a:gd name="connsiteX161" fmla="*/ 1005172 w 1244879"/>
                <a:gd name="connsiteY161" fmla="*/ 737846 h 1451240"/>
                <a:gd name="connsiteX162" fmla="*/ 1176383 w 1244879"/>
                <a:gd name="connsiteY162" fmla="*/ 939287 h 1451240"/>
                <a:gd name="connsiteX163" fmla="*/ 1244879 w 1244879"/>
                <a:gd name="connsiteY163" fmla="*/ 1187196 h 1451240"/>
                <a:gd name="connsiteX164" fmla="*/ 1225048 w 1244879"/>
                <a:gd name="connsiteY164" fmla="*/ 1269391 h 1451240"/>
                <a:gd name="connsiteX165" fmla="*/ 1137689 w 1244879"/>
                <a:gd name="connsiteY165" fmla="*/ 1361639 h 1451240"/>
                <a:gd name="connsiteX166" fmla="*/ 965870 w 1244879"/>
                <a:gd name="connsiteY166" fmla="*/ 1428601 h 1451240"/>
                <a:gd name="connsiteX167" fmla="*/ 816381 w 1244879"/>
                <a:gd name="connsiteY167" fmla="*/ 1449454 h 1451240"/>
                <a:gd name="connsiteX168" fmla="*/ 695382 w 1244879"/>
                <a:gd name="connsiteY168" fmla="*/ 1447037 h 1451240"/>
                <a:gd name="connsiteX169" fmla="*/ 528023 w 1244879"/>
                <a:gd name="connsiteY169" fmla="*/ 1381083 h 1451240"/>
                <a:gd name="connsiteX170" fmla="*/ 409040 w 1244879"/>
                <a:gd name="connsiteY170" fmla="*/ 1239452 h 1451240"/>
                <a:gd name="connsiteX171" fmla="*/ 388036 w 1244879"/>
                <a:gd name="connsiteY171" fmla="*/ 1054652 h 1451240"/>
                <a:gd name="connsiteX172" fmla="*/ 456311 w 1244879"/>
                <a:gd name="connsiteY172" fmla="*/ 905384 h 1451240"/>
                <a:gd name="connsiteX173" fmla="*/ 484330 w 1244879"/>
                <a:gd name="connsiteY173" fmla="*/ 868761 h 1451240"/>
                <a:gd name="connsiteX174" fmla="*/ 456960 w 1244879"/>
                <a:gd name="connsiteY174" fmla="*/ 864535 h 1451240"/>
                <a:gd name="connsiteX175" fmla="*/ 427227 w 1244879"/>
                <a:gd name="connsiteY175" fmla="*/ 868002 h 1451240"/>
                <a:gd name="connsiteX176" fmla="*/ 410034 w 1244879"/>
                <a:gd name="connsiteY176" fmla="*/ 882515 h 1451240"/>
                <a:gd name="connsiteX177" fmla="*/ 409109 w 1244879"/>
                <a:gd name="connsiteY177" fmla="*/ 885760 h 1451240"/>
                <a:gd name="connsiteX178" fmla="*/ 407769 w 1244879"/>
                <a:gd name="connsiteY178" fmla="*/ 928018 h 1451240"/>
                <a:gd name="connsiteX179" fmla="*/ 398973 w 1244879"/>
                <a:gd name="connsiteY179" fmla="*/ 940833 h 1451240"/>
                <a:gd name="connsiteX180" fmla="*/ 397302 w 1244879"/>
                <a:gd name="connsiteY180" fmla="*/ 941151 h 1451240"/>
                <a:gd name="connsiteX181" fmla="*/ 359726 w 1244879"/>
                <a:gd name="connsiteY181" fmla="*/ 945818 h 1451240"/>
                <a:gd name="connsiteX182" fmla="*/ 334330 w 1244879"/>
                <a:gd name="connsiteY182" fmla="*/ 952861 h 1451240"/>
                <a:gd name="connsiteX183" fmla="*/ 330284 w 1244879"/>
                <a:gd name="connsiteY183" fmla="*/ 958689 h 1451240"/>
                <a:gd name="connsiteX184" fmla="*/ 330671 w 1244879"/>
                <a:gd name="connsiteY184" fmla="*/ 983008 h 1451240"/>
                <a:gd name="connsiteX185" fmla="*/ 331278 w 1244879"/>
                <a:gd name="connsiteY185" fmla="*/ 1032142 h 1451240"/>
                <a:gd name="connsiteX186" fmla="*/ 325105 w 1244879"/>
                <a:gd name="connsiteY186" fmla="*/ 1037459 h 1451240"/>
                <a:gd name="connsiteX187" fmla="*/ 212737 w 1244879"/>
                <a:gd name="connsiteY187" fmla="*/ 1045883 h 1451240"/>
                <a:gd name="connsiteX188" fmla="*/ 159985 w 1244879"/>
                <a:gd name="connsiteY188" fmla="*/ 1046062 h 1451240"/>
                <a:gd name="connsiteX189" fmla="*/ 159736 w 1244879"/>
                <a:gd name="connsiteY189" fmla="*/ 1040773 h 1451240"/>
                <a:gd name="connsiteX190" fmla="*/ 155234 w 1244879"/>
                <a:gd name="connsiteY190" fmla="*/ 890111 h 1451240"/>
                <a:gd name="connsiteX191" fmla="*/ 138041 w 1244879"/>
                <a:gd name="connsiteY191" fmla="*/ 756641 h 1451240"/>
                <a:gd name="connsiteX192" fmla="*/ 98767 w 1244879"/>
                <a:gd name="connsiteY192" fmla="*/ 629469 h 1451240"/>
                <a:gd name="connsiteX193" fmla="*/ 22869 w 1244879"/>
                <a:gd name="connsiteY193" fmla="*/ 471529 h 1451240"/>
                <a:gd name="connsiteX194" fmla="*/ 0 w 1244879"/>
                <a:gd name="connsiteY194" fmla="*/ 427476 h 1451240"/>
                <a:gd name="connsiteX195" fmla="*/ 0 w 1244879"/>
                <a:gd name="connsiteY195" fmla="*/ 420667 h 1451240"/>
                <a:gd name="connsiteX196" fmla="*/ 24926 w 1244879"/>
                <a:gd name="connsiteY196" fmla="*/ 408612 h 1451240"/>
                <a:gd name="connsiteX197" fmla="*/ 105298 w 1244879"/>
                <a:gd name="connsiteY197" fmla="*/ 404897 h 1451240"/>
                <a:gd name="connsiteX198" fmla="*/ 308009 w 1244879"/>
                <a:gd name="connsiteY198" fmla="*/ 397785 h 1451240"/>
                <a:gd name="connsiteX199" fmla="*/ 337714 w 1244879"/>
                <a:gd name="connsiteY199" fmla="*/ 394319 h 1451240"/>
                <a:gd name="connsiteX200" fmla="*/ 365595 w 1244879"/>
                <a:gd name="connsiteY200" fmla="*/ 385122 h 1451240"/>
                <a:gd name="connsiteX201" fmla="*/ 371768 w 1244879"/>
                <a:gd name="connsiteY201" fmla="*/ 380675 h 1451240"/>
                <a:gd name="connsiteX202" fmla="*/ 395189 w 1244879"/>
                <a:gd name="connsiteY202" fmla="*/ 350805 h 1451240"/>
                <a:gd name="connsiteX203" fmla="*/ 497422 w 1244879"/>
                <a:gd name="connsiteY203" fmla="*/ 213648 h 1451240"/>
                <a:gd name="connsiteX204" fmla="*/ 529777 w 1244879"/>
                <a:gd name="connsiteY204" fmla="*/ 193984 h 1451240"/>
                <a:gd name="connsiteX205" fmla="*/ 576025 w 1244879"/>
                <a:gd name="connsiteY205" fmla="*/ 192175 h 1451240"/>
                <a:gd name="connsiteX206" fmla="*/ 613353 w 1244879"/>
                <a:gd name="connsiteY206" fmla="*/ 191456 h 1451240"/>
                <a:gd name="connsiteX207" fmla="*/ 627618 w 1244879"/>
                <a:gd name="connsiteY207" fmla="*/ 171805 h 1451240"/>
                <a:gd name="connsiteX208" fmla="*/ 619553 w 1244879"/>
                <a:gd name="connsiteY208" fmla="*/ 153341 h 1451240"/>
                <a:gd name="connsiteX209" fmla="*/ 558874 w 1244879"/>
                <a:gd name="connsiteY209" fmla="*/ 68620 h 1451240"/>
                <a:gd name="connsiteX210" fmla="*/ 567892 w 1244879"/>
                <a:gd name="connsiteY210" fmla="*/ 37438 h 1451240"/>
                <a:gd name="connsiteX211" fmla="*/ 596892 w 1244879"/>
                <a:gd name="connsiteY211" fmla="*/ 28075 h 1451240"/>
                <a:gd name="connsiteX212" fmla="*/ 640861 w 1244879"/>
                <a:gd name="connsiteY212" fmla="*/ 33917 h 1451240"/>
                <a:gd name="connsiteX213" fmla="*/ 674654 w 1244879"/>
                <a:gd name="connsiteY213" fmla="*/ 59602 h 1451240"/>
                <a:gd name="connsiteX214" fmla="*/ 713390 w 1244879"/>
                <a:gd name="connsiteY214" fmla="*/ 55556 h 1451240"/>
                <a:gd name="connsiteX215" fmla="*/ 733717 w 1244879"/>
                <a:gd name="connsiteY215" fmla="*/ 26445 h 1451240"/>
                <a:gd name="connsiteX216" fmla="*/ 740677 w 1244879"/>
                <a:gd name="connsiteY216" fmla="*/ 19513 h 1451240"/>
                <a:gd name="connsiteX217" fmla="*/ 775505 w 1244879"/>
                <a:gd name="connsiteY217" fmla="*/ 18243 h 1451240"/>
                <a:gd name="connsiteX218" fmla="*/ 809670 w 1244879"/>
                <a:gd name="connsiteY218" fmla="*/ 37010 h 1451240"/>
                <a:gd name="connsiteX219" fmla="*/ 839070 w 1244879"/>
                <a:gd name="connsiteY219" fmla="*/ 46069 h 1451240"/>
                <a:gd name="connsiteX220" fmla="*/ 852410 w 1244879"/>
                <a:gd name="connsiteY220" fmla="*/ 40532 h 1451240"/>
                <a:gd name="connsiteX221" fmla="*/ 896919 w 1244879"/>
                <a:gd name="connsiteY221" fmla="*/ 7830 h 1451240"/>
                <a:gd name="connsiteX222" fmla="*/ 926223 w 1244879"/>
                <a:gd name="connsiteY222" fmla="*/ 0 h 145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</a:cxnLst>
              <a:rect l="l" t="t" r="r" b="b"/>
              <a:pathLst>
                <a:path w="1244879" h="1451240">
                  <a:moveTo>
                    <a:pt x="815220" y="1149109"/>
                  </a:moveTo>
                  <a:cubicBezTo>
                    <a:pt x="836832" y="1151056"/>
                    <a:pt x="849993" y="1163596"/>
                    <a:pt x="849619" y="1178689"/>
                  </a:cubicBezTo>
                  <a:cubicBezTo>
                    <a:pt x="849164" y="1197084"/>
                    <a:pt x="838724" y="1211087"/>
                    <a:pt x="815220" y="1211791"/>
                  </a:cubicBezTo>
                  <a:cubicBezTo>
                    <a:pt x="815220" y="1190897"/>
                    <a:pt x="815220" y="1170017"/>
                    <a:pt x="815220" y="1149109"/>
                  </a:cubicBezTo>
                  <a:close/>
                  <a:moveTo>
                    <a:pt x="795597" y="1026797"/>
                  </a:moveTo>
                  <a:cubicBezTo>
                    <a:pt x="795597" y="1045025"/>
                    <a:pt x="795597" y="1063227"/>
                    <a:pt x="795597" y="1081414"/>
                  </a:cubicBezTo>
                  <a:cubicBezTo>
                    <a:pt x="779426" y="1082174"/>
                    <a:pt x="765148" y="1069842"/>
                    <a:pt x="764319" y="1054568"/>
                  </a:cubicBezTo>
                  <a:cubicBezTo>
                    <a:pt x="763518" y="1039958"/>
                    <a:pt x="776196" y="1028620"/>
                    <a:pt x="795597" y="1026797"/>
                  </a:cubicBezTo>
                  <a:close/>
                  <a:moveTo>
                    <a:pt x="795888" y="942629"/>
                  </a:moveTo>
                  <a:cubicBezTo>
                    <a:pt x="795874" y="953800"/>
                    <a:pt x="795874" y="964558"/>
                    <a:pt x="795874" y="975633"/>
                  </a:cubicBezTo>
                  <a:cubicBezTo>
                    <a:pt x="788003" y="976683"/>
                    <a:pt x="780684" y="977277"/>
                    <a:pt x="773516" y="978712"/>
                  </a:cubicBezTo>
                  <a:cubicBezTo>
                    <a:pt x="766336" y="980149"/>
                    <a:pt x="759196" y="982013"/>
                    <a:pt x="752277" y="984389"/>
                  </a:cubicBezTo>
                  <a:cubicBezTo>
                    <a:pt x="690811" y="1005476"/>
                    <a:pt x="686253" y="1079385"/>
                    <a:pt x="720860" y="1112569"/>
                  </a:cubicBezTo>
                  <a:cubicBezTo>
                    <a:pt x="739103" y="1130066"/>
                    <a:pt x="761254" y="1139263"/>
                    <a:pt x="785586" y="1143765"/>
                  </a:cubicBezTo>
                  <a:cubicBezTo>
                    <a:pt x="790268" y="1144635"/>
                    <a:pt x="790792" y="1146416"/>
                    <a:pt x="790765" y="1150297"/>
                  </a:cubicBezTo>
                  <a:cubicBezTo>
                    <a:pt x="790627" y="1169188"/>
                    <a:pt x="790695" y="1188080"/>
                    <a:pt x="790695" y="1206972"/>
                  </a:cubicBezTo>
                  <a:cubicBezTo>
                    <a:pt x="790695" y="1208601"/>
                    <a:pt x="790695" y="1210244"/>
                    <a:pt x="790695" y="1211984"/>
                  </a:cubicBezTo>
                  <a:cubicBezTo>
                    <a:pt x="785199" y="1211984"/>
                    <a:pt x="780311" y="1212302"/>
                    <a:pt x="775464" y="1211929"/>
                  </a:cubicBezTo>
                  <a:cubicBezTo>
                    <a:pt x="754928" y="1210313"/>
                    <a:pt x="734973" y="1205922"/>
                    <a:pt x="715019" y="1198078"/>
                  </a:cubicBezTo>
                  <a:cubicBezTo>
                    <a:pt x="713251" y="1217453"/>
                    <a:pt x="711539" y="1236138"/>
                    <a:pt x="709813" y="1255070"/>
                  </a:cubicBezTo>
                  <a:cubicBezTo>
                    <a:pt x="736382" y="1263384"/>
                    <a:pt x="763532" y="1264074"/>
                    <a:pt x="790889" y="1265731"/>
                  </a:cubicBezTo>
                  <a:cubicBezTo>
                    <a:pt x="790889" y="1277221"/>
                    <a:pt x="790889" y="1288131"/>
                    <a:pt x="790889" y="1299081"/>
                  </a:cubicBezTo>
                  <a:cubicBezTo>
                    <a:pt x="799105" y="1299081"/>
                    <a:pt x="806880" y="1299081"/>
                    <a:pt x="815097" y="1299081"/>
                  </a:cubicBezTo>
                  <a:cubicBezTo>
                    <a:pt x="815097" y="1287716"/>
                    <a:pt x="815097" y="1276834"/>
                    <a:pt x="815097" y="1266684"/>
                  </a:cubicBezTo>
                  <a:cubicBezTo>
                    <a:pt x="827263" y="1264351"/>
                    <a:pt x="839084" y="1262942"/>
                    <a:pt x="850408" y="1259738"/>
                  </a:cubicBezTo>
                  <a:cubicBezTo>
                    <a:pt x="873318" y="1253261"/>
                    <a:pt x="892293" y="1240805"/>
                    <a:pt x="904335" y="1219566"/>
                  </a:cubicBezTo>
                  <a:cubicBezTo>
                    <a:pt x="914651" y="1201379"/>
                    <a:pt x="916114" y="1181686"/>
                    <a:pt x="913242" y="1161400"/>
                  </a:cubicBezTo>
                  <a:cubicBezTo>
                    <a:pt x="910977" y="1145491"/>
                    <a:pt x="905081" y="1131267"/>
                    <a:pt x="893701" y="1119625"/>
                  </a:cubicBezTo>
                  <a:cubicBezTo>
                    <a:pt x="882598" y="1108275"/>
                    <a:pt x="868899" y="1101259"/>
                    <a:pt x="854054" y="1096426"/>
                  </a:cubicBezTo>
                  <a:cubicBezTo>
                    <a:pt x="842840" y="1092780"/>
                    <a:pt x="831406" y="1089839"/>
                    <a:pt x="820152" y="1086607"/>
                  </a:cubicBezTo>
                  <a:cubicBezTo>
                    <a:pt x="820152" y="1066569"/>
                    <a:pt x="820152" y="1046794"/>
                    <a:pt x="820152" y="1026563"/>
                  </a:cubicBezTo>
                  <a:cubicBezTo>
                    <a:pt x="844401" y="1027060"/>
                    <a:pt x="867146" y="1032805"/>
                    <a:pt x="889337" y="1042320"/>
                  </a:cubicBezTo>
                  <a:cubicBezTo>
                    <a:pt x="890926" y="1024644"/>
                    <a:pt x="892527" y="1007740"/>
                    <a:pt x="893784" y="990824"/>
                  </a:cubicBezTo>
                  <a:cubicBezTo>
                    <a:pt x="893881" y="989594"/>
                    <a:pt x="891699" y="987303"/>
                    <a:pt x="890235" y="986971"/>
                  </a:cubicBezTo>
                  <a:cubicBezTo>
                    <a:pt x="875790" y="983615"/>
                    <a:pt x="861345" y="980108"/>
                    <a:pt x="846735" y="977594"/>
                  </a:cubicBezTo>
                  <a:cubicBezTo>
                    <a:pt x="838104" y="976103"/>
                    <a:pt x="829169" y="976337"/>
                    <a:pt x="819696" y="975758"/>
                  </a:cubicBezTo>
                  <a:cubicBezTo>
                    <a:pt x="819696" y="964475"/>
                    <a:pt x="819696" y="953469"/>
                    <a:pt x="819696" y="942629"/>
                  </a:cubicBezTo>
                  <a:cubicBezTo>
                    <a:pt x="811355" y="942629"/>
                    <a:pt x="803732" y="942629"/>
                    <a:pt x="795888" y="942629"/>
                  </a:cubicBezTo>
                  <a:close/>
                  <a:moveTo>
                    <a:pt x="843531" y="674847"/>
                  </a:moveTo>
                  <a:cubicBezTo>
                    <a:pt x="843489" y="675233"/>
                    <a:pt x="843462" y="675620"/>
                    <a:pt x="843421" y="676007"/>
                  </a:cubicBezTo>
                  <a:cubicBezTo>
                    <a:pt x="841528" y="676007"/>
                    <a:pt x="839637" y="675924"/>
                    <a:pt x="837759" y="676021"/>
                  </a:cubicBezTo>
                  <a:cubicBezTo>
                    <a:pt x="802876" y="677843"/>
                    <a:pt x="767993" y="679542"/>
                    <a:pt x="733123" y="681614"/>
                  </a:cubicBezTo>
                  <a:cubicBezTo>
                    <a:pt x="722366" y="682249"/>
                    <a:pt x="712478" y="686019"/>
                    <a:pt x="704220" y="693200"/>
                  </a:cubicBezTo>
                  <a:cubicBezTo>
                    <a:pt x="694954" y="701251"/>
                    <a:pt x="691045" y="711649"/>
                    <a:pt x="693020" y="723664"/>
                  </a:cubicBezTo>
                  <a:cubicBezTo>
                    <a:pt x="694815" y="734642"/>
                    <a:pt x="702245" y="741299"/>
                    <a:pt x="712630" y="744116"/>
                  </a:cubicBezTo>
                  <a:cubicBezTo>
                    <a:pt x="717794" y="745510"/>
                    <a:pt x="723443" y="745828"/>
                    <a:pt x="728828" y="745607"/>
                  </a:cubicBezTo>
                  <a:cubicBezTo>
                    <a:pt x="756931" y="744447"/>
                    <a:pt x="785034" y="742928"/>
                    <a:pt x="813122" y="741574"/>
                  </a:cubicBezTo>
                  <a:cubicBezTo>
                    <a:pt x="838767" y="740346"/>
                    <a:pt x="864439" y="739476"/>
                    <a:pt x="890070" y="737846"/>
                  </a:cubicBezTo>
                  <a:cubicBezTo>
                    <a:pt x="911861" y="736465"/>
                    <a:pt x="918752" y="730417"/>
                    <a:pt x="921279" y="712423"/>
                  </a:cubicBezTo>
                  <a:cubicBezTo>
                    <a:pt x="923585" y="695907"/>
                    <a:pt x="914305" y="682401"/>
                    <a:pt x="898093" y="680302"/>
                  </a:cubicBezTo>
                  <a:cubicBezTo>
                    <a:pt x="879974" y="677954"/>
                    <a:pt x="861732" y="676628"/>
                    <a:pt x="843531" y="674847"/>
                  </a:cubicBezTo>
                  <a:close/>
                  <a:moveTo>
                    <a:pt x="944562" y="559164"/>
                  </a:moveTo>
                  <a:cubicBezTo>
                    <a:pt x="928377" y="558888"/>
                    <a:pt x="912151" y="559647"/>
                    <a:pt x="895966" y="560393"/>
                  </a:cubicBezTo>
                  <a:cubicBezTo>
                    <a:pt x="839001" y="563003"/>
                    <a:pt x="782051" y="565779"/>
                    <a:pt x="725100" y="568541"/>
                  </a:cubicBezTo>
                  <a:cubicBezTo>
                    <a:pt x="721938" y="568693"/>
                    <a:pt x="718651" y="568982"/>
                    <a:pt x="715668" y="569977"/>
                  </a:cubicBezTo>
                  <a:cubicBezTo>
                    <a:pt x="701113" y="574852"/>
                    <a:pt x="692261" y="590912"/>
                    <a:pt x="695092" y="606835"/>
                  </a:cubicBezTo>
                  <a:cubicBezTo>
                    <a:pt x="698088" y="623655"/>
                    <a:pt x="712230" y="635158"/>
                    <a:pt x="729271" y="634551"/>
                  </a:cubicBezTo>
                  <a:cubicBezTo>
                    <a:pt x="764029" y="633321"/>
                    <a:pt x="798760" y="632065"/>
                    <a:pt x="833492" y="630808"/>
                  </a:cubicBezTo>
                  <a:cubicBezTo>
                    <a:pt x="833492" y="630849"/>
                    <a:pt x="833492" y="630891"/>
                    <a:pt x="833492" y="630932"/>
                  </a:cubicBezTo>
                  <a:cubicBezTo>
                    <a:pt x="868029" y="629634"/>
                    <a:pt x="902567" y="628350"/>
                    <a:pt x="937105" y="627010"/>
                  </a:cubicBezTo>
                  <a:cubicBezTo>
                    <a:pt x="951094" y="626458"/>
                    <a:pt x="963108" y="621486"/>
                    <a:pt x="970648" y="609251"/>
                  </a:cubicBezTo>
                  <a:cubicBezTo>
                    <a:pt x="980660" y="593011"/>
                    <a:pt x="981116" y="574134"/>
                    <a:pt x="961700" y="564287"/>
                  </a:cubicBezTo>
                  <a:cubicBezTo>
                    <a:pt x="956438" y="561608"/>
                    <a:pt x="950321" y="559260"/>
                    <a:pt x="944562" y="559164"/>
                  </a:cubicBezTo>
                  <a:close/>
                  <a:moveTo>
                    <a:pt x="326528" y="447624"/>
                  </a:moveTo>
                  <a:cubicBezTo>
                    <a:pt x="318988" y="448287"/>
                    <a:pt x="317151" y="451546"/>
                    <a:pt x="317358" y="459128"/>
                  </a:cubicBezTo>
                  <a:cubicBezTo>
                    <a:pt x="318132" y="487451"/>
                    <a:pt x="318905" y="515774"/>
                    <a:pt x="319720" y="544112"/>
                  </a:cubicBezTo>
                  <a:cubicBezTo>
                    <a:pt x="320603" y="574700"/>
                    <a:pt x="321446" y="605301"/>
                    <a:pt x="322468" y="635890"/>
                  </a:cubicBezTo>
                  <a:cubicBezTo>
                    <a:pt x="323724" y="673466"/>
                    <a:pt x="324871" y="711041"/>
                    <a:pt x="326569" y="748590"/>
                  </a:cubicBezTo>
                  <a:cubicBezTo>
                    <a:pt x="328406" y="789149"/>
                    <a:pt x="330933" y="829680"/>
                    <a:pt x="332881" y="870238"/>
                  </a:cubicBezTo>
                  <a:cubicBezTo>
                    <a:pt x="333115" y="875085"/>
                    <a:pt x="335131" y="877434"/>
                    <a:pt x="339385" y="877447"/>
                  </a:cubicBezTo>
                  <a:cubicBezTo>
                    <a:pt x="349272" y="877447"/>
                    <a:pt x="359160" y="876978"/>
                    <a:pt x="370705" y="876660"/>
                  </a:cubicBezTo>
                  <a:cubicBezTo>
                    <a:pt x="369448" y="821063"/>
                    <a:pt x="368771" y="767619"/>
                    <a:pt x="366907" y="714218"/>
                  </a:cubicBezTo>
                  <a:cubicBezTo>
                    <a:pt x="364932" y="657778"/>
                    <a:pt x="361839" y="601394"/>
                    <a:pt x="359160" y="544982"/>
                  </a:cubicBezTo>
                  <a:cubicBezTo>
                    <a:pt x="358193" y="524626"/>
                    <a:pt x="357392" y="504257"/>
                    <a:pt x="355860" y="483957"/>
                  </a:cubicBezTo>
                  <a:cubicBezTo>
                    <a:pt x="354989" y="472385"/>
                    <a:pt x="352794" y="460895"/>
                    <a:pt x="351054" y="448411"/>
                  </a:cubicBezTo>
                  <a:cubicBezTo>
                    <a:pt x="342561" y="448052"/>
                    <a:pt x="334454" y="446920"/>
                    <a:pt x="326528" y="447624"/>
                  </a:cubicBezTo>
                  <a:close/>
                  <a:moveTo>
                    <a:pt x="965635" y="425846"/>
                  </a:moveTo>
                  <a:cubicBezTo>
                    <a:pt x="965552" y="426385"/>
                    <a:pt x="965455" y="426923"/>
                    <a:pt x="965373" y="427462"/>
                  </a:cubicBezTo>
                  <a:cubicBezTo>
                    <a:pt x="962735" y="427462"/>
                    <a:pt x="960070" y="427296"/>
                    <a:pt x="957446" y="427490"/>
                  </a:cubicBezTo>
                  <a:cubicBezTo>
                    <a:pt x="933362" y="429313"/>
                    <a:pt x="909306" y="431522"/>
                    <a:pt x="885195" y="432999"/>
                  </a:cubicBezTo>
                  <a:cubicBezTo>
                    <a:pt x="849400" y="435195"/>
                    <a:pt x="813551" y="436521"/>
                    <a:pt x="777770" y="438910"/>
                  </a:cubicBezTo>
                  <a:cubicBezTo>
                    <a:pt x="754183" y="440485"/>
                    <a:pt x="731025" y="444917"/>
                    <a:pt x="709191" y="454501"/>
                  </a:cubicBezTo>
                  <a:cubicBezTo>
                    <a:pt x="704772" y="456434"/>
                    <a:pt x="700091" y="458575"/>
                    <a:pt x="696666" y="461820"/>
                  </a:cubicBezTo>
                  <a:cubicBezTo>
                    <a:pt x="684610" y="473241"/>
                    <a:pt x="680937" y="489135"/>
                    <a:pt x="687455" y="503166"/>
                  </a:cubicBezTo>
                  <a:cubicBezTo>
                    <a:pt x="693573" y="516326"/>
                    <a:pt x="704980" y="528507"/>
                    <a:pt x="724865" y="527208"/>
                  </a:cubicBezTo>
                  <a:cubicBezTo>
                    <a:pt x="744268" y="525938"/>
                    <a:pt x="763670" y="524764"/>
                    <a:pt x="783073" y="523522"/>
                  </a:cubicBezTo>
                  <a:cubicBezTo>
                    <a:pt x="822637" y="520980"/>
                    <a:pt x="862188" y="518412"/>
                    <a:pt x="901752" y="515899"/>
                  </a:cubicBezTo>
                  <a:cubicBezTo>
                    <a:pt x="933017" y="513910"/>
                    <a:pt x="964324" y="512225"/>
                    <a:pt x="995547" y="509767"/>
                  </a:cubicBezTo>
                  <a:cubicBezTo>
                    <a:pt x="1001844" y="509270"/>
                    <a:pt x="1008638" y="507005"/>
                    <a:pt x="1013955" y="503594"/>
                  </a:cubicBezTo>
                  <a:cubicBezTo>
                    <a:pt x="1026964" y="495253"/>
                    <a:pt x="1032929" y="482093"/>
                    <a:pt x="1031148" y="467151"/>
                  </a:cubicBezTo>
                  <a:cubicBezTo>
                    <a:pt x="1029104" y="449985"/>
                    <a:pt x="1019272" y="437101"/>
                    <a:pt x="1002162" y="432282"/>
                  </a:cubicBezTo>
                  <a:cubicBezTo>
                    <a:pt x="990327" y="428940"/>
                    <a:pt x="977843" y="427917"/>
                    <a:pt x="965635" y="425846"/>
                  </a:cubicBezTo>
                  <a:close/>
                  <a:moveTo>
                    <a:pt x="984596" y="313367"/>
                  </a:moveTo>
                  <a:cubicBezTo>
                    <a:pt x="958841" y="312580"/>
                    <a:pt x="933031" y="313961"/>
                    <a:pt x="906475" y="314500"/>
                  </a:cubicBezTo>
                  <a:cubicBezTo>
                    <a:pt x="906875" y="317330"/>
                    <a:pt x="906931" y="318656"/>
                    <a:pt x="907262" y="319899"/>
                  </a:cubicBezTo>
                  <a:cubicBezTo>
                    <a:pt x="912606" y="339950"/>
                    <a:pt x="922176" y="357696"/>
                    <a:pt x="936760" y="372514"/>
                  </a:cubicBezTo>
                  <a:cubicBezTo>
                    <a:pt x="939052" y="374848"/>
                    <a:pt x="942601" y="376643"/>
                    <a:pt x="945832" y="377223"/>
                  </a:cubicBezTo>
                  <a:cubicBezTo>
                    <a:pt x="956024" y="379045"/>
                    <a:pt x="966298" y="380468"/>
                    <a:pt x="976600" y="381517"/>
                  </a:cubicBezTo>
                  <a:cubicBezTo>
                    <a:pt x="993531" y="383244"/>
                    <a:pt x="1010171" y="382084"/>
                    <a:pt x="1025610" y="374088"/>
                  </a:cubicBezTo>
                  <a:cubicBezTo>
                    <a:pt x="1027710" y="372997"/>
                    <a:pt x="1030002" y="370208"/>
                    <a:pt x="1030264" y="367970"/>
                  </a:cubicBezTo>
                  <a:cubicBezTo>
                    <a:pt x="1031811" y="354809"/>
                    <a:pt x="1030402" y="341898"/>
                    <a:pt x="1023843" y="330160"/>
                  </a:cubicBezTo>
                  <a:cubicBezTo>
                    <a:pt x="1021951" y="326790"/>
                    <a:pt x="1018747" y="323089"/>
                    <a:pt x="1015308" y="321847"/>
                  </a:cubicBezTo>
                  <a:cubicBezTo>
                    <a:pt x="1005297" y="318242"/>
                    <a:pt x="994939" y="313671"/>
                    <a:pt x="984596" y="313367"/>
                  </a:cubicBezTo>
                  <a:close/>
                  <a:moveTo>
                    <a:pt x="550672" y="236917"/>
                  </a:moveTo>
                  <a:cubicBezTo>
                    <a:pt x="539568" y="236834"/>
                    <a:pt x="531421" y="239376"/>
                    <a:pt x="525662" y="248932"/>
                  </a:cubicBezTo>
                  <a:cubicBezTo>
                    <a:pt x="524323" y="251169"/>
                    <a:pt x="522251" y="252950"/>
                    <a:pt x="520539" y="254966"/>
                  </a:cubicBezTo>
                  <a:cubicBezTo>
                    <a:pt x="475603" y="308078"/>
                    <a:pt x="435319" y="364656"/>
                    <a:pt x="395963" y="421924"/>
                  </a:cubicBezTo>
                  <a:cubicBezTo>
                    <a:pt x="394485" y="424078"/>
                    <a:pt x="393753" y="427131"/>
                    <a:pt x="393698" y="429796"/>
                  </a:cubicBezTo>
                  <a:cubicBezTo>
                    <a:pt x="393076" y="458119"/>
                    <a:pt x="392054" y="486456"/>
                    <a:pt x="392317" y="514794"/>
                  </a:cubicBezTo>
                  <a:cubicBezTo>
                    <a:pt x="392676" y="554455"/>
                    <a:pt x="393421" y="594130"/>
                    <a:pt x="395120" y="633763"/>
                  </a:cubicBezTo>
                  <a:cubicBezTo>
                    <a:pt x="396887" y="674874"/>
                    <a:pt x="399885" y="715944"/>
                    <a:pt x="402577" y="757028"/>
                  </a:cubicBezTo>
                  <a:cubicBezTo>
                    <a:pt x="403668" y="774138"/>
                    <a:pt x="405408" y="791206"/>
                    <a:pt x="406886" y="808523"/>
                  </a:cubicBezTo>
                  <a:cubicBezTo>
                    <a:pt x="408239" y="808772"/>
                    <a:pt x="408792" y="808952"/>
                    <a:pt x="409344" y="808966"/>
                  </a:cubicBezTo>
                  <a:cubicBezTo>
                    <a:pt x="451270" y="809946"/>
                    <a:pt x="493182" y="810940"/>
                    <a:pt x="535108" y="811741"/>
                  </a:cubicBezTo>
                  <a:cubicBezTo>
                    <a:pt x="537000" y="811783"/>
                    <a:pt x="539430" y="810457"/>
                    <a:pt x="540742" y="808993"/>
                  </a:cubicBezTo>
                  <a:cubicBezTo>
                    <a:pt x="557327" y="790627"/>
                    <a:pt x="574009" y="772356"/>
                    <a:pt x="590153" y="753603"/>
                  </a:cubicBezTo>
                  <a:cubicBezTo>
                    <a:pt x="612593" y="727516"/>
                    <a:pt x="633155" y="700021"/>
                    <a:pt x="649548" y="669640"/>
                  </a:cubicBezTo>
                  <a:cubicBezTo>
                    <a:pt x="650860" y="667224"/>
                    <a:pt x="651357" y="663992"/>
                    <a:pt x="651178" y="661216"/>
                  </a:cubicBezTo>
                  <a:cubicBezTo>
                    <a:pt x="650515" y="650680"/>
                    <a:pt x="648995" y="640171"/>
                    <a:pt x="648581" y="629634"/>
                  </a:cubicBezTo>
                  <a:cubicBezTo>
                    <a:pt x="647352" y="598618"/>
                    <a:pt x="648305" y="567726"/>
                    <a:pt x="655099" y="537248"/>
                  </a:cubicBezTo>
                  <a:cubicBezTo>
                    <a:pt x="655514" y="535412"/>
                    <a:pt x="655168" y="533022"/>
                    <a:pt x="654312" y="531337"/>
                  </a:cubicBezTo>
                  <a:cubicBezTo>
                    <a:pt x="645750" y="514683"/>
                    <a:pt x="643375" y="496814"/>
                    <a:pt x="644908" y="478530"/>
                  </a:cubicBezTo>
                  <a:cubicBezTo>
                    <a:pt x="646357" y="461267"/>
                    <a:pt x="648885" y="444088"/>
                    <a:pt x="651288" y="426909"/>
                  </a:cubicBezTo>
                  <a:cubicBezTo>
                    <a:pt x="652130" y="420833"/>
                    <a:pt x="652365" y="413749"/>
                    <a:pt x="655666" y="409095"/>
                  </a:cubicBezTo>
                  <a:cubicBezTo>
                    <a:pt x="667652" y="392165"/>
                    <a:pt x="680592" y="375897"/>
                    <a:pt x="693614" y="359726"/>
                  </a:cubicBezTo>
                  <a:cubicBezTo>
                    <a:pt x="705849" y="344535"/>
                    <a:pt x="720322" y="332065"/>
                    <a:pt x="738993" y="325133"/>
                  </a:cubicBezTo>
                  <a:cubicBezTo>
                    <a:pt x="742293" y="323904"/>
                    <a:pt x="744917" y="323600"/>
                    <a:pt x="747748" y="325989"/>
                  </a:cubicBezTo>
                  <a:cubicBezTo>
                    <a:pt x="758395" y="335007"/>
                    <a:pt x="769194" y="343831"/>
                    <a:pt x="779800" y="352890"/>
                  </a:cubicBezTo>
                  <a:cubicBezTo>
                    <a:pt x="790986" y="362447"/>
                    <a:pt x="801522" y="372859"/>
                    <a:pt x="813247" y="381683"/>
                  </a:cubicBezTo>
                  <a:cubicBezTo>
                    <a:pt x="828506" y="393159"/>
                    <a:pt x="846045" y="398421"/>
                    <a:pt x="865364" y="396266"/>
                  </a:cubicBezTo>
                  <a:cubicBezTo>
                    <a:pt x="873511" y="395368"/>
                    <a:pt x="878207" y="389623"/>
                    <a:pt x="882460" y="383562"/>
                  </a:cubicBezTo>
                  <a:cubicBezTo>
                    <a:pt x="883261" y="382415"/>
                    <a:pt x="882875" y="379860"/>
                    <a:pt x="882184" y="378341"/>
                  </a:cubicBezTo>
                  <a:cubicBezTo>
                    <a:pt x="876508" y="365830"/>
                    <a:pt x="871634" y="352807"/>
                    <a:pt x="864618" y="341069"/>
                  </a:cubicBezTo>
                  <a:cubicBezTo>
                    <a:pt x="844788" y="307885"/>
                    <a:pt x="824101" y="275225"/>
                    <a:pt x="803580" y="242455"/>
                  </a:cubicBezTo>
                  <a:cubicBezTo>
                    <a:pt x="802613" y="240908"/>
                    <a:pt x="800086" y="239555"/>
                    <a:pt x="798222" y="239458"/>
                  </a:cubicBezTo>
                  <a:cubicBezTo>
                    <a:pt x="780877" y="238491"/>
                    <a:pt x="763519" y="237208"/>
                    <a:pt x="746159" y="237152"/>
                  </a:cubicBezTo>
                  <a:cubicBezTo>
                    <a:pt x="680992" y="236931"/>
                    <a:pt x="615824" y="237401"/>
                    <a:pt x="550672" y="236917"/>
                  </a:cubicBezTo>
                  <a:close/>
                  <a:moveTo>
                    <a:pt x="926223" y="0"/>
                  </a:moveTo>
                  <a:cubicBezTo>
                    <a:pt x="933031" y="0"/>
                    <a:pt x="939825" y="0"/>
                    <a:pt x="946633" y="0"/>
                  </a:cubicBezTo>
                  <a:cubicBezTo>
                    <a:pt x="947310" y="290"/>
                    <a:pt x="947973" y="760"/>
                    <a:pt x="948664" y="842"/>
                  </a:cubicBezTo>
                  <a:cubicBezTo>
                    <a:pt x="968163" y="3149"/>
                    <a:pt x="985287" y="10619"/>
                    <a:pt x="999869" y="23946"/>
                  </a:cubicBezTo>
                  <a:cubicBezTo>
                    <a:pt x="1001429" y="25369"/>
                    <a:pt x="1004192" y="25907"/>
                    <a:pt x="1006470" y="26073"/>
                  </a:cubicBezTo>
                  <a:cubicBezTo>
                    <a:pt x="1018305" y="26984"/>
                    <a:pt x="1030209" y="27191"/>
                    <a:pt x="1041988" y="28545"/>
                  </a:cubicBezTo>
                  <a:cubicBezTo>
                    <a:pt x="1050634" y="29525"/>
                    <a:pt x="1059167" y="31748"/>
                    <a:pt x="1066873" y="36816"/>
                  </a:cubicBezTo>
                  <a:cubicBezTo>
                    <a:pt x="1064567" y="39495"/>
                    <a:pt x="1062647" y="41815"/>
                    <a:pt x="1060631" y="44066"/>
                  </a:cubicBezTo>
                  <a:cubicBezTo>
                    <a:pt x="1028482" y="79736"/>
                    <a:pt x="997826" y="116566"/>
                    <a:pt x="973120" y="157968"/>
                  </a:cubicBezTo>
                  <a:cubicBezTo>
                    <a:pt x="959559" y="180698"/>
                    <a:pt x="947766" y="204244"/>
                    <a:pt x="939246" y="229350"/>
                  </a:cubicBezTo>
                  <a:cubicBezTo>
                    <a:pt x="933279" y="246957"/>
                    <a:pt x="940225" y="259261"/>
                    <a:pt x="958192" y="263156"/>
                  </a:cubicBezTo>
                  <a:cubicBezTo>
                    <a:pt x="968867" y="265476"/>
                    <a:pt x="979597" y="267575"/>
                    <a:pt x="990258" y="269936"/>
                  </a:cubicBezTo>
                  <a:cubicBezTo>
                    <a:pt x="1011662" y="274659"/>
                    <a:pt x="1031866" y="281909"/>
                    <a:pt x="1048714" y="296740"/>
                  </a:cubicBezTo>
                  <a:cubicBezTo>
                    <a:pt x="1071762" y="317040"/>
                    <a:pt x="1077824" y="335214"/>
                    <a:pt x="1068876" y="360831"/>
                  </a:cubicBezTo>
                  <a:cubicBezTo>
                    <a:pt x="1065216" y="371312"/>
                    <a:pt x="1060272" y="381324"/>
                    <a:pt x="1056185" y="391668"/>
                  </a:cubicBezTo>
                  <a:cubicBezTo>
                    <a:pt x="1050150" y="406927"/>
                    <a:pt x="1048341" y="422311"/>
                    <a:pt x="1058781" y="436397"/>
                  </a:cubicBezTo>
                  <a:cubicBezTo>
                    <a:pt x="1069055" y="450275"/>
                    <a:pt x="1073032" y="465507"/>
                    <a:pt x="1070133" y="482259"/>
                  </a:cubicBezTo>
                  <a:cubicBezTo>
                    <a:pt x="1065768" y="507571"/>
                    <a:pt x="1059251" y="531752"/>
                    <a:pt x="1034089" y="545506"/>
                  </a:cubicBezTo>
                  <a:cubicBezTo>
                    <a:pt x="1028773" y="548420"/>
                    <a:pt x="1024450" y="553308"/>
                    <a:pt x="1020004" y="557617"/>
                  </a:cubicBezTo>
                  <a:cubicBezTo>
                    <a:pt x="1017007" y="560517"/>
                    <a:pt x="1016275" y="563886"/>
                    <a:pt x="1018112" y="568319"/>
                  </a:cubicBezTo>
                  <a:cubicBezTo>
                    <a:pt x="1024630" y="584035"/>
                    <a:pt x="1023111" y="599129"/>
                    <a:pt x="1012284" y="612483"/>
                  </a:cubicBezTo>
                  <a:cubicBezTo>
                    <a:pt x="1004082" y="622591"/>
                    <a:pt x="995036" y="632009"/>
                    <a:pt x="986543" y="641897"/>
                  </a:cubicBezTo>
                  <a:cubicBezTo>
                    <a:pt x="971960" y="658897"/>
                    <a:pt x="965332" y="678561"/>
                    <a:pt x="967085" y="701002"/>
                  </a:cubicBezTo>
                  <a:cubicBezTo>
                    <a:pt x="967417" y="705200"/>
                    <a:pt x="968701" y="708321"/>
                    <a:pt x="972195" y="711055"/>
                  </a:cubicBezTo>
                  <a:cubicBezTo>
                    <a:pt x="983353" y="719769"/>
                    <a:pt x="994415" y="728635"/>
                    <a:pt x="1005172" y="737846"/>
                  </a:cubicBezTo>
                  <a:cubicBezTo>
                    <a:pt x="1072977" y="795860"/>
                    <a:pt x="1131999" y="861401"/>
                    <a:pt x="1176383" y="939287"/>
                  </a:cubicBezTo>
                  <a:cubicBezTo>
                    <a:pt x="1220146" y="1016095"/>
                    <a:pt x="1244824" y="1098194"/>
                    <a:pt x="1244879" y="1187196"/>
                  </a:cubicBezTo>
                  <a:cubicBezTo>
                    <a:pt x="1244893" y="1216362"/>
                    <a:pt x="1238085" y="1243608"/>
                    <a:pt x="1225048" y="1269391"/>
                  </a:cubicBezTo>
                  <a:cubicBezTo>
                    <a:pt x="1205121" y="1308790"/>
                    <a:pt x="1174354" y="1338149"/>
                    <a:pt x="1137689" y="1361639"/>
                  </a:cubicBezTo>
                  <a:cubicBezTo>
                    <a:pt x="1084950" y="1395445"/>
                    <a:pt x="1026770" y="1415897"/>
                    <a:pt x="965870" y="1428601"/>
                  </a:cubicBezTo>
                  <a:cubicBezTo>
                    <a:pt x="916570" y="1438903"/>
                    <a:pt x="866717" y="1446029"/>
                    <a:pt x="816381" y="1449454"/>
                  </a:cubicBezTo>
                  <a:cubicBezTo>
                    <a:pt x="775947" y="1452202"/>
                    <a:pt x="735651" y="1452064"/>
                    <a:pt x="695382" y="1447037"/>
                  </a:cubicBezTo>
                  <a:cubicBezTo>
                    <a:pt x="633929" y="1439345"/>
                    <a:pt x="577793" y="1418811"/>
                    <a:pt x="528023" y="1381083"/>
                  </a:cubicBezTo>
                  <a:cubicBezTo>
                    <a:pt x="477535" y="1342802"/>
                    <a:pt x="436024" y="1297272"/>
                    <a:pt x="409040" y="1239452"/>
                  </a:cubicBezTo>
                  <a:cubicBezTo>
                    <a:pt x="381407" y="1180250"/>
                    <a:pt x="373039" y="1118424"/>
                    <a:pt x="388036" y="1054652"/>
                  </a:cubicBezTo>
                  <a:cubicBezTo>
                    <a:pt x="400754" y="1000546"/>
                    <a:pt x="424451" y="950942"/>
                    <a:pt x="456311" y="905384"/>
                  </a:cubicBezTo>
                  <a:cubicBezTo>
                    <a:pt x="465052" y="892886"/>
                    <a:pt x="474829" y="881120"/>
                    <a:pt x="484330" y="868761"/>
                  </a:cubicBezTo>
                  <a:cubicBezTo>
                    <a:pt x="475699" y="864494"/>
                    <a:pt x="466447" y="863513"/>
                    <a:pt x="456960" y="864535"/>
                  </a:cubicBezTo>
                  <a:cubicBezTo>
                    <a:pt x="447030" y="865599"/>
                    <a:pt x="437074" y="868429"/>
                    <a:pt x="427227" y="868002"/>
                  </a:cubicBezTo>
                  <a:cubicBezTo>
                    <a:pt x="415876" y="867505"/>
                    <a:pt x="412576" y="873939"/>
                    <a:pt x="410034" y="882515"/>
                  </a:cubicBezTo>
                  <a:cubicBezTo>
                    <a:pt x="409717" y="883592"/>
                    <a:pt x="409385" y="884670"/>
                    <a:pt x="409109" y="885760"/>
                  </a:cubicBezTo>
                  <a:cubicBezTo>
                    <a:pt x="405533" y="899750"/>
                    <a:pt x="406734" y="913905"/>
                    <a:pt x="407769" y="928018"/>
                  </a:cubicBezTo>
                  <a:cubicBezTo>
                    <a:pt x="408474" y="937643"/>
                    <a:pt x="408211" y="938264"/>
                    <a:pt x="398973" y="940833"/>
                  </a:cubicBezTo>
                  <a:cubicBezTo>
                    <a:pt x="398434" y="940985"/>
                    <a:pt x="397868" y="941081"/>
                    <a:pt x="397302" y="941151"/>
                  </a:cubicBezTo>
                  <a:cubicBezTo>
                    <a:pt x="384777" y="942656"/>
                    <a:pt x="372155" y="943678"/>
                    <a:pt x="359726" y="945818"/>
                  </a:cubicBezTo>
                  <a:cubicBezTo>
                    <a:pt x="351109" y="947310"/>
                    <a:pt x="342658" y="950058"/>
                    <a:pt x="334330" y="952861"/>
                  </a:cubicBezTo>
                  <a:cubicBezTo>
                    <a:pt x="332480" y="953483"/>
                    <a:pt x="330367" y="956632"/>
                    <a:pt x="330284" y="958689"/>
                  </a:cubicBezTo>
                  <a:cubicBezTo>
                    <a:pt x="329980" y="966781"/>
                    <a:pt x="330215" y="974915"/>
                    <a:pt x="330671" y="983008"/>
                  </a:cubicBezTo>
                  <a:cubicBezTo>
                    <a:pt x="331569" y="999372"/>
                    <a:pt x="334054" y="1015667"/>
                    <a:pt x="331278" y="1032142"/>
                  </a:cubicBezTo>
                  <a:cubicBezTo>
                    <a:pt x="330560" y="1036409"/>
                    <a:pt x="328807" y="1037183"/>
                    <a:pt x="325105" y="1037459"/>
                  </a:cubicBezTo>
                  <a:cubicBezTo>
                    <a:pt x="287654" y="1040248"/>
                    <a:pt x="250230" y="1043577"/>
                    <a:pt x="212737" y="1045883"/>
                  </a:cubicBezTo>
                  <a:cubicBezTo>
                    <a:pt x="195296" y="1046946"/>
                    <a:pt x="177743" y="1046062"/>
                    <a:pt x="159985" y="1046062"/>
                  </a:cubicBezTo>
                  <a:cubicBezTo>
                    <a:pt x="159888" y="1044101"/>
                    <a:pt x="159777" y="1042444"/>
                    <a:pt x="159736" y="1040773"/>
                  </a:cubicBezTo>
                  <a:cubicBezTo>
                    <a:pt x="158285" y="990547"/>
                    <a:pt x="157457" y="940309"/>
                    <a:pt x="155234" y="890111"/>
                  </a:cubicBezTo>
                  <a:cubicBezTo>
                    <a:pt x="153245" y="845202"/>
                    <a:pt x="147058" y="800694"/>
                    <a:pt x="138041" y="756641"/>
                  </a:cubicBezTo>
                  <a:cubicBezTo>
                    <a:pt x="129120" y="712975"/>
                    <a:pt x="117533" y="669972"/>
                    <a:pt x="98767" y="629469"/>
                  </a:cubicBezTo>
                  <a:cubicBezTo>
                    <a:pt x="74199" y="576481"/>
                    <a:pt x="48375" y="524074"/>
                    <a:pt x="22869" y="471529"/>
                  </a:cubicBezTo>
                  <a:cubicBezTo>
                    <a:pt x="15674" y="456641"/>
                    <a:pt x="7650" y="442142"/>
                    <a:pt x="0" y="427476"/>
                  </a:cubicBezTo>
                  <a:cubicBezTo>
                    <a:pt x="0" y="425211"/>
                    <a:pt x="0" y="422946"/>
                    <a:pt x="0" y="420667"/>
                  </a:cubicBezTo>
                  <a:cubicBezTo>
                    <a:pt x="5841" y="411581"/>
                    <a:pt x="15425" y="409233"/>
                    <a:pt x="24926" y="408612"/>
                  </a:cubicBezTo>
                  <a:cubicBezTo>
                    <a:pt x="51689" y="406886"/>
                    <a:pt x="78494" y="405864"/>
                    <a:pt x="105298" y="404897"/>
                  </a:cubicBezTo>
                  <a:cubicBezTo>
                    <a:pt x="172869" y="402466"/>
                    <a:pt x="240439" y="400312"/>
                    <a:pt x="308009" y="397785"/>
                  </a:cubicBezTo>
                  <a:cubicBezTo>
                    <a:pt x="317952" y="397413"/>
                    <a:pt x="328019" y="396446"/>
                    <a:pt x="337714" y="394319"/>
                  </a:cubicBezTo>
                  <a:cubicBezTo>
                    <a:pt x="347228" y="392234"/>
                    <a:pt x="356398" y="388477"/>
                    <a:pt x="365595" y="385122"/>
                  </a:cubicBezTo>
                  <a:cubicBezTo>
                    <a:pt x="367902" y="384279"/>
                    <a:pt x="370221" y="382595"/>
                    <a:pt x="371768" y="380675"/>
                  </a:cubicBezTo>
                  <a:cubicBezTo>
                    <a:pt x="379722" y="370842"/>
                    <a:pt x="387607" y="360927"/>
                    <a:pt x="395189" y="350805"/>
                  </a:cubicBezTo>
                  <a:cubicBezTo>
                    <a:pt x="429368" y="305164"/>
                    <a:pt x="463588" y="259551"/>
                    <a:pt x="497422" y="213648"/>
                  </a:cubicBezTo>
                  <a:cubicBezTo>
                    <a:pt x="505721" y="202380"/>
                    <a:pt x="516534" y="195502"/>
                    <a:pt x="529777" y="193984"/>
                  </a:cubicBezTo>
                  <a:cubicBezTo>
                    <a:pt x="545065" y="192229"/>
                    <a:pt x="560600" y="192575"/>
                    <a:pt x="576025" y="192175"/>
                  </a:cubicBezTo>
                  <a:cubicBezTo>
                    <a:pt x="588468" y="191857"/>
                    <a:pt x="600938" y="192175"/>
                    <a:pt x="613353" y="191456"/>
                  </a:cubicBezTo>
                  <a:cubicBezTo>
                    <a:pt x="624262" y="190835"/>
                    <a:pt x="630367" y="182549"/>
                    <a:pt x="627618" y="171805"/>
                  </a:cubicBezTo>
                  <a:cubicBezTo>
                    <a:pt x="625975" y="165356"/>
                    <a:pt x="623337" y="158741"/>
                    <a:pt x="619553" y="153341"/>
                  </a:cubicBezTo>
                  <a:cubicBezTo>
                    <a:pt x="599612" y="124908"/>
                    <a:pt x="579146" y="96819"/>
                    <a:pt x="558874" y="68620"/>
                  </a:cubicBezTo>
                  <a:cubicBezTo>
                    <a:pt x="549470" y="55543"/>
                    <a:pt x="552826" y="43197"/>
                    <a:pt x="567892" y="37438"/>
                  </a:cubicBezTo>
                  <a:cubicBezTo>
                    <a:pt x="577365" y="33820"/>
                    <a:pt x="587391" y="31624"/>
                    <a:pt x="596892" y="28075"/>
                  </a:cubicBezTo>
                  <a:cubicBezTo>
                    <a:pt x="612732" y="22151"/>
                    <a:pt x="627398" y="24264"/>
                    <a:pt x="640861" y="33917"/>
                  </a:cubicBezTo>
                  <a:cubicBezTo>
                    <a:pt x="652365" y="42147"/>
                    <a:pt x="663123" y="51413"/>
                    <a:pt x="674654" y="59602"/>
                  </a:cubicBezTo>
                  <a:cubicBezTo>
                    <a:pt x="688961" y="69766"/>
                    <a:pt x="701886" y="68758"/>
                    <a:pt x="713390" y="55556"/>
                  </a:cubicBezTo>
                  <a:cubicBezTo>
                    <a:pt x="721123" y="46690"/>
                    <a:pt x="726867" y="36099"/>
                    <a:pt x="733717" y="26445"/>
                  </a:cubicBezTo>
                  <a:cubicBezTo>
                    <a:pt x="735595" y="23794"/>
                    <a:pt x="737915" y="21060"/>
                    <a:pt x="740677" y="19513"/>
                  </a:cubicBezTo>
                  <a:cubicBezTo>
                    <a:pt x="751959" y="13188"/>
                    <a:pt x="764001" y="12774"/>
                    <a:pt x="775505" y="18243"/>
                  </a:cubicBezTo>
                  <a:cubicBezTo>
                    <a:pt x="787215" y="23821"/>
                    <a:pt x="798318" y="30685"/>
                    <a:pt x="809670" y="37010"/>
                  </a:cubicBezTo>
                  <a:cubicBezTo>
                    <a:pt x="818840" y="42105"/>
                    <a:pt x="828355" y="46124"/>
                    <a:pt x="839070" y="46069"/>
                  </a:cubicBezTo>
                  <a:cubicBezTo>
                    <a:pt x="844166" y="46041"/>
                    <a:pt x="848765" y="45433"/>
                    <a:pt x="852410" y="40532"/>
                  </a:cubicBezTo>
                  <a:cubicBezTo>
                    <a:pt x="863845" y="25161"/>
                    <a:pt x="878911" y="14196"/>
                    <a:pt x="896919" y="7830"/>
                  </a:cubicBezTo>
                  <a:cubicBezTo>
                    <a:pt x="906420" y="4474"/>
                    <a:pt x="916445" y="2555"/>
                    <a:pt x="926223" y="0"/>
                  </a:cubicBezTo>
                  <a:close/>
                </a:path>
              </a:pathLst>
            </a:custGeom>
            <a:solidFill>
              <a:schemeClr val="bg1"/>
            </a:solidFill>
            <a:ln w="1903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347" name="TextBox 1346">
              <a:extLst>
                <a:ext uri="{FF2B5EF4-FFF2-40B4-BE49-F238E27FC236}">
                  <a16:creationId xmlns:a16="http://schemas.microsoft.com/office/drawing/2014/main" id="{8E8242C7-96CE-4523-B0FF-DF418F31D036}"/>
                </a:ext>
              </a:extLst>
            </p:cNvPr>
            <p:cNvSpPr txBox="1"/>
            <p:nvPr/>
          </p:nvSpPr>
          <p:spPr>
            <a:xfrm>
              <a:off x="3382729" y="1927579"/>
              <a:ext cx="2138273" cy="738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GB" altLang="ko-KR" sz="1400" dirty="0">
                  <a:solidFill>
                    <a:schemeClr val="bg1"/>
                  </a:solidFill>
                  <a:cs typeface="Arial" pitchFamily="34" charset="0"/>
                </a:rPr>
                <a:t>ALLPPT Layout</a:t>
              </a:r>
            </a:p>
            <a:p>
              <a:pPr algn="r"/>
              <a:r>
                <a:rPr lang="en-GB" altLang="ko-KR" sz="1400" dirty="0">
                  <a:solidFill>
                    <a:schemeClr val="bg1"/>
                  </a:solidFill>
                  <a:cs typeface="Arial" pitchFamily="34" charset="0"/>
                </a:rPr>
                <a:t>Clean Text Slide for your Presentation</a:t>
              </a:r>
              <a:endParaRPr lang="ko-KR" alt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350" name="화살표: 오른쪽 1349">
            <a:extLst>
              <a:ext uri="{FF2B5EF4-FFF2-40B4-BE49-F238E27FC236}">
                <a16:creationId xmlns:a16="http://schemas.microsoft.com/office/drawing/2014/main" id="{E989FD53-36DD-4DE0-B958-A04D5E1304D8}"/>
              </a:ext>
            </a:extLst>
          </p:cNvPr>
          <p:cNvSpPr/>
          <p:nvPr/>
        </p:nvSpPr>
        <p:spPr>
          <a:xfrm flipH="1">
            <a:off x="6498223" y="2726109"/>
            <a:ext cx="2579303" cy="393925"/>
          </a:xfrm>
          <a:prstGeom prst="rightArrow">
            <a:avLst>
              <a:gd name="adj1" fmla="val 50000"/>
              <a:gd name="adj2" fmla="val 565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1" name="TextBox 1350">
            <a:extLst>
              <a:ext uri="{FF2B5EF4-FFF2-40B4-BE49-F238E27FC236}">
                <a16:creationId xmlns:a16="http://schemas.microsoft.com/office/drawing/2014/main" id="{FDBB082B-A119-40F5-B234-02F8CE77D1AA}"/>
              </a:ext>
            </a:extLst>
          </p:cNvPr>
          <p:cNvSpPr txBox="1"/>
          <p:nvPr/>
        </p:nvSpPr>
        <p:spPr>
          <a:xfrm flipH="1">
            <a:off x="7737771" y="3418518"/>
            <a:ext cx="13397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  </a:t>
            </a:r>
          </a:p>
        </p:txBody>
      </p:sp>
      <p:sp>
        <p:nvSpPr>
          <p:cNvPr id="1352" name="TextBox 1351">
            <a:extLst>
              <a:ext uri="{FF2B5EF4-FFF2-40B4-BE49-F238E27FC236}">
                <a16:creationId xmlns:a16="http://schemas.microsoft.com/office/drawing/2014/main" id="{AD0B22A6-EA14-4AEE-83AE-8964A5734744}"/>
              </a:ext>
            </a:extLst>
          </p:cNvPr>
          <p:cNvSpPr txBox="1"/>
          <p:nvPr/>
        </p:nvSpPr>
        <p:spPr>
          <a:xfrm flipH="1">
            <a:off x="7737771" y="3207013"/>
            <a:ext cx="1339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53" name="자유형: 도형 1352">
            <a:extLst>
              <a:ext uri="{FF2B5EF4-FFF2-40B4-BE49-F238E27FC236}">
                <a16:creationId xmlns:a16="http://schemas.microsoft.com/office/drawing/2014/main" id="{08BA820F-835D-4D14-B0A7-9A6A55E7B63A}"/>
              </a:ext>
            </a:extLst>
          </p:cNvPr>
          <p:cNvSpPr/>
          <p:nvPr/>
        </p:nvSpPr>
        <p:spPr>
          <a:xfrm flipH="1">
            <a:off x="6782100" y="3285407"/>
            <a:ext cx="689777" cy="804120"/>
          </a:xfrm>
          <a:custGeom>
            <a:avLst/>
            <a:gdLst>
              <a:gd name="connsiteX0" fmla="*/ 440034 w 689777"/>
              <a:gd name="connsiteY0" fmla="*/ 631699 h 804120"/>
              <a:gd name="connsiteX1" fmla="*/ 420402 w 689777"/>
              <a:gd name="connsiteY1" fmla="*/ 648580 h 804120"/>
              <a:gd name="connsiteX2" fmla="*/ 440034 w 689777"/>
              <a:gd name="connsiteY2" fmla="*/ 667470 h 804120"/>
              <a:gd name="connsiteX3" fmla="*/ 440034 w 689777"/>
              <a:gd name="connsiteY3" fmla="*/ 631699 h 804120"/>
              <a:gd name="connsiteX4" fmla="*/ 451232 w 689777"/>
              <a:gd name="connsiteY4" fmla="*/ 561898 h 804120"/>
              <a:gd name="connsiteX5" fmla="*/ 451232 w 689777"/>
              <a:gd name="connsiteY5" fmla="*/ 593067 h 804120"/>
              <a:gd name="connsiteX6" fmla="*/ 469083 w 689777"/>
              <a:gd name="connsiteY6" fmla="*/ 577746 h 804120"/>
              <a:gd name="connsiteX7" fmla="*/ 451232 w 689777"/>
              <a:gd name="connsiteY7" fmla="*/ 561898 h 804120"/>
              <a:gd name="connsiteX8" fmla="*/ 451074 w 689777"/>
              <a:gd name="connsiteY8" fmla="*/ 513856 h 804120"/>
              <a:gd name="connsiteX9" fmla="*/ 451074 w 689777"/>
              <a:gd name="connsiteY9" fmla="*/ 532699 h 804120"/>
              <a:gd name="connsiteX10" fmla="*/ 463842 w 689777"/>
              <a:gd name="connsiteY10" fmla="*/ 534449 h 804120"/>
              <a:gd name="connsiteX11" fmla="*/ 475963 w 689777"/>
              <a:gd name="connsiteY11" fmla="*/ 537688 h 804120"/>
              <a:gd name="connsiteX12" fmla="*/ 493891 w 689777"/>
              <a:gd name="connsiteY12" fmla="*/ 610838 h 804120"/>
              <a:gd name="connsiteX13" fmla="*/ 456954 w 689777"/>
              <a:gd name="connsiteY13" fmla="*/ 628641 h 804120"/>
              <a:gd name="connsiteX14" fmla="*/ 453998 w 689777"/>
              <a:gd name="connsiteY14" fmla="*/ 632368 h 804120"/>
              <a:gd name="connsiteX15" fmla="*/ 454038 w 689777"/>
              <a:gd name="connsiteY15" fmla="*/ 664712 h 804120"/>
              <a:gd name="connsiteX16" fmla="*/ 454038 w 689777"/>
              <a:gd name="connsiteY16" fmla="*/ 667572 h 804120"/>
              <a:gd name="connsiteX17" fmla="*/ 462730 w 689777"/>
              <a:gd name="connsiteY17" fmla="*/ 667541 h 804120"/>
              <a:gd name="connsiteX18" fmla="*/ 497225 w 689777"/>
              <a:gd name="connsiteY18" fmla="*/ 659636 h 804120"/>
              <a:gd name="connsiteX19" fmla="*/ 500196 w 689777"/>
              <a:gd name="connsiteY19" fmla="*/ 692161 h 804120"/>
              <a:gd name="connsiteX20" fmla="*/ 453927 w 689777"/>
              <a:gd name="connsiteY20" fmla="*/ 698245 h 804120"/>
              <a:gd name="connsiteX21" fmla="*/ 453927 w 689777"/>
              <a:gd name="connsiteY21" fmla="*/ 717277 h 804120"/>
              <a:gd name="connsiteX22" fmla="*/ 440112 w 689777"/>
              <a:gd name="connsiteY22" fmla="*/ 717277 h 804120"/>
              <a:gd name="connsiteX23" fmla="*/ 440112 w 689777"/>
              <a:gd name="connsiteY23" fmla="*/ 698789 h 804120"/>
              <a:gd name="connsiteX24" fmla="*/ 419961 w 689777"/>
              <a:gd name="connsiteY24" fmla="*/ 694825 h 804120"/>
              <a:gd name="connsiteX25" fmla="*/ 389186 w 689777"/>
              <a:gd name="connsiteY25" fmla="*/ 671899 h 804120"/>
              <a:gd name="connsiteX26" fmla="*/ 384103 w 689777"/>
              <a:gd name="connsiteY26" fmla="*/ 638705 h 804120"/>
              <a:gd name="connsiteX27" fmla="*/ 395254 w 689777"/>
              <a:gd name="connsiteY27" fmla="*/ 614865 h 804120"/>
              <a:gd name="connsiteX28" fmla="*/ 417881 w 689777"/>
              <a:gd name="connsiteY28" fmla="*/ 601625 h 804120"/>
              <a:gd name="connsiteX29" fmla="*/ 437228 w 689777"/>
              <a:gd name="connsiteY29" fmla="*/ 596022 h 804120"/>
              <a:gd name="connsiteX30" fmla="*/ 437228 w 689777"/>
              <a:gd name="connsiteY30" fmla="*/ 561756 h 804120"/>
              <a:gd name="connsiteX31" fmla="*/ 397745 w 689777"/>
              <a:gd name="connsiteY31" fmla="*/ 570748 h 804120"/>
              <a:gd name="connsiteX32" fmla="*/ 395207 w 689777"/>
              <a:gd name="connsiteY32" fmla="*/ 541360 h 804120"/>
              <a:gd name="connsiteX33" fmla="*/ 397232 w 689777"/>
              <a:gd name="connsiteY33" fmla="*/ 539162 h 804120"/>
              <a:gd name="connsiteX34" fmla="*/ 422057 w 689777"/>
              <a:gd name="connsiteY34" fmla="*/ 533811 h 804120"/>
              <a:gd name="connsiteX35" fmla="*/ 437488 w 689777"/>
              <a:gd name="connsiteY35" fmla="*/ 532762 h 804120"/>
              <a:gd name="connsiteX36" fmla="*/ 437488 w 689777"/>
              <a:gd name="connsiteY36" fmla="*/ 513856 h 804120"/>
              <a:gd name="connsiteX37" fmla="*/ 451074 w 689777"/>
              <a:gd name="connsiteY37" fmla="*/ 513856 h 804120"/>
              <a:gd name="connsiteX38" fmla="*/ 467394 w 689777"/>
              <a:gd name="connsiteY38" fmla="*/ 373927 h 804120"/>
              <a:gd name="connsiteX39" fmla="*/ 497626 w 689777"/>
              <a:gd name="connsiteY39" fmla="*/ 376950 h 804120"/>
              <a:gd name="connsiteX40" fmla="*/ 510473 w 689777"/>
              <a:gd name="connsiteY40" fmla="*/ 394748 h 804120"/>
              <a:gd name="connsiteX41" fmla="*/ 493181 w 689777"/>
              <a:gd name="connsiteY41" fmla="*/ 408834 h 804120"/>
              <a:gd name="connsiteX42" fmla="*/ 450544 w 689777"/>
              <a:gd name="connsiteY42" fmla="*/ 410900 h 804120"/>
              <a:gd name="connsiteX43" fmla="*/ 403838 w 689777"/>
              <a:gd name="connsiteY43" fmla="*/ 413135 h 804120"/>
              <a:gd name="connsiteX44" fmla="*/ 394863 w 689777"/>
              <a:gd name="connsiteY44" fmla="*/ 412309 h 804120"/>
              <a:gd name="connsiteX45" fmla="*/ 383997 w 689777"/>
              <a:gd name="connsiteY45" fmla="*/ 400976 h 804120"/>
              <a:gd name="connsiteX46" fmla="*/ 390203 w 689777"/>
              <a:gd name="connsiteY46" fmla="*/ 384096 h 804120"/>
              <a:gd name="connsiteX47" fmla="*/ 406218 w 689777"/>
              <a:gd name="connsiteY47" fmla="*/ 377677 h 804120"/>
              <a:gd name="connsiteX48" fmla="*/ 464195 w 689777"/>
              <a:gd name="connsiteY48" fmla="*/ 374578 h 804120"/>
              <a:gd name="connsiteX49" fmla="*/ 467333 w 689777"/>
              <a:gd name="connsiteY49" fmla="*/ 374570 h 804120"/>
              <a:gd name="connsiteX50" fmla="*/ 467394 w 689777"/>
              <a:gd name="connsiteY50" fmla="*/ 373927 h 804120"/>
              <a:gd name="connsiteX51" fmla="*/ 523374 w 689777"/>
              <a:gd name="connsiteY51" fmla="*/ 309828 h 804120"/>
              <a:gd name="connsiteX52" fmla="*/ 532870 w 689777"/>
              <a:gd name="connsiteY52" fmla="*/ 312667 h 804120"/>
              <a:gd name="connsiteX53" fmla="*/ 537828 w 689777"/>
              <a:gd name="connsiteY53" fmla="*/ 337581 h 804120"/>
              <a:gd name="connsiteX54" fmla="*/ 519242 w 689777"/>
              <a:gd name="connsiteY54" fmla="*/ 347421 h 804120"/>
              <a:gd name="connsiteX55" fmla="*/ 461831 w 689777"/>
              <a:gd name="connsiteY55" fmla="*/ 349594 h 804120"/>
              <a:gd name="connsiteX56" fmla="*/ 461831 w 689777"/>
              <a:gd name="connsiteY56" fmla="*/ 349526 h 804120"/>
              <a:gd name="connsiteX57" fmla="*/ 404083 w 689777"/>
              <a:gd name="connsiteY57" fmla="*/ 351600 h 804120"/>
              <a:gd name="connsiteX58" fmla="*/ 385145 w 689777"/>
              <a:gd name="connsiteY58" fmla="*/ 336242 h 804120"/>
              <a:gd name="connsiteX59" fmla="*/ 396546 w 689777"/>
              <a:gd name="connsiteY59" fmla="*/ 315820 h 804120"/>
              <a:gd name="connsiteX60" fmla="*/ 401772 w 689777"/>
              <a:gd name="connsiteY60" fmla="*/ 315024 h 804120"/>
              <a:gd name="connsiteX61" fmla="*/ 496447 w 689777"/>
              <a:gd name="connsiteY61" fmla="*/ 310509 h 804120"/>
              <a:gd name="connsiteX62" fmla="*/ 523374 w 689777"/>
              <a:gd name="connsiteY62" fmla="*/ 309828 h 804120"/>
              <a:gd name="connsiteX63" fmla="*/ 180927 w 689777"/>
              <a:gd name="connsiteY63" fmla="*/ 248025 h 804120"/>
              <a:gd name="connsiteX64" fmla="*/ 194516 w 689777"/>
              <a:gd name="connsiteY64" fmla="*/ 248461 h 804120"/>
              <a:gd name="connsiteX65" fmla="*/ 197179 w 689777"/>
              <a:gd name="connsiteY65" fmla="*/ 268157 h 804120"/>
              <a:gd name="connsiteX66" fmla="*/ 199008 w 689777"/>
              <a:gd name="connsiteY66" fmla="*/ 301970 h 804120"/>
              <a:gd name="connsiteX67" fmla="*/ 203300 w 689777"/>
              <a:gd name="connsiteY67" fmla="*/ 395742 h 804120"/>
              <a:gd name="connsiteX68" fmla="*/ 205405 w 689777"/>
              <a:gd name="connsiteY68" fmla="*/ 485750 h 804120"/>
              <a:gd name="connsiteX69" fmla="*/ 188051 w 689777"/>
              <a:gd name="connsiteY69" fmla="*/ 486186 h 804120"/>
              <a:gd name="connsiteX70" fmla="*/ 184447 w 689777"/>
              <a:gd name="connsiteY70" fmla="*/ 482192 h 804120"/>
              <a:gd name="connsiteX71" fmla="*/ 180949 w 689777"/>
              <a:gd name="connsiteY71" fmla="*/ 414788 h 804120"/>
              <a:gd name="connsiteX72" fmla="*/ 178677 w 689777"/>
              <a:gd name="connsiteY72" fmla="*/ 352341 h 804120"/>
              <a:gd name="connsiteX73" fmla="*/ 177154 w 689777"/>
              <a:gd name="connsiteY73" fmla="*/ 301488 h 804120"/>
              <a:gd name="connsiteX74" fmla="*/ 175846 w 689777"/>
              <a:gd name="connsiteY74" fmla="*/ 254399 h 804120"/>
              <a:gd name="connsiteX75" fmla="*/ 180927 w 689777"/>
              <a:gd name="connsiteY75" fmla="*/ 248025 h 804120"/>
              <a:gd name="connsiteX76" fmla="*/ 535050 w 689777"/>
              <a:gd name="connsiteY76" fmla="*/ 235958 h 804120"/>
              <a:gd name="connsiteX77" fmla="*/ 555290 w 689777"/>
              <a:gd name="connsiteY77" fmla="*/ 239524 h 804120"/>
              <a:gd name="connsiteX78" fmla="*/ 571351 w 689777"/>
              <a:gd name="connsiteY78" fmla="*/ 258845 h 804120"/>
              <a:gd name="connsiteX79" fmla="*/ 561824 w 689777"/>
              <a:gd name="connsiteY79" fmla="*/ 279037 h 804120"/>
              <a:gd name="connsiteX80" fmla="*/ 551624 w 689777"/>
              <a:gd name="connsiteY80" fmla="*/ 282458 h 804120"/>
              <a:gd name="connsiteX81" fmla="*/ 499653 w 689777"/>
              <a:gd name="connsiteY81" fmla="*/ 285855 h 804120"/>
              <a:gd name="connsiteX82" fmla="*/ 433894 w 689777"/>
              <a:gd name="connsiteY82" fmla="*/ 290079 h 804120"/>
              <a:gd name="connsiteX83" fmla="*/ 401642 w 689777"/>
              <a:gd name="connsiteY83" fmla="*/ 292122 h 804120"/>
              <a:gd name="connsiteX84" fmla="*/ 380913 w 689777"/>
              <a:gd name="connsiteY84" fmla="*/ 278800 h 804120"/>
              <a:gd name="connsiteX85" fmla="*/ 386017 w 689777"/>
              <a:gd name="connsiteY85" fmla="*/ 255891 h 804120"/>
              <a:gd name="connsiteX86" fmla="*/ 392957 w 689777"/>
              <a:gd name="connsiteY86" fmla="*/ 251835 h 804120"/>
              <a:gd name="connsiteX87" fmla="*/ 430956 w 689777"/>
              <a:gd name="connsiteY87" fmla="*/ 243197 h 804120"/>
              <a:gd name="connsiteX88" fmla="*/ 490479 w 689777"/>
              <a:gd name="connsiteY88" fmla="*/ 239921 h 804120"/>
              <a:gd name="connsiteX89" fmla="*/ 530513 w 689777"/>
              <a:gd name="connsiteY89" fmla="*/ 236869 h 804120"/>
              <a:gd name="connsiteX90" fmla="*/ 534905 w 689777"/>
              <a:gd name="connsiteY90" fmla="*/ 236853 h 804120"/>
              <a:gd name="connsiteX91" fmla="*/ 535050 w 689777"/>
              <a:gd name="connsiteY91" fmla="*/ 235958 h 804120"/>
              <a:gd name="connsiteX92" fmla="*/ 545557 w 689777"/>
              <a:gd name="connsiteY92" fmla="*/ 173634 h 804120"/>
              <a:gd name="connsiteX93" fmla="*/ 562574 w 689777"/>
              <a:gd name="connsiteY93" fmla="*/ 178333 h 804120"/>
              <a:gd name="connsiteX94" fmla="*/ 567303 w 689777"/>
              <a:gd name="connsiteY94" fmla="*/ 182939 h 804120"/>
              <a:gd name="connsiteX95" fmla="*/ 570861 w 689777"/>
              <a:gd name="connsiteY95" fmla="*/ 203889 h 804120"/>
              <a:gd name="connsiteX96" fmla="*/ 568282 w 689777"/>
              <a:gd name="connsiteY96" fmla="*/ 207279 h 804120"/>
              <a:gd name="connsiteX97" fmla="*/ 541126 w 689777"/>
              <a:gd name="connsiteY97" fmla="*/ 211396 h 804120"/>
              <a:gd name="connsiteX98" fmla="*/ 524078 w 689777"/>
              <a:gd name="connsiteY98" fmla="*/ 209016 h 804120"/>
              <a:gd name="connsiteX99" fmla="*/ 519051 w 689777"/>
              <a:gd name="connsiteY99" fmla="*/ 206407 h 804120"/>
              <a:gd name="connsiteX100" fmla="*/ 502706 w 689777"/>
              <a:gd name="connsiteY100" fmla="*/ 177254 h 804120"/>
              <a:gd name="connsiteX101" fmla="*/ 502270 w 689777"/>
              <a:gd name="connsiteY101" fmla="*/ 174262 h 804120"/>
              <a:gd name="connsiteX102" fmla="*/ 545557 w 689777"/>
              <a:gd name="connsiteY102" fmla="*/ 173634 h 804120"/>
              <a:gd name="connsiteX103" fmla="*/ 305123 w 689777"/>
              <a:gd name="connsiteY103" fmla="*/ 131274 h 804120"/>
              <a:gd name="connsiteX104" fmla="*/ 413441 w 689777"/>
              <a:gd name="connsiteY104" fmla="*/ 131404 h 804120"/>
              <a:gd name="connsiteX105" fmla="*/ 442288 w 689777"/>
              <a:gd name="connsiteY105" fmla="*/ 132682 h 804120"/>
              <a:gd name="connsiteX106" fmla="*/ 445257 w 689777"/>
              <a:gd name="connsiteY106" fmla="*/ 134342 h 804120"/>
              <a:gd name="connsiteX107" fmla="*/ 479078 w 689777"/>
              <a:gd name="connsiteY107" fmla="*/ 188984 h 804120"/>
              <a:gd name="connsiteX108" fmla="*/ 488811 w 689777"/>
              <a:gd name="connsiteY108" fmla="*/ 209636 h 804120"/>
              <a:gd name="connsiteX109" fmla="*/ 488964 w 689777"/>
              <a:gd name="connsiteY109" fmla="*/ 212529 h 804120"/>
              <a:gd name="connsiteX110" fmla="*/ 479491 w 689777"/>
              <a:gd name="connsiteY110" fmla="*/ 219568 h 804120"/>
              <a:gd name="connsiteX111" fmla="*/ 450614 w 689777"/>
              <a:gd name="connsiteY111" fmla="*/ 211488 h 804120"/>
              <a:gd name="connsiteX112" fmla="*/ 432081 w 689777"/>
              <a:gd name="connsiteY112" fmla="*/ 195534 h 804120"/>
              <a:gd name="connsiteX113" fmla="*/ 414321 w 689777"/>
              <a:gd name="connsiteY113" fmla="*/ 180628 h 804120"/>
              <a:gd name="connsiteX114" fmla="*/ 409470 w 689777"/>
              <a:gd name="connsiteY114" fmla="*/ 180154 h 804120"/>
              <a:gd name="connsiteX115" fmla="*/ 384326 w 689777"/>
              <a:gd name="connsiteY115" fmla="*/ 199321 h 804120"/>
              <a:gd name="connsiteX116" fmla="*/ 363299 w 689777"/>
              <a:gd name="connsiteY116" fmla="*/ 226676 h 804120"/>
              <a:gd name="connsiteX117" fmla="*/ 360873 w 689777"/>
              <a:gd name="connsiteY117" fmla="*/ 236547 h 804120"/>
              <a:gd name="connsiteX118" fmla="*/ 357338 w 689777"/>
              <a:gd name="connsiteY118" fmla="*/ 265150 h 804120"/>
              <a:gd name="connsiteX119" fmla="*/ 362549 w 689777"/>
              <a:gd name="connsiteY119" fmla="*/ 294410 h 804120"/>
              <a:gd name="connsiteX120" fmla="*/ 362985 w 689777"/>
              <a:gd name="connsiteY120" fmla="*/ 297685 h 804120"/>
              <a:gd name="connsiteX121" fmla="*/ 359374 w 689777"/>
              <a:gd name="connsiteY121" fmla="*/ 348875 h 804120"/>
              <a:gd name="connsiteX122" fmla="*/ 360812 w 689777"/>
              <a:gd name="connsiteY122" fmla="*/ 366374 h 804120"/>
              <a:gd name="connsiteX123" fmla="*/ 359909 w 689777"/>
              <a:gd name="connsiteY123" fmla="*/ 371042 h 804120"/>
              <a:gd name="connsiteX124" fmla="*/ 326999 w 689777"/>
              <a:gd name="connsiteY124" fmla="*/ 417565 h 804120"/>
              <a:gd name="connsiteX125" fmla="*/ 299621 w 689777"/>
              <a:gd name="connsiteY125" fmla="*/ 448256 h 804120"/>
              <a:gd name="connsiteX126" fmla="*/ 296499 w 689777"/>
              <a:gd name="connsiteY126" fmla="*/ 449779 h 804120"/>
              <a:gd name="connsiteX127" fmla="*/ 226814 w 689777"/>
              <a:gd name="connsiteY127" fmla="*/ 448241 h 804120"/>
              <a:gd name="connsiteX128" fmla="*/ 225452 w 689777"/>
              <a:gd name="connsiteY128" fmla="*/ 447996 h 804120"/>
              <a:gd name="connsiteX129" fmla="*/ 223065 w 689777"/>
              <a:gd name="connsiteY129" fmla="*/ 419463 h 804120"/>
              <a:gd name="connsiteX130" fmla="*/ 218933 w 689777"/>
              <a:gd name="connsiteY130" fmla="*/ 351163 h 804120"/>
              <a:gd name="connsiteX131" fmla="*/ 217380 w 689777"/>
              <a:gd name="connsiteY131" fmla="*/ 285243 h 804120"/>
              <a:gd name="connsiteX132" fmla="*/ 218145 w 689777"/>
              <a:gd name="connsiteY132" fmla="*/ 238147 h 804120"/>
              <a:gd name="connsiteX133" fmla="*/ 219400 w 689777"/>
              <a:gd name="connsiteY133" fmla="*/ 233785 h 804120"/>
              <a:gd name="connsiteX134" fmla="*/ 288427 w 689777"/>
              <a:gd name="connsiteY134" fmla="*/ 141275 h 804120"/>
              <a:gd name="connsiteX135" fmla="*/ 291265 w 689777"/>
              <a:gd name="connsiteY135" fmla="*/ 137931 h 804120"/>
              <a:gd name="connsiteX136" fmla="*/ 305123 w 689777"/>
              <a:gd name="connsiteY136" fmla="*/ 131274 h 804120"/>
              <a:gd name="connsiteX137" fmla="*/ 524522 w 689777"/>
              <a:gd name="connsiteY137" fmla="*/ 0 h 804120"/>
              <a:gd name="connsiteX138" fmla="*/ 513213 w 689777"/>
              <a:gd name="connsiteY138" fmla="*/ 0 h 804120"/>
              <a:gd name="connsiteX139" fmla="*/ 496976 w 689777"/>
              <a:gd name="connsiteY139" fmla="*/ 4339 h 804120"/>
              <a:gd name="connsiteX140" fmla="*/ 472313 w 689777"/>
              <a:gd name="connsiteY140" fmla="*/ 22459 h 804120"/>
              <a:gd name="connsiteX141" fmla="*/ 464922 w 689777"/>
              <a:gd name="connsiteY141" fmla="*/ 25527 h 804120"/>
              <a:gd name="connsiteX142" fmla="*/ 448632 w 689777"/>
              <a:gd name="connsiteY142" fmla="*/ 20507 h 804120"/>
              <a:gd name="connsiteX143" fmla="*/ 429701 w 689777"/>
              <a:gd name="connsiteY143" fmla="*/ 10108 h 804120"/>
              <a:gd name="connsiteX144" fmla="*/ 410403 w 689777"/>
              <a:gd name="connsiteY144" fmla="*/ 10812 h 804120"/>
              <a:gd name="connsiteX145" fmla="*/ 406547 w 689777"/>
              <a:gd name="connsiteY145" fmla="*/ 14653 h 804120"/>
              <a:gd name="connsiteX146" fmla="*/ 395284 w 689777"/>
              <a:gd name="connsiteY146" fmla="*/ 30783 h 804120"/>
              <a:gd name="connsiteX147" fmla="*/ 373820 w 689777"/>
              <a:gd name="connsiteY147" fmla="*/ 33025 h 804120"/>
              <a:gd name="connsiteX148" fmla="*/ 355096 w 689777"/>
              <a:gd name="connsiteY148" fmla="*/ 18793 h 804120"/>
              <a:gd name="connsiteX149" fmla="*/ 330733 w 689777"/>
              <a:gd name="connsiteY149" fmla="*/ 15556 h 804120"/>
              <a:gd name="connsiteX150" fmla="*/ 314664 w 689777"/>
              <a:gd name="connsiteY150" fmla="*/ 20744 h 804120"/>
              <a:gd name="connsiteX151" fmla="*/ 309668 w 689777"/>
              <a:gd name="connsiteY151" fmla="*/ 38022 h 804120"/>
              <a:gd name="connsiteX152" fmla="*/ 343289 w 689777"/>
              <a:gd name="connsiteY152" fmla="*/ 84965 h 804120"/>
              <a:gd name="connsiteX153" fmla="*/ 347758 w 689777"/>
              <a:gd name="connsiteY153" fmla="*/ 95196 h 804120"/>
              <a:gd name="connsiteX154" fmla="*/ 339854 w 689777"/>
              <a:gd name="connsiteY154" fmla="*/ 106084 h 804120"/>
              <a:gd name="connsiteX155" fmla="*/ 319171 w 689777"/>
              <a:gd name="connsiteY155" fmla="*/ 106483 h 804120"/>
              <a:gd name="connsiteX156" fmla="*/ 293545 w 689777"/>
              <a:gd name="connsiteY156" fmla="*/ 107485 h 804120"/>
              <a:gd name="connsiteX157" fmla="*/ 275618 w 689777"/>
              <a:gd name="connsiteY157" fmla="*/ 118381 h 804120"/>
              <a:gd name="connsiteX158" fmla="*/ 218971 w 689777"/>
              <a:gd name="connsiteY158" fmla="*/ 194378 h 804120"/>
              <a:gd name="connsiteX159" fmla="*/ 205994 w 689777"/>
              <a:gd name="connsiteY159" fmla="*/ 210929 h 804120"/>
              <a:gd name="connsiteX160" fmla="*/ 202573 w 689777"/>
              <a:gd name="connsiteY160" fmla="*/ 213393 h 804120"/>
              <a:gd name="connsiteX161" fmla="*/ 187125 w 689777"/>
              <a:gd name="connsiteY161" fmla="*/ 218489 h 804120"/>
              <a:gd name="connsiteX162" fmla="*/ 170665 w 689777"/>
              <a:gd name="connsiteY162" fmla="*/ 220409 h 804120"/>
              <a:gd name="connsiteX163" fmla="*/ 58345 w 689777"/>
              <a:gd name="connsiteY163" fmla="*/ 224350 h 804120"/>
              <a:gd name="connsiteX164" fmla="*/ 13812 w 689777"/>
              <a:gd name="connsiteY164" fmla="*/ 226409 h 804120"/>
              <a:gd name="connsiteX165" fmla="*/ 0 w 689777"/>
              <a:gd name="connsiteY165" fmla="*/ 233088 h 804120"/>
              <a:gd name="connsiteX166" fmla="*/ 0 w 689777"/>
              <a:gd name="connsiteY166" fmla="*/ 236861 h 804120"/>
              <a:gd name="connsiteX167" fmla="*/ 12672 w 689777"/>
              <a:gd name="connsiteY167" fmla="*/ 261270 h 804120"/>
              <a:gd name="connsiteX168" fmla="*/ 54726 w 689777"/>
              <a:gd name="connsiteY168" fmla="*/ 348784 h 804120"/>
              <a:gd name="connsiteX169" fmla="*/ 76488 w 689777"/>
              <a:gd name="connsiteY169" fmla="*/ 419249 h 804120"/>
              <a:gd name="connsiteX170" fmla="*/ 86014 w 689777"/>
              <a:gd name="connsiteY170" fmla="*/ 493203 h 804120"/>
              <a:gd name="connsiteX171" fmla="*/ 88509 w 689777"/>
              <a:gd name="connsiteY171" fmla="*/ 576684 h 804120"/>
              <a:gd name="connsiteX172" fmla="*/ 88647 w 689777"/>
              <a:gd name="connsiteY172" fmla="*/ 579614 h 804120"/>
              <a:gd name="connsiteX173" fmla="*/ 117876 w 689777"/>
              <a:gd name="connsiteY173" fmla="*/ 579515 h 804120"/>
              <a:gd name="connsiteX174" fmla="*/ 180138 w 689777"/>
              <a:gd name="connsiteY174" fmla="*/ 574848 h 804120"/>
              <a:gd name="connsiteX175" fmla="*/ 183559 w 689777"/>
              <a:gd name="connsiteY175" fmla="*/ 571901 h 804120"/>
              <a:gd name="connsiteX176" fmla="*/ 183222 w 689777"/>
              <a:gd name="connsiteY176" fmla="*/ 544677 h 804120"/>
              <a:gd name="connsiteX177" fmla="*/ 183008 w 689777"/>
              <a:gd name="connsiteY177" fmla="*/ 531202 h 804120"/>
              <a:gd name="connsiteX178" fmla="*/ 185250 w 689777"/>
              <a:gd name="connsiteY178" fmla="*/ 527973 h 804120"/>
              <a:gd name="connsiteX179" fmla="*/ 199321 w 689777"/>
              <a:gd name="connsiteY179" fmla="*/ 524070 h 804120"/>
              <a:gd name="connsiteX180" fmla="*/ 220142 w 689777"/>
              <a:gd name="connsiteY180" fmla="*/ 521484 h 804120"/>
              <a:gd name="connsiteX181" fmla="*/ 221068 w 689777"/>
              <a:gd name="connsiteY181" fmla="*/ 521308 h 804120"/>
              <a:gd name="connsiteX182" fmla="*/ 225942 w 689777"/>
              <a:gd name="connsiteY182" fmla="*/ 514207 h 804120"/>
              <a:gd name="connsiteX183" fmla="*/ 226684 w 689777"/>
              <a:gd name="connsiteY183" fmla="*/ 490792 h 804120"/>
              <a:gd name="connsiteX184" fmla="*/ 227197 w 689777"/>
              <a:gd name="connsiteY184" fmla="*/ 488994 h 804120"/>
              <a:gd name="connsiteX185" fmla="*/ 236723 w 689777"/>
              <a:gd name="connsiteY185" fmla="*/ 480953 h 804120"/>
              <a:gd name="connsiteX186" fmla="*/ 253198 w 689777"/>
              <a:gd name="connsiteY186" fmla="*/ 479032 h 804120"/>
              <a:gd name="connsiteX187" fmla="*/ 268363 w 689777"/>
              <a:gd name="connsiteY187" fmla="*/ 481373 h 804120"/>
              <a:gd name="connsiteX188" fmla="*/ 252838 w 689777"/>
              <a:gd name="connsiteY188" fmla="*/ 501666 h 804120"/>
              <a:gd name="connsiteX189" fmla="*/ 215008 w 689777"/>
              <a:gd name="connsiteY189" fmla="*/ 584374 h 804120"/>
              <a:gd name="connsiteX190" fmla="*/ 226646 w 689777"/>
              <a:gd name="connsiteY190" fmla="*/ 686770 h 804120"/>
              <a:gd name="connsiteX191" fmla="*/ 292573 w 689777"/>
              <a:gd name="connsiteY191" fmla="*/ 765247 h 804120"/>
              <a:gd name="connsiteX192" fmla="*/ 385306 w 689777"/>
              <a:gd name="connsiteY192" fmla="*/ 801791 h 804120"/>
              <a:gd name="connsiteX193" fmla="*/ 452350 w 689777"/>
              <a:gd name="connsiteY193" fmla="*/ 803131 h 804120"/>
              <a:gd name="connsiteX194" fmla="*/ 535181 w 689777"/>
              <a:gd name="connsiteY194" fmla="*/ 791576 h 804120"/>
              <a:gd name="connsiteX195" fmla="*/ 630384 w 689777"/>
              <a:gd name="connsiteY195" fmla="*/ 754473 h 804120"/>
              <a:gd name="connsiteX196" fmla="*/ 678789 w 689777"/>
              <a:gd name="connsiteY196" fmla="*/ 703359 h 804120"/>
              <a:gd name="connsiteX197" fmla="*/ 689777 w 689777"/>
              <a:gd name="connsiteY197" fmla="*/ 657816 h 804120"/>
              <a:gd name="connsiteX198" fmla="*/ 651824 w 689777"/>
              <a:gd name="connsiteY198" fmla="*/ 520451 h 804120"/>
              <a:gd name="connsiteX199" fmla="*/ 556958 w 689777"/>
              <a:gd name="connsiteY199" fmla="*/ 408834 h 804120"/>
              <a:gd name="connsiteX200" fmla="*/ 538685 w 689777"/>
              <a:gd name="connsiteY200" fmla="*/ 393990 h 804120"/>
              <a:gd name="connsiteX201" fmla="*/ 535854 w 689777"/>
              <a:gd name="connsiteY201" fmla="*/ 388420 h 804120"/>
              <a:gd name="connsiteX202" fmla="*/ 546635 w 689777"/>
              <a:gd name="connsiteY202" fmla="*/ 355670 h 804120"/>
              <a:gd name="connsiteX203" fmla="*/ 560898 w 689777"/>
              <a:gd name="connsiteY203" fmla="*/ 339372 h 804120"/>
              <a:gd name="connsiteX204" fmla="*/ 564128 w 689777"/>
              <a:gd name="connsiteY204" fmla="*/ 314901 h 804120"/>
              <a:gd name="connsiteX205" fmla="*/ 565176 w 689777"/>
              <a:gd name="connsiteY205" fmla="*/ 308971 h 804120"/>
              <a:gd name="connsiteX206" fmla="*/ 572980 w 689777"/>
              <a:gd name="connsiteY206" fmla="*/ 302260 h 804120"/>
              <a:gd name="connsiteX207" fmla="*/ 592952 w 689777"/>
              <a:gd name="connsiteY207" fmla="*/ 267216 h 804120"/>
              <a:gd name="connsiteX208" fmla="*/ 586662 w 689777"/>
              <a:gd name="connsiteY208" fmla="*/ 241804 h 804120"/>
              <a:gd name="connsiteX209" fmla="*/ 585223 w 689777"/>
              <a:gd name="connsiteY209" fmla="*/ 217020 h 804120"/>
              <a:gd name="connsiteX210" fmla="*/ 592255 w 689777"/>
              <a:gd name="connsiteY210" fmla="*/ 199934 h 804120"/>
              <a:gd name="connsiteX211" fmla="*/ 581084 w 689777"/>
              <a:gd name="connsiteY211" fmla="*/ 164421 h 804120"/>
              <a:gd name="connsiteX212" fmla="*/ 548694 w 689777"/>
              <a:gd name="connsiteY212" fmla="*/ 149569 h 804120"/>
              <a:gd name="connsiteX213" fmla="*/ 530926 w 689777"/>
              <a:gd name="connsiteY213" fmla="*/ 145813 h 804120"/>
              <a:gd name="connsiteX214" fmla="*/ 520429 w 689777"/>
              <a:gd name="connsiteY214" fmla="*/ 127081 h 804120"/>
              <a:gd name="connsiteX215" fmla="*/ 539198 w 689777"/>
              <a:gd name="connsiteY215" fmla="*/ 87529 h 804120"/>
              <a:gd name="connsiteX216" fmla="*/ 587687 w 689777"/>
              <a:gd name="connsiteY216" fmla="*/ 24417 h 804120"/>
              <a:gd name="connsiteX217" fmla="*/ 591146 w 689777"/>
              <a:gd name="connsiteY217" fmla="*/ 20400 h 804120"/>
              <a:gd name="connsiteX218" fmla="*/ 577357 w 689777"/>
              <a:gd name="connsiteY218" fmla="*/ 15817 h 804120"/>
              <a:gd name="connsiteX219" fmla="*/ 557677 w 689777"/>
              <a:gd name="connsiteY219" fmla="*/ 14447 h 804120"/>
              <a:gd name="connsiteX220" fmla="*/ 554019 w 689777"/>
              <a:gd name="connsiteY220" fmla="*/ 13268 h 804120"/>
              <a:gd name="connsiteX221" fmla="*/ 525647 w 689777"/>
              <a:gd name="connsiteY221" fmla="*/ 467 h 804120"/>
              <a:gd name="connsiteX222" fmla="*/ 524522 w 689777"/>
              <a:gd name="connsiteY222" fmla="*/ 0 h 80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689777" h="804120">
                <a:moveTo>
                  <a:pt x="440034" y="631699"/>
                </a:moveTo>
                <a:cubicBezTo>
                  <a:pt x="427700" y="632810"/>
                  <a:pt x="420189" y="639966"/>
                  <a:pt x="420402" y="648580"/>
                </a:cubicBezTo>
                <a:cubicBezTo>
                  <a:pt x="420662" y="659077"/>
                  <a:pt x="426620" y="667068"/>
                  <a:pt x="440034" y="667470"/>
                </a:cubicBezTo>
                <a:cubicBezTo>
                  <a:pt x="440034" y="655546"/>
                  <a:pt x="440034" y="643630"/>
                  <a:pt x="440034" y="631699"/>
                </a:cubicBezTo>
                <a:close/>
                <a:moveTo>
                  <a:pt x="451232" y="561898"/>
                </a:moveTo>
                <a:cubicBezTo>
                  <a:pt x="451232" y="572293"/>
                  <a:pt x="451232" y="582680"/>
                  <a:pt x="451232" y="593067"/>
                </a:cubicBezTo>
                <a:cubicBezTo>
                  <a:pt x="460461" y="593500"/>
                  <a:pt x="468609" y="586470"/>
                  <a:pt x="469083" y="577746"/>
                </a:cubicBezTo>
                <a:cubicBezTo>
                  <a:pt x="469539" y="569416"/>
                  <a:pt x="462305" y="562946"/>
                  <a:pt x="451232" y="561898"/>
                </a:cubicBezTo>
                <a:close/>
                <a:moveTo>
                  <a:pt x="451074" y="513856"/>
                </a:moveTo>
                <a:cubicBezTo>
                  <a:pt x="451074" y="520240"/>
                  <a:pt x="451074" y="526371"/>
                  <a:pt x="451074" y="532699"/>
                </a:cubicBezTo>
                <a:cubicBezTo>
                  <a:pt x="455567" y="533298"/>
                  <a:pt x="459751" y="533637"/>
                  <a:pt x="463842" y="534449"/>
                </a:cubicBezTo>
                <a:cubicBezTo>
                  <a:pt x="467932" y="535268"/>
                  <a:pt x="472014" y="536333"/>
                  <a:pt x="475963" y="537688"/>
                </a:cubicBezTo>
                <a:cubicBezTo>
                  <a:pt x="511040" y="549722"/>
                  <a:pt x="513641" y="591901"/>
                  <a:pt x="493891" y="610838"/>
                </a:cubicBezTo>
                <a:cubicBezTo>
                  <a:pt x="483481" y="620823"/>
                  <a:pt x="470840" y="626080"/>
                  <a:pt x="456954" y="628641"/>
                </a:cubicBezTo>
                <a:cubicBezTo>
                  <a:pt x="454274" y="629130"/>
                  <a:pt x="453983" y="630154"/>
                  <a:pt x="453998" y="632368"/>
                </a:cubicBezTo>
                <a:cubicBezTo>
                  <a:pt x="454077" y="643150"/>
                  <a:pt x="454038" y="653931"/>
                  <a:pt x="454038" y="664712"/>
                </a:cubicBezTo>
                <a:cubicBezTo>
                  <a:pt x="454038" y="665642"/>
                  <a:pt x="454038" y="666580"/>
                  <a:pt x="454038" y="667572"/>
                </a:cubicBezTo>
                <a:cubicBezTo>
                  <a:pt x="457167" y="667572"/>
                  <a:pt x="459964" y="667762"/>
                  <a:pt x="462730" y="667541"/>
                </a:cubicBezTo>
                <a:cubicBezTo>
                  <a:pt x="474457" y="666619"/>
                  <a:pt x="485845" y="664113"/>
                  <a:pt x="497225" y="659636"/>
                </a:cubicBezTo>
                <a:cubicBezTo>
                  <a:pt x="498234" y="670693"/>
                  <a:pt x="499211" y="681356"/>
                  <a:pt x="500196" y="692161"/>
                </a:cubicBezTo>
                <a:cubicBezTo>
                  <a:pt x="485033" y="696913"/>
                  <a:pt x="469539" y="697307"/>
                  <a:pt x="453927" y="698245"/>
                </a:cubicBezTo>
                <a:cubicBezTo>
                  <a:pt x="453927" y="704802"/>
                  <a:pt x="453927" y="711028"/>
                  <a:pt x="453927" y="717277"/>
                </a:cubicBezTo>
                <a:cubicBezTo>
                  <a:pt x="449238" y="717277"/>
                  <a:pt x="444794" y="717277"/>
                  <a:pt x="440112" y="717277"/>
                </a:cubicBezTo>
                <a:cubicBezTo>
                  <a:pt x="440112" y="710799"/>
                  <a:pt x="440112" y="704581"/>
                  <a:pt x="440112" y="698789"/>
                </a:cubicBezTo>
                <a:cubicBezTo>
                  <a:pt x="433169" y="697457"/>
                  <a:pt x="426423" y="696653"/>
                  <a:pt x="419961" y="694825"/>
                </a:cubicBezTo>
                <a:cubicBezTo>
                  <a:pt x="406894" y="691120"/>
                  <a:pt x="396058" y="684020"/>
                  <a:pt x="389186" y="671899"/>
                </a:cubicBezTo>
                <a:cubicBezTo>
                  <a:pt x="383291" y="661520"/>
                  <a:pt x="382456" y="650282"/>
                  <a:pt x="384103" y="638705"/>
                </a:cubicBezTo>
                <a:cubicBezTo>
                  <a:pt x="385388" y="629626"/>
                  <a:pt x="388753" y="621509"/>
                  <a:pt x="395254" y="614865"/>
                </a:cubicBezTo>
                <a:cubicBezTo>
                  <a:pt x="401583" y="608387"/>
                  <a:pt x="409409" y="604384"/>
                  <a:pt x="417881" y="601625"/>
                </a:cubicBezTo>
                <a:cubicBezTo>
                  <a:pt x="424280" y="599545"/>
                  <a:pt x="430805" y="597866"/>
                  <a:pt x="437228" y="596022"/>
                </a:cubicBezTo>
                <a:cubicBezTo>
                  <a:pt x="437228" y="584587"/>
                  <a:pt x="437228" y="573309"/>
                  <a:pt x="437228" y="561756"/>
                </a:cubicBezTo>
                <a:cubicBezTo>
                  <a:pt x="423381" y="562040"/>
                  <a:pt x="410401" y="565326"/>
                  <a:pt x="397745" y="570748"/>
                </a:cubicBezTo>
                <a:cubicBezTo>
                  <a:pt x="396838" y="560661"/>
                  <a:pt x="395924" y="551015"/>
                  <a:pt x="395207" y="541360"/>
                </a:cubicBezTo>
                <a:cubicBezTo>
                  <a:pt x="395152" y="540659"/>
                  <a:pt x="396397" y="539359"/>
                  <a:pt x="397232" y="539162"/>
                </a:cubicBezTo>
                <a:cubicBezTo>
                  <a:pt x="405476" y="537246"/>
                  <a:pt x="413719" y="535245"/>
                  <a:pt x="422057" y="533811"/>
                </a:cubicBezTo>
                <a:cubicBezTo>
                  <a:pt x="426983" y="532967"/>
                  <a:pt x="432074" y="533093"/>
                  <a:pt x="437488" y="532762"/>
                </a:cubicBezTo>
                <a:cubicBezTo>
                  <a:pt x="437488" y="526324"/>
                  <a:pt x="437488" y="520043"/>
                  <a:pt x="437488" y="513856"/>
                </a:cubicBezTo>
                <a:cubicBezTo>
                  <a:pt x="442248" y="513856"/>
                  <a:pt x="446598" y="513856"/>
                  <a:pt x="451074" y="513856"/>
                </a:cubicBezTo>
                <a:close/>
                <a:moveTo>
                  <a:pt x="467394" y="373927"/>
                </a:moveTo>
                <a:cubicBezTo>
                  <a:pt x="477479" y="374914"/>
                  <a:pt x="487586" y="375649"/>
                  <a:pt x="497626" y="376950"/>
                </a:cubicBezTo>
                <a:cubicBezTo>
                  <a:pt x="506609" y="378113"/>
                  <a:pt x="511751" y="385596"/>
                  <a:pt x="510473" y="394748"/>
                </a:cubicBezTo>
                <a:cubicBezTo>
                  <a:pt x="509073" y="404718"/>
                  <a:pt x="505255" y="408069"/>
                  <a:pt x="493181" y="408834"/>
                </a:cubicBezTo>
                <a:cubicBezTo>
                  <a:pt x="478979" y="409738"/>
                  <a:pt x="464754" y="410220"/>
                  <a:pt x="450544" y="410900"/>
                </a:cubicBezTo>
                <a:cubicBezTo>
                  <a:pt x="434981" y="411650"/>
                  <a:pt x="419409" y="412492"/>
                  <a:pt x="403838" y="413135"/>
                </a:cubicBezTo>
                <a:cubicBezTo>
                  <a:pt x="400854" y="413257"/>
                  <a:pt x="397724" y="413081"/>
                  <a:pt x="394863" y="412309"/>
                </a:cubicBezTo>
                <a:cubicBezTo>
                  <a:pt x="389108" y="410748"/>
                  <a:pt x="384991" y="407059"/>
                  <a:pt x="383997" y="400976"/>
                </a:cubicBezTo>
                <a:cubicBezTo>
                  <a:pt x="382902" y="394319"/>
                  <a:pt x="385068" y="388557"/>
                  <a:pt x="390203" y="384096"/>
                </a:cubicBezTo>
                <a:cubicBezTo>
                  <a:pt x="394778" y="380118"/>
                  <a:pt x="400257" y="378029"/>
                  <a:pt x="406218" y="377677"/>
                </a:cubicBezTo>
                <a:cubicBezTo>
                  <a:pt x="425539" y="376529"/>
                  <a:pt x="444867" y="375587"/>
                  <a:pt x="464195" y="374578"/>
                </a:cubicBezTo>
                <a:cubicBezTo>
                  <a:pt x="465236" y="374524"/>
                  <a:pt x="466284" y="374570"/>
                  <a:pt x="467333" y="374570"/>
                </a:cubicBezTo>
                <a:cubicBezTo>
                  <a:pt x="467355" y="374356"/>
                  <a:pt x="467370" y="374141"/>
                  <a:pt x="467394" y="373927"/>
                </a:cubicBezTo>
                <a:close/>
                <a:moveTo>
                  <a:pt x="523374" y="309828"/>
                </a:moveTo>
                <a:cubicBezTo>
                  <a:pt x="526565" y="309881"/>
                  <a:pt x="529954" y="311182"/>
                  <a:pt x="532870" y="312667"/>
                </a:cubicBezTo>
                <a:cubicBezTo>
                  <a:pt x="543628" y="318123"/>
                  <a:pt x="543376" y="328583"/>
                  <a:pt x="537828" y="337581"/>
                </a:cubicBezTo>
                <a:cubicBezTo>
                  <a:pt x="533650" y="344360"/>
                  <a:pt x="526993" y="347115"/>
                  <a:pt x="519242" y="347421"/>
                </a:cubicBezTo>
                <a:cubicBezTo>
                  <a:pt x="500105" y="348164"/>
                  <a:pt x="480968" y="348875"/>
                  <a:pt x="461831" y="349594"/>
                </a:cubicBezTo>
                <a:cubicBezTo>
                  <a:pt x="461831" y="349572"/>
                  <a:pt x="461831" y="349548"/>
                  <a:pt x="461831" y="349526"/>
                </a:cubicBezTo>
                <a:cubicBezTo>
                  <a:pt x="442586" y="350222"/>
                  <a:pt x="423342" y="350918"/>
                  <a:pt x="404083" y="351600"/>
                </a:cubicBezTo>
                <a:cubicBezTo>
                  <a:pt x="394641" y="351936"/>
                  <a:pt x="386805" y="345562"/>
                  <a:pt x="385145" y="336242"/>
                </a:cubicBezTo>
                <a:cubicBezTo>
                  <a:pt x="383576" y="327420"/>
                  <a:pt x="388481" y="318521"/>
                  <a:pt x="396546" y="315820"/>
                </a:cubicBezTo>
                <a:cubicBezTo>
                  <a:pt x="398199" y="315268"/>
                  <a:pt x="400020" y="315108"/>
                  <a:pt x="401772" y="315024"/>
                </a:cubicBezTo>
                <a:cubicBezTo>
                  <a:pt x="433328" y="313494"/>
                  <a:pt x="464884" y="311955"/>
                  <a:pt x="496447" y="310509"/>
                </a:cubicBezTo>
                <a:cubicBezTo>
                  <a:pt x="505415" y="310096"/>
                  <a:pt x="514406" y="309675"/>
                  <a:pt x="523374" y="309828"/>
                </a:cubicBezTo>
                <a:close/>
                <a:moveTo>
                  <a:pt x="180927" y="248025"/>
                </a:moveTo>
                <a:cubicBezTo>
                  <a:pt x="185318" y="247635"/>
                  <a:pt x="189810" y="248262"/>
                  <a:pt x="194516" y="248461"/>
                </a:cubicBezTo>
                <a:cubicBezTo>
                  <a:pt x="195480" y="255378"/>
                  <a:pt x="196697" y="261745"/>
                  <a:pt x="197179" y="268157"/>
                </a:cubicBezTo>
                <a:cubicBezTo>
                  <a:pt x="198028" y="279405"/>
                  <a:pt x="198472" y="290691"/>
                  <a:pt x="199008" y="301970"/>
                </a:cubicBezTo>
                <a:cubicBezTo>
                  <a:pt x="200492" y="333228"/>
                  <a:pt x="202206" y="364469"/>
                  <a:pt x="203300" y="395742"/>
                </a:cubicBezTo>
                <a:cubicBezTo>
                  <a:pt x="204333" y="425331"/>
                  <a:pt x="204708" y="454944"/>
                  <a:pt x="205405" y="485750"/>
                </a:cubicBezTo>
                <a:cubicBezTo>
                  <a:pt x="199008" y="485926"/>
                  <a:pt x="193529" y="486186"/>
                  <a:pt x="188051" y="486186"/>
                </a:cubicBezTo>
                <a:cubicBezTo>
                  <a:pt x="185694" y="486179"/>
                  <a:pt x="184576" y="484877"/>
                  <a:pt x="184447" y="482192"/>
                </a:cubicBezTo>
                <a:cubicBezTo>
                  <a:pt x="183367" y="459719"/>
                  <a:pt x="181967" y="437261"/>
                  <a:pt x="180949" y="414788"/>
                </a:cubicBezTo>
                <a:cubicBezTo>
                  <a:pt x="180009" y="393982"/>
                  <a:pt x="179373" y="373162"/>
                  <a:pt x="178677" y="352341"/>
                </a:cubicBezTo>
                <a:cubicBezTo>
                  <a:pt x="178111" y="335392"/>
                  <a:pt x="177644" y="318437"/>
                  <a:pt x="177154" y="301488"/>
                </a:cubicBezTo>
                <a:cubicBezTo>
                  <a:pt x="176703" y="285786"/>
                  <a:pt x="176275" y="270093"/>
                  <a:pt x="175846" y="254399"/>
                </a:cubicBezTo>
                <a:cubicBezTo>
                  <a:pt x="175731" y="250198"/>
                  <a:pt x="176749" y="248392"/>
                  <a:pt x="180927" y="248025"/>
                </a:cubicBezTo>
                <a:close/>
                <a:moveTo>
                  <a:pt x="535050" y="235958"/>
                </a:moveTo>
                <a:cubicBezTo>
                  <a:pt x="541815" y="237105"/>
                  <a:pt x="548732" y="237672"/>
                  <a:pt x="555290" y="239524"/>
                </a:cubicBezTo>
                <a:cubicBezTo>
                  <a:pt x="564770" y="242194"/>
                  <a:pt x="570218" y="249333"/>
                  <a:pt x="571351" y="258845"/>
                </a:cubicBezTo>
                <a:cubicBezTo>
                  <a:pt x="572338" y="267124"/>
                  <a:pt x="569032" y="274416"/>
                  <a:pt x="561824" y="279037"/>
                </a:cubicBezTo>
                <a:cubicBezTo>
                  <a:pt x="558878" y="280927"/>
                  <a:pt x="555114" y="282182"/>
                  <a:pt x="551624" y="282458"/>
                </a:cubicBezTo>
                <a:cubicBezTo>
                  <a:pt x="534324" y="283820"/>
                  <a:pt x="516977" y="284753"/>
                  <a:pt x="499653" y="285855"/>
                </a:cubicBezTo>
                <a:cubicBezTo>
                  <a:pt x="477731" y="287248"/>
                  <a:pt x="455816" y="288671"/>
                  <a:pt x="433894" y="290079"/>
                </a:cubicBezTo>
                <a:cubicBezTo>
                  <a:pt x="423143" y="290768"/>
                  <a:pt x="412393" y="291418"/>
                  <a:pt x="401642" y="292122"/>
                </a:cubicBezTo>
                <a:cubicBezTo>
                  <a:pt x="390624" y="292841"/>
                  <a:pt x="384303" y="286092"/>
                  <a:pt x="380913" y="278800"/>
                </a:cubicBezTo>
                <a:cubicBezTo>
                  <a:pt x="377302" y="271026"/>
                  <a:pt x="379337" y="262219"/>
                  <a:pt x="386017" y="255891"/>
                </a:cubicBezTo>
                <a:cubicBezTo>
                  <a:pt x="387915" y="254093"/>
                  <a:pt x="390508" y="252906"/>
                  <a:pt x="392957" y="251835"/>
                </a:cubicBezTo>
                <a:cubicBezTo>
                  <a:pt x="405055" y="246525"/>
                  <a:pt x="417887" y="244069"/>
                  <a:pt x="430956" y="243197"/>
                </a:cubicBezTo>
                <a:cubicBezTo>
                  <a:pt x="450782" y="241873"/>
                  <a:pt x="470646" y="241138"/>
                  <a:pt x="490479" y="239921"/>
                </a:cubicBezTo>
                <a:cubicBezTo>
                  <a:pt x="503839" y="239103"/>
                  <a:pt x="517168" y="237879"/>
                  <a:pt x="530513" y="236869"/>
                </a:cubicBezTo>
                <a:cubicBezTo>
                  <a:pt x="531967" y="236761"/>
                  <a:pt x="533444" y="236853"/>
                  <a:pt x="534905" y="236853"/>
                </a:cubicBezTo>
                <a:cubicBezTo>
                  <a:pt x="534951" y="236555"/>
                  <a:pt x="535004" y="236257"/>
                  <a:pt x="535050" y="235958"/>
                </a:cubicBezTo>
                <a:close/>
                <a:moveTo>
                  <a:pt x="545557" y="173634"/>
                </a:moveTo>
                <a:cubicBezTo>
                  <a:pt x="551288" y="173803"/>
                  <a:pt x="557027" y="176335"/>
                  <a:pt x="562574" y="178333"/>
                </a:cubicBezTo>
                <a:cubicBezTo>
                  <a:pt x="564479" y="179021"/>
                  <a:pt x="566255" y="181072"/>
                  <a:pt x="567303" y="182939"/>
                </a:cubicBezTo>
                <a:cubicBezTo>
                  <a:pt x="570937" y="189443"/>
                  <a:pt x="571718" y="196597"/>
                  <a:pt x="570861" y="203889"/>
                </a:cubicBezTo>
                <a:cubicBezTo>
                  <a:pt x="570716" y="205129"/>
                  <a:pt x="569446" y="206675"/>
                  <a:pt x="568282" y="207279"/>
                </a:cubicBezTo>
                <a:cubicBezTo>
                  <a:pt x="559727" y="211710"/>
                  <a:pt x="550507" y="212352"/>
                  <a:pt x="541126" y="211396"/>
                </a:cubicBezTo>
                <a:cubicBezTo>
                  <a:pt x="535418" y="210814"/>
                  <a:pt x="529725" y="210026"/>
                  <a:pt x="524078" y="209016"/>
                </a:cubicBezTo>
                <a:cubicBezTo>
                  <a:pt x="522288" y="208695"/>
                  <a:pt x="520321" y="207700"/>
                  <a:pt x="519051" y="206407"/>
                </a:cubicBezTo>
                <a:cubicBezTo>
                  <a:pt x="510970" y="198197"/>
                  <a:pt x="505668" y="188364"/>
                  <a:pt x="502706" y="177254"/>
                </a:cubicBezTo>
                <a:cubicBezTo>
                  <a:pt x="502523" y="176565"/>
                  <a:pt x="502492" y="175830"/>
                  <a:pt x="502270" y="174262"/>
                </a:cubicBezTo>
                <a:cubicBezTo>
                  <a:pt x="516985" y="173963"/>
                  <a:pt x="531286" y="173198"/>
                  <a:pt x="545557" y="173634"/>
                </a:cubicBezTo>
                <a:close/>
                <a:moveTo>
                  <a:pt x="305123" y="131274"/>
                </a:moveTo>
                <a:cubicBezTo>
                  <a:pt x="341223" y="131542"/>
                  <a:pt x="377332" y="131282"/>
                  <a:pt x="413441" y="131404"/>
                </a:cubicBezTo>
                <a:cubicBezTo>
                  <a:pt x="423060" y="131435"/>
                  <a:pt x="432678" y="132146"/>
                  <a:pt x="442288" y="132682"/>
                </a:cubicBezTo>
                <a:cubicBezTo>
                  <a:pt x="443321" y="132736"/>
                  <a:pt x="444721" y="133485"/>
                  <a:pt x="445257" y="134342"/>
                </a:cubicBezTo>
                <a:cubicBezTo>
                  <a:pt x="456628" y="152500"/>
                  <a:pt x="468090" y="170597"/>
                  <a:pt x="479078" y="188984"/>
                </a:cubicBezTo>
                <a:cubicBezTo>
                  <a:pt x="482965" y="195488"/>
                  <a:pt x="485666" y="202703"/>
                  <a:pt x="488811" y="209636"/>
                </a:cubicBezTo>
                <a:cubicBezTo>
                  <a:pt x="489194" y="210477"/>
                  <a:pt x="489408" y="211893"/>
                  <a:pt x="488964" y="212529"/>
                </a:cubicBezTo>
                <a:cubicBezTo>
                  <a:pt x="486607" y="215887"/>
                  <a:pt x="484005" y="219070"/>
                  <a:pt x="479491" y="219568"/>
                </a:cubicBezTo>
                <a:cubicBezTo>
                  <a:pt x="468787" y="220762"/>
                  <a:pt x="459068" y="217846"/>
                  <a:pt x="450614" y="211488"/>
                </a:cubicBezTo>
                <a:cubicBezTo>
                  <a:pt x="444117" y="206598"/>
                  <a:pt x="438279" y="200829"/>
                  <a:pt x="432081" y="195534"/>
                </a:cubicBezTo>
                <a:cubicBezTo>
                  <a:pt x="426204" y="190514"/>
                  <a:pt x="420221" y="185625"/>
                  <a:pt x="414321" y="180628"/>
                </a:cubicBezTo>
                <a:cubicBezTo>
                  <a:pt x="412752" y="179304"/>
                  <a:pt x="411299" y="179473"/>
                  <a:pt x="409470" y="180154"/>
                </a:cubicBezTo>
                <a:cubicBezTo>
                  <a:pt x="399125" y="183995"/>
                  <a:pt x="391105" y="190904"/>
                  <a:pt x="384326" y="199321"/>
                </a:cubicBezTo>
                <a:cubicBezTo>
                  <a:pt x="377111" y="208282"/>
                  <a:pt x="369941" y="217295"/>
                  <a:pt x="363299" y="226676"/>
                </a:cubicBezTo>
                <a:cubicBezTo>
                  <a:pt x="361470" y="229255"/>
                  <a:pt x="361340" y="233180"/>
                  <a:pt x="360873" y="236547"/>
                </a:cubicBezTo>
                <a:cubicBezTo>
                  <a:pt x="359542" y="246066"/>
                  <a:pt x="358141" y="255584"/>
                  <a:pt x="357338" y="265150"/>
                </a:cubicBezTo>
                <a:cubicBezTo>
                  <a:pt x="356489" y="275281"/>
                  <a:pt x="357805" y="285182"/>
                  <a:pt x="362549" y="294410"/>
                </a:cubicBezTo>
                <a:cubicBezTo>
                  <a:pt x="363023" y="295343"/>
                  <a:pt x="363215" y="296667"/>
                  <a:pt x="362985" y="297685"/>
                </a:cubicBezTo>
                <a:cubicBezTo>
                  <a:pt x="359221" y="314572"/>
                  <a:pt x="358693" y="331689"/>
                  <a:pt x="359374" y="348875"/>
                </a:cubicBezTo>
                <a:cubicBezTo>
                  <a:pt x="359603" y="354714"/>
                  <a:pt x="360445" y="360537"/>
                  <a:pt x="360812" y="366374"/>
                </a:cubicBezTo>
                <a:cubicBezTo>
                  <a:pt x="360912" y="367913"/>
                  <a:pt x="360636" y="369703"/>
                  <a:pt x="359909" y="371042"/>
                </a:cubicBezTo>
                <a:cubicBezTo>
                  <a:pt x="350826" y="387876"/>
                  <a:pt x="339433" y="403111"/>
                  <a:pt x="326999" y="417565"/>
                </a:cubicBezTo>
                <a:cubicBezTo>
                  <a:pt x="318054" y="427956"/>
                  <a:pt x="308810" y="438080"/>
                  <a:pt x="299621" y="448256"/>
                </a:cubicBezTo>
                <a:cubicBezTo>
                  <a:pt x="298894" y="449068"/>
                  <a:pt x="297547" y="449802"/>
                  <a:pt x="296499" y="449779"/>
                </a:cubicBezTo>
                <a:cubicBezTo>
                  <a:pt x="273268" y="449335"/>
                  <a:pt x="250045" y="448784"/>
                  <a:pt x="226814" y="448241"/>
                </a:cubicBezTo>
                <a:cubicBezTo>
                  <a:pt x="226508" y="448234"/>
                  <a:pt x="226202" y="448134"/>
                  <a:pt x="225452" y="447996"/>
                </a:cubicBezTo>
                <a:cubicBezTo>
                  <a:pt x="224633" y="438401"/>
                  <a:pt x="223669" y="428944"/>
                  <a:pt x="223065" y="419463"/>
                </a:cubicBezTo>
                <a:cubicBezTo>
                  <a:pt x="221573" y="396699"/>
                  <a:pt x="219912" y="373942"/>
                  <a:pt x="218933" y="351163"/>
                </a:cubicBezTo>
                <a:cubicBezTo>
                  <a:pt x="217992" y="329203"/>
                  <a:pt x="217579" y="307219"/>
                  <a:pt x="217380" y="285243"/>
                </a:cubicBezTo>
                <a:cubicBezTo>
                  <a:pt x="217234" y="269541"/>
                  <a:pt x="217800" y="253840"/>
                  <a:pt x="218145" y="238147"/>
                </a:cubicBezTo>
                <a:cubicBezTo>
                  <a:pt x="218175" y="236670"/>
                  <a:pt x="218581" y="234978"/>
                  <a:pt x="219400" y="233785"/>
                </a:cubicBezTo>
                <a:cubicBezTo>
                  <a:pt x="241207" y="202053"/>
                  <a:pt x="263528" y="170704"/>
                  <a:pt x="288427" y="141275"/>
                </a:cubicBezTo>
                <a:cubicBezTo>
                  <a:pt x="289375" y="140158"/>
                  <a:pt x="290523" y="139171"/>
                  <a:pt x="291265" y="137931"/>
                </a:cubicBezTo>
                <a:cubicBezTo>
                  <a:pt x="294456" y="132636"/>
                  <a:pt x="298970" y="131228"/>
                  <a:pt x="305123" y="131274"/>
                </a:cubicBezTo>
                <a:close/>
                <a:moveTo>
                  <a:pt x="524522" y="0"/>
                </a:moveTo>
                <a:cubicBezTo>
                  <a:pt x="520749" y="0"/>
                  <a:pt x="516985" y="0"/>
                  <a:pt x="513213" y="0"/>
                </a:cubicBezTo>
                <a:cubicBezTo>
                  <a:pt x="507795" y="1416"/>
                  <a:pt x="502240" y="2479"/>
                  <a:pt x="496976" y="4339"/>
                </a:cubicBezTo>
                <a:cubicBezTo>
                  <a:pt x="486997" y="7866"/>
                  <a:pt x="478649" y="13942"/>
                  <a:pt x="472313" y="22459"/>
                </a:cubicBezTo>
                <a:cubicBezTo>
                  <a:pt x="470294" y="25174"/>
                  <a:pt x="467746" y="25511"/>
                  <a:pt x="464922" y="25527"/>
                </a:cubicBezTo>
                <a:cubicBezTo>
                  <a:pt x="458985" y="25557"/>
                  <a:pt x="453713" y="23330"/>
                  <a:pt x="448632" y="20507"/>
                </a:cubicBezTo>
                <a:cubicBezTo>
                  <a:pt x="442342" y="17002"/>
                  <a:pt x="436189" y="13199"/>
                  <a:pt x="429701" y="10108"/>
                </a:cubicBezTo>
                <a:cubicBezTo>
                  <a:pt x="423327" y="7078"/>
                  <a:pt x="416654" y="7307"/>
                  <a:pt x="410403" y="10812"/>
                </a:cubicBezTo>
                <a:cubicBezTo>
                  <a:pt x="408873" y="11669"/>
                  <a:pt x="407587" y="13184"/>
                  <a:pt x="406547" y="14653"/>
                </a:cubicBezTo>
                <a:cubicBezTo>
                  <a:pt x="402751" y="20002"/>
                  <a:pt x="399568" y="25871"/>
                  <a:pt x="395284" y="30783"/>
                </a:cubicBezTo>
                <a:cubicBezTo>
                  <a:pt x="388909" y="38098"/>
                  <a:pt x="381748" y="38657"/>
                  <a:pt x="373820" y="33025"/>
                </a:cubicBezTo>
                <a:cubicBezTo>
                  <a:pt x="367431" y="28488"/>
                  <a:pt x="361470" y="23353"/>
                  <a:pt x="355096" y="18793"/>
                </a:cubicBezTo>
                <a:cubicBezTo>
                  <a:pt x="347636" y="13445"/>
                  <a:pt x="339510" y="12274"/>
                  <a:pt x="330733" y="15556"/>
                </a:cubicBezTo>
                <a:cubicBezTo>
                  <a:pt x="325469" y="17523"/>
                  <a:pt x="319913" y="18740"/>
                  <a:pt x="314664" y="20744"/>
                </a:cubicBezTo>
                <a:cubicBezTo>
                  <a:pt x="306316" y="23935"/>
                  <a:pt x="304457" y="30776"/>
                  <a:pt x="309668" y="38022"/>
                </a:cubicBezTo>
                <a:cubicBezTo>
                  <a:pt x="320900" y="53647"/>
                  <a:pt x="332240" y="69211"/>
                  <a:pt x="343289" y="84965"/>
                </a:cubicBezTo>
                <a:cubicBezTo>
                  <a:pt x="345386" y="87957"/>
                  <a:pt x="346848" y="91623"/>
                  <a:pt x="347758" y="95196"/>
                </a:cubicBezTo>
                <a:cubicBezTo>
                  <a:pt x="349281" y="101149"/>
                  <a:pt x="345899" y="105740"/>
                  <a:pt x="339854" y="106084"/>
                </a:cubicBezTo>
                <a:cubicBezTo>
                  <a:pt x="332975" y="106483"/>
                  <a:pt x="326065" y="106306"/>
                  <a:pt x="319171" y="106483"/>
                </a:cubicBezTo>
                <a:cubicBezTo>
                  <a:pt x="310624" y="106704"/>
                  <a:pt x="302016" y="106513"/>
                  <a:pt x="293545" y="107485"/>
                </a:cubicBezTo>
                <a:cubicBezTo>
                  <a:pt x="286207" y="108326"/>
                  <a:pt x="280216" y="112137"/>
                  <a:pt x="275618" y="118381"/>
                </a:cubicBezTo>
                <a:cubicBezTo>
                  <a:pt x="256870" y="143815"/>
                  <a:pt x="237909" y="169089"/>
                  <a:pt x="218971" y="194378"/>
                </a:cubicBezTo>
                <a:cubicBezTo>
                  <a:pt x="214770" y="199987"/>
                  <a:pt x="210401" y="205481"/>
                  <a:pt x="205994" y="210929"/>
                </a:cubicBezTo>
                <a:cubicBezTo>
                  <a:pt x="205137" y="211993"/>
                  <a:pt x="203852" y="212926"/>
                  <a:pt x="202573" y="213393"/>
                </a:cubicBezTo>
                <a:cubicBezTo>
                  <a:pt x="197477" y="215252"/>
                  <a:pt x="192396" y="217334"/>
                  <a:pt x="187125" y="218489"/>
                </a:cubicBezTo>
                <a:cubicBezTo>
                  <a:pt x="181753" y="219668"/>
                  <a:pt x="176175" y="220203"/>
                  <a:pt x="170665" y="220409"/>
                </a:cubicBezTo>
                <a:cubicBezTo>
                  <a:pt x="133225" y="221810"/>
                  <a:pt x="95786" y="223003"/>
                  <a:pt x="58345" y="224350"/>
                </a:cubicBezTo>
                <a:cubicBezTo>
                  <a:pt x="43493" y="224886"/>
                  <a:pt x="28641" y="225452"/>
                  <a:pt x="13812" y="226409"/>
                </a:cubicBezTo>
                <a:cubicBezTo>
                  <a:pt x="8547" y="226753"/>
                  <a:pt x="3237" y="228054"/>
                  <a:pt x="0" y="233088"/>
                </a:cubicBezTo>
                <a:cubicBezTo>
                  <a:pt x="0" y="234351"/>
                  <a:pt x="0" y="235606"/>
                  <a:pt x="0" y="236861"/>
                </a:cubicBezTo>
                <a:cubicBezTo>
                  <a:pt x="4239" y="244987"/>
                  <a:pt x="8685" y="253021"/>
                  <a:pt x="12672" y="261270"/>
                </a:cubicBezTo>
                <a:cubicBezTo>
                  <a:pt x="26804" y="290385"/>
                  <a:pt x="41113" y="319423"/>
                  <a:pt x="54726" y="348784"/>
                </a:cubicBezTo>
                <a:cubicBezTo>
                  <a:pt x="65124" y="371226"/>
                  <a:pt x="71545" y="395054"/>
                  <a:pt x="76488" y="419249"/>
                </a:cubicBezTo>
                <a:cubicBezTo>
                  <a:pt x="81484" y="443658"/>
                  <a:pt x="84912" y="468320"/>
                  <a:pt x="86014" y="493203"/>
                </a:cubicBezTo>
                <a:cubicBezTo>
                  <a:pt x="87246" y="521018"/>
                  <a:pt x="87705" y="548854"/>
                  <a:pt x="88509" y="576684"/>
                </a:cubicBezTo>
                <a:cubicBezTo>
                  <a:pt x="88531" y="577610"/>
                  <a:pt x="88593" y="578528"/>
                  <a:pt x="88647" y="579614"/>
                </a:cubicBezTo>
                <a:cubicBezTo>
                  <a:pt x="98486" y="579614"/>
                  <a:pt x="108212" y="580104"/>
                  <a:pt x="117876" y="579515"/>
                </a:cubicBezTo>
                <a:cubicBezTo>
                  <a:pt x="138651" y="578237"/>
                  <a:pt x="159387" y="576393"/>
                  <a:pt x="180138" y="574848"/>
                </a:cubicBezTo>
                <a:cubicBezTo>
                  <a:pt x="182189" y="574695"/>
                  <a:pt x="183161" y="574266"/>
                  <a:pt x="183559" y="571901"/>
                </a:cubicBezTo>
                <a:cubicBezTo>
                  <a:pt x="185097" y="562773"/>
                  <a:pt x="183720" y="553744"/>
                  <a:pt x="183222" y="544677"/>
                </a:cubicBezTo>
                <a:cubicBezTo>
                  <a:pt x="182970" y="540192"/>
                  <a:pt x="182839" y="535685"/>
                  <a:pt x="183008" y="531202"/>
                </a:cubicBezTo>
                <a:cubicBezTo>
                  <a:pt x="183054" y="530062"/>
                  <a:pt x="184225" y="528317"/>
                  <a:pt x="185250" y="527973"/>
                </a:cubicBezTo>
                <a:cubicBezTo>
                  <a:pt x="189864" y="526419"/>
                  <a:pt x="194547" y="524897"/>
                  <a:pt x="199321" y="524070"/>
                </a:cubicBezTo>
                <a:cubicBezTo>
                  <a:pt x="206208" y="522884"/>
                  <a:pt x="213202" y="522318"/>
                  <a:pt x="220142" y="521484"/>
                </a:cubicBezTo>
                <a:cubicBezTo>
                  <a:pt x="220456" y="521445"/>
                  <a:pt x="220769" y="521392"/>
                  <a:pt x="221068" y="521308"/>
                </a:cubicBezTo>
                <a:cubicBezTo>
                  <a:pt x="226187" y="519884"/>
                  <a:pt x="226332" y="519540"/>
                  <a:pt x="225942" y="514207"/>
                </a:cubicBezTo>
                <a:cubicBezTo>
                  <a:pt x="225368" y="506387"/>
                  <a:pt x="224703" y="498544"/>
                  <a:pt x="226684" y="490792"/>
                </a:cubicBezTo>
                <a:cubicBezTo>
                  <a:pt x="226837" y="490188"/>
                  <a:pt x="227021" y="489591"/>
                  <a:pt x="227197" y="488994"/>
                </a:cubicBezTo>
                <a:cubicBezTo>
                  <a:pt x="228605" y="484242"/>
                  <a:pt x="230434" y="480677"/>
                  <a:pt x="236723" y="480953"/>
                </a:cubicBezTo>
                <a:cubicBezTo>
                  <a:pt x="242179" y="481189"/>
                  <a:pt x="247696" y="479621"/>
                  <a:pt x="253198" y="479032"/>
                </a:cubicBezTo>
                <a:cubicBezTo>
                  <a:pt x="258455" y="478466"/>
                  <a:pt x="263581" y="479009"/>
                  <a:pt x="268363" y="481373"/>
                </a:cubicBezTo>
                <a:cubicBezTo>
                  <a:pt x="263099" y="488221"/>
                  <a:pt x="257682" y="494741"/>
                  <a:pt x="252838" y="501666"/>
                </a:cubicBezTo>
                <a:cubicBezTo>
                  <a:pt x="235185" y="526909"/>
                  <a:pt x="222055" y="554394"/>
                  <a:pt x="215008" y="584374"/>
                </a:cubicBezTo>
                <a:cubicBezTo>
                  <a:pt x="206698" y="619710"/>
                  <a:pt x="211335" y="653967"/>
                  <a:pt x="226646" y="686770"/>
                </a:cubicBezTo>
                <a:cubicBezTo>
                  <a:pt x="241597" y="718808"/>
                  <a:pt x="264598" y="744036"/>
                  <a:pt x="292573" y="765247"/>
                </a:cubicBezTo>
                <a:cubicBezTo>
                  <a:pt x="320150" y="786152"/>
                  <a:pt x="351255" y="797529"/>
                  <a:pt x="385306" y="801791"/>
                </a:cubicBezTo>
                <a:cubicBezTo>
                  <a:pt x="407618" y="804577"/>
                  <a:pt x="429946" y="804653"/>
                  <a:pt x="452350" y="803131"/>
                </a:cubicBezTo>
                <a:cubicBezTo>
                  <a:pt x="480241" y="801233"/>
                  <a:pt x="507864" y="797284"/>
                  <a:pt x="535181" y="791576"/>
                </a:cubicBezTo>
                <a:cubicBezTo>
                  <a:pt x="568925" y="784537"/>
                  <a:pt x="601162" y="773205"/>
                  <a:pt x="630384" y="754473"/>
                </a:cubicBezTo>
                <a:cubicBezTo>
                  <a:pt x="650700" y="741457"/>
                  <a:pt x="667748" y="725190"/>
                  <a:pt x="678789" y="703359"/>
                </a:cubicBezTo>
                <a:cubicBezTo>
                  <a:pt x="686013" y="689073"/>
                  <a:pt x="689785" y="673976"/>
                  <a:pt x="689777" y="657816"/>
                </a:cubicBezTo>
                <a:cubicBezTo>
                  <a:pt x="689747" y="608500"/>
                  <a:pt x="676073" y="563010"/>
                  <a:pt x="651824" y="520451"/>
                </a:cubicBezTo>
                <a:cubicBezTo>
                  <a:pt x="627231" y="477295"/>
                  <a:pt x="594528" y="440980"/>
                  <a:pt x="556958" y="408834"/>
                </a:cubicBezTo>
                <a:cubicBezTo>
                  <a:pt x="550997" y="403731"/>
                  <a:pt x="544868" y="398818"/>
                  <a:pt x="538685" y="393990"/>
                </a:cubicBezTo>
                <a:cubicBezTo>
                  <a:pt x="536749" y="392475"/>
                  <a:pt x="536038" y="390746"/>
                  <a:pt x="535854" y="388420"/>
                </a:cubicBezTo>
                <a:cubicBezTo>
                  <a:pt x="534883" y="375985"/>
                  <a:pt x="538555" y="365089"/>
                  <a:pt x="546635" y="355670"/>
                </a:cubicBezTo>
                <a:cubicBezTo>
                  <a:pt x="551341" y="350191"/>
                  <a:pt x="556354" y="344973"/>
                  <a:pt x="560898" y="339372"/>
                </a:cubicBezTo>
                <a:cubicBezTo>
                  <a:pt x="566897" y="331973"/>
                  <a:pt x="567739" y="323609"/>
                  <a:pt x="564128" y="314901"/>
                </a:cubicBezTo>
                <a:cubicBezTo>
                  <a:pt x="563110" y="312445"/>
                  <a:pt x="563515" y="310578"/>
                  <a:pt x="565176" y="308971"/>
                </a:cubicBezTo>
                <a:cubicBezTo>
                  <a:pt x="567639" y="306583"/>
                  <a:pt x="570035" y="303875"/>
                  <a:pt x="572980" y="302260"/>
                </a:cubicBezTo>
                <a:cubicBezTo>
                  <a:pt x="586922" y="294639"/>
                  <a:pt x="590533" y="281241"/>
                  <a:pt x="592952" y="267216"/>
                </a:cubicBezTo>
                <a:cubicBezTo>
                  <a:pt x="594558" y="257934"/>
                  <a:pt x="592355" y="249494"/>
                  <a:pt x="586662" y="241804"/>
                </a:cubicBezTo>
                <a:cubicBezTo>
                  <a:pt x="580877" y="233999"/>
                  <a:pt x="581880" y="225475"/>
                  <a:pt x="585223" y="217020"/>
                </a:cubicBezTo>
                <a:cubicBezTo>
                  <a:pt x="587488" y="211289"/>
                  <a:pt x="590227" y="205741"/>
                  <a:pt x="592255" y="199934"/>
                </a:cubicBezTo>
                <a:cubicBezTo>
                  <a:pt x="597213" y="185739"/>
                  <a:pt x="593855" y="175669"/>
                  <a:pt x="581084" y="164421"/>
                </a:cubicBezTo>
                <a:cubicBezTo>
                  <a:pt x="571749" y="156204"/>
                  <a:pt x="560554" y="152186"/>
                  <a:pt x="548694" y="149569"/>
                </a:cubicBezTo>
                <a:cubicBezTo>
                  <a:pt x="542787" y="148261"/>
                  <a:pt x="536841" y="147098"/>
                  <a:pt x="530926" y="145813"/>
                </a:cubicBezTo>
                <a:cubicBezTo>
                  <a:pt x="520971" y="143654"/>
                  <a:pt x="517122" y="136837"/>
                  <a:pt x="520429" y="127081"/>
                </a:cubicBezTo>
                <a:cubicBezTo>
                  <a:pt x="525149" y="113170"/>
                  <a:pt x="531684" y="100123"/>
                  <a:pt x="539198" y="87529"/>
                </a:cubicBezTo>
                <a:cubicBezTo>
                  <a:pt x="552887" y="64588"/>
                  <a:pt x="569873" y="44181"/>
                  <a:pt x="587687" y="24417"/>
                </a:cubicBezTo>
                <a:cubicBezTo>
                  <a:pt x="588804" y="23169"/>
                  <a:pt x="589868" y="21884"/>
                  <a:pt x="591146" y="20400"/>
                </a:cubicBezTo>
                <a:cubicBezTo>
                  <a:pt x="586876" y="17591"/>
                  <a:pt x="582148" y="16360"/>
                  <a:pt x="577357" y="15817"/>
                </a:cubicBezTo>
                <a:cubicBezTo>
                  <a:pt x="570830" y="15066"/>
                  <a:pt x="564234" y="14952"/>
                  <a:pt x="557677" y="14447"/>
                </a:cubicBezTo>
                <a:cubicBezTo>
                  <a:pt x="556415" y="14355"/>
                  <a:pt x="554884" y="14057"/>
                  <a:pt x="554019" y="13268"/>
                </a:cubicBezTo>
                <a:cubicBezTo>
                  <a:pt x="545939" y="5884"/>
                  <a:pt x="536451" y="1745"/>
                  <a:pt x="525647" y="467"/>
                </a:cubicBezTo>
                <a:cubicBezTo>
                  <a:pt x="525264" y="421"/>
                  <a:pt x="524897" y="161"/>
                  <a:pt x="524522" y="0"/>
                </a:cubicBezTo>
                <a:close/>
              </a:path>
            </a:pathLst>
          </a:custGeom>
          <a:solidFill>
            <a:schemeClr val="bg1"/>
          </a:solidFill>
          <a:ln w="190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354" name="TextBox 1353">
            <a:extLst>
              <a:ext uri="{FF2B5EF4-FFF2-40B4-BE49-F238E27FC236}">
                <a16:creationId xmlns:a16="http://schemas.microsoft.com/office/drawing/2014/main" id="{292D885F-021E-4E9D-A233-F4707F3F824A}"/>
              </a:ext>
            </a:extLst>
          </p:cNvPr>
          <p:cNvSpPr txBox="1"/>
          <p:nvPr/>
        </p:nvSpPr>
        <p:spPr>
          <a:xfrm flipH="1">
            <a:off x="6668635" y="1927579"/>
            <a:ext cx="2138273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400" dirty="0">
                <a:solidFill>
                  <a:schemeClr val="bg1"/>
                </a:solidFill>
                <a:cs typeface="Arial" pitchFamily="34" charset="0"/>
              </a:rPr>
              <a:t>ALLPPT Layout</a:t>
            </a:r>
          </a:p>
          <a:p>
            <a:r>
              <a:rPr lang="en-GB" altLang="ko-KR" sz="1400" dirty="0">
                <a:solidFill>
                  <a:schemeClr val="bg1"/>
                </a:solidFill>
                <a:cs typeface="Arial" pitchFamily="34" charset="0"/>
              </a:rPr>
              <a:t>Clean Text Slide for your Presentation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355" name="그룹 1354">
            <a:extLst>
              <a:ext uri="{FF2B5EF4-FFF2-40B4-BE49-F238E27FC236}">
                <a16:creationId xmlns:a16="http://schemas.microsoft.com/office/drawing/2014/main" id="{EC123BD0-C234-4289-9E17-0F2D562D6A40}"/>
              </a:ext>
            </a:extLst>
          </p:cNvPr>
          <p:cNvGrpSpPr/>
          <p:nvPr/>
        </p:nvGrpSpPr>
        <p:grpSpPr>
          <a:xfrm>
            <a:off x="542254" y="2092240"/>
            <a:ext cx="1742704" cy="2749389"/>
            <a:chOff x="542254" y="2092240"/>
            <a:chExt cx="1742704" cy="2749389"/>
          </a:xfrm>
        </p:grpSpPr>
        <p:sp>
          <p:nvSpPr>
            <p:cNvPr id="1356" name="TextBox 1355">
              <a:extLst>
                <a:ext uri="{FF2B5EF4-FFF2-40B4-BE49-F238E27FC236}">
                  <a16:creationId xmlns:a16="http://schemas.microsoft.com/office/drawing/2014/main" id="{7F1838C7-8693-43DF-AFFF-E9FD2F5CD98F}"/>
                </a:ext>
              </a:extLst>
            </p:cNvPr>
            <p:cNvSpPr txBox="1"/>
            <p:nvPr/>
          </p:nvSpPr>
          <p:spPr>
            <a:xfrm>
              <a:off x="542254" y="2092240"/>
              <a:ext cx="1742704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2400" b="1" dirty="0">
                  <a:solidFill>
                    <a:schemeClr val="accent1"/>
                  </a:solidFill>
                  <a:cs typeface="Arial" pitchFamily="34" charset="0"/>
                </a:rPr>
                <a:t>Contents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357" name="TextBox 1356">
              <a:extLst>
                <a:ext uri="{FF2B5EF4-FFF2-40B4-BE49-F238E27FC236}">
                  <a16:creationId xmlns:a16="http://schemas.microsoft.com/office/drawing/2014/main" id="{AF39EA50-43B6-48DE-9C5B-A6F447BBB5E2}"/>
                </a:ext>
              </a:extLst>
            </p:cNvPr>
            <p:cNvSpPr txBox="1"/>
            <p:nvPr/>
          </p:nvSpPr>
          <p:spPr>
            <a:xfrm>
              <a:off x="542254" y="2533305"/>
              <a:ext cx="1742704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58" name="그룹 1357">
            <a:extLst>
              <a:ext uri="{FF2B5EF4-FFF2-40B4-BE49-F238E27FC236}">
                <a16:creationId xmlns:a16="http://schemas.microsoft.com/office/drawing/2014/main" id="{4E28DE9B-952E-4EFE-A81B-3330A4DCF9EF}"/>
              </a:ext>
            </a:extLst>
          </p:cNvPr>
          <p:cNvGrpSpPr/>
          <p:nvPr/>
        </p:nvGrpSpPr>
        <p:grpSpPr>
          <a:xfrm>
            <a:off x="9907042" y="2092240"/>
            <a:ext cx="1742704" cy="2749389"/>
            <a:chOff x="542254" y="2092240"/>
            <a:chExt cx="1742704" cy="2749389"/>
          </a:xfrm>
        </p:grpSpPr>
        <p:sp>
          <p:nvSpPr>
            <p:cNvPr id="1359" name="TextBox 1358">
              <a:extLst>
                <a:ext uri="{FF2B5EF4-FFF2-40B4-BE49-F238E27FC236}">
                  <a16:creationId xmlns:a16="http://schemas.microsoft.com/office/drawing/2014/main" id="{08952B25-9C74-4E7F-AA81-C7CFAA004D0C}"/>
                </a:ext>
              </a:extLst>
            </p:cNvPr>
            <p:cNvSpPr txBox="1"/>
            <p:nvPr/>
          </p:nvSpPr>
          <p:spPr>
            <a:xfrm>
              <a:off x="542254" y="2092240"/>
              <a:ext cx="1742704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GB" altLang="ko-KR" sz="2400" b="1" dirty="0">
                  <a:solidFill>
                    <a:schemeClr val="accent4"/>
                  </a:solidFill>
                  <a:cs typeface="Arial" pitchFamily="34" charset="0"/>
                </a:rPr>
                <a:t>Contents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360" name="TextBox 1359">
              <a:extLst>
                <a:ext uri="{FF2B5EF4-FFF2-40B4-BE49-F238E27FC236}">
                  <a16:creationId xmlns:a16="http://schemas.microsoft.com/office/drawing/2014/main" id="{EBBDBBA0-84F5-452A-AA67-9CA388B8F006}"/>
                </a:ext>
              </a:extLst>
            </p:cNvPr>
            <p:cNvSpPr txBox="1"/>
            <p:nvPr/>
          </p:nvSpPr>
          <p:spPr>
            <a:xfrm>
              <a:off x="542254" y="2533305"/>
              <a:ext cx="1742704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61" name="TextBox 1360">
            <a:extLst>
              <a:ext uri="{FF2B5EF4-FFF2-40B4-BE49-F238E27FC236}">
                <a16:creationId xmlns:a16="http://schemas.microsoft.com/office/drawing/2014/main" id="{AEAC073E-A389-4A1C-8E9C-640F7E6DCA4A}"/>
              </a:ext>
            </a:extLst>
          </p:cNvPr>
          <p:cNvSpPr txBox="1"/>
          <p:nvPr/>
        </p:nvSpPr>
        <p:spPr>
          <a:xfrm>
            <a:off x="1002602" y="5377702"/>
            <a:ext cx="442018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altLang="ko-KR" sz="1600" b="1" dirty="0">
                <a:solidFill>
                  <a:schemeClr val="accent1"/>
                </a:solidFill>
                <a:cs typeface="Arial" pitchFamily="34" charset="0"/>
              </a:rPr>
              <a:t>ALLPPT Layout</a:t>
            </a:r>
          </a:p>
          <a:p>
            <a:pPr algn="ctr"/>
            <a:r>
              <a:rPr lang="en-GB" altLang="ko-KR" sz="1600" b="1" dirty="0">
                <a:solidFill>
                  <a:schemeClr val="accent1"/>
                </a:solidFill>
                <a:cs typeface="Arial" pitchFamily="34" charset="0"/>
              </a:rPr>
              <a:t>Clean Text Slide for your Presentation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362" name="TextBox 1361">
            <a:extLst>
              <a:ext uri="{FF2B5EF4-FFF2-40B4-BE49-F238E27FC236}">
                <a16:creationId xmlns:a16="http://schemas.microsoft.com/office/drawing/2014/main" id="{EF4F73BC-DF7A-4CE3-82F0-CD1ADE1080AB}"/>
              </a:ext>
            </a:extLst>
          </p:cNvPr>
          <p:cNvSpPr txBox="1"/>
          <p:nvPr/>
        </p:nvSpPr>
        <p:spPr>
          <a:xfrm>
            <a:off x="6769217" y="5377702"/>
            <a:ext cx="442018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altLang="ko-KR" sz="1600" b="1" dirty="0">
                <a:solidFill>
                  <a:schemeClr val="accent4"/>
                </a:solidFill>
                <a:cs typeface="Arial" pitchFamily="34" charset="0"/>
              </a:rPr>
              <a:t>ALLPPT Layout</a:t>
            </a:r>
          </a:p>
          <a:p>
            <a:pPr algn="ctr"/>
            <a:r>
              <a:rPr lang="en-GB" altLang="ko-KR" sz="1600" b="1" dirty="0">
                <a:solidFill>
                  <a:schemeClr val="accent4"/>
                </a:solidFill>
                <a:cs typeface="Arial" pitchFamily="34" charset="0"/>
              </a:rPr>
              <a:t>Clean Text Slide for your Presentation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11305</TotalTime>
  <Words>182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54</cp:revision>
  <dcterms:created xsi:type="dcterms:W3CDTF">2018-02-18T19:39:47Z</dcterms:created>
  <dcterms:modified xsi:type="dcterms:W3CDTF">2022-10-24T04:36:28Z</dcterms:modified>
</cp:coreProperties>
</file>