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08" name="Group 2">
            <a:extLst>
              <a:ext uri="{FF2B5EF4-FFF2-40B4-BE49-F238E27FC236}">
                <a16:creationId xmlns:a16="http://schemas.microsoft.com/office/drawing/2014/main" id="{A2D0CD5C-EF8F-45ED-A017-057B966A8B16}"/>
              </a:ext>
            </a:extLst>
          </p:cNvPr>
          <p:cNvGrpSpPr/>
          <p:nvPr/>
        </p:nvGrpSpPr>
        <p:grpSpPr>
          <a:xfrm>
            <a:off x="920632" y="3919905"/>
            <a:ext cx="2499394" cy="934380"/>
            <a:chOff x="2113657" y="4283314"/>
            <a:chExt cx="3647460" cy="934380"/>
          </a:xfrm>
        </p:grpSpPr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83E53D4A-94D1-4208-97FA-2AC7855DF4EB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8ABA62D0-8CC2-43DA-BF09-2642AF8F9557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11" name="Group 5">
            <a:extLst>
              <a:ext uri="{FF2B5EF4-FFF2-40B4-BE49-F238E27FC236}">
                <a16:creationId xmlns:a16="http://schemas.microsoft.com/office/drawing/2014/main" id="{C4002937-81C5-42DC-BF60-C97D9A92A954}"/>
              </a:ext>
            </a:extLst>
          </p:cNvPr>
          <p:cNvGrpSpPr/>
          <p:nvPr/>
        </p:nvGrpSpPr>
        <p:grpSpPr>
          <a:xfrm>
            <a:off x="4315333" y="3919905"/>
            <a:ext cx="2499394" cy="934380"/>
            <a:chOff x="2113657" y="4283314"/>
            <a:chExt cx="3647460" cy="934380"/>
          </a:xfrm>
        </p:grpSpPr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50DBC78D-8928-4C3F-AFCC-9F68C0201F12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881D9D89-F0EC-4FED-8625-C427CE1DBEE7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14" name="Group 8">
            <a:extLst>
              <a:ext uri="{FF2B5EF4-FFF2-40B4-BE49-F238E27FC236}">
                <a16:creationId xmlns:a16="http://schemas.microsoft.com/office/drawing/2014/main" id="{A7EC2CC3-4474-4915-8A0F-4860A8EB4BD4}"/>
              </a:ext>
            </a:extLst>
          </p:cNvPr>
          <p:cNvGrpSpPr/>
          <p:nvPr/>
        </p:nvGrpSpPr>
        <p:grpSpPr>
          <a:xfrm>
            <a:off x="920632" y="5075698"/>
            <a:ext cx="2499394" cy="934380"/>
            <a:chOff x="2113657" y="4283314"/>
            <a:chExt cx="3647460" cy="934380"/>
          </a:xfrm>
        </p:grpSpPr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BDFEF28D-ABD7-45D2-BDFD-CB8799C9A65F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17FB6FD4-BC47-4159-A1E4-7E2F5D78B9D6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317" name="Group 11">
            <a:extLst>
              <a:ext uri="{FF2B5EF4-FFF2-40B4-BE49-F238E27FC236}">
                <a16:creationId xmlns:a16="http://schemas.microsoft.com/office/drawing/2014/main" id="{C2089E00-CC18-41E2-AF63-411519C3E6DD}"/>
              </a:ext>
            </a:extLst>
          </p:cNvPr>
          <p:cNvGrpSpPr/>
          <p:nvPr/>
        </p:nvGrpSpPr>
        <p:grpSpPr>
          <a:xfrm>
            <a:off x="4315333" y="5075698"/>
            <a:ext cx="2499394" cy="934380"/>
            <a:chOff x="2113657" y="4283314"/>
            <a:chExt cx="3647460" cy="934380"/>
          </a:xfrm>
        </p:grpSpPr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911E507A-7D06-41AE-B104-42FCCAF9E268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444BD619-3A30-4D6C-B502-1DAE761C1701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320" name="TextBox 319">
            <a:extLst>
              <a:ext uri="{FF2B5EF4-FFF2-40B4-BE49-F238E27FC236}">
                <a16:creationId xmlns:a16="http://schemas.microsoft.com/office/drawing/2014/main" id="{DACC9864-3005-4933-8F51-6ECF6FDBB5EE}"/>
              </a:ext>
            </a:extLst>
          </p:cNvPr>
          <p:cNvSpPr txBox="1"/>
          <p:nvPr/>
        </p:nvSpPr>
        <p:spPr>
          <a:xfrm>
            <a:off x="920632" y="1877679"/>
            <a:ext cx="5890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1569996D-94CF-4A3E-BBCB-767C4DB4C5A3}"/>
              </a:ext>
            </a:extLst>
          </p:cNvPr>
          <p:cNvSpPr txBox="1"/>
          <p:nvPr/>
        </p:nvSpPr>
        <p:spPr>
          <a:xfrm>
            <a:off x="920632" y="2368236"/>
            <a:ext cx="5890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 </a:t>
            </a:r>
          </a:p>
        </p:txBody>
      </p:sp>
      <p:sp>
        <p:nvSpPr>
          <p:cNvPr id="322" name="Text Placeholder 27">
            <a:extLst>
              <a:ext uri="{FF2B5EF4-FFF2-40B4-BE49-F238E27FC236}">
                <a16:creationId xmlns:a16="http://schemas.microsoft.com/office/drawing/2014/main" id="{D336869A-02DB-4083-A9C9-7BD592EE881A}"/>
              </a:ext>
            </a:extLst>
          </p:cNvPr>
          <p:cNvSpPr txBox="1">
            <a:spLocks/>
          </p:cNvSpPr>
          <p:nvPr/>
        </p:nvSpPr>
        <p:spPr>
          <a:xfrm>
            <a:off x="995101" y="3210937"/>
            <a:ext cx="992586" cy="301848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lIns="91440" tIns="91440"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>
                <a:cs typeface="Arial" pitchFamily="34" charset="0"/>
              </a:rPr>
              <a:t>MODERN</a:t>
            </a:r>
            <a:endParaRPr lang="en-US" altLang="ko-KR" sz="1400" b="0" dirty="0"/>
          </a:p>
        </p:txBody>
      </p:sp>
      <p:sp>
        <p:nvSpPr>
          <p:cNvPr id="323" name="Text Placeholder 27">
            <a:extLst>
              <a:ext uri="{FF2B5EF4-FFF2-40B4-BE49-F238E27FC236}">
                <a16:creationId xmlns:a16="http://schemas.microsoft.com/office/drawing/2014/main" id="{448DD3B5-1923-4E8A-9F11-EBBC093F157C}"/>
              </a:ext>
            </a:extLst>
          </p:cNvPr>
          <p:cNvSpPr txBox="1">
            <a:spLocks/>
          </p:cNvSpPr>
          <p:nvPr/>
        </p:nvSpPr>
        <p:spPr>
          <a:xfrm>
            <a:off x="2162209" y="3210937"/>
            <a:ext cx="1411686" cy="301848"/>
          </a:xfrm>
          <a:prstGeom prst="rect">
            <a:avLst/>
          </a:prstGeom>
          <a:solidFill>
            <a:schemeClr val="accent2"/>
          </a:solidFill>
          <a:ln w="28575">
            <a:noFill/>
          </a:ln>
        </p:spPr>
        <p:txBody>
          <a:bodyPr lIns="91440" tIns="91440"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>
                <a:cs typeface="Arial" pitchFamily="34" charset="0"/>
              </a:rPr>
              <a:t>POWERPOINT</a:t>
            </a:r>
            <a:endParaRPr lang="en-US" altLang="ko-KR" sz="1400" b="0" dirty="0"/>
          </a:p>
        </p:txBody>
      </p:sp>
      <p:sp>
        <p:nvSpPr>
          <p:cNvPr id="324" name="Text Placeholder 27">
            <a:extLst>
              <a:ext uri="{FF2B5EF4-FFF2-40B4-BE49-F238E27FC236}">
                <a16:creationId xmlns:a16="http://schemas.microsoft.com/office/drawing/2014/main" id="{7EB43ED5-DC31-490B-914B-C7A01643BAB0}"/>
              </a:ext>
            </a:extLst>
          </p:cNvPr>
          <p:cNvSpPr txBox="1">
            <a:spLocks/>
          </p:cNvSpPr>
          <p:nvPr/>
        </p:nvSpPr>
        <p:spPr>
          <a:xfrm>
            <a:off x="3748417" y="3210937"/>
            <a:ext cx="1597269" cy="301848"/>
          </a:xfrm>
          <a:prstGeom prst="rect">
            <a:avLst/>
          </a:prstGeom>
          <a:solidFill>
            <a:schemeClr val="accent3"/>
          </a:solidFill>
          <a:ln w="28575">
            <a:noFill/>
          </a:ln>
        </p:spPr>
        <p:txBody>
          <a:bodyPr lIns="91440" tIns="91440"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>
                <a:cs typeface="Arial" pitchFamily="34" charset="0"/>
              </a:rPr>
              <a:t>PRESENTATION</a:t>
            </a:r>
            <a:endParaRPr lang="en-US" altLang="ko-KR" sz="1400" b="0" dirty="0"/>
          </a:p>
        </p:txBody>
      </p:sp>
      <p:sp>
        <p:nvSpPr>
          <p:cNvPr id="325" name="Text Placeholder 27">
            <a:extLst>
              <a:ext uri="{FF2B5EF4-FFF2-40B4-BE49-F238E27FC236}">
                <a16:creationId xmlns:a16="http://schemas.microsoft.com/office/drawing/2014/main" id="{A9E9F32F-2408-4055-AC52-5C371A33C5A2}"/>
              </a:ext>
            </a:extLst>
          </p:cNvPr>
          <p:cNvSpPr txBox="1">
            <a:spLocks/>
          </p:cNvSpPr>
          <p:nvPr/>
        </p:nvSpPr>
        <p:spPr>
          <a:xfrm>
            <a:off x="5520209" y="3210937"/>
            <a:ext cx="1520124" cy="301848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txBody>
          <a:bodyPr lIns="91440" tIns="91440"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0" dirty="0"/>
              <a:t>INFOGRAPHIC</a:t>
            </a:r>
          </a:p>
        </p:txBody>
      </p:sp>
      <p:grpSp>
        <p:nvGrpSpPr>
          <p:cNvPr id="326" name="Group 21">
            <a:extLst>
              <a:ext uri="{FF2B5EF4-FFF2-40B4-BE49-F238E27FC236}">
                <a16:creationId xmlns:a16="http://schemas.microsoft.com/office/drawing/2014/main" id="{02143D5A-2869-4E0B-B0E7-6F7C023D18F8}"/>
              </a:ext>
            </a:extLst>
          </p:cNvPr>
          <p:cNvGrpSpPr/>
          <p:nvPr/>
        </p:nvGrpSpPr>
        <p:grpSpPr>
          <a:xfrm>
            <a:off x="8416911" y="1535847"/>
            <a:ext cx="2706614" cy="4768115"/>
            <a:chOff x="8361959" y="779589"/>
            <a:chExt cx="3105562" cy="5470923"/>
          </a:xfrm>
        </p:grpSpPr>
        <p:sp>
          <p:nvSpPr>
            <p:cNvPr id="327" name="Freeform: Shape 22">
              <a:extLst>
                <a:ext uri="{FF2B5EF4-FFF2-40B4-BE49-F238E27FC236}">
                  <a16:creationId xmlns:a16="http://schemas.microsoft.com/office/drawing/2014/main" id="{7774D84C-2EB1-48BA-AAEE-E46D0E88F17E}"/>
                </a:ext>
              </a:extLst>
            </p:cNvPr>
            <p:cNvSpPr/>
            <p:nvPr/>
          </p:nvSpPr>
          <p:spPr>
            <a:xfrm>
              <a:off x="8746076" y="779589"/>
              <a:ext cx="2318640" cy="1088185"/>
            </a:xfrm>
            <a:custGeom>
              <a:avLst/>
              <a:gdLst>
                <a:gd name="connsiteX0" fmla="*/ 1136898 w 2318640"/>
                <a:gd name="connsiteY0" fmla="*/ 0 h 1088411"/>
                <a:gd name="connsiteX1" fmla="*/ 1159320 w 2318640"/>
                <a:gd name="connsiteY1" fmla="*/ 226 h 1088411"/>
                <a:gd name="connsiteX2" fmla="*/ 1181742 w 2318640"/>
                <a:gd name="connsiteY2" fmla="*/ 0 h 1088411"/>
                <a:gd name="connsiteX3" fmla="*/ 1197897 w 2318640"/>
                <a:gd name="connsiteY3" fmla="*/ 357 h 1088411"/>
                <a:gd name="connsiteX4" fmla="*/ 1197897 w 2318640"/>
                <a:gd name="connsiteY4" fmla="*/ 614 h 1088411"/>
                <a:gd name="connsiteX5" fmla="*/ 1460537 w 2318640"/>
                <a:gd name="connsiteY5" fmla="*/ 3260 h 1088411"/>
                <a:gd name="connsiteX6" fmla="*/ 1812913 w 2318640"/>
                <a:gd name="connsiteY6" fmla="*/ 31875 h 1088411"/>
                <a:gd name="connsiteX7" fmla="*/ 2061087 w 2318640"/>
                <a:gd name="connsiteY7" fmla="*/ 277475 h 1088411"/>
                <a:gd name="connsiteX8" fmla="*/ 2318640 w 2318640"/>
                <a:gd name="connsiteY8" fmla="*/ 1088411 h 1088411"/>
                <a:gd name="connsiteX9" fmla="*/ 2043057 w 2318640"/>
                <a:gd name="connsiteY9" fmla="*/ 1053860 h 1088411"/>
                <a:gd name="connsiteX10" fmla="*/ 1197897 w 2318640"/>
                <a:gd name="connsiteY10" fmla="*/ 1053860 h 1088411"/>
                <a:gd name="connsiteX11" fmla="*/ 1120743 w 2318640"/>
                <a:gd name="connsiteY11" fmla="*/ 1053860 h 1088411"/>
                <a:gd name="connsiteX12" fmla="*/ 275583 w 2318640"/>
                <a:gd name="connsiteY12" fmla="*/ 1053860 h 1088411"/>
                <a:gd name="connsiteX13" fmla="*/ 0 w 2318640"/>
                <a:gd name="connsiteY13" fmla="*/ 1088411 h 1088411"/>
                <a:gd name="connsiteX14" fmla="*/ 257553 w 2318640"/>
                <a:gd name="connsiteY14" fmla="*/ 277475 h 1088411"/>
                <a:gd name="connsiteX15" fmla="*/ 505727 w 2318640"/>
                <a:gd name="connsiteY15" fmla="*/ 31875 h 1088411"/>
                <a:gd name="connsiteX16" fmla="*/ 858103 w 2318640"/>
                <a:gd name="connsiteY16" fmla="*/ 3260 h 1088411"/>
                <a:gd name="connsiteX17" fmla="*/ 1120743 w 2318640"/>
                <a:gd name="connsiteY17" fmla="*/ 614 h 1088411"/>
                <a:gd name="connsiteX18" fmla="*/ 1120743 w 2318640"/>
                <a:gd name="connsiteY18" fmla="*/ 357 h 1088411"/>
                <a:gd name="connsiteX0" fmla="*/ 1120743 w 2318640"/>
                <a:gd name="connsiteY0" fmla="*/ 357 h 1088411"/>
                <a:gd name="connsiteX1" fmla="*/ 1159320 w 2318640"/>
                <a:gd name="connsiteY1" fmla="*/ 226 h 1088411"/>
                <a:gd name="connsiteX2" fmla="*/ 1181742 w 2318640"/>
                <a:gd name="connsiteY2" fmla="*/ 0 h 1088411"/>
                <a:gd name="connsiteX3" fmla="*/ 1197897 w 2318640"/>
                <a:gd name="connsiteY3" fmla="*/ 357 h 1088411"/>
                <a:gd name="connsiteX4" fmla="*/ 1197897 w 2318640"/>
                <a:gd name="connsiteY4" fmla="*/ 614 h 1088411"/>
                <a:gd name="connsiteX5" fmla="*/ 1460537 w 2318640"/>
                <a:gd name="connsiteY5" fmla="*/ 3260 h 1088411"/>
                <a:gd name="connsiteX6" fmla="*/ 1812913 w 2318640"/>
                <a:gd name="connsiteY6" fmla="*/ 31875 h 1088411"/>
                <a:gd name="connsiteX7" fmla="*/ 2061087 w 2318640"/>
                <a:gd name="connsiteY7" fmla="*/ 277475 h 1088411"/>
                <a:gd name="connsiteX8" fmla="*/ 2318640 w 2318640"/>
                <a:gd name="connsiteY8" fmla="*/ 1088411 h 1088411"/>
                <a:gd name="connsiteX9" fmla="*/ 2043057 w 2318640"/>
                <a:gd name="connsiteY9" fmla="*/ 1053860 h 1088411"/>
                <a:gd name="connsiteX10" fmla="*/ 1197897 w 2318640"/>
                <a:gd name="connsiteY10" fmla="*/ 1053860 h 1088411"/>
                <a:gd name="connsiteX11" fmla="*/ 1120743 w 2318640"/>
                <a:gd name="connsiteY11" fmla="*/ 1053860 h 1088411"/>
                <a:gd name="connsiteX12" fmla="*/ 275583 w 2318640"/>
                <a:gd name="connsiteY12" fmla="*/ 1053860 h 1088411"/>
                <a:gd name="connsiteX13" fmla="*/ 0 w 2318640"/>
                <a:gd name="connsiteY13" fmla="*/ 1088411 h 1088411"/>
                <a:gd name="connsiteX14" fmla="*/ 257553 w 2318640"/>
                <a:gd name="connsiteY14" fmla="*/ 277475 h 1088411"/>
                <a:gd name="connsiteX15" fmla="*/ 505727 w 2318640"/>
                <a:gd name="connsiteY15" fmla="*/ 31875 h 1088411"/>
                <a:gd name="connsiteX16" fmla="*/ 858103 w 2318640"/>
                <a:gd name="connsiteY16" fmla="*/ 3260 h 1088411"/>
                <a:gd name="connsiteX17" fmla="*/ 1120743 w 2318640"/>
                <a:gd name="connsiteY17" fmla="*/ 614 h 1088411"/>
                <a:gd name="connsiteX18" fmla="*/ 1120743 w 2318640"/>
                <a:gd name="connsiteY18" fmla="*/ 357 h 1088411"/>
                <a:gd name="connsiteX0" fmla="*/ 1120743 w 2318640"/>
                <a:gd name="connsiteY0" fmla="*/ 614 h 1088411"/>
                <a:gd name="connsiteX1" fmla="*/ 1159320 w 2318640"/>
                <a:gd name="connsiteY1" fmla="*/ 226 h 1088411"/>
                <a:gd name="connsiteX2" fmla="*/ 1181742 w 2318640"/>
                <a:gd name="connsiteY2" fmla="*/ 0 h 1088411"/>
                <a:gd name="connsiteX3" fmla="*/ 1197897 w 2318640"/>
                <a:gd name="connsiteY3" fmla="*/ 357 h 1088411"/>
                <a:gd name="connsiteX4" fmla="*/ 1197897 w 2318640"/>
                <a:gd name="connsiteY4" fmla="*/ 614 h 1088411"/>
                <a:gd name="connsiteX5" fmla="*/ 1460537 w 2318640"/>
                <a:gd name="connsiteY5" fmla="*/ 3260 h 1088411"/>
                <a:gd name="connsiteX6" fmla="*/ 1812913 w 2318640"/>
                <a:gd name="connsiteY6" fmla="*/ 31875 h 1088411"/>
                <a:gd name="connsiteX7" fmla="*/ 2061087 w 2318640"/>
                <a:gd name="connsiteY7" fmla="*/ 277475 h 1088411"/>
                <a:gd name="connsiteX8" fmla="*/ 2318640 w 2318640"/>
                <a:gd name="connsiteY8" fmla="*/ 1088411 h 1088411"/>
                <a:gd name="connsiteX9" fmla="*/ 2043057 w 2318640"/>
                <a:gd name="connsiteY9" fmla="*/ 1053860 h 1088411"/>
                <a:gd name="connsiteX10" fmla="*/ 1197897 w 2318640"/>
                <a:gd name="connsiteY10" fmla="*/ 1053860 h 1088411"/>
                <a:gd name="connsiteX11" fmla="*/ 1120743 w 2318640"/>
                <a:gd name="connsiteY11" fmla="*/ 1053860 h 1088411"/>
                <a:gd name="connsiteX12" fmla="*/ 275583 w 2318640"/>
                <a:gd name="connsiteY12" fmla="*/ 1053860 h 1088411"/>
                <a:gd name="connsiteX13" fmla="*/ 0 w 2318640"/>
                <a:gd name="connsiteY13" fmla="*/ 1088411 h 1088411"/>
                <a:gd name="connsiteX14" fmla="*/ 257553 w 2318640"/>
                <a:gd name="connsiteY14" fmla="*/ 277475 h 1088411"/>
                <a:gd name="connsiteX15" fmla="*/ 505727 w 2318640"/>
                <a:gd name="connsiteY15" fmla="*/ 31875 h 1088411"/>
                <a:gd name="connsiteX16" fmla="*/ 858103 w 2318640"/>
                <a:gd name="connsiteY16" fmla="*/ 3260 h 1088411"/>
                <a:gd name="connsiteX17" fmla="*/ 1120743 w 2318640"/>
                <a:gd name="connsiteY17" fmla="*/ 614 h 1088411"/>
                <a:gd name="connsiteX0" fmla="*/ 1120743 w 2318640"/>
                <a:gd name="connsiteY0" fmla="*/ 614 h 1088411"/>
                <a:gd name="connsiteX1" fmla="*/ 1159320 w 2318640"/>
                <a:gd name="connsiteY1" fmla="*/ 226 h 1088411"/>
                <a:gd name="connsiteX2" fmla="*/ 1181742 w 2318640"/>
                <a:gd name="connsiteY2" fmla="*/ 0 h 1088411"/>
                <a:gd name="connsiteX3" fmla="*/ 1197897 w 2318640"/>
                <a:gd name="connsiteY3" fmla="*/ 357 h 1088411"/>
                <a:gd name="connsiteX4" fmla="*/ 1460537 w 2318640"/>
                <a:gd name="connsiteY4" fmla="*/ 3260 h 1088411"/>
                <a:gd name="connsiteX5" fmla="*/ 1812913 w 2318640"/>
                <a:gd name="connsiteY5" fmla="*/ 31875 h 1088411"/>
                <a:gd name="connsiteX6" fmla="*/ 2061087 w 2318640"/>
                <a:gd name="connsiteY6" fmla="*/ 277475 h 1088411"/>
                <a:gd name="connsiteX7" fmla="*/ 2318640 w 2318640"/>
                <a:gd name="connsiteY7" fmla="*/ 1088411 h 1088411"/>
                <a:gd name="connsiteX8" fmla="*/ 2043057 w 2318640"/>
                <a:gd name="connsiteY8" fmla="*/ 1053860 h 1088411"/>
                <a:gd name="connsiteX9" fmla="*/ 1197897 w 2318640"/>
                <a:gd name="connsiteY9" fmla="*/ 1053860 h 1088411"/>
                <a:gd name="connsiteX10" fmla="*/ 1120743 w 2318640"/>
                <a:gd name="connsiteY10" fmla="*/ 1053860 h 1088411"/>
                <a:gd name="connsiteX11" fmla="*/ 275583 w 2318640"/>
                <a:gd name="connsiteY11" fmla="*/ 1053860 h 1088411"/>
                <a:gd name="connsiteX12" fmla="*/ 0 w 2318640"/>
                <a:gd name="connsiteY12" fmla="*/ 1088411 h 1088411"/>
                <a:gd name="connsiteX13" fmla="*/ 257553 w 2318640"/>
                <a:gd name="connsiteY13" fmla="*/ 277475 h 1088411"/>
                <a:gd name="connsiteX14" fmla="*/ 505727 w 2318640"/>
                <a:gd name="connsiteY14" fmla="*/ 31875 h 1088411"/>
                <a:gd name="connsiteX15" fmla="*/ 858103 w 2318640"/>
                <a:gd name="connsiteY15" fmla="*/ 3260 h 1088411"/>
                <a:gd name="connsiteX16" fmla="*/ 1120743 w 2318640"/>
                <a:gd name="connsiteY16" fmla="*/ 614 h 1088411"/>
                <a:gd name="connsiteX0" fmla="*/ 1120743 w 2318640"/>
                <a:gd name="connsiteY0" fmla="*/ 614 h 1088411"/>
                <a:gd name="connsiteX1" fmla="*/ 1159320 w 2318640"/>
                <a:gd name="connsiteY1" fmla="*/ 226 h 1088411"/>
                <a:gd name="connsiteX2" fmla="*/ 1181742 w 2318640"/>
                <a:gd name="connsiteY2" fmla="*/ 0 h 1088411"/>
                <a:gd name="connsiteX3" fmla="*/ 1460537 w 2318640"/>
                <a:gd name="connsiteY3" fmla="*/ 3260 h 1088411"/>
                <a:gd name="connsiteX4" fmla="*/ 1812913 w 2318640"/>
                <a:gd name="connsiteY4" fmla="*/ 31875 h 1088411"/>
                <a:gd name="connsiteX5" fmla="*/ 2061087 w 2318640"/>
                <a:gd name="connsiteY5" fmla="*/ 277475 h 1088411"/>
                <a:gd name="connsiteX6" fmla="*/ 2318640 w 2318640"/>
                <a:gd name="connsiteY6" fmla="*/ 1088411 h 1088411"/>
                <a:gd name="connsiteX7" fmla="*/ 2043057 w 2318640"/>
                <a:gd name="connsiteY7" fmla="*/ 1053860 h 1088411"/>
                <a:gd name="connsiteX8" fmla="*/ 1197897 w 2318640"/>
                <a:gd name="connsiteY8" fmla="*/ 1053860 h 1088411"/>
                <a:gd name="connsiteX9" fmla="*/ 1120743 w 2318640"/>
                <a:gd name="connsiteY9" fmla="*/ 1053860 h 1088411"/>
                <a:gd name="connsiteX10" fmla="*/ 275583 w 2318640"/>
                <a:gd name="connsiteY10" fmla="*/ 1053860 h 1088411"/>
                <a:gd name="connsiteX11" fmla="*/ 0 w 2318640"/>
                <a:gd name="connsiteY11" fmla="*/ 1088411 h 1088411"/>
                <a:gd name="connsiteX12" fmla="*/ 257553 w 2318640"/>
                <a:gd name="connsiteY12" fmla="*/ 277475 h 1088411"/>
                <a:gd name="connsiteX13" fmla="*/ 505727 w 2318640"/>
                <a:gd name="connsiteY13" fmla="*/ 31875 h 1088411"/>
                <a:gd name="connsiteX14" fmla="*/ 858103 w 2318640"/>
                <a:gd name="connsiteY14" fmla="*/ 3260 h 1088411"/>
                <a:gd name="connsiteX15" fmla="*/ 1120743 w 2318640"/>
                <a:gd name="connsiteY15" fmla="*/ 614 h 1088411"/>
                <a:gd name="connsiteX0" fmla="*/ 1120743 w 2318640"/>
                <a:gd name="connsiteY0" fmla="*/ 388 h 1088185"/>
                <a:gd name="connsiteX1" fmla="*/ 1159320 w 2318640"/>
                <a:gd name="connsiteY1" fmla="*/ 0 h 1088185"/>
                <a:gd name="connsiteX2" fmla="*/ 1460537 w 2318640"/>
                <a:gd name="connsiteY2" fmla="*/ 3034 h 1088185"/>
                <a:gd name="connsiteX3" fmla="*/ 1812913 w 2318640"/>
                <a:gd name="connsiteY3" fmla="*/ 31649 h 1088185"/>
                <a:gd name="connsiteX4" fmla="*/ 2061087 w 2318640"/>
                <a:gd name="connsiteY4" fmla="*/ 277249 h 1088185"/>
                <a:gd name="connsiteX5" fmla="*/ 2318640 w 2318640"/>
                <a:gd name="connsiteY5" fmla="*/ 1088185 h 1088185"/>
                <a:gd name="connsiteX6" fmla="*/ 2043057 w 2318640"/>
                <a:gd name="connsiteY6" fmla="*/ 1053634 h 1088185"/>
                <a:gd name="connsiteX7" fmla="*/ 1197897 w 2318640"/>
                <a:gd name="connsiteY7" fmla="*/ 1053634 h 1088185"/>
                <a:gd name="connsiteX8" fmla="*/ 1120743 w 2318640"/>
                <a:gd name="connsiteY8" fmla="*/ 1053634 h 1088185"/>
                <a:gd name="connsiteX9" fmla="*/ 275583 w 2318640"/>
                <a:gd name="connsiteY9" fmla="*/ 1053634 h 1088185"/>
                <a:gd name="connsiteX10" fmla="*/ 0 w 2318640"/>
                <a:gd name="connsiteY10" fmla="*/ 1088185 h 1088185"/>
                <a:gd name="connsiteX11" fmla="*/ 257553 w 2318640"/>
                <a:gd name="connsiteY11" fmla="*/ 277249 h 1088185"/>
                <a:gd name="connsiteX12" fmla="*/ 505727 w 2318640"/>
                <a:gd name="connsiteY12" fmla="*/ 31649 h 1088185"/>
                <a:gd name="connsiteX13" fmla="*/ 858103 w 2318640"/>
                <a:gd name="connsiteY13" fmla="*/ 3034 h 1088185"/>
                <a:gd name="connsiteX14" fmla="*/ 1120743 w 2318640"/>
                <a:gd name="connsiteY14" fmla="*/ 388 h 1088185"/>
                <a:gd name="connsiteX0" fmla="*/ 858103 w 2318640"/>
                <a:gd name="connsiteY0" fmla="*/ 3034 h 1088185"/>
                <a:gd name="connsiteX1" fmla="*/ 1159320 w 2318640"/>
                <a:gd name="connsiteY1" fmla="*/ 0 h 1088185"/>
                <a:gd name="connsiteX2" fmla="*/ 1460537 w 2318640"/>
                <a:gd name="connsiteY2" fmla="*/ 3034 h 1088185"/>
                <a:gd name="connsiteX3" fmla="*/ 1812913 w 2318640"/>
                <a:gd name="connsiteY3" fmla="*/ 31649 h 1088185"/>
                <a:gd name="connsiteX4" fmla="*/ 2061087 w 2318640"/>
                <a:gd name="connsiteY4" fmla="*/ 277249 h 1088185"/>
                <a:gd name="connsiteX5" fmla="*/ 2318640 w 2318640"/>
                <a:gd name="connsiteY5" fmla="*/ 1088185 h 1088185"/>
                <a:gd name="connsiteX6" fmla="*/ 2043057 w 2318640"/>
                <a:gd name="connsiteY6" fmla="*/ 1053634 h 1088185"/>
                <a:gd name="connsiteX7" fmla="*/ 1197897 w 2318640"/>
                <a:gd name="connsiteY7" fmla="*/ 1053634 h 1088185"/>
                <a:gd name="connsiteX8" fmla="*/ 1120743 w 2318640"/>
                <a:gd name="connsiteY8" fmla="*/ 1053634 h 1088185"/>
                <a:gd name="connsiteX9" fmla="*/ 275583 w 2318640"/>
                <a:gd name="connsiteY9" fmla="*/ 1053634 h 1088185"/>
                <a:gd name="connsiteX10" fmla="*/ 0 w 2318640"/>
                <a:gd name="connsiteY10" fmla="*/ 1088185 h 1088185"/>
                <a:gd name="connsiteX11" fmla="*/ 257553 w 2318640"/>
                <a:gd name="connsiteY11" fmla="*/ 277249 h 1088185"/>
                <a:gd name="connsiteX12" fmla="*/ 505727 w 2318640"/>
                <a:gd name="connsiteY12" fmla="*/ 31649 h 1088185"/>
                <a:gd name="connsiteX13" fmla="*/ 858103 w 2318640"/>
                <a:gd name="connsiteY13" fmla="*/ 3034 h 1088185"/>
                <a:gd name="connsiteX0" fmla="*/ 858103 w 2318640"/>
                <a:gd name="connsiteY0" fmla="*/ 3034 h 1088185"/>
                <a:gd name="connsiteX1" fmla="*/ 1159320 w 2318640"/>
                <a:gd name="connsiteY1" fmla="*/ 0 h 1088185"/>
                <a:gd name="connsiteX2" fmla="*/ 1460537 w 2318640"/>
                <a:gd name="connsiteY2" fmla="*/ 3034 h 1088185"/>
                <a:gd name="connsiteX3" fmla="*/ 1812913 w 2318640"/>
                <a:gd name="connsiteY3" fmla="*/ 31649 h 1088185"/>
                <a:gd name="connsiteX4" fmla="*/ 2061087 w 2318640"/>
                <a:gd name="connsiteY4" fmla="*/ 277249 h 1088185"/>
                <a:gd name="connsiteX5" fmla="*/ 2318640 w 2318640"/>
                <a:gd name="connsiteY5" fmla="*/ 1088185 h 1088185"/>
                <a:gd name="connsiteX6" fmla="*/ 2043057 w 2318640"/>
                <a:gd name="connsiteY6" fmla="*/ 1053634 h 1088185"/>
                <a:gd name="connsiteX7" fmla="*/ 1197897 w 2318640"/>
                <a:gd name="connsiteY7" fmla="*/ 1053634 h 1088185"/>
                <a:gd name="connsiteX8" fmla="*/ 1120743 w 2318640"/>
                <a:gd name="connsiteY8" fmla="*/ 1053634 h 1088185"/>
                <a:gd name="connsiteX9" fmla="*/ 275583 w 2318640"/>
                <a:gd name="connsiteY9" fmla="*/ 1053634 h 1088185"/>
                <a:gd name="connsiteX10" fmla="*/ 0 w 2318640"/>
                <a:gd name="connsiteY10" fmla="*/ 1088185 h 1088185"/>
                <a:gd name="connsiteX11" fmla="*/ 257553 w 2318640"/>
                <a:gd name="connsiteY11" fmla="*/ 277249 h 1088185"/>
                <a:gd name="connsiteX12" fmla="*/ 505727 w 2318640"/>
                <a:gd name="connsiteY12" fmla="*/ 31649 h 1088185"/>
                <a:gd name="connsiteX13" fmla="*/ 858103 w 2318640"/>
                <a:gd name="connsiteY13" fmla="*/ 3034 h 1088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8640" h="1088185">
                  <a:moveTo>
                    <a:pt x="858103" y="3034"/>
                  </a:moveTo>
                  <a:lnTo>
                    <a:pt x="1159320" y="0"/>
                  </a:lnTo>
                  <a:lnTo>
                    <a:pt x="1460537" y="3034"/>
                  </a:lnTo>
                  <a:cubicBezTo>
                    <a:pt x="1572280" y="7501"/>
                    <a:pt x="1688813" y="16195"/>
                    <a:pt x="1812913" y="31649"/>
                  </a:cubicBezTo>
                  <a:cubicBezTo>
                    <a:pt x="2006913" y="54831"/>
                    <a:pt x="2061087" y="137340"/>
                    <a:pt x="2061087" y="277249"/>
                  </a:cubicBezTo>
                  <a:cubicBezTo>
                    <a:pt x="2073966" y="780742"/>
                    <a:pt x="2179548" y="875755"/>
                    <a:pt x="2318640" y="1088185"/>
                  </a:cubicBezTo>
                  <a:cubicBezTo>
                    <a:pt x="2226779" y="1076668"/>
                    <a:pt x="2140070" y="1054848"/>
                    <a:pt x="2043057" y="1053634"/>
                  </a:cubicBezTo>
                  <a:lnTo>
                    <a:pt x="1197897" y="1053634"/>
                  </a:lnTo>
                  <a:lnTo>
                    <a:pt x="1120743" y="1053634"/>
                  </a:lnTo>
                  <a:lnTo>
                    <a:pt x="275583" y="1053634"/>
                  </a:lnTo>
                  <a:cubicBezTo>
                    <a:pt x="178570" y="1054848"/>
                    <a:pt x="91861" y="1076668"/>
                    <a:pt x="0" y="1088185"/>
                  </a:cubicBezTo>
                  <a:cubicBezTo>
                    <a:pt x="139092" y="875755"/>
                    <a:pt x="244674" y="780742"/>
                    <a:pt x="257553" y="277249"/>
                  </a:cubicBezTo>
                  <a:cubicBezTo>
                    <a:pt x="257553" y="137340"/>
                    <a:pt x="311727" y="54831"/>
                    <a:pt x="505727" y="31649"/>
                  </a:cubicBezTo>
                  <a:cubicBezTo>
                    <a:pt x="629827" y="16195"/>
                    <a:pt x="746360" y="7501"/>
                    <a:pt x="858103" y="303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: Shape 23">
              <a:extLst>
                <a:ext uri="{FF2B5EF4-FFF2-40B4-BE49-F238E27FC236}">
                  <a16:creationId xmlns:a16="http://schemas.microsoft.com/office/drawing/2014/main" id="{FD663BB9-E59B-4ECF-8E81-C44C3BCD7EDC}"/>
                </a:ext>
              </a:extLst>
            </p:cNvPr>
            <p:cNvSpPr/>
            <p:nvPr/>
          </p:nvSpPr>
          <p:spPr>
            <a:xfrm rot="10800000">
              <a:off x="8801171" y="5162327"/>
              <a:ext cx="2318640" cy="1088185"/>
            </a:xfrm>
            <a:custGeom>
              <a:avLst/>
              <a:gdLst>
                <a:gd name="connsiteX0" fmla="*/ 1136898 w 2318640"/>
                <a:gd name="connsiteY0" fmla="*/ 0 h 1088411"/>
                <a:gd name="connsiteX1" fmla="*/ 1159320 w 2318640"/>
                <a:gd name="connsiteY1" fmla="*/ 226 h 1088411"/>
                <a:gd name="connsiteX2" fmla="*/ 1181742 w 2318640"/>
                <a:gd name="connsiteY2" fmla="*/ 0 h 1088411"/>
                <a:gd name="connsiteX3" fmla="*/ 1197897 w 2318640"/>
                <a:gd name="connsiteY3" fmla="*/ 357 h 1088411"/>
                <a:gd name="connsiteX4" fmla="*/ 1197897 w 2318640"/>
                <a:gd name="connsiteY4" fmla="*/ 614 h 1088411"/>
                <a:gd name="connsiteX5" fmla="*/ 1460537 w 2318640"/>
                <a:gd name="connsiteY5" fmla="*/ 3260 h 1088411"/>
                <a:gd name="connsiteX6" fmla="*/ 1812913 w 2318640"/>
                <a:gd name="connsiteY6" fmla="*/ 31875 h 1088411"/>
                <a:gd name="connsiteX7" fmla="*/ 2061087 w 2318640"/>
                <a:gd name="connsiteY7" fmla="*/ 277475 h 1088411"/>
                <a:gd name="connsiteX8" fmla="*/ 2318640 w 2318640"/>
                <a:gd name="connsiteY8" fmla="*/ 1088411 h 1088411"/>
                <a:gd name="connsiteX9" fmla="*/ 2043057 w 2318640"/>
                <a:gd name="connsiteY9" fmla="*/ 1053860 h 1088411"/>
                <a:gd name="connsiteX10" fmla="*/ 1197897 w 2318640"/>
                <a:gd name="connsiteY10" fmla="*/ 1053860 h 1088411"/>
                <a:gd name="connsiteX11" fmla="*/ 1120743 w 2318640"/>
                <a:gd name="connsiteY11" fmla="*/ 1053860 h 1088411"/>
                <a:gd name="connsiteX12" fmla="*/ 275583 w 2318640"/>
                <a:gd name="connsiteY12" fmla="*/ 1053860 h 1088411"/>
                <a:gd name="connsiteX13" fmla="*/ 0 w 2318640"/>
                <a:gd name="connsiteY13" fmla="*/ 1088411 h 1088411"/>
                <a:gd name="connsiteX14" fmla="*/ 257553 w 2318640"/>
                <a:gd name="connsiteY14" fmla="*/ 277475 h 1088411"/>
                <a:gd name="connsiteX15" fmla="*/ 505727 w 2318640"/>
                <a:gd name="connsiteY15" fmla="*/ 31875 h 1088411"/>
                <a:gd name="connsiteX16" fmla="*/ 858103 w 2318640"/>
                <a:gd name="connsiteY16" fmla="*/ 3260 h 1088411"/>
                <a:gd name="connsiteX17" fmla="*/ 1120743 w 2318640"/>
                <a:gd name="connsiteY17" fmla="*/ 614 h 1088411"/>
                <a:gd name="connsiteX18" fmla="*/ 1120743 w 2318640"/>
                <a:gd name="connsiteY18" fmla="*/ 357 h 1088411"/>
                <a:gd name="connsiteX0" fmla="*/ 1120743 w 2318640"/>
                <a:gd name="connsiteY0" fmla="*/ 357 h 1088411"/>
                <a:gd name="connsiteX1" fmla="*/ 1159320 w 2318640"/>
                <a:gd name="connsiteY1" fmla="*/ 226 h 1088411"/>
                <a:gd name="connsiteX2" fmla="*/ 1181742 w 2318640"/>
                <a:gd name="connsiteY2" fmla="*/ 0 h 1088411"/>
                <a:gd name="connsiteX3" fmla="*/ 1197897 w 2318640"/>
                <a:gd name="connsiteY3" fmla="*/ 357 h 1088411"/>
                <a:gd name="connsiteX4" fmla="*/ 1197897 w 2318640"/>
                <a:gd name="connsiteY4" fmla="*/ 614 h 1088411"/>
                <a:gd name="connsiteX5" fmla="*/ 1460537 w 2318640"/>
                <a:gd name="connsiteY5" fmla="*/ 3260 h 1088411"/>
                <a:gd name="connsiteX6" fmla="*/ 1812913 w 2318640"/>
                <a:gd name="connsiteY6" fmla="*/ 31875 h 1088411"/>
                <a:gd name="connsiteX7" fmla="*/ 2061087 w 2318640"/>
                <a:gd name="connsiteY7" fmla="*/ 277475 h 1088411"/>
                <a:gd name="connsiteX8" fmla="*/ 2318640 w 2318640"/>
                <a:gd name="connsiteY8" fmla="*/ 1088411 h 1088411"/>
                <a:gd name="connsiteX9" fmla="*/ 2043057 w 2318640"/>
                <a:gd name="connsiteY9" fmla="*/ 1053860 h 1088411"/>
                <a:gd name="connsiteX10" fmla="*/ 1197897 w 2318640"/>
                <a:gd name="connsiteY10" fmla="*/ 1053860 h 1088411"/>
                <a:gd name="connsiteX11" fmla="*/ 1120743 w 2318640"/>
                <a:gd name="connsiteY11" fmla="*/ 1053860 h 1088411"/>
                <a:gd name="connsiteX12" fmla="*/ 275583 w 2318640"/>
                <a:gd name="connsiteY12" fmla="*/ 1053860 h 1088411"/>
                <a:gd name="connsiteX13" fmla="*/ 0 w 2318640"/>
                <a:gd name="connsiteY13" fmla="*/ 1088411 h 1088411"/>
                <a:gd name="connsiteX14" fmla="*/ 257553 w 2318640"/>
                <a:gd name="connsiteY14" fmla="*/ 277475 h 1088411"/>
                <a:gd name="connsiteX15" fmla="*/ 505727 w 2318640"/>
                <a:gd name="connsiteY15" fmla="*/ 31875 h 1088411"/>
                <a:gd name="connsiteX16" fmla="*/ 858103 w 2318640"/>
                <a:gd name="connsiteY16" fmla="*/ 3260 h 1088411"/>
                <a:gd name="connsiteX17" fmla="*/ 1120743 w 2318640"/>
                <a:gd name="connsiteY17" fmla="*/ 614 h 1088411"/>
                <a:gd name="connsiteX18" fmla="*/ 1120743 w 2318640"/>
                <a:gd name="connsiteY18" fmla="*/ 357 h 1088411"/>
                <a:gd name="connsiteX0" fmla="*/ 1120743 w 2318640"/>
                <a:gd name="connsiteY0" fmla="*/ 614 h 1088411"/>
                <a:gd name="connsiteX1" fmla="*/ 1159320 w 2318640"/>
                <a:gd name="connsiteY1" fmla="*/ 226 h 1088411"/>
                <a:gd name="connsiteX2" fmla="*/ 1181742 w 2318640"/>
                <a:gd name="connsiteY2" fmla="*/ 0 h 1088411"/>
                <a:gd name="connsiteX3" fmla="*/ 1197897 w 2318640"/>
                <a:gd name="connsiteY3" fmla="*/ 357 h 1088411"/>
                <a:gd name="connsiteX4" fmla="*/ 1197897 w 2318640"/>
                <a:gd name="connsiteY4" fmla="*/ 614 h 1088411"/>
                <a:gd name="connsiteX5" fmla="*/ 1460537 w 2318640"/>
                <a:gd name="connsiteY5" fmla="*/ 3260 h 1088411"/>
                <a:gd name="connsiteX6" fmla="*/ 1812913 w 2318640"/>
                <a:gd name="connsiteY6" fmla="*/ 31875 h 1088411"/>
                <a:gd name="connsiteX7" fmla="*/ 2061087 w 2318640"/>
                <a:gd name="connsiteY7" fmla="*/ 277475 h 1088411"/>
                <a:gd name="connsiteX8" fmla="*/ 2318640 w 2318640"/>
                <a:gd name="connsiteY8" fmla="*/ 1088411 h 1088411"/>
                <a:gd name="connsiteX9" fmla="*/ 2043057 w 2318640"/>
                <a:gd name="connsiteY9" fmla="*/ 1053860 h 1088411"/>
                <a:gd name="connsiteX10" fmla="*/ 1197897 w 2318640"/>
                <a:gd name="connsiteY10" fmla="*/ 1053860 h 1088411"/>
                <a:gd name="connsiteX11" fmla="*/ 1120743 w 2318640"/>
                <a:gd name="connsiteY11" fmla="*/ 1053860 h 1088411"/>
                <a:gd name="connsiteX12" fmla="*/ 275583 w 2318640"/>
                <a:gd name="connsiteY12" fmla="*/ 1053860 h 1088411"/>
                <a:gd name="connsiteX13" fmla="*/ 0 w 2318640"/>
                <a:gd name="connsiteY13" fmla="*/ 1088411 h 1088411"/>
                <a:gd name="connsiteX14" fmla="*/ 257553 w 2318640"/>
                <a:gd name="connsiteY14" fmla="*/ 277475 h 1088411"/>
                <a:gd name="connsiteX15" fmla="*/ 505727 w 2318640"/>
                <a:gd name="connsiteY15" fmla="*/ 31875 h 1088411"/>
                <a:gd name="connsiteX16" fmla="*/ 858103 w 2318640"/>
                <a:gd name="connsiteY16" fmla="*/ 3260 h 1088411"/>
                <a:gd name="connsiteX17" fmla="*/ 1120743 w 2318640"/>
                <a:gd name="connsiteY17" fmla="*/ 614 h 1088411"/>
                <a:gd name="connsiteX0" fmla="*/ 1120743 w 2318640"/>
                <a:gd name="connsiteY0" fmla="*/ 614 h 1088411"/>
                <a:gd name="connsiteX1" fmla="*/ 1159320 w 2318640"/>
                <a:gd name="connsiteY1" fmla="*/ 226 h 1088411"/>
                <a:gd name="connsiteX2" fmla="*/ 1181742 w 2318640"/>
                <a:gd name="connsiteY2" fmla="*/ 0 h 1088411"/>
                <a:gd name="connsiteX3" fmla="*/ 1197897 w 2318640"/>
                <a:gd name="connsiteY3" fmla="*/ 357 h 1088411"/>
                <a:gd name="connsiteX4" fmla="*/ 1460537 w 2318640"/>
                <a:gd name="connsiteY4" fmla="*/ 3260 h 1088411"/>
                <a:gd name="connsiteX5" fmla="*/ 1812913 w 2318640"/>
                <a:gd name="connsiteY5" fmla="*/ 31875 h 1088411"/>
                <a:gd name="connsiteX6" fmla="*/ 2061087 w 2318640"/>
                <a:gd name="connsiteY6" fmla="*/ 277475 h 1088411"/>
                <a:gd name="connsiteX7" fmla="*/ 2318640 w 2318640"/>
                <a:gd name="connsiteY7" fmla="*/ 1088411 h 1088411"/>
                <a:gd name="connsiteX8" fmla="*/ 2043057 w 2318640"/>
                <a:gd name="connsiteY8" fmla="*/ 1053860 h 1088411"/>
                <a:gd name="connsiteX9" fmla="*/ 1197897 w 2318640"/>
                <a:gd name="connsiteY9" fmla="*/ 1053860 h 1088411"/>
                <a:gd name="connsiteX10" fmla="*/ 1120743 w 2318640"/>
                <a:gd name="connsiteY10" fmla="*/ 1053860 h 1088411"/>
                <a:gd name="connsiteX11" fmla="*/ 275583 w 2318640"/>
                <a:gd name="connsiteY11" fmla="*/ 1053860 h 1088411"/>
                <a:gd name="connsiteX12" fmla="*/ 0 w 2318640"/>
                <a:gd name="connsiteY12" fmla="*/ 1088411 h 1088411"/>
                <a:gd name="connsiteX13" fmla="*/ 257553 w 2318640"/>
                <a:gd name="connsiteY13" fmla="*/ 277475 h 1088411"/>
                <a:gd name="connsiteX14" fmla="*/ 505727 w 2318640"/>
                <a:gd name="connsiteY14" fmla="*/ 31875 h 1088411"/>
                <a:gd name="connsiteX15" fmla="*/ 858103 w 2318640"/>
                <a:gd name="connsiteY15" fmla="*/ 3260 h 1088411"/>
                <a:gd name="connsiteX16" fmla="*/ 1120743 w 2318640"/>
                <a:gd name="connsiteY16" fmla="*/ 614 h 1088411"/>
                <a:gd name="connsiteX0" fmla="*/ 1120743 w 2318640"/>
                <a:gd name="connsiteY0" fmla="*/ 614 h 1088411"/>
                <a:gd name="connsiteX1" fmla="*/ 1159320 w 2318640"/>
                <a:gd name="connsiteY1" fmla="*/ 226 h 1088411"/>
                <a:gd name="connsiteX2" fmla="*/ 1181742 w 2318640"/>
                <a:gd name="connsiteY2" fmla="*/ 0 h 1088411"/>
                <a:gd name="connsiteX3" fmla="*/ 1460537 w 2318640"/>
                <a:gd name="connsiteY3" fmla="*/ 3260 h 1088411"/>
                <a:gd name="connsiteX4" fmla="*/ 1812913 w 2318640"/>
                <a:gd name="connsiteY4" fmla="*/ 31875 h 1088411"/>
                <a:gd name="connsiteX5" fmla="*/ 2061087 w 2318640"/>
                <a:gd name="connsiteY5" fmla="*/ 277475 h 1088411"/>
                <a:gd name="connsiteX6" fmla="*/ 2318640 w 2318640"/>
                <a:gd name="connsiteY6" fmla="*/ 1088411 h 1088411"/>
                <a:gd name="connsiteX7" fmla="*/ 2043057 w 2318640"/>
                <a:gd name="connsiteY7" fmla="*/ 1053860 h 1088411"/>
                <a:gd name="connsiteX8" fmla="*/ 1197897 w 2318640"/>
                <a:gd name="connsiteY8" fmla="*/ 1053860 h 1088411"/>
                <a:gd name="connsiteX9" fmla="*/ 1120743 w 2318640"/>
                <a:gd name="connsiteY9" fmla="*/ 1053860 h 1088411"/>
                <a:gd name="connsiteX10" fmla="*/ 275583 w 2318640"/>
                <a:gd name="connsiteY10" fmla="*/ 1053860 h 1088411"/>
                <a:gd name="connsiteX11" fmla="*/ 0 w 2318640"/>
                <a:gd name="connsiteY11" fmla="*/ 1088411 h 1088411"/>
                <a:gd name="connsiteX12" fmla="*/ 257553 w 2318640"/>
                <a:gd name="connsiteY12" fmla="*/ 277475 h 1088411"/>
                <a:gd name="connsiteX13" fmla="*/ 505727 w 2318640"/>
                <a:gd name="connsiteY13" fmla="*/ 31875 h 1088411"/>
                <a:gd name="connsiteX14" fmla="*/ 858103 w 2318640"/>
                <a:gd name="connsiteY14" fmla="*/ 3260 h 1088411"/>
                <a:gd name="connsiteX15" fmla="*/ 1120743 w 2318640"/>
                <a:gd name="connsiteY15" fmla="*/ 614 h 1088411"/>
                <a:gd name="connsiteX0" fmla="*/ 1120743 w 2318640"/>
                <a:gd name="connsiteY0" fmla="*/ 388 h 1088185"/>
                <a:gd name="connsiteX1" fmla="*/ 1159320 w 2318640"/>
                <a:gd name="connsiteY1" fmla="*/ 0 h 1088185"/>
                <a:gd name="connsiteX2" fmla="*/ 1460537 w 2318640"/>
                <a:gd name="connsiteY2" fmla="*/ 3034 h 1088185"/>
                <a:gd name="connsiteX3" fmla="*/ 1812913 w 2318640"/>
                <a:gd name="connsiteY3" fmla="*/ 31649 h 1088185"/>
                <a:gd name="connsiteX4" fmla="*/ 2061087 w 2318640"/>
                <a:gd name="connsiteY4" fmla="*/ 277249 h 1088185"/>
                <a:gd name="connsiteX5" fmla="*/ 2318640 w 2318640"/>
                <a:gd name="connsiteY5" fmla="*/ 1088185 h 1088185"/>
                <a:gd name="connsiteX6" fmla="*/ 2043057 w 2318640"/>
                <a:gd name="connsiteY6" fmla="*/ 1053634 h 1088185"/>
                <a:gd name="connsiteX7" fmla="*/ 1197897 w 2318640"/>
                <a:gd name="connsiteY7" fmla="*/ 1053634 h 1088185"/>
                <a:gd name="connsiteX8" fmla="*/ 1120743 w 2318640"/>
                <a:gd name="connsiteY8" fmla="*/ 1053634 h 1088185"/>
                <a:gd name="connsiteX9" fmla="*/ 275583 w 2318640"/>
                <a:gd name="connsiteY9" fmla="*/ 1053634 h 1088185"/>
                <a:gd name="connsiteX10" fmla="*/ 0 w 2318640"/>
                <a:gd name="connsiteY10" fmla="*/ 1088185 h 1088185"/>
                <a:gd name="connsiteX11" fmla="*/ 257553 w 2318640"/>
                <a:gd name="connsiteY11" fmla="*/ 277249 h 1088185"/>
                <a:gd name="connsiteX12" fmla="*/ 505727 w 2318640"/>
                <a:gd name="connsiteY12" fmla="*/ 31649 h 1088185"/>
                <a:gd name="connsiteX13" fmla="*/ 858103 w 2318640"/>
                <a:gd name="connsiteY13" fmla="*/ 3034 h 1088185"/>
                <a:gd name="connsiteX14" fmla="*/ 1120743 w 2318640"/>
                <a:gd name="connsiteY14" fmla="*/ 388 h 1088185"/>
                <a:gd name="connsiteX0" fmla="*/ 858103 w 2318640"/>
                <a:gd name="connsiteY0" fmla="*/ 3034 h 1088185"/>
                <a:gd name="connsiteX1" fmla="*/ 1159320 w 2318640"/>
                <a:gd name="connsiteY1" fmla="*/ 0 h 1088185"/>
                <a:gd name="connsiteX2" fmla="*/ 1460537 w 2318640"/>
                <a:gd name="connsiteY2" fmla="*/ 3034 h 1088185"/>
                <a:gd name="connsiteX3" fmla="*/ 1812913 w 2318640"/>
                <a:gd name="connsiteY3" fmla="*/ 31649 h 1088185"/>
                <a:gd name="connsiteX4" fmla="*/ 2061087 w 2318640"/>
                <a:gd name="connsiteY4" fmla="*/ 277249 h 1088185"/>
                <a:gd name="connsiteX5" fmla="*/ 2318640 w 2318640"/>
                <a:gd name="connsiteY5" fmla="*/ 1088185 h 1088185"/>
                <a:gd name="connsiteX6" fmla="*/ 2043057 w 2318640"/>
                <a:gd name="connsiteY6" fmla="*/ 1053634 h 1088185"/>
                <a:gd name="connsiteX7" fmla="*/ 1197897 w 2318640"/>
                <a:gd name="connsiteY7" fmla="*/ 1053634 h 1088185"/>
                <a:gd name="connsiteX8" fmla="*/ 1120743 w 2318640"/>
                <a:gd name="connsiteY8" fmla="*/ 1053634 h 1088185"/>
                <a:gd name="connsiteX9" fmla="*/ 275583 w 2318640"/>
                <a:gd name="connsiteY9" fmla="*/ 1053634 h 1088185"/>
                <a:gd name="connsiteX10" fmla="*/ 0 w 2318640"/>
                <a:gd name="connsiteY10" fmla="*/ 1088185 h 1088185"/>
                <a:gd name="connsiteX11" fmla="*/ 257553 w 2318640"/>
                <a:gd name="connsiteY11" fmla="*/ 277249 h 1088185"/>
                <a:gd name="connsiteX12" fmla="*/ 505727 w 2318640"/>
                <a:gd name="connsiteY12" fmla="*/ 31649 h 1088185"/>
                <a:gd name="connsiteX13" fmla="*/ 858103 w 2318640"/>
                <a:gd name="connsiteY13" fmla="*/ 3034 h 1088185"/>
                <a:gd name="connsiteX0" fmla="*/ 858103 w 2318640"/>
                <a:gd name="connsiteY0" fmla="*/ 3034 h 1088185"/>
                <a:gd name="connsiteX1" fmla="*/ 1159320 w 2318640"/>
                <a:gd name="connsiteY1" fmla="*/ 0 h 1088185"/>
                <a:gd name="connsiteX2" fmla="*/ 1460537 w 2318640"/>
                <a:gd name="connsiteY2" fmla="*/ 3034 h 1088185"/>
                <a:gd name="connsiteX3" fmla="*/ 1812913 w 2318640"/>
                <a:gd name="connsiteY3" fmla="*/ 31649 h 1088185"/>
                <a:gd name="connsiteX4" fmla="*/ 2061087 w 2318640"/>
                <a:gd name="connsiteY4" fmla="*/ 277249 h 1088185"/>
                <a:gd name="connsiteX5" fmla="*/ 2318640 w 2318640"/>
                <a:gd name="connsiteY5" fmla="*/ 1088185 h 1088185"/>
                <a:gd name="connsiteX6" fmla="*/ 2043057 w 2318640"/>
                <a:gd name="connsiteY6" fmla="*/ 1053634 h 1088185"/>
                <a:gd name="connsiteX7" fmla="*/ 1197897 w 2318640"/>
                <a:gd name="connsiteY7" fmla="*/ 1053634 h 1088185"/>
                <a:gd name="connsiteX8" fmla="*/ 1120743 w 2318640"/>
                <a:gd name="connsiteY8" fmla="*/ 1053634 h 1088185"/>
                <a:gd name="connsiteX9" fmla="*/ 275583 w 2318640"/>
                <a:gd name="connsiteY9" fmla="*/ 1053634 h 1088185"/>
                <a:gd name="connsiteX10" fmla="*/ 0 w 2318640"/>
                <a:gd name="connsiteY10" fmla="*/ 1088185 h 1088185"/>
                <a:gd name="connsiteX11" fmla="*/ 257553 w 2318640"/>
                <a:gd name="connsiteY11" fmla="*/ 277249 h 1088185"/>
                <a:gd name="connsiteX12" fmla="*/ 505727 w 2318640"/>
                <a:gd name="connsiteY12" fmla="*/ 31649 h 1088185"/>
                <a:gd name="connsiteX13" fmla="*/ 858103 w 2318640"/>
                <a:gd name="connsiteY13" fmla="*/ 3034 h 1088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8640" h="1088185">
                  <a:moveTo>
                    <a:pt x="858103" y="3034"/>
                  </a:moveTo>
                  <a:lnTo>
                    <a:pt x="1159320" y="0"/>
                  </a:lnTo>
                  <a:lnTo>
                    <a:pt x="1460537" y="3034"/>
                  </a:lnTo>
                  <a:cubicBezTo>
                    <a:pt x="1572280" y="7501"/>
                    <a:pt x="1688813" y="16195"/>
                    <a:pt x="1812913" y="31649"/>
                  </a:cubicBezTo>
                  <a:cubicBezTo>
                    <a:pt x="2006913" y="54831"/>
                    <a:pt x="2061087" y="137340"/>
                    <a:pt x="2061087" y="277249"/>
                  </a:cubicBezTo>
                  <a:cubicBezTo>
                    <a:pt x="2073966" y="780742"/>
                    <a:pt x="2179548" y="875755"/>
                    <a:pt x="2318640" y="1088185"/>
                  </a:cubicBezTo>
                  <a:cubicBezTo>
                    <a:pt x="2226779" y="1076668"/>
                    <a:pt x="2140070" y="1054848"/>
                    <a:pt x="2043057" y="1053634"/>
                  </a:cubicBezTo>
                  <a:lnTo>
                    <a:pt x="1197897" y="1053634"/>
                  </a:lnTo>
                  <a:lnTo>
                    <a:pt x="1120743" y="1053634"/>
                  </a:lnTo>
                  <a:lnTo>
                    <a:pt x="275583" y="1053634"/>
                  </a:lnTo>
                  <a:cubicBezTo>
                    <a:pt x="178570" y="1054848"/>
                    <a:pt x="91861" y="1076668"/>
                    <a:pt x="0" y="1088185"/>
                  </a:cubicBezTo>
                  <a:cubicBezTo>
                    <a:pt x="139092" y="875755"/>
                    <a:pt x="244674" y="780742"/>
                    <a:pt x="257553" y="277249"/>
                  </a:cubicBezTo>
                  <a:cubicBezTo>
                    <a:pt x="257553" y="137340"/>
                    <a:pt x="311727" y="54831"/>
                    <a:pt x="505727" y="31649"/>
                  </a:cubicBezTo>
                  <a:cubicBezTo>
                    <a:pt x="629827" y="16195"/>
                    <a:pt x="746360" y="7501"/>
                    <a:pt x="858103" y="3034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Rectangle: Rounded Corners 24">
              <a:extLst>
                <a:ext uri="{FF2B5EF4-FFF2-40B4-BE49-F238E27FC236}">
                  <a16:creationId xmlns:a16="http://schemas.microsoft.com/office/drawing/2014/main" id="{7EFFE581-89DB-44E1-A0FD-72E037F3889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5824" y="1828310"/>
              <a:ext cx="2926080" cy="3383280"/>
            </a:xfrm>
            <a:prstGeom prst="roundRect">
              <a:avLst>
                <a:gd name="adj" fmla="val 1512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Rectangle: Rounded Corners 25">
              <a:extLst>
                <a:ext uri="{FF2B5EF4-FFF2-40B4-BE49-F238E27FC236}">
                  <a16:creationId xmlns:a16="http://schemas.microsoft.com/office/drawing/2014/main" id="{1BB249F6-2751-454A-BF78-10FCD3F2AA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37786" y="1923078"/>
              <a:ext cx="2762157" cy="3193745"/>
            </a:xfrm>
            <a:prstGeom prst="roundRect">
              <a:avLst>
                <a:gd name="adj" fmla="val 13848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Rectangle: Top Corners Rounded 26">
              <a:extLst>
                <a:ext uri="{FF2B5EF4-FFF2-40B4-BE49-F238E27FC236}">
                  <a16:creationId xmlns:a16="http://schemas.microsoft.com/office/drawing/2014/main" id="{4818FEC8-628F-40B2-89AB-35E0F923F63E}"/>
                </a:ext>
              </a:extLst>
            </p:cNvPr>
            <p:cNvSpPr/>
            <p:nvPr/>
          </p:nvSpPr>
          <p:spPr>
            <a:xfrm rot="16200000">
              <a:off x="7824331" y="3501414"/>
              <a:ext cx="1178352" cy="10309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Rectangle: Top Corners Rounded 27">
              <a:extLst>
                <a:ext uri="{FF2B5EF4-FFF2-40B4-BE49-F238E27FC236}">
                  <a16:creationId xmlns:a16="http://schemas.microsoft.com/office/drawing/2014/main" id="{8C638C9A-A810-4BD5-B10F-2C871611CF20}"/>
                </a:ext>
              </a:extLst>
            </p:cNvPr>
            <p:cNvSpPr/>
            <p:nvPr/>
          </p:nvSpPr>
          <p:spPr>
            <a:xfrm rot="5400000">
              <a:off x="11202840" y="2822478"/>
              <a:ext cx="438011" cy="9135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Rectangle: Top Corners Rounded 28">
              <a:extLst>
                <a:ext uri="{FF2B5EF4-FFF2-40B4-BE49-F238E27FC236}">
                  <a16:creationId xmlns:a16="http://schemas.microsoft.com/office/drawing/2014/main" id="{DB4D75F8-B644-40DF-B6DD-8BD9E1F39007}"/>
                </a:ext>
              </a:extLst>
            </p:cNvPr>
            <p:cNvSpPr/>
            <p:nvPr/>
          </p:nvSpPr>
          <p:spPr>
            <a:xfrm rot="5400000">
              <a:off x="11095797" y="3520197"/>
              <a:ext cx="630643" cy="6989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4" name="TextBox 333">
            <a:extLst>
              <a:ext uri="{FF2B5EF4-FFF2-40B4-BE49-F238E27FC236}">
                <a16:creationId xmlns:a16="http://schemas.microsoft.com/office/drawing/2014/main" id="{EB84710A-7433-4921-98FA-C37DD342EB70}"/>
              </a:ext>
            </a:extLst>
          </p:cNvPr>
          <p:cNvSpPr txBox="1"/>
          <p:nvPr/>
        </p:nvSpPr>
        <p:spPr>
          <a:xfrm>
            <a:off x="8771608" y="4549583"/>
            <a:ext cx="199722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spc="-150" dirty="0">
                <a:solidFill>
                  <a:schemeClr val="bg1"/>
                </a:solidFill>
                <a:cs typeface="Arial" pitchFamily="34" charset="0"/>
              </a:rPr>
              <a:t>PAY  NOW</a:t>
            </a:r>
            <a:endParaRPr lang="ko-KR" altLang="en-US" sz="2400" b="1" spc="-15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35" name="Group 31">
            <a:extLst>
              <a:ext uri="{FF2B5EF4-FFF2-40B4-BE49-F238E27FC236}">
                <a16:creationId xmlns:a16="http://schemas.microsoft.com/office/drawing/2014/main" id="{EBF5ABCB-68EA-4025-BE18-443605E0F2F5}"/>
              </a:ext>
            </a:extLst>
          </p:cNvPr>
          <p:cNvGrpSpPr/>
          <p:nvPr/>
        </p:nvGrpSpPr>
        <p:grpSpPr>
          <a:xfrm>
            <a:off x="8840879" y="2869613"/>
            <a:ext cx="1858678" cy="1155609"/>
            <a:chOff x="3927385" y="3563515"/>
            <a:chExt cx="2607393" cy="1621113"/>
          </a:xfrm>
        </p:grpSpPr>
        <p:sp>
          <p:nvSpPr>
            <p:cNvPr id="336" name="Rectangle: Rounded Corners 32">
              <a:extLst>
                <a:ext uri="{FF2B5EF4-FFF2-40B4-BE49-F238E27FC236}">
                  <a16:creationId xmlns:a16="http://schemas.microsoft.com/office/drawing/2014/main" id="{E3E83D54-39DC-4A43-A972-3D8003A83F9B}"/>
                </a:ext>
              </a:extLst>
            </p:cNvPr>
            <p:cNvSpPr/>
            <p:nvPr/>
          </p:nvSpPr>
          <p:spPr>
            <a:xfrm>
              <a:off x="3927385" y="3563515"/>
              <a:ext cx="2607393" cy="1621113"/>
            </a:xfrm>
            <a:prstGeom prst="roundRect">
              <a:avLst>
                <a:gd name="adj" fmla="val 3466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19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7" name="Freeform: Shape 33">
              <a:extLst>
                <a:ext uri="{FF2B5EF4-FFF2-40B4-BE49-F238E27FC236}">
                  <a16:creationId xmlns:a16="http://schemas.microsoft.com/office/drawing/2014/main" id="{AFAB4713-64DA-4988-9CDF-461C1C3602BB}"/>
                </a:ext>
              </a:extLst>
            </p:cNvPr>
            <p:cNvSpPr/>
            <p:nvPr/>
          </p:nvSpPr>
          <p:spPr>
            <a:xfrm rot="5400000">
              <a:off x="4334128" y="3823603"/>
              <a:ext cx="215002" cy="80925"/>
            </a:xfrm>
            <a:custGeom>
              <a:avLst/>
              <a:gdLst>
                <a:gd name="connsiteX0" fmla="*/ 122325 w 244650"/>
                <a:gd name="connsiteY0" fmla="*/ 0 h 92084"/>
                <a:gd name="connsiteX1" fmla="*/ 199456 w 244650"/>
                <a:gd name="connsiteY1" fmla="*/ 15572 h 92084"/>
                <a:gd name="connsiteX2" fmla="*/ 244650 w 244650"/>
                <a:gd name="connsiteY2" fmla="*/ 46042 h 92084"/>
                <a:gd name="connsiteX3" fmla="*/ 199456 w 244650"/>
                <a:gd name="connsiteY3" fmla="*/ 76512 h 92084"/>
                <a:gd name="connsiteX4" fmla="*/ 122325 w 244650"/>
                <a:gd name="connsiteY4" fmla="*/ 92084 h 92084"/>
                <a:gd name="connsiteX5" fmla="*/ 45194 w 244650"/>
                <a:gd name="connsiteY5" fmla="*/ 76512 h 92084"/>
                <a:gd name="connsiteX6" fmla="*/ 0 w 244650"/>
                <a:gd name="connsiteY6" fmla="*/ 46042 h 92084"/>
                <a:gd name="connsiteX7" fmla="*/ 45194 w 244650"/>
                <a:gd name="connsiteY7" fmla="*/ 15572 h 92084"/>
                <a:gd name="connsiteX8" fmla="*/ 122325 w 244650"/>
                <a:gd name="connsiteY8" fmla="*/ 0 h 9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650" h="92084">
                  <a:moveTo>
                    <a:pt x="122325" y="0"/>
                  </a:moveTo>
                  <a:cubicBezTo>
                    <a:pt x="149685" y="0"/>
                    <a:pt x="175750" y="5545"/>
                    <a:pt x="199456" y="15572"/>
                  </a:cubicBezTo>
                  <a:lnTo>
                    <a:pt x="244650" y="46042"/>
                  </a:lnTo>
                  <a:lnTo>
                    <a:pt x="199456" y="76512"/>
                  </a:lnTo>
                  <a:cubicBezTo>
                    <a:pt x="175750" y="86539"/>
                    <a:pt x="149685" y="92084"/>
                    <a:pt x="122325" y="92084"/>
                  </a:cubicBezTo>
                  <a:cubicBezTo>
                    <a:pt x="94965" y="92084"/>
                    <a:pt x="68901" y="86539"/>
                    <a:pt x="45194" y="76512"/>
                  </a:cubicBezTo>
                  <a:lnTo>
                    <a:pt x="0" y="46042"/>
                  </a:lnTo>
                  <a:lnTo>
                    <a:pt x="45194" y="15572"/>
                  </a:lnTo>
                  <a:cubicBezTo>
                    <a:pt x="68901" y="5545"/>
                    <a:pt x="94965" y="0"/>
                    <a:pt x="12232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8" name="Freeform: Shape 34">
              <a:extLst>
                <a:ext uri="{FF2B5EF4-FFF2-40B4-BE49-F238E27FC236}">
                  <a16:creationId xmlns:a16="http://schemas.microsoft.com/office/drawing/2014/main" id="{93A21FDB-D8CF-4954-A1BB-CE0BED448530}"/>
                </a:ext>
              </a:extLst>
            </p:cNvPr>
            <p:cNvSpPr/>
            <p:nvPr/>
          </p:nvSpPr>
          <p:spPr>
            <a:xfrm rot="5400000">
              <a:off x="4421398" y="3710154"/>
              <a:ext cx="348285" cy="307822"/>
            </a:xfrm>
            <a:custGeom>
              <a:avLst/>
              <a:gdLst>
                <a:gd name="connsiteX0" fmla="*/ 198156 w 396312"/>
                <a:gd name="connsiteY0" fmla="*/ 0 h 350270"/>
                <a:gd name="connsiteX1" fmla="*/ 396312 w 396312"/>
                <a:gd name="connsiteY1" fmla="*/ 198156 h 350270"/>
                <a:gd name="connsiteX2" fmla="*/ 338274 w 396312"/>
                <a:gd name="connsiteY2" fmla="*/ 338274 h 350270"/>
                <a:gd name="connsiteX3" fmla="*/ 320481 w 396312"/>
                <a:gd name="connsiteY3" fmla="*/ 350270 h 350270"/>
                <a:gd name="connsiteX4" fmla="*/ 275287 w 396312"/>
                <a:gd name="connsiteY4" fmla="*/ 319800 h 350270"/>
                <a:gd name="connsiteX5" fmla="*/ 198156 w 396312"/>
                <a:gd name="connsiteY5" fmla="*/ 304228 h 350270"/>
                <a:gd name="connsiteX6" fmla="*/ 121025 w 396312"/>
                <a:gd name="connsiteY6" fmla="*/ 319800 h 350270"/>
                <a:gd name="connsiteX7" fmla="*/ 75831 w 396312"/>
                <a:gd name="connsiteY7" fmla="*/ 350270 h 350270"/>
                <a:gd name="connsiteX8" fmla="*/ 58038 w 396312"/>
                <a:gd name="connsiteY8" fmla="*/ 338274 h 350270"/>
                <a:gd name="connsiteX9" fmla="*/ 0 w 396312"/>
                <a:gd name="connsiteY9" fmla="*/ 198156 h 350270"/>
                <a:gd name="connsiteX10" fmla="*/ 198156 w 396312"/>
                <a:gd name="connsiteY10" fmla="*/ 0 h 350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6312" h="350270">
                  <a:moveTo>
                    <a:pt x="198156" y="0"/>
                  </a:moveTo>
                  <a:cubicBezTo>
                    <a:pt x="307595" y="0"/>
                    <a:pt x="396312" y="88717"/>
                    <a:pt x="396312" y="198156"/>
                  </a:cubicBezTo>
                  <a:cubicBezTo>
                    <a:pt x="396312" y="252875"/>
                    <a:pt x="374133" y="302414"/>
                    <a:pt x="338274" y="338274"/>
                  </a:cubicBezTo>
                  <a:lnTo>
                    <a:pt x="320481" y="350270"/>
                  </a:lnTo>
                  <a:lnTo>
                    <a:pt x="275287" y="319800"/>
                  </a:lnTo>
                  <a:cubicBezTo>
                    <a:pt x="251581" y="309773"/>
                    <a:pt x="225516" y="304228"/>
                    <a:pt x="198156" y="304228"/>
                  </a:cubicBezTo>
                  <a:cubicBezTo>
                    <a:pt x="170796" y="304228"/>
                    <a:pt x="144732" y="309773"/>
                    <a:pt x="121025" y="319800"/>
                  </a:cubicBezTo>
                  <a:lnTo>
                    <a:pt x="75831" y="350270"/>
                  </a:lnTo>
                  <a:lnTo>
                    <a:pt x="58038" y="338274"/>
                  </a:lnTo>
                  <a:cubicBezTo>
                    <a:pt x="22179" y="302414"/>
                    <a:pt x="0" y="252875"/>
                    <a:pt x="0" y="198156"/>
                  </a:cubicBezTo>
                  <a:cubicBezTo>
                    <a:pt x="0" y="88717"/>
                    <a:pt x="88717" y="0"/>
                    <a:pt x="19815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9" name="Freeform: Shape 35">
              <a:extLst>
                <a:ext uri="{FF2B5EF4-FFF2-40B4-BE49-F238E27FC236}">
                  <a16:creationId xmlns:a16="http://schemas.microsoft.com/office/drawing/2014/main" id="{C4729A51-CD1D-45BD-8BDA-C29F9E85C59C}"/>
                </a:ext>
              </a:extLst>
            </p:cNvPr>
            <p:cNvSpPr/>
            <p:nvPr/>
          </p:nvSpPr>
          <p:spPr>
            <a:xfrm rot="5400000">
              <a:off x="4113576" y="3710154"/>
              <a:ext cx="348285" cy="307822"/>
            </a:xfrm>
            <a:custGeom>
              <a:avLst/>
              <a:gdLst>
                <a:gd name="connsiteX0" fmla="*/ 75831 w 396312"/>
                <a:gd name="connsiteY0" fmla="*/ 0 h 350270"/>
                <a:gd name="connsiteX1" fmla="*/ 121025 w 396312"/>
                <a:gd name="connsiteY1" fmla="*/ 30470 h 350270"/>
                <a:gd name="connsiteX2" fmla="*/ 198156 w 396312"/>
                <a:gd name="connsiteY2" fmla="*/ 46042 h 350270"/>
                <a:gd name="connsiteX3" fmla="*/ 275287 w 396312"/>
                <a:gd name="connsiteY3" fmla="*/ 30470 h 350270"/>
                <a:gd name="connsiteX4" fmla="*/ 320481 w 396312"/>
                <a:gd name="connsiteY4" fmla="*/ 0 h 350270"/>
                <a:gd name="connsiteX5" fmla="*/ 338274 w 396312"/>
                <a:gd name="connsiteY5" fmla="*/ 11996 h 350270"/>
                <a:gd name="connsiteX6" fmla="*/ 396312 w 396312"/>
                <a:gd name="connsiteY6" fmla="*/ 152114 h 350270"/>
                <a:gd name="connsiteX7" fmla="*/ 198156 w 396312"/>
                <a:gd name="connsiteY7" fmla="*/ 350270 h 350270"/>
                <a:gd name="connsiteX8" fmla="*/ 0 w 396312"/>
                <a:gd name="connsiteY8" fmla="*/ 152114 h 350270"/>
                <a:gd name="connsiteX9" fmla="*/ 58038 w 396312"/>
                <a:gd name="connsiteY9" fmla="*/ 11996 h 350270"/>
                <a:gd name="connsiteX10" fmla="*/ 75831 w 396312"/>
                <a:gd name="connsiteY10" fmla="*/ 0 h 350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6312" h="350270">
                  <a:moveTo>
                    <a:pt x="75831" y="0"/>
                  </a:moveTo>
                  <a:lnTo>
                    <a:pt x="121025" y="30470"/>
                  </a:lnTo>
                  <a:cubicBezTo>
                    <a:pt x="144732" y="40497"/>
                    <a:pt x="170796" y="46042"/>
                    <a:pt x="198156" y="46042"/>
                  </a:cubicBezTo>
                  <a:cubicBezTo>
                    <a:pt x="225516" y="46042"/>
                    <a:pt x="251581" y="40497"/>
                    <a:pt x="275287" y="30470"/>
                  </a:cubicBezTo>
                  <a:lnTo>
                    <a:pt x="320481" y="0"/>
                  </a:lnTo>
                  <a:lnTo>
                    <a:pt x="338274" y="11996"/>
                  </a:lnTo>
                  <a:cubicBezTo>
                    <a:pt x="374133" y="47856"/>
                    <a:pt x="396312" y="97395"/>
                    <a:pt x="396312" y="152114"/>
                  </a:cubicBezTo>
                  <a:cubicBezTo>
                    <a:pt x="396312" y="261553"/>
                    <a:pt x="307595" y="350270"/>
                    <a:pt x="198156" y="350270"/>
                  </a:cubicBezTo>
                  <a:cubicBezTo>
                    <a:pt x="88717" y="350270"/>
                    <a:pt x="0" y="261553"/>
                    <a:pt x="0" y="152114"/>
                  </a:cubicBezTo>
                  <a:cubicBezTo>
                    <a:pt x="0" y="97395"/>
                    <a:pt x="22179" y="47856"/>
                    <a:pt x="58038" y="11996"/>
                  </a:cubicBezTo>
                  <a:lnTo>
                    <a:pt x="758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0" name="Graphic 2">
              <a:extLst>
                <a:ext uri="{FF2B5EF4-FFF2-40B4-BE49-F238E27FC236}">
                  <a16:creationId xmlns:a16="http://schemas.microsoft.com/office/drawing/2014/main" id="{F321CCEF-0DB6-482D-8BAB-46F33E8CC447}"/>
                </a:ext>
              </a:extLst>
            </p:cNvPr>
            <p:cNvSpPr/>
            <p:nvPr/>
          </p:nvSpPr>
          <p:spPr>
            <a:xfrm rot="5400000">
              <a:off x="4273591" y="4085722"/>
              <a:ext cx="388233" cy="609722"/>
            </a:xfrm>
            <a:custGeom>
              <a:avLst/>
              <a:gdLst>
                <a:gd name="connsiteX0" fmla="*/ 413575 w 441769"/>
                <a:gd name="connsiteY0" fmla="*/ 693801 h 693800"/>
                <a:gd name="connsiteX1" fmla="*/ 28194 w 441769"/>
                <a:gd name="connsiteY1" fmla="*/ 693801 h 693800"/>
                <a:gd name="connsiteX2" fmla="*/ 0 w 441769"/>
                <a:gd name="connsiteY2" fmla="*/ 665607 h 693800"/>
                <a:gd name="connsiteX3" fmla="*/ 0 w 441769"/>
                <a:gd name="connsiteY3" fmla="*/ 28194 h 693800"/>
                <a:gd name="connsiteX4" fmla="*/ 28194 w 441769"/>
                <a:gd name="connsiteY4" fmla="*/ 0 h 693800"/>
                <a:gd name="connsiteX5" fmla="*/ 413575 w 441769"/>
                <a:gd name="connsiteY5" fmla="*/ 0 h 693800"/>
                <a:gd name="connsiteX6" fmla="*/ 441770 w 441769"/>
                <a:gd name="connsiteY6" fmla="*/ 28194 h 693800"/>
                <a:gd name="connsiteX7" fmla="*/ 441770 w 441769"/>
                <a:gd name="connsiteY7" fmla="*/ 665607 h 693800"/>
                <a:gd name="connsiteX8" fmla="*/ 413575 w 441769"/>
                <a:gd name="connsiteY8" fmla="*/ 693801 h 6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1769" h="693800">
                  <a:moveTo>
                    <a:pt x="413575" y="693801"/>
                  </a:moveTo>
                  <a:lnTo>
                    <a:pt x="28194" y="693801"/>
                  </a:lnTo>
                  <a:cubicBezTo>
                    <a:pt x="12668" y="693801"/>
                    <a:pt x="0" y="681228"/>
                    <a:pt x="0" y="665607"/>
                  </a:cubicBezTo>
                  <a:lnTo>
                    <a:pt x="0" y="28194"/>
                  </a:lnTo>
                  <a:cubicBezTo>
                    <a:pt x="0" y="12668"/>
                    <a:pt x="12573" y="0"/>
                    <a:pt x="28194" y="0"/>
                  </a:cubicBezTo>
                  <a:lnTo>
                    <a:pt x="413575" y="0"/>
                  </a:lnTo>
                  <a:cubicBezTo>
                    <a:pt x="429101" y="0"/>
                    <a:pt x="441770" y="12573"/>
                    <a:pt x="441770" y="28194"/>
                  </a:cubicBezTo>
                  <a:lnTo>
                    <a:pt x="441770" y="665607"/>
                  </a:lnTo>
                  <a:cubicBezTo>
                    <a:pt x="441770" y="681133"/>
                    <a:pt x="429101" y="693801"/>
                    <a:pt x="413575" y="69380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Graphic 2">
              <a:extLst>
                <a:ext uri="{FF2B5EF4-FFF2-40B4-BE49-F238E27FC236}">
                  <a16:creationId xmlns:a16="http://schemas.microsoft.com/office/drawing/2014/main" id="{CC02C56F-F463-4249-A96D-E1D821998266}"/>
                </a:ext>
              </a:extLst>
            </p:cNvPr>
            <p:cNvSpPr/>
            <p:nvPr/>
          </p:nvSpPr>
          <p:spPr>
            <a:xfrm rot="5400000">
              <a:off x="4293270" y="4085722"/>
              <a:ext cx="388233" cy="609722"/>
            </a:xfrm>
            <a:custGeom>
              <a:avLst/>
              <a:gdLst>
                <a:gd name="connsiteX0" fmla="*/ 413575 w 441769"/>
                <a:gd name="connsiteY0" fmla="*/ 693801 h 693800"/>
                <a:gd name="connsiteX1" fmla="*/ 28194 w 441769"/>
                <a:gd name="connsiteY1" fmla="*/ 693801 h 693800"/>
                <a:gd name="connsiteX2" fmla="*/ 0 w 441769"/>
                <a:gd name="connsiteY2" fmla="*/ 665607 h 693800"/>
                <a:gd name="connsiteX3" fmla="*/ 0 w 441769"/>
                <a:gd name="connsiteY3" fmla="*/ 28194 h 693800"/>
                <a:gd name="connsiteX4" fmla="*/ 28194 w 441769"/>
                <a:gd name="connsiteY4" fmla="*/ 0 h 693800"/>
                <a:gd name="connsiteX5" fmla="*/ 413575 w 441769"/>
                <a:gd name="connsiteY5" fmla="*/ 0 h 693800"/>
                <a:gd name="connsiteX6" fmla="*/ 441770 w 441769"/>
                <a:gd name="connsiteY6" fmla="*/ 28194 h 693800"/>
                <a:gd name="connsiteX7" fmla="*/ 441770 w 441769"/>
                <a:gd name="connsiteY7" fmla="*/ 665607 h 693800"/>
                <a:gd name="connsiteX8" fmla="*/ 413575 w 441769"/>
                <a:gd name="connsiteY8" fmla="*/ 693801 h 6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1769" h="693800">
                  <a:moveTo>
                    <a:pt x="413575" y="693801"/>
                  </a:moveTo>
                  <a:lnTo>
                    <a:pt x="28194" y="693801"/>
                  </a:lnTo>
                  <a:cubicBezTo>
                    <a:pt x="12668" y="693801"/>
                    <a:pt x="0" y="681228"/>
                    <a:pt x="0" y="665607"/>
                  </a:cubicBezTo>
                  <a:lnTo>
                    <a:pt x="0" y="28194"/>
                  </a:lnTo>
                  <a:cubicBezTo>
                    <a:pt x="0" y="12668"/>
                    <a:pt x="12573" y="0"/>
                    <a:pt x="28194" y="0"/>
                  </a:cubicBezTo>
                  <a:lnTo>
                    <a:pt x="413575" y="0"/>
                  </a:lnTo>
                  <a:cubicBezTo>
                    <a:pt x="429101" y="0"/>
                    <a:pt x="441770" y="12573"/>
                    <a:pt x="441770" y="28194"/>
                  </a:cubicBezTo>
                  <a:lnTo>
                    <a:pt x="441770" y="665607"/>
                  </a:lnTo>
                  <a:cubicBezTo>
                    <a:pt x="441770" y="681228"/>
                    <a:pt x="429101" y="693801"/>
                    <a:pt x="413575" y="693801"/>
                  </a:cubicBezTo>
                  <a:close/>
                </a:path>
              </a:pathLst>
            </a:custGeom>
            <a:solidFill>
              <a:srgbClr val="DAA12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42" name="Graphic 2">
              <a:extLst>
                <a:ext uri="{FF2B5EF4-FFF2-40B4-BE49-F238E27FC236}">
                  <a16:creationId xmlns:a16="http://schemas.microsoft.com/office/drawing/2014/main" id="{92B64B71-FABE-45B7-B331-A66BCA7D7B4A}"/>
                </a:ext>
              </a:extLst>
            </p:cNvPr>
            <p:cNvGrpSpPr/>
            <p:nvPr/>
          </p:nvGrpSpPr>
          <p:grpSpPr>
            <a:xfrm rot="5400000">
              <a:off x="4319804" y="4117698"/>
              <a:ext cx="335080" cy="545686"/>
              <a:chOff x="8224103" y="4462192"/>
              <a:chExt cx="381286" cy="620934"/>
            </a:xfrm>
            <a:solidFill>
              <a:srgbClr val="CB6628"/>
            </a:solidFill>
          </p:grpSpPr>
          <p:sp>
            <p:nvSpPr>
              <p:cNvPr id="347" name="Freeform: Shape 43">
                <a:extLst>
                  <a:ext uri="{FF2B5EF4-FFF2-40B4-BE49-F238E27FC236}">
                    <a16:creationId xmlns:a16="http://schemas.microsoft.com/office/drawing/2014/main" id="{CD96F868-F68D-4E1A-809D-34ABE7CAFBA8}"/>
                  </a:ext>
                </a:extLst>
              </p:cNvPr>
              <p:cNvSpPr/>
              <p:nvPr/>
            </p:nvSpPr>
            <p:spPr>
              <a:xfrm>
                <a:off x="8224103" y="4462287"/>
                <a:ext cx="117633" cy="342709"/>
              </a:xfrm>
              <a:custGeom>
                <a:avLst/>
                <a:gdLst>
                  <a:gd name="connsiteX0" fmla="*/ 29337 w 117633"/>
                  <a:gd name="connsiteY0" fmla="*/ 342710 h 342709"/>
                  <a:gd name="connsiteX1" fmla="*/ 88297 w 117633"/>
                  <a:gd name="connsiteY1" fmla="*/ 342710 h 342709"/>
                  <a:gd name="connsiteX2" fmla="*/ 117634 w 117633"/>
                  <a:gd name="connsiteY2" fmla="*/ 313372 h 342709"/>
                  <a:gd name="connsiteX3" fmla="*/ 117634 w 117633"/>
                  <a:gd name="connsiteY3" fmla="*/ 29337 h 342709"/>
                  <a:gd name="connsiteX4" fmla="*/ 88297 w 117633"/>
                  <a:gd name="connsiteY4" fmla="*/ 0 h 342709"/>
                  <a:gd name="connsiteX5" fmla="*/ 29337 w 117633"/>
                  <a:gd name="connsiteY5" fmla="*/ 0 h 342709"/>
                  <a:gd name="connsiteX6" fmla="*/ 0 w 117633"/>
                  <a:gd name="connsiteY6" fmla="*/ 29337 h 342709"/>
                  <a:gd name="connsiteX7" fmla="*/ 0 w 117633"/>
                  <a:gd name="connsiteY7" fmla="*/ 313372 h 342709"/>
                  <a:gd name="connsiteX8" fmla="*/ 29337 w 117633"/>
                  <a:gd name="connsiteY8" fmla="*/ 342710 h 342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633" h="342709">
                    <a:moveTo>
                      <a:pt x="29337" y="342710"/>
                    </a:moveTo>
                    <a:lnTo>
                      <a:pt x="88297" y="342710"/>
                    </a:lnTo>
                    <a:cubicBezTo>
                      <a:pt x="104489" y="342710"/>
                      <a:pt x="117634" y="329565"/>
                      <a:pt x="117634" y="313372"/>
                    </a:cubicBezTo>
                    <a:lnTo>
                      <a:pt x="117634" y="29337"/>
                    </a:lnTo>
                    <a:cubicBezTo>
                      <a:pt x="117634" y="13145"/>
                      <a:pt x="104489" y="0"/>
                      <a:pt x="88297" y="0"/>
                    </a:cubicBezTo>
                    <a:lnTo>
                      <a:pt x="29337" y="0"/>
                    </a:lnTo>
                    <a:cubicBezTo>
                      <a:pt x="13145" y="0"/>
                      <a:pt x="0" y="13145"/>
                      <a:pt x="0" y="29337"/>
                    </a:cubicBezTo>
                    <a:lnTo>
                      <a:pt x="0" y="313372"/>
                    </a:lnTo>
                    <a:cubicBezTo>
                      <a:pt x="0" y="329565"/>
                      <a:pt x="13145" y="342710"/>
                      <a:pt x="29337" y="342710"/>
                    </a:cubicBezTo>
                    <a:close/>
                  </a:path>
                </a:pathLst>
              </a:custGeom>
              <a:solidFill>
                <a:srgbClr val="CB662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8" name="Freeform: Shape 44">
                <a:extLst>
                  <a:ext uri="{FF2B5EF4-FFF2-40B4-BE49-F238E27FC236}">
                    <a16:creationId xmlns:a16="http://schemas.microsoft.com/office/drawing/2014/main" id="{482BBE1D-4D63-4974-9E31-3BFEF0DFC147}"/>
                  </a:ext>
                </a:extLst>
              </p:cNvPr>
              <p:cNvSpPr/>
              <p:nvPr/>
            </p:nvSpPr>
            <p:spPr>
              <a:xfrm>
                <a:off x="8487089" y="4462192"/>
                <a:ext cx="117633" cy="362426"/>
              </a:xfrm>
              <a:custGeom>
                <a:avLst/>
                <a:gdLst>
                  <a:gd name="connsiteX0" fmla="*/ 29337 w 117633"/>
                  <a:gd name="connsiteY0" fmla="*/ 362426 h 362426"/>
                  <a:gd name="connsiteX1" fmla="*/ 88297 w 117633"/>
                  <a:gd name="connsiteY1" fmla="*/ 362426 h 362426"/>
                  <a:gd name="connsiteX2" fmla="*/ 117634 w 117633"/>
                  <a:gd name="connsiteY2" fmla="*/ 333089 h 362426"/>
                  <a:gd name="connsiteX3" fmla="*/ 117634 w 117633"/>
                  <a:gd name="connsiteY3" fmla="*/ 29337 h 362426"/>
                  <a:gd name="connsiteX4" fmla="*/ 88297 w 117633"/>
                  <a:gd name="connsiteY4" fmla="*/ 0 h 362426"/>
                  <a:gd name="connsiteX5" fmla="*/ 29337 w 117633"/>
                  <a:gd name="connsiteY5" fmla="*/ 0 h 362426"/>
                  <a:gd name="connsiteX6" fmla="*/ 0 w 117633"/>
                  <a:gd name="connsiteY6" fmla="*/ 29337 h 362426"/>
                  <a:gd name="connsiteX7" fmla="*/ 0 w 117633"/>
                  <a:gd name="connsiteY7" fmla="*/ 333089 h 362426"/>
                  <a:gd name="connsiteX8" fmla="*/ 29337 w 117633"/>
                  <a:gd name="connsiteY8" fmla="*/ 362426 h 362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633" h="362426">
                    <a:moveTo>
                      <a:pt x="29337" y="362426"/>
                    </a:moveTo>
                    <a:lnTo>
                      <a:pt x="88297" y="362426"/>
                    </a:lnTo>
                    <a:cubicBezTo>
                      <a:pt x="104489" y="362426"/>
                      <a:pt x="117634" y="349282"/>
                      <a:pt x="117634" y="333089"/>
                    </a:cubicBezTo>
                    <a:lnTo>
                      <a:pt x="117634" y="29337"/>
                    </a:lnTo>
                    <a:cubicBezTo>
                      <a:pt x="117634" y="13145"/>
                      <a:pt x="104489" y="0"/>
                      <a:pt x="88297" y="0"/>
                    </a:cubicBezTo>
                    <a:lnTo>
                      <a:pt x="29337" y="0"/>
                    </a:lnTo>
                    <a:cubicBezTo>
                      <a:pt x="13145" y="0"/>
                      <a:pt x="0" y="13145"/>
                      <a:pt x="0" y="29337"/>
                    </a:cubicBezTo>
                    <a:lnTo>
                      <a:pt x="0" y="333089"/>
                    </a:lnTo>
                    <a:cubicBezTo>
                      <a:pt x="0" y="349282"/>
                      <a:pt x="13145" y="362426"/>
                      <a:pt x="29337" y="362426"/>
                    </a:cubicBezTo>
                    <a:close/>
                  </a:path>
                </a:pathLst>
              </a:custGeom>
              <a:solidFill>
                <a:srgbClr val="CB662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9" name="Freeform: Shape 45">
                <a:extLst>
                  <a:ext uri="{FF2B5EF4-FFF2-40B4-BE49-F238E27FC236}">
                    <a16:creationId xmlns:a16="http://schemas.microsoft.com/office/drawing/2014/main" id="{528434A2-3602-435D-99CB-16B5302A42C0}"/>
                  </a:ext>
                </a:extLst>
              </p:cNvPr>
              <p:cNvSpPr/>
              <p:nvPr/>
            </p:nvSpPr>
            <p:spPr>
              <a:xfrm>
                <a:off x="8356406" y="4462192"/>
                <a:ext cx="117633" cy="230981"/>
              </a:xfrm>
              <a:custGeom>
                <a:avLst/>
                <a:gdLst>
                  <a:gd name="connsiteX0" fmla="*/ 29337 w 117633"/>
                  <a:gd name="connsiteY0" fmla="*/ 230981 h 230981"/>
                  <a:gd name="connsiteX1" fmla="*/ 88297 w 117633"/>
                  <a:gd name="connsiteY1" fmla="*/ 230981 h 230981"/>
                  <a:gd name="connsiteX2" fmla="*/ 117634 w 117633"/>
                  <a:gd name="connsiteY2" fmla="*/ 201644 h 230981"/>
                  <a:gd name="connsiteX3" fmla="*/ 117634 w 117633"/>
                  <a:gd name="connsiteY3" fmla="*/ 29337 h 230981"/>
                  <a:gd name="connsiteX4" fmla="*/ 88297 w 117633"/>
                  <a:gd name="connsiteY4" fmla="*/ 0 h 230981"/>
                  <a:gd name="connsiteX5" fmla="*/ 29337 w 117633"/>
                  <a:gd name="connsiteY5" fmla="*/ 0 h 230981"/>
                  <a:gd name="connsiteX6" fmla="*/ 0 w 117633"/>
                  <a:gd name="connsiteY6" fmla="*/ 29337 h 230981"/>
                  <a:gd name="connsiteX7" fmla="*/ 0 w 117633"/>
                  <a:gd name="connsiteY7" fmla="*/ 201644 h 230981"/>
                  <a:gd name="connsiteX8" fmla="*/ 29337 w 117633"/>
                  <a:gd name="connsiteY8" fmla="*/ 230981 h 230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633" h="230981">
                    <a:moveTo>
                      <a:pt x="29337" y="230981"/>
                    </a:moveTo>
                    <a:lnTo>
                      <a:pt x="88297" y="230981"/>
                    </a:lnTo>
                    <a:cubicBezTo>
                      <a:pt x="104489" y="230981"/>
                      <a:pt x="117634" y="217837"/>
                      <a:pt x="117634" y="201644"/>
                    </a:cubicBezTo>
                    <a:lnTo>
                      <a:pt x="117634" y="29337"/>
                    </a:lnTo>
                    <a:cubicBezTo>
                      <a:pt x="117634" y="13145"/>
                      <a:pt x="104489" y="0"/>
                      <a:pt x="88297" y="0"/>
                    </a:cubicBezTo>
                    <a:lnTo>
                      <a:pt x="29337" y="0"/>
                    </a:lnTo>
                    <a:cubicBezTo>
                      <a:pt x="13145" y="0"/>
                      <a:pt x="0" y="13145"/>
                      <a:pt x="0" y="29337"/>
                    </a:cubicBezTo>
                    <a:lnTo>
                      <a:pt x="0" y="201644"/>
                    </a:lnTo>
                    <a:cubicBezTo>
                      <a:pt x="0" y="217837"/>
                      <a:pt x="13145" y="230981"/>
                      <a:pt x="29337" y="230981"/>
                    </a:cubicBezTo>
                    <a:close/>
                  </a:path>
                </a:pathLst>
              </a:custGeom>
              <a:solidFill>
                <a:srgbClr val="CB662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0" name="Freeform: Shape 46">
                <a:extLst>
                  <a:ext uri="{FF2B5EF4-FFF2-40B4-BE49-F238E27FC236}">
                    <a16:creationId xmlns:a16="http://schemas.microsoft.com/office/drawing/2014/main" id="{D6140822-2DEB-4A76-8295-1D20F91CA4AA}"/>
                  </a:ext>
                </a:extLst>
              </p:cNvPr>
              <p:cNvSpPr/>
              <p:nvPr/>
            </p:nvSpPr>
            <p:spPr>
              <a:xfrm>
                <a:off x="8224770" y="4836048"/>
                <a:ext cx="117634" cy="247078"/>
              </a:xfrm>
              <a:custGeom>
                <a:avLst/>
                <a:gdLst>
                  <a:gd name="connsiteX0" fmla="*/ 88297 w 117634"/>
                  <a:gd name="connsiteY0" fmla="*/ 0 h 247078"/>
                  <a:gd name="connsiteX1" fmla="*/ 29337 w 117634"/>
                  <a:gd name="connsiteY1" fmla="*/ 0 h 247078"/>
                  <a:gd name="connsiteX2" fmla="*/ 0 w 117634"/>
                  <a:gd name="connsiteY2" fmla="*/ 29337 h 247078"/>
                  <a:gd name="connsiteX3" fmla="*/ 0 w 117634"/>
                  <a:gd name="connsiteY3" fmla="*/ 217742 h 247078"/>
                  <a:gd name="connsiteX4" fmla="*/ 29337 w 117634"/>
                  <a:gd name="connsiteY4" fmla="*/ 247079 h 247078"/>
                  <a:gd name="connsiteX5" fmla="*/ 88297 w 117634"/>
                  <a:gd name="connsiteY5" fmla="*/ 247079 h 247078"/>
                  <a:gd name="connsiteX6" fmla="*/ 117634 w 117634"/>
                  <a:gd name="connsiteY6" fmla="*/ 217742 h 247078"/>
                  <a:gd name="connsiteX7" fmla="*/ 117634 w 117634"/>
                  <a:gd name="connsiteY7" fmla="*/ 29337 h 247078"/>
                  <a:gd name="connsiteX8" fmla="*/ 88297 w 117634"/>
                  <a:gd name="connsiteY8" fmla="*/ 0 h 247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634" h="247078">
                    <a:moveTo>
                      <a:pt x="88297" y="0"/>
                    </a:moveTo>
                    <a:lnTo>
                      <a:pt x="29337" y="0"/>
                    </a:lnTo>
                    <a:cubicBezTo>
                      <a:pt x="13145" y="0"/>
                      <a:pt x="0" y="13145"/>
                      <a:pt x="0" y="29337"/>
                    </a:cubicBezTo>
                    <a:lnTo>
                      <a:pt x="0" y="217742"/>
                    </a:lnTo>
                    <a:cubicBezTo>
                      <a:pt x="0" y="233934"/>
                      <a:pt x="13145" y="247079"/>
                      <a:pt x="29337" y="247079"/>
                    </a:cubicBezTo>
                    <a:lnTo>
                      <a:pt x="88297" y="247079"/>
                    </a:lnTo>
                    <a:cubicBezTo>
                      <a:pt x="104489" y="247079"/>
                      <a:pt x="117634" y="233934"/>
                      <a:pt x="117634" y="217742"/>
                    </a:cubicBezTo>
                    <a:lnTo>
                      <a:pt x="117634" y="29337"/>
                    </a:lnTo>
                    <a:cubicBezTo>
                      <a:pt x="117729" y="13145"/>
                      <a:pt x="104585" y="0"/>
                      <a:pt x="88297" y="0"/>
                    </a:cubicBezTo>
                    <a:close/>
                  </a:path>
                </a:pathLst>
              </a:custGeom>
              <a:solidFill>
                <a:srgbClr val="CB662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1" name="Freeform: Shape 47">
                <a:extLst>
                  <a:ext uri="{FF2B5EF4-FFF2-40B4-BE49-F238E27FC236}">
                    <a16:creationId xmlns:a16="http://schemas.microsoft.com/office/drawing/2014/main" id="{30231354-93EA-4892-9857-B2CFE4289252}"/>
                  </a:ext>
                </a:extLst>
              </p:cNvPr>
              <p:cNvSpPr/>
              <p:nvPr/>
            </p:nvSpPr>
            <p:spPr>
              <a:xfrm>
                <a:off x="8487755" y="4836048"/>
                <a:ext cx="117634" cy="247078"/>
              </a:xfrm>
              <a:custGeom>
                <a:avLst/>
                <a:gdLst>
                  <a:gd name="connsiteX0" fmla="*/ 88297 w 117634"/>
                  <a:gd name="connsiteY0" fmla="*/ 0 h 247078"/>
                  <a:gd name="connsiteX1" fmla="*/ 29337 w 117634"/>
                  <a:gd name="connsiteY1" fmla="*/ 0 h 247078"/>
                  <a:gd name="connsiteX2" fmla="*/ 0 w 117634"/>
                  <a:gd name="connsiteY2" fmla="*/ 29337 h 247078"/>
                  <a:gd name="connsiteX3" fmla="*/ 0 w 117634"/>
                  <a:gd name="connsiteY3" fmla="*/ 217742 h 247078"/>
                  <a:gd name="connsiteX4" fmla="*/ 29337 w 117634"/>
                  <a:gd name="connsiteY4" fmla="*/ 247079 h 247078"/>
                  <a:gd name="connsiteX5" fmla="*/ 88297 w 117634"/>
                  <a:gd name="connsiteY5" fmla="*/ 247079 h 247078"/>
                  <a:gd name="connsiteX6" fmla="*/ 117634 w 117634"/>
                  <a:gd name="connsiteY6" fmla="*/ 217742 h 247078"/>
                  <a:gd name="connsiteX7" fmla="*/ 117634 w 117634"/>
                  <a:gd name="connsiteY7" fmla="*/ 29337 h 247078"/>
                  <a:gd name="connsiteX8" fmla="*/ 88297 w 117634"/>
                  <a:gd name="connsiteY8" fmla="*/ 0 h 247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634" h="247078">
                    <a:moveTo>
                      <a:pt x="88297" y="0"/>
                    </a:moveTo>
                    <a:lnTo>
                      <a:pt x="29337" y="0"/>
                    </a:lnTo>
                    <a:cubicBezTo>
                      <a:pt x="13145" y="0"/>
                      <a:pt x="0" y="13145"/>
                      <a:pt x="0" y="29337"/>
                    </a:cubicBezTo>
                    <a:lnTo>
                      <a:pt x="0" y="217742"/>
                    </a:lnTo>
                    <a:cubicBezTo>
                      <a:pt x="0" y="233934"/>
                      <a:pt x="13145" y="247079"/>
                      <a:pt x="29337" y="247079"/>
                    </a:cubicBezTo>
                    <a:lnTo>
                      <a:pt x="88297" y="247079"/>
                    </a:lnTo>
                    <a:cubicBezTo>
                      <a:pt x="104489" y="247079"/>
                      <a:pt x="117634" y="233934"/>
                      <a:pt x="117634" y="217742"/>
                    </a:cubicBezTo>
                    <a:lnTo>
                      <a:pt x="117634" y="29337"/>
                    </a:lnTo>
                    <a:cubicBezTo>
                      <a:pt x="117729" y="13145"/>
                      <a:pt x="104584" y="0"/>
                      <a:pt x="88297" y="0"/>
                    </a:cubicBezTo>
                    <a:close/>
                  </a:path>
                </a:pathLst>
              </a:custGeom>
              <a:solidFill>
                <a:srgbClr val="CB662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2" name="Freeform: Shape 48">
                <a:extLst>
                  <a:ext uri="{FF2B5EF4-FFF2-40B4-BE49-F238E27FC236}">
                    <a16:creationId xmlns:a16="http://schemas.microsoft.com/office/drawing/2014/main" id="{5E7DC009-EC99-40E9-AAD8-169B1FFBE6DC}"/>
                  </a:ext>
                </a:extLst>
              </p:cNvPr>
              <p:cNvSpPr/>
              <p:nvPr/>
            </p:nvSpPr>
            <p:spPr>
              <a:xfrm>
                <a:off x="8357072" y="4710413"/>
                <a:ext cx="117633" cy="372713"/>
              </a:xfrm>
              <a:custGeom>
                <a:avLst/>
                <a:gdLst>
                  <a:gd name="connsiteX0" fmla="*/ 88297 w 117633"/>
                  <a:gd name="connsiteY0" fmla="*/ 0 h 372713"/>
                  <a:gd name="connsiteX1" fmla="*/ 29337 w 117633"/>
                  <a:gd name="connsiteY1" fmla="*/ 0 h 372713"/>
                  <a:gd name="connsiteX2" fmla="*/ 0 w 117633"/>
                  <a:gd name="connsiteY2" fmla="*/ 29337 h 372713"/>
                  <a:gd name="connsiteX3" fmla="*/ 0 w 117633"/>
                  <a:gd name="connsiteY3" fmla="*/ 343376 h 372713"/>
                  <a:gd name="connsiteX4" fmla="*/ 29337 w 117633"/>
                  <a:gd name="connsiteY4" fmla="*/ 372713 h 372713"/>
                  <a:gd name="connsiteX5" fmla="*/ 88297 w 117633"/>
                  <a:gd name="connsiteY5" fmla="*/ 372713 h 372713"/>
                  <a:gd name="connsiteX6" fmla="*/ 117634 w 117633"/>
                  <a:gd name="connsiteY6" fmla="*/ 343376 h 372713"/>
                  <a:gd name="connsiteX7" fmla="*/ 117634 w 117633"/>
                  <a:gd name="connsiteY7" fmla="*/ 29337 h 372713"/>
                  <a:gd name="connsiteX8" fmla="*/ 88297 w 117633"/>
                  <a:gd name="connsiteY8" fmla="*/ 0 h 372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633" h="372713">
                    <a:moveTo>
                      <a:pt x="88297" y="0"/>
                    </a:moveTo>
                    <a:lnTo>
                      <a:pt x="29337" y="0"/>
                    </a:lnTo>
                    <a:cubicBezTo>
                      <a:pt x="13145" y="0"/>
                      <a:pt x="0" y="13145"/>
                      <a:pt x="0" y="29337"/>
                    </a:cubicBezTo>
                    <a:lnTo>
                      <a:pt x="0" y="343376"/>
                    </a:lnTo>
                    <a:cubicBezTo>
                      <a:pt x="0" y="359569"/>
                      <a:pt x="13145" y="372713"/>
                      <a:pt x="29337" y="372713"/>
                    </a:cubicBezTo>
                    <a:lnTo>
                      <a:pt x="88297" y="372713"/>
                    </a:lnTo>
                    <a:cubicBezTo>
                      <a:pt x="104489" y="372713"/>
                      <a:pt x="117634" y="359569"/>
                      <a:pt x="117634" y="343376"/>
                    </a:cubicBezTo>
                    <a:lnTo>
                      <a:pt x="117634" y="29337"/>
                    </a:lnTo>
                    <a:cubicBezTo>
                      <a:pt x="117634" y="13145"/>
                      <a:pt x="104489" y="0"/>
                      <a:pt x="88297" y="0"/>
                    </a:cubicBezTo>
                    <a:close/>
                  </a:path>
                </a:pathLst>
              </a:custGeom>
              <a:solidFill>
                <a:srgbClr val="CB662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43" name="Freeform: Shape 39">
              <a:extLst>
                <a:ext uri="{FF2B5EF4-FFF2-40B4-BE49-F238E27FC236}">
                  <a16:creationId xmlns:a16="http://schemas.microsoft.com/office/drawing/2014/main" id="{EB0DBF65-1BD8-43AD-9C2B-99EADEFDC2AC}"/>
                </a:ext>
              </a:extLst>
            </p:cNvPr>
            <p:cNvSpPr/>
            <p:nvPr/>
          </p:nvSpPr>
          <p:spPr>
            <a:xfrm>
              <a:off x="5441381" y="3768836"/>
              <a:ext cx="856083" cy="179399"/>
            </a:xfrm>
            <a:custGeom>
              <a:avLst/>
              <a:gdLst/>
              <a:ahLst/>
              <a:cxnLst/>
              <a:rect l="l" t="t" r="r" b="b"/>
              <a:pathLst>
                <a:path w="1834455" h="384423">
                  <a:moveTo>
                    <a:pt x="1168821" y="203373"/>
                  </a:moveTo>
                  <a:cubicBezTo>
                    <a:pt x="1137716" y="207029"/>
                    <a:pt x="1122164" y="217480"/>
                    <a:pt x="1122164" y="234725"/>
                  </a:cubicBezTo>
                  <a:cubicBezTo>
                    <a:pt x="1122164" y="245227"/>
                    <a:pt x="1127969" y="250478"/>
                    <a:pt x="1139580" y="250478"/>
                  </a:cubicBezTo>
                  <a:cubicBezTo>
                    <a:pt x="1147842" y="250478"/>
                    <a:pt x="1154781" y="248097"/>
                    <a:pt x="1160397" y="243336"/>
                  </a:cubicBezTo>
                  <a:cubicBezTo>
                    <a:pt x="1166013" y="238574"/>
                    <a:pt x="1168821" y="227355"/>
                    <a:pt x="1168821" y="209677"/>
                  </a:cubicBezTo>
                  <a:close/>
                  <a:moveTo>
                    <a:pt x="826963" y="186854"/>
                  </a:moveTo>
                  <a:lnTo>
                    <a:pt x="826963" y="232172"/>
                  </a:lnTo>
                  <a:lnTo>
                    <a:pt x="866909" y="232172"/>
                  </a:lnTo>
                  <a:cubicBezTo>
                    <a:pt x="876690" y="232172"/>
                    <a:pt x="883751" y="229879"/>
                    <a:pt x="888093" y="225293"/>
                  </a:cubicBezTo>
                  <a:cubicBezTo>
                    <a:pt x="892434" y="220707"/>
                    <a:pt x="894605" y="215592"/>
                    <a:pt x="894605" y="209949"/>
                  </a:cubicBezTo>
                  <a:cubicBezTo>
                    <a:pt x="894605" y="204298"/>
                    <a:pt x="892477" y="199036"/>
                    <a:pt x="888220" y="194163"/>
                  </a:cubicBezTo>
                  <a:cubicBezTo>
                    <a:pt x="883963" y="189290"/>
                    <a:pt x="875838" y="186854"/>
                    <a:pt x="863843" y="186854"/>
                  </a:cubicBezTo>
                  <a:close/>
                  <a:moveTo>
                    <a:pt x="362843" y="76125"/>
                  </a:moveTo>
                  <a:lnTo>
                    <a:pt x="464191" y="76125"/>
                  </a:lnTo>
                  <a:lnTo>
                    <a:pt x="497771" y="194834"/>
                  </a:lnTo>
                  <a:lnTo>
                    <a:pt x="532890" y="76125"/>
                  </a:lnTo>
                  <a:lnTo>
                    <a:pt x="604614" y="76125"/>
                  </a:lnTo>
                  <a:lnTo>
                    <a:pt x="515456" y="326209"/>
                  </a:lnTo>
                  <a:cubicBezTo>
                    <a:pt x="509524" y="343192"/>
                    <a:pt x="499896" y="357140"/>
                    <a:pt x="486571" y="368053"/>
                  </a:cubicBezTo>
                  <a:cubicBezTo>
                    <a:pt x="473246" y="378966"/>
                    <a:pt x="452934" y="384423"/>
                    <a:pt x="425633" y="384423"/>
                  </a:cubicBezTo>
                  <a:cubicBezTo>
                    <a:pt x="419166" y="384423"/>
                    <a:pt x="403073" y="383672"/>
                    <a:pt x="377353" y="382170"/>
                  </a:cubicBezTo>
                  <a:lnTo>
                    <a:pt x="377353" y="311423"/>
                  </a:lnTo>
                  <a:cubicBezTo>
                    <a:pt x="391850" y="313209"/>
                    <a:pt x="403834" y="314102"/>
                    <a:pt x="413306" y="314102"/>
                  </a:cubicBezTo>
                  <a:cubicBezTo>
                    <a:pt x="435404" y="314102"/>
                    <a:pt x="446454" y="310083"/>
                    <a:pt x="446454" y="302047"/>
                  </a:cubicBezTo>
                  <a:cubicBezTo>
                    <a:pt x="446454" y="299033"/>
                    <a:pt x="445306" y="294556"/>
                    <a:pt x="443011" y="288617"/>
                  </a:cubicBezTo>
                  <a:close/>
                  <a:moveTo>
                    <a:pt x="826963" y="73000"/>
                  </a:moveTo>
                  <a:lnTo>
                    <a:pt x="826963" y="114523"/>
                  </a:lnTo>
                  <a:lnTo>
                    <a:pt x="864788" y="114523"/>
                  </a:lnTo>
                  <a:cubicBezTo>
                    <a:pt x="874032" y="114523"/>
                    <a:pt x="880457" y="112298"/>
                    <a:pt x="884062" y="107847"/>
                  </a:cubicBezTo>
                  <a:cubicBezTo>
                    <a:pt x="887668" y="103396"/>
                    <a:pt x="889471" y="98628"/>
                    <a:pt x="889471" y="93542"/>
                  </a:cubicBezTo>
                  <a:cubicBezTo>
                    <a:pt x="889471" y="79847"/>
                    <a:pt x="880732" y="73000"/>
                    <a:pt x="863254" y="73000"/>
                  </a:cubicBezTo>
                  <a:close/>
                  <a:moveTo>
                    <a:pt x="1460984" y="71437"/>
                  </a:moveTo>
                  <a:cubicBezTo>
                    <a:pt x="1477948" y="71437"/>
                    <a:pt x="1492426" y="74769"/>
                    <a:pt x="1504420" y="81431"/>
                  </a:cubicBezTo>
                  <a:cubicBezTo>
                    <a:pt x="1516413" y="88093"/>
                    <a:pt x="1524996" y="96714"/>
                    <a:pt x="1530169" y="107294"/>
                  </a:cubicBezTo>
                  <a:cubicBezTo>
                    <a:pt x="1535342" y="117873"/>
                    <a:pt x="1537929" y="135653"/>
                    <a:pt x="1537929" y="160633"/>
                  </a:cubicBezTo>
                  <a:lnTo>
                    <a:pt x="1537929" y="307628"/>
                  </a:lnTo>
                  <a:lnTo>
                    <a:pt x="1441488" y="307628"/>
                  </a:lnTo>
                  <a:lnTo>
                    <a:pt x="1441488" y="163096"/>
                  </a:lnTo>
                  <a:cubicBezTo>
                    <a:pt x="1441488" y="152931"/>
                    <a:pt x="1440145" y="146648"/>
                    <a:pt x="1437458" y="144246"/>
                  </a:cubicBezTo>
                  <a:cubicBezTo>
                    <a:pt x="1434770" y="141844"/>
                    <a:pt x="1431299" y="140642"/>
                    <a:pt x="1427044" y="140642"/>
                  </a:cubicBezTo>
                  <a:cubicBezTo>
                    <a:pt x="1414191" y="140642"/>
                    <a:pt x="1407765" y="150243"/>
                    <a:pt x="1407765" y="169444"/>
                  </a:cubicBezTo>
                  <a:lnTo>
                    <a:pt x="1407765" y="307628"/>
                  </a:lnTo>
                  <a:lnTo>
                    <a:pt x="1311324" y="307628"/>
                  </a:lnTo>
                  <a:lnTo>
                    <a:pt x="1311324" y="76125"/>
                  </a:lnTo>
                  <a:lnTo>
                    <a:pt x="1401514" y="76125"/>
                  </a:lnTo>
                  <a:lnTo>
                    <a:pt x="1401514" y="107644"/>
                  </a:lnTo>
                  <a:cubicBezTo>
                    <a:pt x="1408490" y="83506"/>
                    <a:pt x="1428313" y="71437"/>
                    <a:pt x="1460984" y="71437"/>
                  </a:cubicBezTo>
                  <a:close/>
                  <a:moveTo>
                    <a:pt x="1149873" y="71437"/>
                  </a:moveTo>
                  <a:cubicBezTo>
                    <a:pt x="1168130" y="71437"/>
                    <a:pt x="1185074" y="73295"/>
                    <a:pt x="1200705" y="77011"/>
                  </a:cubicBezTo>
                  <a:cubicBezTo>
                    <a:pt x="1216335" y="80727"/>
                    <a:pt x="1228841" y="86647"/>
                    <a:pt x="1238222" y="94771"/>
                  </a:cubicBezTo>
                  <a:cubicBezTo>
                    <a:pt x="1247602" y="102895"/>
                    <a:pt x="1253896" y="111490"/>
                    <a:pt x="1257103" y="120556"/>
                  </a:cubicBezTo>
                  <a:cubicBezTo>
                    <a:pt x="1260310" y="129622"/>
                    <a:pt x="1261913" y="146411"/>
                    <a:pt x="1261913" y="170923"/>
                  </a:cubicBezTo>
                  <a:lnTo>
                    <a:pt x="1261913" y="259812"/>
                  </a:lnTo>
                  <a:cubicBezTo>
                    <a:pt x="1261913" y="276374"/>
                    <a:pt x="1264146" y="292312"/>
                    <a:pt x="1268610" y="307628"/>
                  </a:cubicBezTo>
                  <a:lnTo>
                    <a:pt x="1177252" y="307628"/>
                  </a:lnTo>
                  <a:cubicBezTo>
                    <a:pt x="1174608" y="295649"/>
                    <a:pt x="1173286" y="285334"/>
                    <a:pt x="1173286" y="276681"/>
                  </a:cubicBezTo>
                  <a:cubicBezTo>
                    <a:pt x="1162217" y="300437"/>
                    <a:pt x="1139833" y="312316"/>
                    <a:pt x="1106135" y="312316"/>
                  </a:cubicBezTo>
                  <a:cubicBezTo>
                    <a:pt x="1078574" y="312316"/>
                    <a:pt x="1057835" y="305164"/>
                    <a:pt x="1043919" y="290860"/>
                  </a:cubicBezTo>
                  <a:cubicBezTo>
                    <a:pt x="1030002" y="276556"/>
                    <a:pt x="1023044" y="260101"/>
                    <a:pt x="1023044" y="241496"/>
                  </a:cubicBezTo>
                  <a:cubicBezTo>
                    <a:pt x="1023044" y="216458"/>
                    <a:pt x="1034230" y="196337"/>
                    <a:pt x="1056603" y="181133"/>
                  </a:cubicBezTo>
                  <a:cubicBezTo>
                    <a:pt x="1078976" y="165929"/>
                    <a:pt x="1116382" y="156920"/>
                    <a:pt x="1168821" y="154107"/>
                  </a:cubicBezTo>
                  <a:lnTo>
                    <a:pt x="1168821" y="153221"/>
                  </a:lnTo>
                  <a:cubicBezTo>
                    <a:pt x="1168821" y="144942"/>
                    <a:pt x="1167088" y="139548"/>
                    <a:pt x="1163622" y="137039"/>
                  </a:cubicBezTo>
                  <a:cubicBezTo>
                    <a:pt x="1160156" y="134530"/>
                    <a:pt x="1154610" y="133275"/>
                    <a:pt x="1146985" y="133275"/>
                  </a:cubicBezTo>
                  <a:cubicBezTo>
                    <a:pt x="1129535" y="133275"/>
                    <a:pt x="1119622" y="141387"/>
                    <a:pt x="1117245" y="157609"/>
                  </a:cubicBezTo>
                  <a:lnTo>
                    <a:pt x="1029071" y="149760"/>
                  </a:lnTo>
                  <a:cubicBezTo>
                    <a:pt x="1041068" y="97545"/>
                    <a:pt x="1081336" y="71437"/>
                    <a:pt x="1149873" y="71437"/>
                  </a:cubicBezTo>
                  <a:close/>
                  <a:moveTo>
                    <a:pt x="1587549" y="0"/>
                  </a:moveTo>
                  <a:lnTo>
                    <a:pt x="1678632" y="0"/>
                  </a:lnTo>
                  <a:lnTo>
                    <a:pt x="1678632" y="124883"/>
                  </a:lnTo>
                  <a:cubicBezTo>
                    <a:pt x="1678632" y="125762"/>
                    <a:pt x="1678409" y="137677"/>
                    <a:pt x="1677962" y="160630"/>
                  </a:cubicBezTo>
                  <a:cubicBezTo>
                    <a:pt x="1677527" y="154611"/>
                    <a:pt x="1679811" y="150072"/>
                    <a:pt x="1684813" y="147012"/>
                  </a:cubicBezTo>
                  <a:lnTo>
                    <a:pt x="1743100" y="76125"/>
                  </a:lnTo>
                  <a:lnTo>
                    <a:pt x="1826865" y="76125"/>
                  </a:lnTo>
                  <a:lnTo>
                    <a:pt x="1759460" y="157595"/>
                  </a:lnTo>
                  <a:lnTo>
                    <a:pt x="1834455" y="307628"/>
                  </a:lnTo>
                  <a:lnTo>
                    <a:pt x="1736630" y="307628"/>
                  </a:lnTo>
                  <a:lnTo>
                    <a:pt x="1696634" y="218830"/>
                  </a:lnTo>
                  <a:lnTo>
                    <a:pt x="1678632" y="243456"/>
                  </a:lnTo>
                  <a:lnTo>
                    <a:pt x="1678632" y="307628"/>
                  </a:lnTo>
                  <a:lnTo>
                    <a:pt x="1587549" y="307628"/>
                  </a:lnTo>
                  <a:close/>
                  <a:moveTo>
                    <a:pt x="733424" y="0"/>
                  </a:moveTo>
                  <a:lnTo>
                    <a:pt x="889523" y="0"/>
                  </a:lnTo>
                  <a:cubicBezTo>
                    <a:pt x="922440" y="0"/>
                    <a:pt x="946547" y="8426"/>
                    <a:pt x="961846" y="25279"/>
                  </a:cubicBezTo>
                  <a:cubicBezTo>
                    <a:pt x="977146" y="42131"/>
                    <a:pt x="984795" y="61316"/>
                    <a:pt x="984795" y="82833"/>
                  </a:cubicBezTo>
                  <a:cubicBezTo>
                    <a:pt x="984795" y="98600"/>
                    <a:pt x="980301" y="112924"/>
                    <a:pt x="971313" y="125807"/>
                  </a:cubicBezTo>
                  <a:cubicBezTo>
                    <a:pt x="962326" y="138690"/>
                    <a:pt x="950092" y="146028"/>
                    <a:pt x="934614" y="147821"/>
                  </a:cubicBezTo>
                  <a:cubicBezTo>
                    <a:pt x="973277" y="155011"/>
                    <a:pt x="992608" y="178281"/>
                    <a:pt x="992608" y="217630"/>
                  </a:cubicBezTo>
                  <a:cubicBezTo>
                    <a:pt x="992608" y="240782"/>
                    <a:pt x="985401" y="261569"/>
                    <a:pt x="970987" y="279993"/>
                  </a:cubicBezTo>
                  <a:cubicBezTo>
                    <a:pt x="956573" y="298416"/>
                    <a:pt x="926270" y="307628"/>
                    <a:pt x="880077" y="307628"/>
                  </a:cubicBezTo>
                  <a:lnTo>
                    <a:pt x="733424" y="307628"/>
                  </a:lnTo>
                  <a:close/>
                  <a:moveTo>
                    <a:pt x="0" y="0"/>
                  </a:moveTo>
                  <a:lnTo>
                    <a:pt x="127537" y="0"/>
                  </a:lnTo>
                  <a:lnTo>
                    <a:pt x="167288" y="158648"/>
                  </a:lnTo>
                  <a:lnTo>
                    <a:pt x="205236" y="0"/>
                  </a:lnTo>
                  <a:lnTo>
                    <a:pt x="333747" y="0"/>
                  </a:lnTo>
                  <a:lnTo>
                    <a:pt x="333747" y="307628"/>
                  </a:lnTo>
                  <a:lnTo>
                    <a:pt x="239538" y="307628"/>
                  </a:lnTo>
                  <a:lnTo>
                    <a:pt x="239538" y="94055"/>
                  </a:lnTo>
                  <a:lnTo>
                    <a:pt x="192169" y="307628"/>
                  </a:lnTo>
                  <a:lnTo>
                    <a:pt x="126878" y="307628"/>
                  </a:lnTo>
                  <a:lnTo>
                    <a:pt x="77911" y="94055"/>
                  </a:lnTo>
                  <a:lnTo>
                    <a:pt x="77911" y="307628"/>
                  </a:lnTo>
                  <a:lnTo>
                    <a:pt x="0" y="3076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4" name="Freeform: Shape 40">
              <a:extLst>
                <a:ext uri="{FF2B5EF4-FFF2-40B4-BE49-F238E27FC236}">
                  <a16:creationId xmlns:a16="http://schemas.microsoft.com/office/drawing/2014/main" id="{6649C202-C07E-439A-BF7F-5C9DD0746F5A}"/>
                </a:ext>
              </a:extLst>
            </p:cNvPr>
            <p:cNvSpPr/>
            <p:nvPr/>
          </p:nvSpPr>
          <p:spPr>
            <a:xfrm>
              <a:off x="4162847" y="4709073"/>
              <a:ext cx="2041789" cy="154460"/>
            </a:xfrm>
            <a:custGeom>
              <a:avLst/>
              <a:gdLst/>
              <a:ahLst/>
              <a:cxnLst/>
              <a:rect l="l" t="t" r="r" b="b"/>
              <a:pathLst>
                <a:path w="4420641" h="334417">
                  <a:moveTo>
                    <a:pt x="2911748" y="178817"/>
                  </a:moveTo>
                  <a:cubicBezTo>
                    <a:pt x="2896418" y="178817"/>
                    <a:pt x="2884996" y="184100"/>
                    <a:pt x="2877480" y="194667"/>
                  </a:cubicBezTo>
                  <a:cubicBezTo>
                    <a:pt x="2869964" y="205234"/>
                    <a:pt x="2866206" y="216694"/>
                    <a:pt x="2866206" y="229047"/>
                  </a:cubicBezTo>
                  <a:cubicBezTo>
                    <a:pt x="2866206" y="246311"/>
                    <a:pt x="2870634" y="259780"/>
                    <a:pt x="2879489" y="269453"/>
                  </a:cubicBezTo>
                  <a:cubicBezTo>
                    <a:pt x="2888345" y="279127"/>
                    <a:pt x="2899395" y="283964"/>
                    <a:pt x="2912641" y="283964"/>
                  </a:cubicBezTo>
                  <a:cubicBezTo>
                    <a:pt x="2925589" y="283964"/>
                    <a:pt x="2936304" y="279313"/>
                    <a:pt x="2944788" y="270011"/>
                  </a:cubicBezTo>
                  <a:cubicBezTo>
                    <a:pt x="2953271" y="260710"/>
                    <a:pt x="2957512" y="247278"/>
                    <a:pt x="2957512" y="229716"/>
                  </a:cubicBezTo>
                  <a:cubicBezTo>
                    <a:pt x="2957512" y="214387"/>
                    <a:pt x="2953196" y="202071"/>
                    <a:pt x="2944564" y="192770"/>
                  </a:cubicBezTo>
                  <a:cubicBezTo>
                    <a:pt x="2935932" y="183468"/>
                    <a:pt x="2924993" y="178817"/>
                    <a:pt x="2911748" y="178817"/>
                  </a:cubicBezTo>
                  <a:close/>
                  <a:moveTo>
                    <a:pt x="368573" y="178817"/>
                  </a:moveTo>
                  <a:cubicBezTo>
                    <a:pt x="353244" y="178817"/>
                    <a:pt x="341821" y="184100"/>
                    <a:pt x="334305" y="194667"/>
                  </a:cubicBezTo>
                  <a:cubicBezTo>
                    <a:pt x="326789" y="205234"/>
                    <a:pt x="323031" y="216694"/>
                    <a:pt x="323031" y="229047"/>
                  </a:cubicBezTo>
                  <a:cubicBezTo>
                    <a:pt x="323031" y="246311"/>
                    <a:pt x="327459" y="259780"/>
                    <a:pt x="336314" y="269453"/>
                  </a:cubicBezTo>
                  <a:cubicBezTo>
                    <a:pt x="345170" y="279127"/>
                    <a:pt x="356220" y="283964"/>
                    <a:pt x="369466" y="283964"/>
                  </a:cubicBezTo>
                  <a:cubicBezTo>
                    <a:pt x="382414" y="283964"/>
                    <a:pt x="393129" y="279313"/>
                    <a:pt x="401613" y="270011"/>
                  </a:cubicBezTo>
                  <a:cubicBezTo>
                    <a:pt x="410096" y="260710"/>
                    <a:pt x="414337" y="247278"/>
                    <a:pt x="414337" y="229716"/>
                  </a:cubicBezTo>
                  <a:cubicBezTo>
                    <a:pt x="414337" y="214387"/>
                    <a:pt x="410021" y="202071"/>
                    <a:pt x="401389" y="192770"/>
                  </a:cubicBezTo>
                  <a:cubicBezTo>
                    <a:pt x="392757" y="183468"/>
                    <a:pt x="381819" y="178817"/>
                    <a:pt x="368573" y="178817"/>
                  </a:cubicBezTo>
                  <a:close/>
                  <a:moveTo>
                    <a:pt x="3547318" y="162297"/>
                  </a:moveTo>
                  <a:cubicBezTo>
                    <a:pt x="3535263" y="162297"/>
                    <a:pt x="3525068" y="167022"/>
                    <a:pt x="3516734" y="176473"/>
                  </a:cubicBezTo>
                  <a:cubicBezTo>
                    <a:pt x="3508400" y="185924"/>
                    <a:pt x="3504233" y="199876"/>
                    <a:pt x="3504233" y="218331"/>
                  </a:cubicBezTo>
                  <a:cubicBezTo>
                    <a:pt x="3504233" y="238720"/>
                    <a:pt x="3508921" y="254459"/>
                    <a:pt x="3518297" y="265547"/>
                  </a:cubicBezTo>
                  <a:cubicBezTo>
                    <a:pt x="3527673" y="276634"/>
                    <a:pt x="3538389" y="282178"/>
                    <a:pt x="3550444" y="282178"/>
                  </a:cubicBezTo>
                  <a:cubicBezTo>
                    <a:pt x="3562052" y="282178"/>
                    <a:pt x="3571726" y="277639"/>
                    <a:pt x="3579465" y="268560"/>
                  </a:cubicBezTo>
                  <a:cubicBezTo>
                    <a:pt x="3587204" y="259482"/>
                    <a:pt x="3591074" y="244599"/>
                    <a:pt x="3591074" y="223912"/>
                  </a:cubicBezTo>
                  <a:cubicBezTo>
                    <a:pt x="3591074" y="202630"/>
                    <a:pt x="3586907" y="187040"/>
                    <a:pt x="3578572" y="177143"/>
                  </a:cubicBezTo>
                  <a:cubicBezTo>
                    <a:pt x="3570238" y="167246"/>
                    <a:pt x="3559820" y="162297"/>
                    <a:pt x="3547318" y="162297"/>
                  </a:cubicBezTo>
                  <a:close/>
                  <a:moveTo>
                    <a:pt x="889843" y="162297"/>
                  </a:moveTo>
                  <a:cubicBezTo>
                    <a:pt x="877788" y="162297"/>
                    <a:pt x="867594" y="167022"/>
                    <a:pt x="859259" y="176473"/>
                  </a:cubicBezTo>
                  <a:cubicBezTo>
                    <a:pt x="850925" y="185924"/>
                    <a:pt x="846758" y="199876"/>
                    <a:pt x="846758" y="218331"/>
                  </a:cubicBezTo>
                  <a:cubicBezTo>
                    <a:pt x="846758" y="238720"/>
                    <a:pt x="851446" y="254459"/>
                    <a:pt x="860822" y="265547"/>
                  </a:cubicBezTo>
                  <a:cubicBezTo>
                    <a:pt x="870198" y="276634"/>
                    <a:pt x="880914" y="282178"/>
                    <a:pt x="892969" y="282178"/>
                  </a:cubicBezTo>
                  <a:cubicBezTo>
                    <a:pt x="904577" y="282178"/>
                    <a:pt x="914251" y="277639"/>
                    <a:pt x="921990" y="268560"/>
                  </a:cubicBezTo>
                  <a:cubicBezTo>
                    <a:pt x="929729" y="259482"/>
                    <a:pt x="933599" y="244599"/>
                    <a:pt x="933599" y="223912"/>
                  </a:cubicBezTo>
                  <a:cubicBezTo>
                    <a:pt x="933599" y="202630"/>
                    <a:pt x="929432" y="187040"/>
                    <a:pt x="921097" y="177143"/>
                  </a:cubicBezTo>
                  <a:cubicBezTo>
                    <a:pt x="912763" y="167246"/>
                    <a:pt x="902345" y="162297"/>
                    <a:pt x="889843" y="162297"/>
                  </a:cubicBezTo>
                  <a:close/>
                  <a:moveTo>
                    <a:pt x="4071267" y="95771"/>
                  </a:moveTo>
                  <a:lnTo>
                    <a:pt x="3996035" y="207615"/>
                  </a:lnTo>
                  <a:lnTo>
                    <a:pt x="4071267" y="207615"/>
                  </a:lnTo>
                  <a:close/>
                  <a:moveTo>
                    <a:pt x="1528093" y="95771"/>
                  </a:moveTo>
                  <a:lnTo>
                    <a:pt x="1452860" y="207615"/>
                  </a:lnTo>
                  <a:lnTo>
                    <a:pt x="1528093" y="207615"/>
                  </a:lnTo>
                  <a:close/>
                  <a:moveTo>
                    <a:pt x="2645197" y="52015"/>
                  </a:moveTo>
                  <a:cubicBezTo>
                    <a:pt x="2633588" y="52015"/>
                    <a:pt x="2623951" y="56592"/>
                    <a:pt x="2616287" y="65745"/>
                  </a:cubicBezTo>
                  <a:cubicBezTo>
                    <a:pt x="2608622" y="74898"/>
                    <a:pt x="2604790" y="89892"/>
                    <a:pt x="2604790" y="110728"/>
                  </a:cubicBezTo>
                  <a:cubicBezTo>
                    <a:pt x="2604790" y="131862"/>
                    <a:pt x="2608957" y="147377"/>
                    <a:pt x="2617291" y="157274"/>
                  </a:cubicBezTo>
                  <a:cubicBezTo>
                    <a:pt x="2625626" y="167171"/>
                    <a:pt x="2636044" y="172120"/>
                    <a:pt x="2648545" y="172120"/>
                  </a:cubicBezTo>
                  <a:cubicBezTo>
                    <a:pt x="2660600" y="172120"/>
                    <a:pt x="2670758" y="167357"/>
                    <a:pt x="2679018" y="157832"/>
                  </a:cubicBezTo>
                  <a:cubicBezTo>
                    <a:pt x="2687278" y="148307"/>
                    <a:pt x="2691408" y="134317"/>
                    <a:pt x="2691408" y="115863"/>
                  </a:cubicBezTo>
                  <a:cubicBezTo>
                    <a:pt x="2691408" y="95622"/>
                    <a:pt x="2686757" y="79921"/>
                    <a:pt x="2677455" y="68759"/>
                  </a:cubicBezTo>
                  <a:cubicBezTo>
                    <a:pt x="2668153" y="57597"/>
                    <a:pt x="2657401" y="52015"/>
                    <a:pt x="2645197" y="52015"/>
                  </a:cubicBezTo>
                  <a:close/>
                  <a:moveTo>
                    <a:pt x="102022" y="52015"/>
                  </a:moveTo>
                  <a:cubicBezTo>
                    <a:pt x="90413" y="52015"/>
                    <a:pt x="80776" y="56592"/>
                    <a:pt x="73112" y="65745"/>
                  </a:cubicBezTo>
                  <a:cubicBezTo>
                    <a:pt x="65447" y="74898"/>
                    <a:pt x="61615" y="89892"/>
                    <a:pt x="61615" y="110728"/>
                  </a:cubicBezTo>
                  <a:cubicBezTo>
                    <a:pt x="61615" y="131862"/>
                    <a:pt x="65782" y="147377"/>
                    <a:pt x="74116" y="157274"/>
                  </a:cubicBezTo>
                  <a:cubicBezTo>
                    <a:pt x="82451" y="167171"/>
                    <a:pt x="92869" y="172120"/>
                    <a:pt x="105370" y="172120"/>
                  </a:cubicBezTo>
                  <a:cubicBezTo>
                    <a:pt x="117425" y="172120"/>
                    <a:pt x="127583" y="167357"/>
                    <a:pt x="135843" y="157832"/>
                  </a:cubicBezTo>
                  <a:cubicBezTo>
                    <a:pt x="144103" y="148307"/>
                    <a:pt x="148233" y="134317"/>
                    <a:pt x="148233" y="115863"/>
                  </a:cubicBezTo>
                  <a:cubicBezTo>
                    <a:pt x="148233" y="95622"/>
                    <a:pt x="143582" y="79921"/>
                    <a:pt x="134280" y="68759"/>
                  </a:cubicBezTo>
                  <a:cubicBezTo>
                    <a:pt x="124978" y="57597"/>
                    <a:pt x="114226" y="52015"/>
                    <a:pt x="102022" y="52015"/>
                  </a:cubicBezTo>
                  <a:close/>
                  <a:moveTo>
                    <a:pt x="2911525" y="49783"/>
                  </a:moveTo>
                  <a:cubicBezTo>
                    <a:pt x="2899469" y="49783"/>
                    <a:pt x="2889870" y="53355"/>
                    <a:pt x="2882726" y="60499"/>
                  </a:cubicBezTo>
                  <a:cubicBezTo>
                    <a:pt x="2875583" y="67642"/>
                    <a:pt x="2872011" y="77093"/>
                    <a:pt x="2872011" y="88850"/>
                  </a:cubicBezTo>
                  <a:cubicBezTo>
                    <a:pt x="2872011" y="101352"/>
                    <a:pt x="2875545" y="111100"/>
                    <a:pt x="2882615" y="118095"/>
                  </a:cubicBezTo>
                  <a:cubicBezTo>
                    <a:pt x="2889684" y="125090"/>
                    <a:pt x="2899097" y="128588"/>
                    <a:pt x="2910855" y="128588"/>
                  </a:cubicBezTo>
                  <a:cubicBezTo>
                    <a:pt x="2922761" y="128588"/>
                    <a:pt x="2932286" y="125053"/>
                    <a:pt x="2939430" y="117984"/>
                  </a:cubicBezTo>
                  <a:cubicBezTo>
                    <a:pt x="2946574" y="110914"/>
                    <a:pt x="2950145" y="101129"/>
                    <a:pt x="2950145" y="88627"/>
                  </a:cubicBezTo>
                  <a:cubicBezTo>
                    <a:pt x="2950145" y="76870"/>
                    <a:pt x="2946611" y="67456"/>
                    <a:pt x="2939541" y="60387"/>
                  </a:cubicBezTo>
                  <a:cubicBezTo>
                    <a:pt x="2932472" y="53318"/>
                    <a:pt x="2923133" y="49783"/>
                    <a:pt x="2911525" y="49783"/>
                  </a:cubicBezTo>
                  <a:close/>
                  <a:moveTo>
                    <a:pt x="368350" y="49783"/>
                  </a:moveTo>
                  <a:cubicBezTo>
                    <a:pt x="356294" y="49783"/>
                    <a:pt x="346695" y="53355"/>
                    <a:pt x="339551" y="60499"/>
                  </a:cubicBezTo>
                  <a:cubicBezTo>
                    <a:pt x="332408" y="67642"/>
                    <a:pt x="328836" y="77093"/>
                    <a:pt x="328836" y="88850"/>
                  </a:cubicBezTo>
                  <a:cubicBezTo>
                    <a:pt x="328836" y="101352"/>
                    <a:pt x="332370" y="111100"/>
                    <a:pt x="339440" y="118095"/>
                  </a:cubicBezTo>
                  <a:cubicBezTo>
                    <a:pt x="346509" y="125090"/>
                    <a:pt x="355922" y="128588"/>
                    <a:pt x="367680" y="128588"/>
                  </a:cubicBezTo>
                  <a:cubicBezTo>
                    <a:pt x="379586" y="128588"/>
                    <a:pt x="389111" y="125053"/>
                    <a:pt x="396255" y="117984"/>
                  </a:cubicBezTo>
                  <a:cubicBezTo>
                    <a:pt x="403399" y="110914"/>
                    <a:pt x="406971" y="101129"/>
                    <a:pt x="406971" y="88627"/>
                  </a:cubicBezTo>
                  <a:cubicBezTo>
                    <a:pt x="406971" y="76870"/>
                    <a:pt x="403436" y="67456"/>
                    <a:pt x="396366" y="60387"/>
                  </a:cubicBezTo>
                  <a:cubicBezTo>
                    <a:pt x="389297" y="53318"/>
                    <a:pt x="379958" y="49783"/>
                    <a:pt x="368350" y="49783"/>
                  </a:cubicBezTo>
                  <a:close/>
                  <a:moveTo>
                    <a:pt x="3731716" y="5804"/>
                  </a:moveTo>
                  <a:lnTo>
                    <a:pt x="3897585" y="5804"/>
                  </a:lnTo>
                  <a:lnTo>
                    <a:pt x="3897585" y="64517"/>
                  </a:lnTo>
                  <a:lnTo>
                    <a:pt x="3779267" y="64517"/>
                  </a:lnTo>
                  <a:lnTo>
                    <a:pt x="3769444" y="120104"/>
                  </a:lnTo>
                  <a:cubicBezTo>
                    <a:pt x="3783434" y="113109"/>
                    <a:pt x="3797722" y="109612"/>
                    <a:pt x="3812307" y="109612"/>
                  </a:cubicBezTo>
                  <a:cubicBezTo>
                    <a:pt x="3840138" y="109612"/>
                    <a:pt x="3863727" y="119732"/>
                    <a:pt x="3883075" y="139973"/>
                  </a:cubicBezTo>
                  <a:cubicBezTo>
                    <a:pt x="3902422" y="160214"/>
                    <a:pt x="3912096" y="186482"/>
                    <a:pt x="3912096" y="218777"/>
                  </a:cubicBezTo>
                  <a:cubicBezTo>
                    <a:pt x="3912096" y="245715"/>
                    <a:pt x="3904283" y="269751"/>
                    <a:pt x="3888655" y="290885"/>
                  </a:cubicBezTo>
                  <a:cubicBezTo>
                    <a:pt x="3867373" y="319757"/>
                    <a:pt x="3837831" y="334194"/>
                    <a:pt x="3800028" y="334194"/>
                  </a:cubicBezTo>
                  <a:cubicBezTo>
                    <a:pt x="3769816" y="334194"/>
                    <a:pt x="3745185" y="326082"/>
                    <a:pt x="3726135" y="309860"/>
                  </a:cubicBezTo>
                  <a:cubicBezTo>
                    <a:pt x="3707085" y="293638"/>
                    <a:pt x="3695700" y="271835"/>
                    <a:pt x="3691979" y="244450"/>
                  </a:cubicBezTo>
                  <a:lnTo>
                    <a:pt x="3754487" y="237976"/>
                  </a:lnTo>
                  <a:cubicBezTo>
                    <a:pt x="3756273" y="252115"/>
                    <a:pt x="3761556" y="263314"/>
                    <a:pt x="3770337" y="271574"/>
                  </a:cubicBezTo>
                  <a:cubicBezTo>
                    <a:pt x="3779118" y="279834"/>
                    <a:pt x="3789238" y="283964"/>
                    <a:pt x="3800698" y="283964"/>
                  </a:cubicBezTo>
                  <a:cubicBezTo>
                    <a:pt x="3813795" y="283964"/>
                    <a:pt x="3824883" y="278643"/>
                    <a:pt x="3833961" y="268002"/>
                  </a:cubicBezTo>
                  <a:cubicBezTo>
                    <a:pt x="3843040" y="257361"/>
                    <a:pt x="3847579" y="241325"/>
                    <a:pt x="3847579" y="219894"/>
                  </a:cubicBezTo>
                  <a:cubicBezTo>
                    <a:pt x="3847579" y="199802"/>
                    <a:pt x="3843077" y="184733"/>
                    <a:pt x="3834073" y="174687"/>
                  </a:cubicBezTo>
                  <a:cubicBezTo>
                    <a:pt x="3825069" y="164641"/>
                    <a:pt x="3813349" y="159618"/>
                    <a:pt x="3798912" y="159618"/>
                  </a:cubicBezTo>
                  <a:cubicBezTo>
                    <a:pt x="3780904" y="159618"/>
                    <a:pt x="3764756" y="167581"/>
                    <a:pt x="3750469" y="183505"/>
                  </a:cubicBezTo>
                  <a:lnTo>
                    <a:pt x="3699569" y="176138"/>
                  </a:lnTo>
                  <a:close/>
                  <a:moveTo>
                    <a:pt x="3062436" y="5804"/>
                  </a:moveTo>
                  <a:lnTo>
                    <a:pt x="3276972" y="5804"/>
                  </a:lnTo>
                  <a:lnTo>
                    <a:pt x="3276972" y="51346"/>
                  </a:lnTo>
                  <a:cubicBezTo>
                    <a:pt x="3259261" y="68759"/>
                    <a:pt x="3241253" y="93762"/>
                    <a:pt x="3222947" y="126355"/>
                  </a:cubicBezTo>
                  <a:cubicBezTo>
                    <a:pt x="3204642" y="158948"/>
                    <a:pt x="3190689" y="193588"/>
                    <a:pt x="3181089" y="230274"/>
                  </a:cubicBezTo>
                  <a:cubicBezTo>
                    <a:pt x="3171490" y="266960"/>
                    <a:pt x="3166765" y="299740"/>
                    <a:pt x="3166914" y="328613"/>
                  </a:cubicBezTo>
                  <a:lnTo>
                    <a:pt x="3106415" y="328613"/>
                  </a:lnTo>
                  <a:cubicBezTo>
                    <a:pt x="3107457" y="283369"/>
                    <a:pt x="3116796" y="237232"/>
                    <a:pt x="3134432" y="190202"/>
                  </a:cubicBezTo>
                  <a:cubicBezTo>
                    <a:pt x="3152068" y="143173"/>
                    <a:pt x="3175620" y="101129"/>
                    <a:pt x="3205088" y="64071"/>
                  </a:cubicBezTo>
                  <a:lnTo>
                    <a:pt x="3062436" y="64071"/>
                  </a:lnTo>
                  <a:close/>
                  <a:moveTo>
                    <a:pt x="1188541" y="5804"/>
                  </a:moveTo>
                  <a:lnTo>
                    <a:pt x="1354410" y="5804"/>
                  </a:lnTo>
                  <a:lnTo>
                    <a:pt x="1354410" y="64517"/>
                  </a:lnTo>
                  <a:lnTo>
                    <a:pt x="1236092" y="64517"/>
                  </a:lnTo>
                  <a:lnTo>
                    <a:pt x="1226269" y="120104"/>
                  </a:lnTo>
                  <a:cubicBezTo>
                    <a:pt x="1240259" y="113109"/>
                    <a:pt x="1254547" y="109612"/>
                    <a:pt x="1269132" y="109612"/>
                  </a:cubicBezTo>
                  <a:cubicBezTo>
                    <a:pt x="1296963" y="109612"/>
                    <a:pt x="1320552" y="119732"/>
                    <a:pt x="1339900" y="139973"/>
                  </a:cubicBezTo>
                  <a:cubicBezTo>
                    <a:pt x="1359247" y="160214"/>
                    <a:pt x="1368921" y="186482"/>
                    <a:pt x="1368921" y="218777"/>
                  </a:cubicBezTo>
                  <a:cubicBezTo>
                    <a:pt x="1368921" y="245715"/>
                    <a:pt x="1361108" y="269751"/>
                    <a:pt x="1345481" y="290885"/>
                  </a:cubicBezTo>
                  <a:cubicBezTo>
                    <a:pt x="1324198" y="319757"/>
                    <a:pt x="1294656" y="334194"/>
                    <a:pt x="1256854" y="334194"/>
                  </a:cubicBezTo>
                  <a:cubicBezTo>
                    <a:pt x="1226641" y="334194"/>
                    <a:pt x="1202010" y="326082"/>
                    <a:pt x="1182960" y="309860"/>
                  </a:cubicBezTo>
                  <a:cubicBezTo>
                    <a:pt x="1163910" y="293638"/>
                    <a:pt x="1152525" y="271835"/>
                    <a:pt x="1148804" y="244450"/>
                  </a:cubicBezTo>
                  <a:lnTo>
                    <a:pt x="1211312" y="237976"/>
                  </a:lnTo>
                  <a:cubicBezTo>
                    <a:pt x="1213098" y="252115"/>
                    <a:pt x="1218381" y="263314"/>
                    <a:pt x="1227162" y="271574"/>
                  </a:cubicBezTo>
                  <a:cubicBezTo>
                    <a:pt x="1235943" y="279834"/>
                    <a:pt x="1246063" y="283964"/>
                    <a:pt x="1257523" y="283964"/>
                  </a:cubicBezTo>
                  <a:cubicBezTo>
                    <a:pt x="1270620" y="283964"/>
                    <a:pt x="1281708" y="278643"/>
                    <a:pt x="1290786" y="268002"/>
                  </a:cubicBezTo>
                  <a:cubicBezTo>
                    <a:pt x="1299865" y="257361"/>
                    <a:pt x="1304404" y="241325"/>
                    <a:pt x="1304404" y="219894"/>
                  </a:cubicBezTo>
                  <a:cubicBezTo>
                    <a:pt x="1304404" y="199802"/>
                    <a:pt x="1299902" y="184733"/>
                    <a:pt x="1290898" y="174687"/>
                  </a:cubicBezTo>
                  <a:cubicBezTo>
                    <a:pt x="1281894" y="164641"/>
                    <a:pt x="1270174" y="159618"/>
                    <a:pt x="1255737" y="159618"/>
                  </a:cubicBezTo>
                  <a:cubicBezTo>
                    <a:pt x="1237729" y="159618"/>
                    <a:pt x="1221581" y="167581"/>
                    <a:pt x="1207294" y="183505"/>
                  </a:cubicBezTo>
                  <a:lnTo>
                    <a:pt x="1156395" y="176138"/>
                  </a:lnTo>
                  <a:close/>
                  <a:moveTo>
                    <a:pt x="519261" y="5804"/>
                  </a:moveTo>
                  <a:lnTo>
                    <a:pt x="733797" y="5804"/>
                  </a:lnTo>
                  <a:lnTo>
                    <a:pt x="733797" y="51346"/>
                  </a:lnTo>
                  <a:cubicBezTo>
                    <a:pt x="716086" y="68759"/>
                    <a:pt x="698078" y="93762"/>
                    <a:pt x="679772" y="126355"/>
                  </a:cubicBezTo>
                  <a:cubicBezTo>
                    <a:pt x="661467" y="158948"/>
                    <a:pt x="647514" y="193588"/>
                    <a:pt x="637914" y="230274"/>
                  </a:cubicBezTo>
                  <a:cubicBezTo>
                    <a:pt x="628315" y="266960"/>
                    <a:pt x="623590" y="299740"/>
                    <a:pt x="623739" y="328613"/>
                  </a:cubicBezTo>
                  <a:lnTo>
                    <a:pt x="563240" y="328613"/>
                  </a:lnTo>
                  <a:cubicBezTo>
                    <a:pt x="564282" y="283369"/>
                    <a:pt x="573621" y="237232"/>
                    <a:pt x="591257" y="190202"/>
                  </a:cubicBezTo>
                  <a:cubicBezTo>
                    <a:pt x="608893" y="143173"/>
                    <a:pt x="632445" y="101129"/>
                    <a:pt x="661913" y="64071"/>
                  </a:cubicBezTo>
                  <a:lnTo>
                    <a:pt x="519261" y="64071"/>
                  </a:lnTo>
                  <a:close/>
                  <a:moveTo>
                    <a:pt x="4308797" y="0"/>
                  </a:moveTo>
                  <a:cubicBezTo>
                    <a:pt x="4339605" y="0"/>
                    <a:pt x="4364310" y="9823"/>
                    <a:pt x="4382913" y="29468"/>
                  </a:cubicBezTo>
                  <a:cubicBezTo>
                    <a:pt x="4398243" y="45541"/>
                    <a:pt x="4405907" y="63698"/>
                    <a:pt x="4405907" y="83939"/>
                  </a:cubicBezTo>
                  <a:cubicBezTo>
                    <a:pt x="4405907" y="112663"/>
                    <a:pt x="4390206" y="135582"/>
                    <a:pt x="4358803" y="152698"/>
                  </a:cubicBezTo>
                  <a:cubicBezTo>
                    <a:pt x="4377556" y="156716"/>
                    <a:pt x="4392551" y="165720"/>
                    <a:pt x="4403787" y="179710"/>
                  </a:cubicBezTo>
                  <a:cubicBezTo>
                    <a:pt x="4415023" y="193700"/>
                    <a:pt x="4420641" y="210592"/>
                    <a:pt x="4420641" y="230386"/>
                  </a:cubicBezTo>
                  <a:cubicBezTo>
                    <a:pt x="4420641" y="259110"/>
                    <a:pt x="4410149" y="283592"/>
                    <a:pt x="4389165" y="303833"/>
                  </a:cubicBezTo>
                  <a:cubicBezTo>
                    <a:pt x="4368179" y="324073"/>
                    <a:pt x="4342061" y="334194"/>
                    <a:pt x="4310807" y="334194"/>
                  </a:cubicBezTo>
                  <a:cubicBezTo>
                    <a:pt x="4281189" y="334194"/>
                    <a:pt x="4256633" y="325673"/>
                    <a:pt x="4237137" y="308632"/>
                  </a:cubicBezTo>
                  <a:cubicBezTo>
                    <a:pt x="4217640" y="291592"/>
                    <a:pt x="4206329" y="269305"/>
                    <a:pt x="4203203" y="241771"/>
                  </a:cubicBezTo>
                  <a:lnTo>
                    <a:pt x="4263925" y="234404"/>
                  </a:lnTo>
                  <a:cubicBezTo>
                    <a:pt x="4265861" y="249882"/>
                    <a:pt x="4271069" y="261714"/>
                    <a:pt x="4279553" y="269900"/>
                  </a:cubicBezTo>
                  <a:cubicBezTo>
                    <a:pt x="4288035" y="278085"/>
                    <a:pt x="4298305" y="282178"/>
                    <a:pt x="4310360" y="282178"/>
                  </a:cubicBezTo>
                  <a:cubicBezTo>
                    <a:pt x="4323308" y="282178"/>
                    <a:pt x="4334209" y="277267"/>
                    <a:pt x="4343065" y="267444"/>
                  </a:cubicBezTo>
                  <a:cubicBezTo>
                    <a:pt x="4351920" y="257622"/>
                    <a:pt x="4356348" y="244376"/>
                    <a:pt x="4356348" y="227707"/>
                  </a:cubicBezTo>
                  <a:cubicBezTo>
                    <a:pt x="4356348" y="211931"/>
                    <a:pt x="4352106" y="199430"/>
                    <a:pt x="4343623" y="190202"/>
                  </a:cubicBezTo>
                  <a:cubicBezTo>
                    <a:pt x="4335140" y="180975"/>
                    <a:pt x="4324797" y="176361"/>
                    <a:pt x="4312593" y="176361"/>
                  </a:cubicBezTo>
                  <a:cubicBezTo>
                    <a:pt x="4304555" y="176361"/>
                    <a:pt x="4294956" y="177924"/>
                    <a:pt x="4283794" y="181049"/>
                  </a:cubicBezTo>
                  <a:lnTo>
                    <a:pt x="4290715" y="129927"/>
                  </a:lnTo>
                  <a:cubicBezTo>
                    <a:pt x="4307681" y="130373"/>
                    <a:pt x="4320629" y="126690"/>
                    <a:pt x="4329559" y="118877"/>
                  </a:cubicBezTo>
                  <a:cubicBezTo>
                    <a:pt x="4338489" y="111063"/>
                    <a:pt x="4342953" y="100682"/>
                    <a:pt x="4342953" y="87734"/>
                  </a:cubicBezTo>
                  <a:cubicBezTo>
                    <a:pt x="4342953" y="76721"/>
                    <a:pt x="4339679" y="67940"/>
                    <a:pt x="4333131" y="61392"/>
                  </a:cubicBezTo>
                  <a:cubicBezTo>
                    <a:pt x="4326582" y="54843"/>
                    <a:pt x="4317876" y="51569"/>
                    <a:pt x="4307011" y="51569"/>
                  </a:cubicBezTo>
                  <a:cubicBezTo>
                    <a:pt x="4296295" y="51569"/>
                    <a:pt x="4287143" y="55290"/>
                    <a:pt x="4279553" y="62731"/>
                  </a:cubicBezTo>
                  <a:cubicBezTo>
                    <a:pt x="4271963" y="70172"/>
                    <a:pt x="4267349" y="81037"/>
                    <a:pt x="4265711" y="95324"/>
                  </a:cubicBezTo>
                  <a:lnTo>
                    <a:pt x="4207892" y="85502"/>
                  </a:lnTo>
                  <a:cubicBezTo>
                    <a:pt x="4211910" y="65708"/>
                    <a:pt x="4217975" y="49895"/>
                    <a:pt x="4226086" y="38063"/>
                  </a:cubicBezTo>
                  <a:cubicBezTo>
                    <a:pt x="4234197" y="26231"/>
                    <a:pt x="4245508" y="16929"/>
                    <a:pt x="4260019" y="10158"/>
                  </a:cubicBezTo>
                  <a:cubicBezTo>
                    <a:pt x="4274529" y="3386"/>
                    <a:pt x="4290789" y="0"/>
                    <a:pt x="4308797" y="0"/>
                  </a:cubicBezTo>
                  <a:close/>
                  <a:moveTo>
                    <a:pt x="4079304" y="0"/>
                  </a:moveTo>
                  <a:lnTo>
                    <a:pt x="4131989" y="0"/>
                  </a:lnTo>
                  <a:lnTo>
                    <a:pt x="4131989" y="207615"/>
                  </a:lnTo>
                  <a:lnTo>
                    <a:pt x="4172619" y="207615"/>
                  </a:lnTo>
                  <a:lnTo>
                    <a:pt x="4172619" y="262756"/>
                  </a:lnTo>
                  <a:lnTo>
                    <a:pt x="4131989" y="262756"/>
                  </a:lnTo>
                  <a:lnTo>
                    <a:pt x="4131989" y="328613"/>
                  </a:lnTo>
                  <a:lnTo>
                    <a:pt x="4071267" y="328613"/>
                  </a:lnTo>
                  <a:lnTo>
                    <a:pt x="4071267" y="262756"/>
                  </a:lnTo>
                  <a:lnTo>
                    <a:pt x="3937322" y="262756"/>
                  </a:lnTo>
                  <a:lnTo>
                    <a:pt x="3937322" y="207839"/>
                  </a:lnTo>
                  <a:close/>
                  <a:moveTo>
                    <a:pt x="3553569" y="0"/>
                  </a:moveTo>
                  <a:cubicBezTo>
                    <a:pt x="3578423" y="0"/>
                    <a:pt x="3598999" y="6958"/>
                    <a:pt x="3615296" y="20873"/>
                  </a:cubicBezTo>
                  <a:cubicBezTo>
                    <a:pt x="3631592" y="34789"/>
                    <a:pt x="3641973" y="54992"/>
                    <a:pt x="3646438" y="81483"/>
                  </a:cubicBezTo>
                  <a:lnTo>
                    <a:pt x="3585716" y="88181"/>
                  </a:lnTo>
                  <a:cubicBezTo>
                    <a:pt x="3584228" y="75679"/>
                    <a:pt x="3580358" y="66452"/>
                    <a:pt x="3574107" y="60499"/>
                  </a:cubicBezTo>
                  <a:cubicBezTo>
                    <a:pt x="3567857" y="54546"/>
                    <a:pt x="3559745" y="51569"/>
                    <a:pt x="3549774" y="51569"/>
                  </a:cubicBezTo>
                  <a:cubicBezTo>
                    <a:pt x="3536528" y="51569"/>
                    <a:pt x="3525329" y="57522"/>
                    <a:pt x="3516176" y="69428"/>
                  </a:cubicBezTo>
                  <a:cubicBezTo>
                    <a:pt x="3507023" y="81335"/>
                    <a:pt x="3501256" y="106114"/>
                    <a:pt x="3498875" y="143768"/>
                  </a:cubicBezTo>
                  <a:cubicBezTo>
                    <a:pt x="3514502" y="125313"/>
                    <a:pt x="3533924" y="116086"/>
                    <a:pt x="3557141" y="116086"/>
                  </a:cubicBezTo>
                  <a:cubicBezTo>
                    <a:pt x="3583335" y="116086"/>
                    <a:pt x="3605771" y="126057"/>
                    <a:pt x="3624448" y="146000"/>
                  </a:cubicBezTo>
                  <a:cubicBezTo>
                    <a:pt x="3643126" y="165943"/>
                    <a:pt x="3652465" y="191691"/>
                    <a:pt x="3652465" y="223242"/>
                  </a:cubicBezTo>
                  <a:cubicBezTo>
                    <a:pt x="3652465" y="256729"/>
                    <a:pt x="3642643" y="283592"/>
                    <a:pt x="3622997" y="303833"/>
                  </a:cubicBezTo>
                  <a:cubicBezTo>
                    <a:pt x="3603352" y="324073"/>
                    <a:pt x="3578126" y="334194"/>
                    <a:pt x="3547318" y="334194"/>
                  </a:cubicBezTo>
                  <a:cubicBezTo>
                    <a:pt x="3514278" y="334194"/>
                    <a:pt x="3487117" y="321357"/>
                    <a:pt x="3465835" y="295684"/>
                  </a:cubicBezTo>
                  <a:cubicBezTo>
                    <a:pt x="3444552" y="270011"/>
                    <a:pt x="3433911" y="227930"/>
                    <a:pt x="3433911" y="169441"/>
                  </a:cubicBezTo>
                  <a:cubicBezTo>
                    <a:pt x="3433911" y="109463"/>
                    <a:pt x="3444999" y="66229"/>
                    <a:pt x="3467174" y="39737"/>
                  </a:cubicBezTo>
                  <a:cubicBezTo>
                    <a:pt x="3489350" y="13246"/>
                    <a:pt x="3518148" y="0"/>
                    <a:pt x="3553569" y="0"/>
                  </a:cubicBezTo>
                  <a:close/>
                  <a:moveTo>
                    <a:pt x="2910855" y="0"/>
                  </a:moveTo>
                  <a:cubicBezTo>
                    <a:pt x="2941960" y="0"/>
                    <a:pt x="2966107" y="7962"/>
                    <a:pt x="2983297" y="23887"/>
                  </a:cubicBezTo>
                  <a:cubicBezTo>
                    <a:pt x="3000487" y="39812"/>
                    <a:pt x="3009081" y="59978"/>
                    <a:pt x="3009081" y="84386"/>
                  </a:cubicBezTo>
                  <a:cubicBezTo>
                    <a:pt x="3009081" y="99566"/>
                    <a:pt x="3005137" y="113072"/>
                    <a:pt x="2997250" y="124904"/>
                  </a:cubicBezTo>
                  <a:cubicBezTo>
                    <a:pt x="2989362" y="136736"/>
                    <a:pt x="2978274" y="145777"/>
                    <a:pt x="2963986" y="152028"/>
                  </a:cubicBezTo>
                  <a:cubicBezTo>
                    <a:pt x="2982143" y="159321"/>
                    <a:pt x="2995947" y="169962"/>
                    <a:pt x="3005398" y="183952"/>
                  </a:cubicBezTo>
                  <a:cubicBezTo>
                    <a:pt x="3014848" y="197941"/>
                    <a:pt x="3019574" y="214089"/>
                    <a:pt x="3019574" y="232395"/>
                  </a:cubicBezTo>
                  <a:cubicBezTo>
                    <a:pt x="3019574" y="262607"/>
                    <a:pt x="3009937" y="287164"/>
                    <a:pt x="2990664" y="306065"/>
                  </a:cubicBezTo>
                  <a:cubicBezTo>
                    <a:pt x="2971391" y="324966"/>
                    <a:pt x="2945755" y="334417"/>
                    <a:pt x="2913757" y="334417"/>
                  </a:cubicBezTo>
                  <a:cubicBezTo>
                    <a:pt x="2883991" y="334417"/>
                    <a:pt x="2859211" y="326603"/>
                    <a:pt x="2839417" y="310976"/>
                  </a:cubicBezTo>
                  <a:cubicBezTo>
                    <a:pt x="2816051" y="292522"/>
                    <a:pt x="2804368" y="267221"/>
                    <a:pt x="2804368" y="235074"/>
                  </a:cubicBezTo>
                  <a:cubicBezTo>
                    <a:pt x="2804368" y="217364"/>
                    <a:pt x="2808759" y="201104"/>
                    <a:pt x="2817540" y="186296"/>
                  </a:cubicBezTo>
                  <a:cubicBezTo>
                    <a:pt x="2826320" y="171487"/>
                    <a:pt x="2840161" y="160065"/>
                    <a:pt x="2859063" y="152028"/>
                  </a:cubicBezTo>
                  <a:cubicBezTo>
                    <a:pt x="2842840" y="145182"/>
                    <a:pt x="2831046" y="135768"/>
                    <a:pt x="2823679" y="123788"/>
                  </a:cubicBezTo>
                  <a:cubicBezTo>
                    <a:pt x="2816312" y="111807"/>
                    <a:pt x="2812628" y="98673"/>
                    <a:pt x="2812628" y="84386"/>
                  </a:cubicBezTo>
                  <a:cubicBezTo>
                    <a:pt x="2812628" y="59978"/>
                    <a:pt x="2821149" y="39812"/>
                    <a:pt x="2838189" y="23887"/>
                  </a:cubicBezTo>
                  <a:cubicBezTo>
                    <a:pt x="2855230" y="7962"/>
                    <a:pt x="2879452" y="0"/>
                    <a:pt x="2910855" y="0"/>
                  </a:cubicBezTo>
                  <a:close/>
                  <a:moveTo>
                    <a:pt x="2648099" y="0"/>
                  </a:moveTo>
                  <a:cubicBezTo>
                    <a:pt x="2681287" y="0"/>
                    <a:pt x="2708523" y="12836"/>
                    <a:pt x="2729805" y="38509"/>
                  </a:cubicBezTo>
                  <a:cubicBezTo>
                    <a:pt x="2751088" y="64182"/>
                    <a:pt x="2761729" y="106412"/>
                    <a:pt x="2761729" y="165199"/>
                  </a:cubicBezTo>
                  <a:cubicBezTo>
                    <a:pt x="2761729" y="225028"/>
                    <a:pt x="2750641" y="268188"/>
                    <a:pt x="2728466" y="294680"/>
                  </a:cubicBezTo>
                  <a:cubicBezTo>
                    <a:pt x="2706291" y="321171"/>
                    <a:pt x="2677418" y="334417"/>
                    <a:pt x="2641848" y="334417"/>
                  </a:cubicBezTo>
                  <a:cubicBezTo>
                    <a:pt x="2616250" y="334417"/>
                    <a:pt x="2595562" y="327608"/>
                    <a:pt x="2579787" y="313990"/>
                  </a:cubicBezTo>
                  <a:cubicBezTo>
                    <a:pt x="2564011" y="300372"/>
                    <a:pt x="2553891" y="280020"/>
                    <a:pt x="2549426" y="252933"/>
                  </a:cubicBezTo>
                  <a:lnTo>
                    <a:pt x="2610148" y="246236"/>
                  </a:lnTo>
                  <a:cubicBezTo>
                    <a:pt x="2611636" y="258589"/>
                    <a:pt x="2615505" y="267742"/>
                    <a:pt x="2621756" y="273695"/>
                  </a:cubicBezTo>
                  <a:cubicBezTo>
                    <a:pt x="2628007" y="279648"/>
                    <a:pt x="2636267" y="282625"/>
                    <a:pt x="2646536" y="282625"/>
                  </a:cubicBezTo>
                  <a:cubicBezTo>
                    <a:pt x="2659484" y="282625"/>
                    <a:pt x="2670497" y="276672"/>
                    <a:pt x="2679576" y="264765"/>
                  </a:cubicBezTo>
                  <a:cubicBezTo>
                    <a:pt x="2688654" y="252859"/>
                    <a:pt x="2694459" y="228154"/>
                    <a:pt x="2696989" y="190649"/>
                  </a:cubicBezTo>
                  <a:cubicBezTo>
                    <a:pt x="2681213" y="208955"/>
                    <a:pt x="2661493" y="218108"/>
                    <a:pt x="2637830" y="218108"/>
                  </a:cubicBezTo>
                  <a:cubicBezTo>
                    <a:pt x="2612082" y="218108"/>
                    <a:pt x="2589870" y="208173"/>
                    <a:pt x="2571192" y="188305"/>
                  </a:cubicBezTo>
                  <a:cubicBezTo>
                    <a:pt x="2552514" y="168436"/>
                    <a:pt x="2543175" y="142577"/>
                    <a:pt x="2543175" y="110728"/>
                  </a:cubicBezTo>
                  <a:cubicBezTo>
                    <a:pt x="2543175" y="77539"/>
                    <a:pt x="2553035" y="50788"/>
                    <a:pt x="2572755" y="30473"/>
                  </a:cubicBezTo>
                  <a:cubicBezTo>
                    <a:pt x="2592474" y="10158"/>
                    <a:pt x="2617589" y="0"/>
                    <a:pt x="2648099" y="0"/>
                  </a:cubicBezTo>
                  <a:close/>
                  <a:moveTo>
                    <a:pt x="2400523" y="0"/>
                  </a:moveTo>
                  <a:lnTo>
                    <a:pt x="2451422" y="0"/>
                  </a:lnTo>
                  <a:lnTo>
                    <a:pt x="2451422" y="328613"/>
                  </a:lnTo>
                  <a:lnTo>
                    <a:pt x="2388691" y="328613"/>
                  </a:lnTo>
                  <a:lnTo>
                    <a:pt x="2388691" y="92199"/>
                  </a:lnTo>
                  <a:cubicBezTo>
                    <a:pt x="2365772" y="113630"/>
                    <a:pt x="2338759" y="129481"/>
                    <a:pt x="2307654" y="139750"/>
                  </a:cubicBezTo>
                  <a:lnTo>
                    <a:pt x="2307654" y="82823"/>
                  </a:lnTo>
                  <a:cubicBezTo>
                    <a:pt x="2324026" y="77465"/>
                    <a:pt x="2341810" y="67308"/>
                    <a:pt x="2361009" y="52350"/>
                  </a:cubicBezTo>
                  <a:cubicBezTo>
                    <a:pt x="2380208" y="37393"/>
                    <a:pt x="2393379" y="19943"/>
                    <a:pt x="2400523" y="0"/>
                  </a:cubicBezTo>
                  <a:close/>
                  <a:moveTo>
                    <a:pt x="2027485" y="0"/>
                  </a:moveTo>
                  <a:cubicBezTo>
                    <a:pt x="2059781" y="0"/>
                    <a:pt x="2085156" y="8706"/>
                    <a:pt x="2103611" y="26119"/>
                  </a:cubicBezTo>
                  <a:cubicBezTo>
                    <a:pt x="2122066" y="43532"/>
                    <a:pt x="2131293" y="65187"/>
                    <a:pt x="2131293" y="91083"/>
                  </a:cubicBezTo>
                  <a:cubicBezTo>
                    <a:pt x="2131293" y="105817"/>
                    <a:pt x="2128651" y="119844"/>
                    <a:pt x="2123368" y="133164"/>
                  </a:cubicBezTo>
                  <a:cubicBezTo>
                    <a:pt x="2118085" y="146484"/>
                    <a:pt x="2109713" y="160437"/>
                    <a:pt x="2098253" y="175022"/>
                  </a:cubicBezTo>
                  <a:cubicBezTo>
                    <a:pt x="2090663" y="184696"/>
                    <a:pt x="2076971" y="198611"/>
                    <a:pt x="2057177" y="216768"/>
                  </a:cubicBezTo>
                  <a:cubicBezTo>
                    <a:pt x="2037383" y="234925"/>
                    <a:pt x="2024844" y="246980"/>
                    <a:pt x="2019560" y="252933"/>
                  </a:cubicBezTo>
                  <a:cubicBezTo>
                    <a:pt x="2014277" y="258887"/>
                    <a:pt x="2009998" y="264691"/>
                    <a:pt x="2006724" y="270346"/>
                  </a:cubicBezTo>
                  <a:lnTo>
                    <a:pt x="2131293" y="270346"/>
                  </a:lnTo>
                  <a:lnTo>
                    <a:pt x="2131293" y="328613"/>
                  </a:lnTo>
                  <a:lnTo>
                    <a:pt x="1911400" y="328613"/>
                  </a:lnTo>
                  <a:cubicBezTo>
                    <a:pt x="1913781" y="306586"/>
                    <a:pt x="1920925" y="285713"/>
                    <a:pt x="1932831" y="265993"/>
                  </a:cubicBezTo>
                  <a:cubicBezTo>
                    <a:pt x="1944737" y="246273"/>
                    <a:pt x="1968252" y="220117"/>
                    <a:pt x="2003375" y="187523"/>
                  </a:cubicBezTo>
                  <a:cubicBezTo>
                    <a:pt x="2031653" y="161181"/>
                    <a:pt x="2048991" y="143322"/>
                    <a:pt x="2055391" y="133945"/>
                  </a:cubicBezTo>
                  <a:cubicBezTo>
                    <a:pt x="2064023" y="120997"/>
                    <a:pt x="2068339" y="108198"/>
                    <a:pt x="2068339" y="95548"/>
                  </a:cubicBezTo>
                  <a:cubicBezTo>
                    <a:pt x="2068339" y="81558"/>
                    <a:pt x="2064581" y="70805"/>
                    <a:pt x="2057065" y="63289"/>
                  </a:cubicBezTo>
                  <a:cubicBezTo>
                    <a:pt x="2049549" y="55773"/>
                    <a:pt x="2039168" y="52015"/>
                    <a:pt x="2025923" y="52015"/>
                  </a:cubicBezTo>
                  <a:cubicBezTo>
                    <a:pt x="2012826" y="52015"/>
                    <a:pt x="2002408" y="55959"/>
                    <a:pt x="1994669" y="63847"/>
                  </a:cubicBezTo>
                  <a:cubicBezTo>
                    <a:pt x="1986930" y="71735"/>
                    <a:pt x="1982465" y="84832"/>
                    <a:pt x="1981274" y="103138"/>
                  </a:cubicBezTo>
                  <a:lnTo>
                    <a:pt x="1918767" y="96887"/>
                  </a:lnTo>
                  <a:cubicBezTo>
                    <a:pt x="1922487" y="62359"/>
                    <a:pt x="1934170" y="37579"/>
                    <a:pt x="1953816" y="22547"/>
                  </a:cubicBezTo>
                  <a:cubicBezTo>
                    <a:pt x="1973461" y="7516"/>
                    <a:pt x="1998018" y="0"/>
                    <a:pt x="2027485" y="0"/>
                  </a:cubicBezTo>
                  <a:close/>
                  <a:moveTo>
                    <a:pt x="1765622" y="0"/>
                  </a:moveTo>
                  <a:cubicBezTo>
                    <a:pt x="1796430" y="0"/>
                    <a:pt x="1821135" y="9823"/>
                    <a:pt x="1839739" y="29468"/>
                  </a:cubicBezTo>
                  <a:cubicBezTo>
                    <a:pt x="1855068" y="45541"/>
                    <a:pt x="1862733" y="63698"/>
                    <a:pt x="1862733" y="83939"/>
                  </a:cubicBezTo>
                  <a:cubicBezTo>
                    <a:pt x="1862733" y="112663"/>
                    <a:pt x="1847031" y="135582"/>
                    <a:pt x="1815629" y="152698"/>
                  </a:cubicBezTo>
                  <a:cubicBezTo>
                    <a:pt x="1834381" y="156716"/>
                    <a:pt x="1849375" y="165720"/>
                    <a:pt x="1860612" y="179710"/>
                  </a:cubicBezTo>
                  <a:cubicBezTo>
                    <a:pt x="1871849" y="193700"/>
                    <a:pt x="1877467" y="210592"/>
                    <a:pt x="1877467" y="230386"/>
                  </a:cubicBezTo>
                  <a:cubicBezTo>
                    <a:pt x="1877467" y="259110"/>
                    <a:pt x="1866974" y="283592"/>
                    <a:pt x="1845990" y="303833"/>
                  </a:cubicBezTo>
                  <a:cubicBezTo>
                    <a:pt x="1825005" y="324073"/>
                    <a:pt x="1798886" y="334194"/>
                    <a:pt x="1767632" y="334194"/>
                  </a:cubicBezTo>
                  <a:cubicBezTo>
                    <a:pt x="1738015" y="334194"/>
                    <a:pt x="1713458" y="325673"/>
                    <a:pt x="1693962" y="308632"/>
                  </a:cubicBezTo>
                  <a:cubicBezTo>
                    <a:pt x="1674465" y="291592"/>
                    <a:pt x="1663154" y="269305"/>
                    <a:pt x="1660029" y="241771"/>
                  </a:cubicBezTo>
                  <a:lnTo>
                    <a:pt x="1720751" y="234404"/>
                  </a:lnTo>
                  <a:cubicBezTo>
                    <a:pt x="1722686" y="249882"/>
                    <a:pt x="1727895" y="261714"/>
                    <a:pt x="1736378" y="269900"/>
                  </a:cubicBezTo>
                  <a:cubicBezTo>
                    <a:pt x="1744861" y="278085"/>
                    <a:pt x="1755130" y="282178"/>
                    <a:pt x="1767185" y="282178"/>
                  </a:cubicBezTo>
                  <a:cubicBezTo>
                    <a:pt x="1780133" y="282178"/>
                    <a:pt x="1791035" y="277267"/>
                    <a:pt x="1799890" y="267444"/>
                  </a:cubicBezTo>
                  <a:cubicBezTo>
                    <a:pt x="1808745" y="257622"/>
                    <a:pt x="1813173" y="244376"/>
                    <a:pt x="1813173" y="227707"/>
                  </a:cubicBezTo>
                  <a:cubicBezTo>
                    <a:pt x="1813173" y="211931"/>
                    <a:pt x="1808931" y="199430"/>
                    <a:pt x="1800448" y="190202"/>
                  </a:cubicBezTo>
                  <a:cubicBezTo>
                    <a:pt x="1791965" y="180975"/>
                    <a:pt x="1781621" y="176361"/>
                    <a:pt x="1769418" y="176361"/>
                  </a:cubicBezTo>
                  <a:cubicBezTo>
                    <a:pt x="1761381" y="176361"/>
                    <a:pt x="1751781" y="177924"/>
                    <a:pt x="1740619" y="181049"/>
                  </a:cubicBezTo>
                  <a:lnTo>
                    <a:pt x="1747540" y="129927"/>
                  </a:lnTo>
                  <a:cubicBezTo>
                    <a:pt x="1764506" y="130373"/>
                    <a:pt x="1777454" y="126690"/>
                    <a:pt x="1786384" y="118877"/>
                  </a:cubicBezTo>
                  <a:cubicBezTo>
                    <a:pt x="1795314" y="111063"/>
                    <a:pt x="1799779" y="100682"/>
                    <a:pt x="1799779" y="87734"/>
                  </a:cubicBezTo>
                  <a:cubicBezTo>
                    <a:pt x="1799779" y="76721"/>
                    <a:pt x="1796504" y="67940"/>
                    <a:pt x="1789956" y="61392"/>
                  </a:cubicBezTo>
                  <a:cubicBezTo>
                    <a:pt x="1783407" y="54843"/>
                    <a:pt x="1774701" y="51569"/>
                    <a:pt x="1763837" y="51569"/>
                  </a:cubicBezTo>
                  <a:cubicBezTo>
                    <a:pt x="1753121" y="51569"/>
                    <a:pt x="1743968" y="55290"/>
                    <a:pt x="1736378" y="62731"/>
                  </a:cubicBezTo>
                  <a:cubicBezTo>
                    <a:pt x="1728787" y="70172"/>
                    <a:pt x="1724174" y="81037"/>
                    <a:pt x="1722537" y="95324"/>
                  </a:cubicBezTo>
                  <a:lnTo>
                    <a:pt x="1664717" y="85502"/>
                  </a:lnTo>
                  <a:cubicBezTo>
                    <a:pt x="1668735" y="65708"/>
                    <a:pt x="1674800" y="49895"/>
                    <a:pt x="1682911" y="38063"/>
                  </a:cubicBezTo>
                  <a:cubicBezTo>
                    <a:pt x="1691022" y="26231"/>
                    <a:pt x="1702333" y="16929"/>
                    <a:pt x="1716844" y="10158"/>
                  </a:cubicBezTo>
                  <a:cubicBezTo>
                    <a:pt x="1731355" y="3386"/>
                    <a:pt x="1747614" y="0"/>
                    <a:pt x="1765622" y="0"/>
                  </a:cubicBezTo>
                  <a:close/>
                  <a:moveTo>
                    <a:pt x="1536129" y="0"/>
                  </a:moveTo>
                  <a:lnTo>
                    <a:pt x="1588815" y="0"/>
                  </a:lnTo>
                  <a:lnTo>
                    <a:pt x="1588815" y="207615"/>
                  </a:lnTo>
                  <a:lnTo>
                    <a:pt x="1629445" y="207615"/>
                  </a:lnTo>
                  <a:lnTo>
                    <a:pt x="1629445" y="262756"/>
                  </a:lnTo>
                  <a:lnTo>
                    <a:pt x="1588815" y="262756"/>
                  </a:lnTo>
                  <a:lnTo>
                    <a:pt x="1588815" y="328613"/>
                  </a:lnTo>
                  <a:lnTo>
                    <a:pt x="1528093" y="328613"/>
                  </a:lnTo>
                  <a:lnTo>
                    <a:pt x="1528093" y="262756"/>
                  </a:lnTo>
                  <a:lnTo>
                    <a:pt x="1394147" y="262756"/>
                  </a:lnTo>
                  <a:lnTo>
                    <a:pt x="1394147" y="207839"/>
                  </a:lnTo>
                  <a:close/>
                  <a:moveTo>
                    <a:pt x="896094" y="0"/>
                  </a:moveTo>
                  <a:cubicBezTo>
                    <a:pt x="920948" y="0"/>
                    <a:pt x="941524" y="6958"/>
                    <a:pt x="957821" y="20873"/>
                  </a:cubicBezTo>
                  <a:cubicBezTo>
                    <a:pt x="974117" y="34789"/>
                    <a:pt x="984498" y="54992"/>
                    <a:pt x="988963" y="81483"/>
                  </a:cubicBezTo>
                  <a:lnTo>
                    <a:pt x="928241" y="88181"/>
                  </a:lnTo>
                  <a:cubicBezTo>
                    <a:pt x="926753" y="75679"/>
                    <a:pt x="922883" y="66452"/>
                    <a:pt x="916632" y="60499"/>
                  </a:cubicBezTo>
                  <a:cubicBezTo>
                    <a:pt x="910382" y="54546"/>
                    <a:pt x="902270" y="51569"/>
                    <a:pt x="892299" y="51569"/>
                  </a:cubicBezTo>
                  <a:cubicBezTo>
                    <a:pt x="879053" y="51569"/>
                    <a:pt x="867854" y="57522"/>
                    <a:pt x="858701" y="69428"/>
                  </a:cubicBezTo>
                  <a:cubicBezTo>
                    <a:pt x="849548" y="81335"/>
                    <a:pt x="843781" y="106114"/>
                    <a:pt x="841400" y="143768"/>
                  </a:cubicBezTo>
                  <a:cubicBezTo>
                    <a:pt x="857027" y="125313"/>
                    <a:pt x="876449" y="116086"/>
                    <a:pt x="899666" y="116086"/>
                  </a:cubicBezTo>
                  <a:cubicBezTo>
                    <a:pt x="925860" y="116086"/>
                    <a:pt x="948296" y="126057"/>
                    <a:pt x="966973" y="146000"/>
                  </a:cubicBezTo>
                  <a:cubicBezTo>
                    <a:pt x="985651" y="165943"/>
                    <a:pt x="994990" y="191691"/>
                    <a:pt x="994990" y="223242"/>
                  </a:cubicBezTo>
                  <a:cubicBezTo>
                    <a:pt x="994990" y="256729"/>
                    <a:pt x="985168" y="283592"/>
                    <a:pt x="965522" y="303833"/>
                  </a:cubicBezTo>
                  <a:cubicBezTo>
                    <a:pt x="945877" y="324073"/>
                    <a:pt x="920651" y="334194"/>
                    <a:pt x="889843" y="334194"/>
                  </a:cubicBezTo>
                  <a:cubicBezTo>
                    <a:pt x="856803" y="334194"/>
                    <a:pt x="829642" y="321357"/>
                    <a:pt x="808360" y="295684"/>
                  </a:cubicBezTo>
                  <a:cubicBezTo>
                    <a:pt x="787077" y="270011"/>
                    <a:pt x="776436" y="227930"/>
                    <a:pt x="776436" y="169441"/>
                  </a:cubicBezTo>
                  <a:cubicBezTo>
                    <a:pt x="776436" y="109463"/>
                    <a:pt x="787524" y="66229"/>
                    <a:pt x="809699" y="39737"/>
                  </a:cubicBezTo>
                  <a:cubicBezTo>
                    <a:pt x="831875" y="13246"/>
                    <a:pt x="860673" y="0"/>
                    <a:pt x="896094" y="0"/>
                  </a:cubicBezTo>
                  <a:close/>
                  <a:moveTo>
                    <a:pt x="367680" y="0"/>
                  </a:moveTo>
                  <a:cubicBezTo>
                    <a:pt x="398785" y="0"/>
                    <a:pt x="422932" y="7962"/>
                    <a:pt x="440122" y="23887"/>
                  </a:cubicBezTo>
                  <a:cubicBezTo>
                    <a:pt x="457312" y="39812"/>
                    <a:pt x="465906" y="59978"/>
                    <a:pt x="465906" y="84386"/>
                  </a:cubicBezTo>
                  <a:cubicBezTo>
                    <a:pt x="465906" y="99566"/>
                    <a:pt x="461962" y="113072"/>
                    <a:pt x="454075" y="124904"/>
                  </a:cubicBezTo>
                  <a:cubicBezTo>
                    <a:pt x="446187" y="136736"/>
                    <a:pt x="435099" y="145777"/>
                    <a:pt x="420811" y="152028"/>
                  </a:cubicBezTo>
                  <a:cubicBezTo>
                    <a:pt x="438969" y="159321"/>
                    <a:pt x="452772" y="169962"/>
                    <a:pt x="462223" y="183952"/>
                  </a:cubicBezTo>
                  <a:cubicBezTo>
                    <a:pt x="471674" y="197941"/>
                    <a:pt x="476399" y="214089"/>
                    <a:pt x="476399" y="232395"/>
                  </a:cubicBezTo>
                  <a:cubicBezTo>
                    <a:pt x="476399" y="262607"/>
                    <a:pt x="466762" y="287164"/>
                    <a:pt x="447489" y="306065"/>
                  </a:cubicBezTo>
                  <a:cubicBezTo>
                    <a:pt x="428216" y="324966"/>
                    <a:pt x="402580" y="334417"/>
                    <a:pt x="370582" y="334417"/>
                  </a:cubicBezTo>
                  <a:cubicBezTo>
                    <a:pt x="340816" y="334417"/>
                    <a:pt x="316037" y="326603"/>
                    <a:pt x="296242" y="310976"/>
                  </a:cubicBezTo>
                  <a:cubicBezTo>
                    <a:pt x="272876" y="292522"/>
                    <a:pt x="261193" y="267221"/>
                    <a:pt x="261193" y="235074"/>
                  </a:cubicBezTo>
                  <a:cubicBezTo>
                    <a:pt x="261193" y="217364"/>
                    <a:pt x="265584" y="201104"/>
                    <a:pt x="274365" y="186296"/>
                  </a:cubicBezTo>
                  <a:cubicBezTo>
                    <a:pt x="283146" y="171487"/>
                    <a:pt x="296986" y="160065"/>
                    <a:pt x="315888" y="152028"/>
                  </a:cubicBezTo>
                  <a:cubicBezTo>
                    <a:pt x="299665" y="145182"/>
                    <a:pt x="287871" y="135768"/>
                    <a:pt x="280504" y="123788"/>
                  </a:cubicBezTo>
                  <a:cubicBezTo>
                    <a:pt x="273137" y="111807"/>
                    <a:pt x="269453" y="98673"/>
                    <a:pt x="269453" y="84386"/>
                  </a:cubicBezTo>
                  <a:cubicBezTo>
                    <a:pt x="269453" y="59978"/>
                    <a:pt x="277974" y="39812"/>
                    <a:pt x="295015" y="23887"/>
                  </a:cubicBezTo>
                  <a:cubicBezTo>
                    <a:pt x="312055" y="7962"/>
                    <a:pt x="336277" y="0"/>
                    <a:pt x="367680" y="0"/>
                  </a:cubicBezTo>
                  <a:close/>
                  <a:moveTo>
                    <a:pt x="104924" y="0"/>
                  </a:moveTo>
                  <a:cubicBezTo>
                    <a:pt x="138113" y="0"/>
                    <a:pt x="165348" y="12836"/>
                    <a:pt x="186630" y="38509"/>
                  </a:cubicBezTo>
                  <a:cubicBezTo>
                    <a:pt x="207913" y="64182"/>
                    <a:pt x="218554" y="106412"/>
                    <a:pt x="218554" y="165199"/>
                  </a:cubicBezTo>
                  <a:cubicBezTo>
                    <a:pt x="218554" y="225028"/>
                    <a:pt x="207466" y="268188"/>
                    <a:pt x="185291" y="294680"/>
                  </a:cubicBezTo>
                  <a:cubicBezTo>
                    <a:pt x="163116" y="321171"/>
                    <a:pt x="134243" y="334417"/>
                    <a:pt x="98673" y="334417"/>
                  </a:cubicBezTo>
                  <a:cubicBezTo>
                    <a:pt x="73075" y="334417"/>
                    <a:pt x="52388" y="327608"/>
                    <a:pt x="36612" y="313990"/>
                  </a:cubicBezTo>
                  <a:cubicBezTo>
                    <a:pt x="20836" y="300372"/>
                    <a:pt x="10716" y="280020"/>
                    <a:pt x="6251" y="252933"/>
                  </a:cubicBezTo>
                  <a:lnTo>
                    <a:pt x="66973" y="246236"/>
                  </a:lnTo>
                  <a:cubicBezTo>
                    <a:pt x="68461" y="258589"/>
                    <a:pt x="72330" y="267742"/>
                    <a:pt x="78581" y="273695"/>
                  </a:cubicBezTo>
                  <a:cubicBezTo>
                    <a:pt x="84832" y="279648"/>
                    <a:pt x="93092" y="282625"/>
                    <a:pt x="103361" y="282625"/>
                  </a:cubicBezTo>
                  <a:cubicBezTo>
                    <a:pt x="116309" y="282625"/>
                    <a:pt x="127322" y="276672"/>
                    <a:pt x="136401" y="264765"/>
                  </a:cubicBezTo>
                  <a:cubicBezTo>
                    <a:pt x="145479" y="252859"/>
                    <a:pt x="151284" y="228154"/>
                    <a:pt x="153814" y="190649"/>
                  </a:cubicBezTo>
                  <a:cubicBezTo>
                    <a:pt x="138038" y="208955"/>
                    <a:pt x="118318" y="218108"/>
                    <a:pt x="94655" y="218108"/>
                  </a:cubicBezTo>
                  <a:cubicBezTo>
                    <a:pt x="68907" y="218108"/>
                    <a:pt x="46695" y="208173"/>
                    <a:pt x="28017" y="188305"/>
                  </a:cubicBezTo>
                  <a:cubicBezTo>
                    <a:pt x="9339" y="168436"/>
                    <a:pt x="0" y="142577"/>
                    <a:pt x="0" y="110728"/>
                  </a:cubicBezTo>
                  <a:cubicBezTo>
                    <a:pt x="0" y="77539"/>
                    <a:pt x="9860" y="50788"/>
                    <a:pt x="29580" y="30473"/>
                  </a:cubicBezTo>
                  <a:cubicBezTo>
                    <a:pt x="49299" y="10158"/>
                    <a:pt x="74414" y="0"/>
                    <a:pt x="1049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5" name="Freeform: Shape 41">
              <a:extLst>
                <a:ext uri="{FF2B5EF4-FFF2-40B4-BE49-F238E27FC236}">
                  <a16:creationId xmlns:a16="http://schemas.microsoft.com/office/drawing/2014/main" id="{AF1E85FF-A2A7-4F0C-906B-F0774657EC23}"/>
                </a:ext>
              </a:extLst>
            </p:cNvPr>
            <p:cNvSpPr/>
            <p:nvPr/>
          </p:nvSpPr>
          <p:spPr>
            <a:xfrm>
              <a:off x="5134859" y="4438504"/>
              <a:ext cx="878627" cy="107907"/>
            </a:xfrm>
            <a:custGeom>
              <a:avLst/>
              <a:gdLst/>
              <a:ahLst/>
              <a:cxnLst/>
              <a:rect l="l" t="t" r="r" b="b"/>
              <a:pathLst>
                <a:path w="2755702" h="338436">
                  <a:moveTo>
                    <a:pt x="2649438" y="56257"/>
                  </a:moveTo>
                  <a:cubicBezTo>
                    <a:pt x="2641848" y="56257"/>
                    <a:pt x="2635076" y="58676"/>
                    <a:pt x="2629123" y="63513"/>
                  </a:cubicBezTo>
                  <a:cubicBezTo>
                    <a:pt x="2623170" y="68350"/>
                    <a:pt x="2618556" y="77019"/>
                    <a:pt x="2615282" y="89521"/>
                  </a:cubicBezTo>
                  <a:cubicBezTo>
                    <a:pt x="2610966" y="105743"/>
                    <a:pt x="2608808" y="133053"/>
                    <a:pt x="2608808" y="171450"/>
                  </a:cubicBezTo>
                  <a:cubicBezTo>
                    <a:pt x="2608808" y="209848"/>
                    <a:pt x="2610743" y="236228"/>
                    <a:pt x="2614613" y="250590"/>
                  </a:cubicBezTo>
                  <a:cubicBezTo>
                    <a:pt x="2618482" y="264952"/>
                    <a:pt x="2623356" y="274514"/>
                    <a:pt x="2629235" y="279276"/>
                  </a:cubicBezTo>
                  <a:cubicBezTo>
                    <a:pt x="2635114" y="284039"/>
                    <a:pt x="2641848" y="286420"/>
                    <a:pt x="2649438" y="286420"/>
                  </a:cubicBezTo>
                  <a:cubicBezTo>
                    <a:pt x="2657029" y="286420"/>
                    <a:pt x="2663800" y="284002"/>
                    <a:pt x="2669753" y="279165"/>
                  </a:cubicBezTo>
                  <a:cubicBezTo>
                    <a:pt x="2675706" y="274328"/>
                    <a:pt x="2680320" y="265659"/>
                    <a:pt x="2683594" y="253157"/>
                  </a:cubicBezTo>
                  <a:cubicBezTo>
                    <a:pt x="2687910" y="237084"/>
                    <a:pt x="2690068" y="209848"/>
                    <a:pt x="2690068" y="171450"/>
                  </a:cubicBezTo>
                  <a:cubicBezTo>
                    <a:pt x="2690068" y="133053"/>
                    <a:pt x="2688134" y="106673"/>
                    <a:pt x="2684264" y="92311"/>
                  </a:cubicBezTo>
                  <a:cubicBezTo>
                    <a:pt x="2680395" y="77949"/>
                    <a:pt x="2675520" y="68350"/>
                    <a:pt x="2669642" y="63513"/>
                  </a:cubicBezTo>
                  <a:cubicBezTo>
                    <a:pt x="2663763" y="58676"/>
                    <a:pt x="2657029" y="56257"/>
                    <a:pt x="2649438" y="56257"/>
                  </a:cubicBezTo>
                  <a:close/>
                  <a:moveTo>
                    <a:pt x="1754088" y="56257"/>
                  </a:moveTo>
                  <a:cubicBezTo>
                    <a:pt x="1746498" y="56257"/>
                    <a:pt x="1739726" y="58676"/>
                    <a:pt x="1733773" y="63513"/>
                  </a:cubicBezTo>
                  <a:cubicBezTo>
                    <a:pt x="1727820" y="68350"/>
                    <a:pt x="1723207" y="77019"/>
                    <a:pt x="1719932" y="89521"/>
                  </a:cubicBezTo>
                  <a:cubicBezTo>
                    <a:pt x="1715616" y="105743"/>
                    <a:pt x="1713458" y="133053"/>
                    <a:pt x="1713458" y="171450"/>
                  </a:cubicBezTo>
                  <a:cubicBezTo>
                    <a:pt x="1713458" y="209848"/>
                    <a:pt x="1715393" y="236228"/>
                    <a:pt x="1719263" y="250590"/>
                  </a:cubicBezTo>
                  <a:cubicBezTo>
                    <a:pt x="1723132" y="264952"/>
                    <a:pt x="1728006" y="274514"/>
                    <a:pt x="1733885" y="279276"/>
                  </a:cubicBezTo>
                  <a:cubicBezTo>
                    <a:pt x="1739764" y="284039"/>
                    <a:pt x="1746498" y="286420"/>
                    <a:pt x="1754088" y="286420"/>
                  </a:cubicBezTo>
                  <a:cubicBezTo>
                    <a:pt x="1761679" y="286420"/>
                    <a:pt x="1768450" y="284002"/>
                    <a:pt x="1774403" y="279165"/>
                  </a:cubicBezTo>
                  <a:cubicBezTo>
                    <a:pt x="1780357" y="274328"/>
                    <a:pt x="1784970" y="265659"/>
                    <a:pt x="1788244" y="253157"/>
                  </a:cubicBezTo>
                  <a:cubicBezTo>
                    <a:pt x="1792560" y="237084"/>
                    <a:pt x="1794718" y="209848"/>
                    <a:pt x="1794718" y="171450"/>
                  </a:cubicBezTo>
                  <a:cubicBezTo>
                    <a:pt x="1794718" y="133053"/>
                    <a:pt x="1792784" y="106673"/>
                    <a:pt x="1788914" y="92311"/>
                  </a:cubicBezTo>
                  <a:cubicBezTo>
                    <a:pt x="1785045" y="77949"/>
                    <a:pt x="1780170" y="68350"/>
                    <a:pt x="1774292" y="63513"/>
                  </a:cubicBezTo>
                  <a:cubicBezTo>
                    <a:pt x="1768413" y="58676"/>
                    <a:pt x="1761679" y="56257"/>
                    <a:pt x="1754088" y="56257"/>
                  </a:cubicBezTo>
                  <a:close/>
                  <a:moveTo>
                    <a:pt x="106263" y="56257"/>
                  </a:moveTo>
                  <a:cubicBezTo>
                    <a:pt x="98673" y="56257"/>
                    <a:pt x="91901" y="58676"/>
                    <a:pt x="85948" y="63513"/>
                  </a:cubicBezTo>
                  <a:cubicBezTo>
                    <a:pt x="79995" y="68350"/>
                    <a:pt x="75382" y="77019"/>
                    <a:pt x="72107" y="89521"/>
                  </a:cubicBezTo>
                  <a:cubicBezTo>
                    <a:pt x="67791" y="105743"/>
                    <a:pt x="65633" y="133053"/>
                    <a:pt x="65633" y="171450"/>
                  </a:cubicBezTo>
                  <a:cubicBezTo>
                    <a:pt x="65633" y="209848"/>
                    <a:pt x="67568" y="236228"/>
                    <a:pt x="71438" y="250590"/>
                  </a:cubicBezTo>
                  <a:cubicBezTo>
                    <a:pt x="75307" y="264952"/>
                    <a:pt x="80181" y="274514"/>
                    <a:pt x="86060" y="279276"/>
                  </a:cubicBezTo>
                  <a:cubicBezTo>
                    <a:pt x="91939" y="284039"/>
                    <a:pt x="98673" y="286420"/>
                    <a:pt x="106263" y="286420"/>
                  </a:cubicBezTo>
                  <a:cubicBezTo>
                    <a:pt x="113854" y="286420"/>
                    <a:pt x="120625" y="284002"/>
                    <a:pt x="126578" y="279165"/>
                  </a:cubicBezTo>
                  <a:cubicBezTo>
                    <a:pt x="132532" y="274328"/>
                    <a:pt x="137145" y="265659"/>
                    <a:pt x="140419" y="253157"/>
                  </a:cubicBezTo>
                  <a:cubicBezTo>
                    <a:pt x="144735" y="237084"/>
                    <a:pt x="146893" y="209848"/>
                    <a:pt x="146893" y="171450"/>
                  </a:cubicBezTo>
                  <a:cubicBezTo>
                    <a:pt x="146893" y="133053"/>
                    <a:pt x="144959" y="106673"/>
                    <a:pt x="141089" y="92311"/>
                  </a:cubicBezTo>
                  <a:cubicBezTo>
                    <a:pt x="137220" y="77949"/>
                    <a:pt x="132346" y="68350"/>
                    <a:pt x="126467" y="63513"/>
                  </a:cubicBezTo>
                  <a:cubicBezTo>
                    <a:pt x="120588" y="58676"/>
                    <a:pt x="113854" y="56257"/>
                    <a:pt x="106263" y="56257"/>
                  </a:cubicBezTo>
                  <a:close/>
                  <a:moveTo>
                    <a:pt x="2326853" y="10046"/>
                  </a:moveTo>
                  <a:lnTo>
                    <a:pt x="2492722" y="10046"/>
                  </a:lnTo>
                  <a:lnTo>
                    <a:pt x="2492722" y="68759"/>
                  </a:lnTo>
                  <a:lnTo>
                    <a:pt x="2374404" y="68759"/>
                  </a:lnTo>
                  <a:lnTo>
                    <a:pt x="2364581" y="124346"/>
                  </a:lnTo>
                  <a:cubicBezTo>
                    <a:pt x="2378571" y="117351"/>
                    <a:pt x="2392859" y="113854"/>
                    <a:pt x="2407444" y="113854"/>
                  </a:cubicBezTo>
                  <a:cubicBezTo>
                    <a:pt x="2435275" y="113854"/>
                    <a:pt x="2458864" y="123974"/>
                    <a:pt x="2478212" y="144215"/>
                  </a:cubicBezTo>
                  <a:cubicBezTo>
                    <a:pt x="2497559" y="164456"/>
                    <a:pt x="2507233" y="190724"/>
                    <a:pt x="2507233" y="223019"/>
                  </a:cubicBezTo>
                  <a:cubicBezTo>
                    <a:pt x="2507233" y="249957"/>
                    <a:pt x="2499420" y="273993"/>
                    <a:pt x="2483793" y="295127"/>
                  </a:cubicBezTo>
                  <a:cubicBezTo>
                    <a:pt x="2462510" y="323999"/>
                    <a:pt x="2432968" y="338436"/>
                    <a:pt x="2395165" y="338436"/>
                  </a:cubicBezTo>
                  <a:cubicBezTo>
                    <a:pt x="2364953" y="338436"/>
                    <a:pt x="2340322" y="330324"/>
                    <a:pt x="2321272" y="314102"/>
                  </a:cubicBezTo>
                  <a:cubicBezTo>
                    <a:pt x="2302222" y="297880"/>
                    <a:pt x="2290837" y="276077"/>
                    <a:pt x="2287116" y="248692"/>
                  </a:cubicBezTo>
                  <a:lnTo>
                    <a:pt x="2349624" y="242218"/>
                  </a:lnTo>
                  <a:cubicBezTo>
                    <a:pt x="2351410" y="256357"/>
                    <a:pt x="2356693" y="267556"/>
                    <a:pt x="2365474" y="275816"/>
                  </a:cubicBezTo>
                  <a:cubicBezTo>
                    <a:pt x="2374255" y="284076"/>
                    <a:pt x="2384375" y="288206"/>
                    <a:pt x="2395835" y="288206"/>
                  </a:cubicBezTo>
                  <a:cubicBezTo>
                    <a:pt x="2408932" y="288206"/>
                    <a:pt x="2420020" y="282886"/>
                    <a:pt x="2429098" y="272244"/>
                  </a:cubicBezTo>
                  <a:cubicBezTo>
                    <a:pt x="2438177" y="261603"/>
                    <a:pt x="2442716" y="245567"/>
                    <a:pt x="2442716" y="224136"/>
                  </a:cubicBezTo>
                  <a:cubicBezTo>
                    <a:pt x="2442716" y="204044"/>
                    <a:pt x="2438214" y="188975"/>
                    <a:pt x="2429210" y="178929"/>
                  </a:cubicBezTo>
                  <a:cubicBezTo>
                    <a:pt x="2420206" y="168883"/>
                    <a:pt x="2408486" y="163860"/>
                    <a:pt x="2394049" y="163860"/>
                  </a:cubicBezTo>
                  <a:cubicBezTo>
                    <a:pt x="2376041" y="163860"/>
                    <a:pt x="2359893" y="171823"/>
                    <a:pt x="2345606" y="187747"/>
                  </a:cubicBezTo>
                  <a:lnTo>
                    <a:pt x="2294706" y="180380"/>
                  </a:lnTo>
                  <a:close/>
                  <a:moveTo>
                    <a:pt x="936203" y="10046"/>
                  </a:moveTo>
                  <a:lnTo>
                    <a:pt x="1102072" y="10046"/>
                  </a:lnTo>
                  <a:lnTo>
                    <a:pt x="1102072" y="68759"/>
                  </a:lnTo>
                  <a:lnTo>
                    <a:pt x="983754" y="68759"/>
                  </a:lnTo>
                  <a:lnTo>
                    <a:pt x="973931" y="124346"/>
                  </a:lnTo>
                  <a:cubicBezTo>
                    <a:pt x="987921" y="117351"/>
                    <a:pt x="1002209" y="113854"/>
                    <a:pt x="1016794" y="113854"/>
                  </a:cubicBezTo>
                  <a:cubicBezTo>
                    <a:pt x="1044625" y="113854"/>
                    <a:pt x="1068214" y="123974"/>
                    <a:pt x="1087562" y="144215"/>
                  </a:cubicBezTo>
                  <a:cubicBezTo>
                    <a:pt x="1106909" y="164456"/>
                    <a:pt x="1116583" y="190724"/>
                    <a:pt x="1116583" y="223019"/>
                  </a:cubicBezTo>
                  <a:cubicBezTo>
                    <a:pt x="1116583" y="249957"/>
                    <a:pt x="1108770" y="273993"/>
                    <a:pt x="1093143" y="295127"/>
                  </a:cubicBezTo>
                  <a:cubicBezTo>
                    <a:pt x="1071860" y="323999"/>
                    <a:pt x="1042318" y="338436"/>
                    <a:pt x="1004516" y="338436"/>
                  </a:cubicBezTo>
                  <a:cubicBezTo>
                    <a:pt x="974303" y="338436"/>
                    <a:pt x="949672" y="330324"/>
                    <a:pt x="930622" y="314102"/>
                  </a:cubicBezTo>
                  <a:cubicBezTo>
                    <a:pt x="911572" y="297880"/>
                    <a:pt x="900187" y="276077"/>
                    <a:pt x="896466" y="248692"/>
                  </a:cubicBezTo>
                  <a:lnTo>
                    <a:pt x="958974" y="242218"/>
                  </a:lnTo>
                  <a:cubicBezTo>
                    <a:pt x="960760" y="256357"/>
                    <a:pt x="966043" y="267556"/>
                    <a:pt x="974824" y="275816"/>
                  </a:cubicBezTo>
                  <a:cubicBezTo>
                    <a:pt x="983605" y="284076"/>
                    <a:pt x="993725" y="288206"/>
                    <a:pt x="1005185" y="288206"/>
                  </a:cubicBezTo>
                  <a:cubicBezTo>
                    <a:pt x="1018282" y="288206"/>
                    <a:pt x="1029370" y="282886"/>
                    <a:pt x="1038448" y="272244"/>
                  </a:cubicBezTo>
                  <a:cubicBezTo>
                    <a:pt x="1047527" y="261603"/>
                    <a:pt x="1052066" y="245567"/>
                    <a:pt x="1052066" y="224136"/>
                  </a:cubicBezTo>
                  <a:cubicBezTo>
                    <a:pt x="1052066" y="204044"/>
                    <a:pt x="1047564" y="188975"/>
                    <a:pt x="1038560" y="178929"/>
                  </a:cubicBezTo>
                  <a:cubicBezTo>
                    <a:pt x="1029556" y="168883"/>
                    <a:pt x="1017836" y="163860"/>
                    <a:pt x="1003399" y="163860"/>
                  </a:cubicBezTo>
                  <a:cubicBezTo>
                    <a:pt x="985391" y="163860"/>
                    <a:pt x="969243" y="171823"/>
                    <a:pt x="954956" y="187747"/>
                  </a:cubicBezTo>
                  <a:lnTo>
                    <a:pt x="904057" y="180380"/>
                  </a:lnTo>
                  <a:close/>
                  <a:moveTo>
                    <a:pt x="2649438" y="4242"/>
                  </a:moveTo>
                  <a:cubicBezTo>
                    <a:pt x="2681139" y="4242"/>
                    <a:pt x="2705919" y="15553"/>
                    <a:pt x="2723778" y="38175"/>
                  </a:cubicBezTo>
                  <a:cubicBezTo>
                    <a:pt x="2745060" y="64964"/>
                    <a:pt x="2755702" y="109389"/>
                    <a:pt x="2755702" y="171450"/>
                  </a:cubicBezTo>
                  <a:cubicBezTo>
                    <a:pt x="2755702" y="233363"/>
                    <a:pt x="2744986" y="277863"/>
                    <a:pt x="2723555" y="304949"/>
                  </a:cubicBezTo>
                  <a:cubicBezTo>
                    <a:pt x="2705844" y="327274"/>
                    <a:pt x="2681139" y="338436"/>
                    <a:pt x="2649438" y="338436"/>
                  </a:cubicBezTo>
                  <a:cubicBezTo>
                    <a:pt x="2617589" y="338436"/>
                    <a:pt x="2591916" y="326195"/>
                    <a:pt x="2572420" y="301712"/>
                  </a:cubicBezTo>
                  <a:cubicBezTo>
                    <a:pt x="2552923" y="277230"/>
                    <a:pt x="2543175" y="233586"/>
                    <a:pt x="2543175" y="170781"/>
                  </a:cubicBezTo>
                  <a:cubicBezTo>
                    <a:pt x="2543175" y="109166"/>
                    <a:pt x="2553891" y="64815"/>
                    <a:pt x="2575322" y="37728"/>
                  </a:cubicBezTo>
                  <a:cubicBezTo>
                    <a:pt x="2593032" y="15404"/>
                    <a:pt x="2617738" y="4242"/>
                    <a:pt x="2649438" y="4242"/>
                  </a:cubicBezTo>
                  <a:close/>
                  <a:moveTo>
                    <a:pt x="2014835" y="4242"/>
                  </a:moveTo>
                  <a:lnTo>
                    <a:pt x="2065734" y="4242"/>
                  </a:lnTo>
                  <a:lnTo>
                    <a:pt x="2065734" y="332855"/>
                  </a:lnTo>
                  <a:lnTo>
                    <a:pt x="2003003" y="332855"/>
                  </a:lnTo>
                  <a:lnTo>
                    <a:pt x="2003003" y="96441"/>
                  </a:lnTo>
                  <a:cubicBezTo>
                    <a:pt x="1980084" y="117872"/>
                    <a:pt x="1953072" y="133723"/>
                    <a:pt x="1921966" y="143992"/>
                  </a:cubicBezTo>
                  <a:lnTo>
                    <a:pt x="1921966" y="87065"/>
                  </a:lnTo>
                  <a:cubicBezTo>
                    <a:pt x="1938338" y="81707"/>
                    <a:pt x="1956123" y="71550"/>
                    <a:pt x="1975321" y="56592"/>
                  </a:cubicBezTo>
                  <a:cubicBezTo>
                    <a:pt x="1994520" y="41635"/>
                    <a:pt x="2007691" y="24185"/>
                    <a:pt x="2014835" y="4242"/>
                  </a:cubicBezTo>
                  <a:close/>
                  <a:moveTo>
                    <a:pt x="1754088" y="4242"/>
                  </a:moveTo>
                  <a:cubicBezTo>
                    <a:pt x="1785789" y="4242"/>
                    <a:pt x="1810569" y="15553"/>
                    <a:pt x="1828428" y="38175"/>
                  </a:cubicBezTo>
                  <a:cubicBezTo>
                    <a:pt x="1849710" y="64964"/>
                    <a:pt x="1860352" y="109389"/>
                    <a:pt x="1860352" y="171450"/>
                  </a:cubicBezTo>
                  <a:cubicBezTo>
                    <a:pt x="1860352" y="233363"/>
                    <a:pt x="1849636" y="277863"/>
                    <a:pt x="1828205" y="304949"/>
                  </a:cubicBezTo>
                  <a:cubicBezTo>
                    <a:pt x="1810494" y="327274"/>
                    <a:pt x="1785789" y="338436"/>
                    <a:pt x="1754088" y="338436"/>
                  </a:cubicBezTo>
                  <a:cubicBezTo>
                    <a:pt x="1722239" y="338436"/>
                    <a:pt x="1696566" y="326195"/>
                    <a:pt x="1677070" y="301712"/>
                  </a:cubicBezTo>
                  <a:cubicBezTo>
                    <a:pt x="1657573" y="277230"/>
                    <a:pt x="1647825" y="233586"/>
                    <a:pt x="1647825" y="170781"/>
                  </a:cubicBezTo>
                  <a:cubicBezTo>
                    <a:pt x="1647825" y="109166"/>
                    <a:pt x="1658541" y="64815"/>
                    <a:pt x="1679972" y="37728"/>
                  </a:cubicBezTo>
                  <a:cubicBezTo>
                    <a:pt x="1697682" y="15404"/>
                    <a:pt x="1722388" y="4242"/>
                    <a:pt x="1754088" y="4242"/>
                  </a:cubicBezTo>
                  <a:close/>
                  <a:moveTo>
                    <a:pt x="746448" y="4242"/>
                  </a:moveTo>
                  <a:cubicBezTo>
                    <a:pt x="778743" y="4242"/>
                    <a:pt x="804118" y="12949"/>
                    <a:pt x="822573" y="30361"/>
                  </a:cubicBezTo>
                  <a:cubicBezTo>
                    <a:pt x="841028" y="47774"/>
                    <a:pt x="850255" y="69429"/>
                    <a:pt x="850255" y="95325"/>
                  </a:cubicBezTo>
                  <a:cubicBezTo>
                    <a:pt x="850255" y="110059"/>
                    <a:pt x="847613" y="124086"/>
                    <a:pt x="842330" y="137406"/>
                  </a:cubicBezTo>
                  <a:cubicBezTo>
                    <a:pt x="837047" y="150726"/>
                    <a:pt x="828675" y="164679"/>
                    <a:pt x="817215" y="179264"/>
                  </a:cubicBezTo>
                  <a:cubicBezTo>
                    <a:pt x="809625" y="188938"/>
                    <a:pt x="795933" y="202853"/>
                    <a:pt x="776139" y="221010"/>
                  </a:cubicBezTo>
                  <a:cubicBezTo>
                    <a:pt x="756345" y="239167"/>
                    <a:pt x="743806" y="251222"/>
                    <a:pt x="738522" y="257175"/>
                  </a:cubicBezTo>
                  <a:cubicBezTo>
                    <a:pt x="733239" y="263129"/>
                    <a:pt x="728960" y="268933"/>
                    <a:pt x="725686" y="274588"/>
                  </a:cubicBezTo>
                  <a:lnTo>
                    <a:pt x="850255" y="274588"/>
                  </a:lnTo>
                  <a:lnTo>
                    <a:pt x="850255" y="332855"/>
                  </a:lnTo>
                  <a:lnTo>
                    <a:pt x="630362" y="332855"/>
                  </a:lnTo>
                  <a:cubicBezTo>
                    <a:pt x="632743" y="310828"/>
                    <a:pt x="639887" y="289955"/>
                    <a:pt x="651793" y="270235"/>
                  </a:cubicBezTo>
                  <a:cubicBezTo>
                    <a:pt x="663699" y="250515"/>
                    <a:pt x="687214" y="224359"/>
                    <a:pt x="722337" y="191766"/>
                  </a:cubicBezTo>
                  <a:cubicBezTo>
                    <a:pt x="750615" y="165423"/>
                    <a:pt x="767953" y="147564"/>
                    <a:pt x="774353" y="138187"/>
                  </a:cubicBezTo>
                  <a:cubicBezTo>
                    <a:pt x="782985" y="125239"/>
                    <a:pt x="787301" y="112440"/>
                    <a:pt x="787301" y="99790"/>
                  </a:cubicBezTo>
                  <a:cubicBezTo>
                    <a:pt x="787301" y="85800"/>
                    <a:pt x="783543" y="75047"/>
                    <a:pt x="776027" y="67531"/>
                  </a:cubicBezTo>
                  <a:cubicBezTo>
                    <a:pt x="768511" y="60015"/>
                    <a:pt x="758131" y="56257"/>
                    <a:pt x="744885" y="56257"/>
                  </a:cubicBezTo>
                  <a:cubicBezTo>
                    <a:pt x="731788" y="56257"/>
                    <a:pt x="721370" y="60201"/>
                    <a:pt x="713631" y="68089"/>
                  </a:cubicBezTo>
                  <a:cubicBezTo>
                    <a:pt x="705892" y="75977"/>
                    <a:pt x="701427" y="89074"/>
                    <a:pt x="700236" y="107380"/>
                  </a:cubicBezTo>
                  <a:lnTo>
                    <a:pt x="637729" y="101129"/>
                  </a:lnTo>
                  <a:cubicBezTo>
                    <a:pt x="641449" y="66601"/>
                    <a:pt x="653132" y="41821"/>
                    <a:pt x="672778" y="26790"/>
                  </a:cubicBezTo>
                  <a:cubicBezTo>
                    <a:pt x="692423" y="11758"/>
                    <a:pt x="716980" y="4242"/>
                    <a:pt x="746448" y="4242"/>
                  </a:cubicBezTo>
                  <a:close/>
                  <a:moveTo>
                    <a:pt x="367010" y="4242"/>
                  </a:moveTo>
                  <a:lnTo>
                    <a:pt x="417909" y="4242"/>
                  </a:lnTo>
                  <a:lnTo>
                    <a:pt x="417909" y="332855"/>
                  </a:lnTo>
                  <a:lnTo>
                    <a:pt x="355178" y="332855"/>
                  </a:lnTo>
                  <a:lnTo>
                    <a:pt x="355178" y="96441"/>
                  </a:lnTo>
                  <a:cubicBezTo>
                    <a:pt x="332259" y="117872"/>
                    <a:pt x="305247" y="133723"/>
                    <a:pt x="274141" y="143992"/>
                  </a:cubicBezTo>
                  <a:lnTo>
                    <a:pt x="274141" y="87065"/>
                  </a:lnTo>
                  <a:cubicBezTo>
                    <a:pt x="290513" y="81707"/>
                    <a:pt x="308298" y="71550"/>
                    <a:pt x="327496" y="56592"/>
                  </a:cubicBezTo>
                  <a:cubicBezTo>
                    <a:pt x="346695" y="41635"/>
                    <a:pt x="359866" y="24185"/>
                    <a:pt x="367010" y="4242"/>
                  </a:cubicBezTo>
                  <a:close/>
                  <a:moveTo>
                    <a:pt x="106263" y="4242"/>
                  </a:moveTo>
                  <a:cubicBezTo>
                    <a:pt x="137964" y="4242"/>
                    <a:pt x="162744" y="15553"/>
                    <a:pt x="180603" y="38175"/>
                  </a:cubicBezTo>
                  <a:cubicBezTo>
                    <a:pt x="201885" y="64964"/>
                    <a:pt x="212527" y="109389"/>
                    <a:pt x="212527" y="171450"/>
                  </a:cubicBezTo>
                  <a:cubicBezTo>
                    <a:pt x="212527" y="233363"/>
                    <a:pt x="201811" y="277863"/>
                    <a:pt x="180380" y="304949"/>
                  </a:cubicBezTo>
                  <a:cubicBezTo>
                    <a:pt x="162669" y="327274"/>
                    <a:pt x="137964" y="338436"/>
                    <a:pt x="106263" y="338436"/>
                  </a:cubicBezTo>
                  <a:cubicBezTo>
                    <a:pt x="74414" y="338436"/>
                    <a:pt x="48741" y="326195"/>
                    <a:pt x="29245" y="301712"/>
                  </a:cubicBezTo>
                  <a:cubicBezTo>
                    <a:pt x="9748" y="277230"/>
                    <a:pt x="0" y="233586"/>
                    <a:pt x="0" y="170781"/>
                  </a:cubicBezTo>
                  <a:cubicBezTo>
                    <a:pt x="0" y="109166"/>
                    <a:pt x="10716" y="64815"/>
                    <a:pt x="32147" y="37728"/>
                  </a:cubicBezTo>
                  <a:cubicBezTo>
                    <a:pt x="49858" y="15404"/>
                    <a:pt x="74563" y="4242"/>
                    <a:pt x="106263" y="4242"/>
                  </a:cubicBezTo>
                  <a:close/>
                  <a:moveTo>
                    <a:pt x="2223343" y="0"/>
                  </a:moveTo>
                  <a:lnTo>
                    <a:pt x="2270447" y="0"/>
                  </a:lnTo>
                  <a:lnTo>
                    <a:pt x="2188518" y="338436"/>
                  </a:lnTo>
                  <a:lnTo>
                    <a:pt x="2142306" y="338436"/>
                  </a:lnTo>
                  <a:close/>
                  <a:moveTo>
                    <a:pt x="575518" y="0"/>
                  </a:moveTo>
                  <a:lnTo>
                    <a:pt x="622622" y="0"/>
                  </a:lnTo>
                  <a:lnTo>
                    <a:pt x="540693" y="338436"/>
                  </a:lnTo>
                  <a:lnTo>
                    <a:pt x="494482" y="3384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6" name="Freeform: Shape 42">
              <a:extLst>
                <a:ext uri="{FF2B5EF4-FFF2-40B4-BE49-F238E27FC236}">
                  <a16:creationId xmlns:a16="http://schemas.microsoft.com/office/drawing/2014/main" id="{499C8128-67D5-4A2B-84D8-5722EB528847}"/>
                </a:ext>
              </a:extLst>
            </p:cNvPr>
            <p:cNvSpPr/>
            <p:nvPr/>
          </p:nvSpPr>
          <p:spPr>
            <a:xfrm>
              <a:off x="4171483" y="4932898"/>
              <a:ext cx="882826" cy="107907"/>
            </a:xfrm>
            <a:custGeom>
              <a:avLst/>
              <a:gdLst/>
              <a:ahLst/>
              <a:cxnLst/>
              <a:rect l="l" t="t" r="r" b="b"/>
              <a:pathLst>
                <a:path w="2768872" h="338436">
                  <a:moveTo>
                    <a:pt x="1943472" y="81930"/>
                  </a:moveTo>
                  <a:lnTo>
                    <a:pt x="1899270" y="203374"/>
                  </a:lnTo>
                  <a:lnTo>
                    <a:pt x="1988567" y="203374"/>
                  </a:lnTo>
                  <a:close/>
                  <a:moveTo>
                    <a:pt x="1100360" y="60946"/>
                  </a:moveTo>
                  <a:lnTo>
                    <a:pt x="1100360" y="143992"/>
                  </a:lnTo>
                  <a:lnTo>
                    <a:pt x="1149250" y="143992"/>
                  </a:lnTo>
                  <a:cubicBezTo>
                    <a:pt x="1180951" y="143992"/>
                    <a:pt x="1200745" y="142652"/>
                    <a:pt x="1208633" y="139973"/>
                  </a:cubicBezTo>
                  <a:cubicBezTo>
                    <a:pt x="1216521" y="137294"/>
                    <a:pt x="1222697" y="132681"/>
                    <a:pt x="1227162" y="126132"/>
                  </a:cubicBezTo>
                  <a:cubicBezTo>
                    <a:pt x="1231627" y="119584"/>
                    <a:pt x="1233859" y="111398"/>
                    <a:pt x="1233859" y="101576"/>
                  </a:cubicBezTo>
                  <a:cubicBezTo>
                    <a:pt x="1233859" y="90562"/>
                    <a:pt x="1230920" y="81670"/>
                    <a:pt x="1225041" y="74898"/>
                  </a:cubicBezTo>
                  <a:cubicBezTo>
                    <a:pt x="1219162" y="68127"/>
                    <a:pt x="1210865" y="63848"/>
                    <a:pt x="1200150" y="62062"/>
                  </a:cubicBezTo>
                  <a:cubicBezTo>
                    <a:pt x="1194792" y="61318"/>
                    <a:pt x="1178718" y="60946"/>
                    <a:pt x="1151929" y="60946"/>
                  </a:cubicBezTo>
                  <a:close/>
                  <a:moveTo>
                    <a:pt x="493811" y="56481"/>
                  </a:moveTo>
                  <a:cubicBezTo>
                    <a:pt x="466576" y="56481"/>
                    <a:pt x="444624" y="65820"/>
                    <a:pt x="427955" y="84498"/>
                  </a:cubicBezTo>
                  <a:cubicBezTo>
                    <a:pt x="411286" y="103176"/>
                    <a:pt x="402952" y="131341"/>
                    <a:pt x="402952" y="168995"/>
                  </a:cubicBezTo>
                  <a:cubicBezTo>
                    <a:pt x="402952" y="206053"/>
                    <a:pt x="411509" y="234144"/>
                    <a:pt x="428625" y="253269"/>
                  </a:cubicBezTo>
                  <a:cubicBezTo>
                    <a:pt x="445740" y="272393"/>
                    <a:pt x="467469" y="281955"/>
                    <a:pt x="493811" y="281955"/>
                  </a:cubicBezTo>
                  <a:cubicBezTo>
                    <a:pt x="520154" y="281955"/>
                    <a:pt x="541771" y="272468"/>
                    <a:pt x="558663" y="253492"/>
                  </a:cubicBezTo>
                  <a:cubicBezTo>
                    <a:pt x="575555" y="234516"/>
                    <a:pt x="584001" y="206053"/>
                    <a:pt x="584001" y="168102"/>
                  </a:cubicBezTo>
                  <a:cubicBezTo>
                    <a:pt x="584001" y="130597"/>
                    <a:pt x="575778" y="102617"/>
                    <a:pt x="559333" y="84163"/>
                  </a:cubicBezTo>
                  <a:cubicBezTo>
                    <a:pt x="542887" y="65708"/>
                    <a:pt x="521047" y="56481"/>
                    <a:pt x="493811" y="56481"/>
                  </a:cubicBezTo>
                  <a:close/>
                  <a:moveTo>
                    <a:pt x="2519957" y="5582"/>
                  </a:moveTo>
                  <a:lnTo>
                    <a:pt x="2762622" y="5582"/>
                  </a:lnTo>
                  <a:lnTo>
                    <a:pt x="2762622" y="60946"/>
                  </a:lnTo>
                  <a:lnTo>
                    <a:pt x="2586037" y="60946"/>
                  </a:lnTo>
                  <a:lnTo>
                    <a:pt x="2586037" y="133499"/>
                  </a:lnTo>
                  <a:lnTo>
                    <a:pt x="2750343" y="133499"/>
                  </a:lnTo>
                  <a:lnTo>
                    <a:pt x="2750343" y="188640"/>
                  </a:lnTo>
                  <a:lnTo>
                    <a:pt x="2586037" y="188640"/>
                  </a:lnTo>
                  <a:lnTo>
                    <a:pt x="2586037" y="277714"/>
                  </a:lnTo>
                  <a:lnTo>
                    <a:pt x="2768872" y="277714"/>
                  </a:lnTo>
                  <a:lnTo>
                    <a:pt x="2768872" y="332855"/>
                  </a:lnTo>
                  <a:lnTo>
                    <a:pt x="2519957" y="332855"/>
                  </a:lnTo>
                  <a:close/>
                  <a:moveTo>
                    <a:pt x="2128539" y="5582"/>
                  </a:moveTo>
                  <a:lnTo>
                    <a:pt x="2227436" y="5582"/>
                  </a:lnTo>
                  <a:lnTo>
                    <a:pt x="2286818" y="228824"/>
                  </a:lnTo>
                  <a:lnTo>
                    <a:pt x="2345531" y="5582"/>
                  </a:lnTo>
                  <a:lnTo>
                    <a:pt x="2444650" y="5582"/>
                  </a:lnTo>
                  <a:lnTo>
                    <a:pt x="2444650" y="332855"/>
                  </a:lnTo>
                  <a:lnTo>
                    <a:pt x="2383259" y="332855"/>
                  </a:lnTo>
                  <a:lnTo>
                    <a:pt x="2383259" y="75233"/>
                  </a:lnTo>
                  <a:lnTo>
                    <a:pt x="2318295" y="332855"/>
                  </a:lnTo>
                  <a:lnTo>
                    <a:pt x="2254671" y="332855"/>
                  </a:lnTo>
                  <a:lnTo>
                    <a:pt x="2189931" y="75233"/>
                  </a:lnTo>
                  <a:lnTo>
                    <a:pt x="2189931" y="332855"/>
                  </a:lnTo>
                  <a:lnTo>
                    <a:pt x="2128539" y="332855"/>
                  </a:lnTo>
                  <a:close/>
                  <a:moveTo>
                    <a:pt x="1909316" y="5582"/>
                  </a:moveTo>
                  <a:lnTo>
                    <a:pt x="1979190" y="5582"/>
                  </a:lnTo>
                  <a:lnTo>
                    <a:pt x="2110233" y="332855"/>
                  </a:lnTo>
                  <a:lnTo>
                    <a:pt x="2038349" y="332855"/>
                  </a:lnTo>
                  <a:lnTo>
                    <a:pt x="2009774" y="258515"/>
                  </a:lnTo>
                  <a:lnTo>
                    <a:pt x="1878955" y="258515"/>
                  </a:lnTo>
                  <a:lnTo>
                    <a:pt x="1851942" y="332855"/>
                  </a:lnTo>
                  <a:lnTo>
                    <a:pt x="1781844" y="332855"/>
                  </a:lnTo>
                  <a:close/>
                  <a:moveTo>
                    <a:pt x="1482402" y="5582"/>
                  </a:moveTo>
                  <a:lnTo>
                    <a:pt x="1546696" y="5582"/>
                  </a:lnTo>
                  <a:lnTo>
                    <a:pt x="1680641" y="224136"/>
                  </a:lnTo>
                  <a:lnTo>
                    <a:pt x="1680641" y="5582"/>
                  </a:lnTo>
                  <a:lnTo>
                    <a:pt x="1742033" y="5582"/>
                  </a:lnTo>
                  <a:lnTo>
                    <a:pt x="1742033" y="332855"/>
                  </a:lnTo>
                  <a:lnTo>
                    <a:pt x="1675730" y="332855"/>
                  </a:lnTo>
                  <a:lnTo>
                    <a:pt x="1543794" y="119435"/>
                  </a:lnTo>
                  <a:lnTo>
                    <a:pt x="1543794" y="332855"/>
                  </a:lnTo>
                  <a:lnTo>
                    <a:pt x="1482402" y="332855"/>
                  </a:lnTo>
                  <a:close/>
                  <a:moveTo>
                    <a:pt x="1034281" y="5582"/>
                  </a:moveTo>
                  <a:lnTo>
                    <a:pt x="1173360" y="5582"/>
                  </a:lnTo>
                  <a:cubicBezTo>
                    <a:pt x="1208335" y="5582"/>
                    <a:pt x="1233747" y="8521"/>
                    <a:pt x="1249598" y="14400"/>
                  </a:cubicBezTo>
                  <a:cubicBezTo>
                    <a:pt x="1265448" y="20278"/>
                    <a:pt x="1278135" y="30733"/>
                    <a:pt x="1287660" y="45765"/>
                  </a:cubicBezTo>
                  <a:cubicBezTo>
                    <a:pt x="1297185" y="60797"/>
                    <a:pt x="1301948" y="77986"/>
                    <a:pt x="1301948" y="97334"/>
                  </a:cubicBezTo>
                  <a:cubicBezTo>
                    <a:pt x="1301948" y="121891"/>
                    <a:pt x="1294730" y="142169"/>
                    <a:pt x="1280293" y="158168"/>
                  </a:cubicBezTo>
                  <a:cubicBezTo>
                    <a:pt x="1265857" y="174167"/>
                    <a:pt x="1244277" y="184250"/>
                    <a:pt x="1215553" y="188417"/>
                  </a:cubicBezTo>
                  <a:cubicBezTo>
                    <a:pt x="1229841" y="196751"/>
                    <a:pt x="1241635" y="205904"/>
                    <a:pt x="1250937" y="215876"/>
                  </a:cubicBezTo>
                  <a:cubicBezTo>
                    <a:pt x="1260239" y="225847"/>
                    <a:pt x="1272778" y="243558"/>
                    <a:pt x="1288553" y="269007"/>
                  </a:cubicBezTo>
                  <a:lnTo>
                    <a:pt x="1328514" y="332855"/>
                  </a:lnTo>
                  <a:lnTo>
                    <a:pt x="1249486" y="332855"/>
                  </a:lnTo>
                  <a:lnTo>
                    <a:pt x="1201712" y="261640"/>
                  </a:lnTo>
                  <a:cubicBezTo>
                    <a:pt x="1184746" y="236191"/>
                    <a:pt x="1173137" y="220154"/>
                    <a:pt x="1166886" y="213532"/>
                  </a:cubicBezTo>
                  <a:cubicBezTo>
                    <a:pt x="1160636" y="206909"/>
                    <a:pt x="1154013" y="202370"/>
                    <a:pt x="1147018" y="199914"/>
                  </a:cubicBezTo>
                  <a:cubicBezTo>
                    <a:pt x="1140023" y="197458"/>
                    <a:pt x="1128935" y="196230"/>
                    <a:pt x="1113755" y="196230"/>
                  </a:cubicBezTo>
                  <a:lnTo>
                    <a:pt x="1100360" y="196230"/>
                  </a:lnTo>
                  <a:lnTo>
                    <a:pt x="1100360" y="332855"/>
                  </a:lnTo>
                  <a:lnTo>
                    <a:pt x="1034281" y="332855"/>
                  </a:lnTo>
                  <a:close/>
                  <a:moveTo>
                    <a:pt x="700236" y="5582"/>
                  </a:moveTo>
                  <a:lnTo>
                    <a:pt x="766315" y="5582"/>
                  </a:lnTo>
                  <a:lnTo>
                    <a:pt x="766315" y="182836"/>
                  </a:lnTo>
                  <a:cubicBezTo>
                    <a:pt x="766315" y="210964"/>
                    <a:pt x="767134" y="229196"/>
                    <a:pt x="768771" y="237530"/>
                  </a:cubicBezTo>
                  <a:cubicBezTo>
                    <a:pt x="771599" y="250925"/>
                    <a:pt x="778333" y="261678"/>
                    <a:pt x="788975" y="269789"/>
                  </a:cubicBezTo>
                  <a:cubicBezTo>
                    <a:pt x="799616" y="277900"/>
                    <a:pt x="814164" y="281955"/>
                    <a:pt x="832618" y="281955"/>
                  </a:cubicBezTo>
                  <a:cubicBezTo>
                    <a:pt x="851371" y="281955"/>
                    <a:pt x="865510" y="278123"/>
                    <a:pt x="875034" y="270458"/>
                  </a:cubicBezTo>
                  <a:cubicBezTo>
                    <a:pt x="884560" y="262794"/>
                    <a:pt x="890289" y="253380"/>
                    <a:pt x="892224" y="242218"/>
                  </a:cubicBezTo>
                  <a:cubicBezTo>
                    <a:pt x="894159" y="231056"/>
                    <a:pt x="895126" y="212527"/>
                    <a:pt x="895126" y="186631"/>
                  </a:cubicBezTo>
                  <a:lnTo>
                    <a:pt x="895126" y="5582"/>
                  </a:lnTo>
                  <a:lnTo>
                    <a:pt x="961206" y="5582"/>
                  </a:lnTo>
                  <a:lnTo>
                    <a:pt x="961206" y="177478"/>
                  </a:lnTo>
                  <a:cubicBezTo>
                    <a:pt x="961206" y="216769"/>
                    <a:pt x="959420" y="244525"/>
                    <a:pt x="955848" y="260747"/>
                  </a:cubicBezTo>
                  <a:cubicBezTo>
                    <a:pt x="952276" y="276970"/>
                    <a:pt x="945691" y="290662"/>
                    <a:pt x="936091" y="301824"/>
                  </a:cubicBezTo>
                  <a:cubicBezTo>
                    <a:pt x="926492" y="312986"/>
                    <a:pt x="913655" y="321878"/>
                    <a:pt x="897582" y="328501"/>
                  </a:cubicBezTo>
                  <a:cubicBezTo>
                    <a:pt x="881508" y="335124"/>
                    <a:pt x="860524" y="338436"/>
                    <a:pt x="834628" y="338436"/>
                  </a:cubicBezTo>
                  <a:cubicBezTo>
                    <a:pt x="803374" y="338436"/>
                    <a:pt x="779673" y="334827"/>
                    <a:pt x="763525" y="327608"/>
                  </a:cubicBezTo>
                  <a:cubicBezTo>
                    <a:pt x="747377" y="320390"/>
                    <a:pt x="734615" y="311014"/>
                    <a:pt x="725239" y="299480"/>
                  </a:cubicBezTo>
                  <a:cubicBezTo>
                    <a:pt x="715863" y="287946"/>
                    <a:pt x="709686" y="275853"/>
                    <a:pt x="706710" y="263203"/>
                  </a:cubicBezTo>
                  <a:cubicBezTo>
                    <a:pt x="702394" y="244451"/>
                    <a:pt x="700236" y="216769"/>
                    <a:pt x="700236" y="180157"/>
                  </a:cubicBezTo>
                  <a:close/>
                  <a:moveTo>
                    <a:pt x="0" y="5582"/>
                  </a:moveTo>
                  <a:lnTo>
                    <a:pt x="77465" y="5582"/>
                  </a:lnTo>
                  <a:lnTo>
                    <a:pt x="154483" y="135062"/>
                  </a:lnTo>
                  <a:lnTo>
                    <a:pt x="229939" y="5582"/>
                  </a:lnTo>
                  <a:lnTo>
                    <a:pt x="306065" y="5582"/>
                  </a:lnTo>
                  <a:lnTo>
                    <a:pt x="185737" y="195561"/>
                  </a:lnTo>
                  <a:lnTo>
                    <a:pt x="185737" y="332855"/>
                  </a:lnTo>
                  <a:lnTo>
                    <a:pt x="119881" y="332855"/>
                  </a:lnTo>
                  <a:lnTo>
                    <a:pt x="119881" y="195114"/>
                  </a:lnTo>
                  <a:close/>
                  <a:moveTo>
                    <a:pt x="493142" y="0"/>
                  </a:moveTo>
                  <a:cubicBezTo>
                    <a:pt x="541362" y="0"/>
                    <a:pt x="579946" y="14958"/>
                    <a:pt x="608893" y="44872"/>
                  </a:cubicBezTo>
                  <a:cubicBezTo>
                    <a:pt x="637840" y="74787"/>
                    <a:pt x="652313" y="116384"/>
                    <a:pt x="652313" y="169665"/>
                  </a:cubicBezTo>
                  <a:cubicBezTo>
                    <a:pt x="652313" y="222499"/>
                    <a:pt x="637951" y="263836"/>
                    <a:pt x="609227" y="293676"/>
                  </a:cubicBezTo>
                  <a:cubicBezTo>
                    <a:pt x="580504" y="323516"/>
                    <a:pt x="542106" y="338436"/>
                    <a:pt x="494034" y="338436"/>
                  </a:cubicBezTo>
                  <a:cubicBezTo>
                    <a:pt x="445368" y="338436"/>
                    <a:pt x="406672" y="323590"/>
                    <a:pt x="377949" y="293899"/>
                  </a:cubicBezTo>
                  <a:cubicBezTo>
                    <a:pt x="349225" y="264208"/>
                    <a:pt x="334863" y="223317"/>
                    <a:pt x="334863" y="171227"/>
                  </a:cubicBezTo>
                  <a:cubicBezTo>
                    <a:pt x="334863" y="137890"/>
                    <a:pt x="339849" y="109910"/>
                    <a:pt x="349820" y="87288"/>
                  </a:cubicBezTo>
                  <a:cubicBezTo>
                    <a:pt x="357261" y="70619"/>
                    <a:pt x="367419" y="55662"/>
                    <a:pt x="380293" y="42416"/>
                  </a:cubicBezTo>
                  <a:cubicBezTo>
                    <a:pt x="393166" y="29171"/>
                    <a:pt x="407268" y="19348"/>
                    <a:pt x="422597" y="12949"/>
                  </a:cubicBezTo>
                  <a:cubicBezTo>
                    <a:pt x="442986" y="4316"/>
                    <a:pt x="466501" y="0"/>
                    <a:pt x="4931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 1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5FB2"/>
      </a:accent1>
      <a:accent2>
        <a:srgbClr val="3293CF"/>
      </a:accent2>
      <a:accent3>
        <a:srgbClr val="3CAFA4"/>
      </a:accent3>
      <a:accent4>
        <a:srgbClr val="F3C040"/>
      </a:accent4>
      <a:accent5>
        <a:srgbClr val="E54E46"/>
      </a:accent5>
      <a:accent6>
        <a:srgbClr val="59595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11204</TotalTime>
  <Words>145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43</cp:revision>
  <dcterms:created xsi:type="dcterms:W3CDTF">2018-02-18T19:39:47Z</dcterms:created>
  <dcterms:modified xsi:type="dcterms:W3CDTF">2022-11-01T04:08:50Z</dcterms:modified>
</cp:coreProperties>
</file>