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48" name="Group 68">
            <a:extLst>
              <a:ext uri="{FF2B5EF4-FFF2-40B4-BE49-F238E27FC236}">
                <a16:creationId xmlns:a16="http://schemas.microsoft.com/office/drawing/2014/main" id="{BCF2520A-2F8D-494F-88BC-532ECAA2EBBE}"/>
              </a:ext>
            </a:extLst>
          </p:cNvPr>
          <p:cNvGrpSpPr/>
          <p:nvPr/>
        </p:nvGrpSpPr>
        <p:grpSpPr>
          <a:xfrm>
            <a:off x="4825525" y="1746123"/>
            <a:ext cx="2540950" cy="3709343"/>
            <a:chOff x="4210307" y="3492478"/>
            <a:chExt cx="1883723" cy="2749907"/>
          </a:xfrm>
        </p:grpSpPr>
        <p:sp>
          <p:nvSpPr>
            <p:cNvPr id="849" name="Freeform: Shape 64">
              <a:extLst>
                <a:ext uri="{FF2B5EF4-FFF2-40B4-BE49-F238E27FC236}">
                  <a16:creationId xmlns:a16="http://schemas.microsoft.com/office/drawing/2014/main" id="{F6425F5A-0D50-4E19-B4AB-23DF8B6935F2}"/>
                </a:ext>
              </a:extLst>
            </p:cNvPr>
            <p:cNvSpPr/>
            <p:nvPr/>
          </p:nvSpPr>
          <p:spPr>
            <a:xfrm>
              <a:off x="4787686" y="5323222"/>
              <a:ext cx="728663" cy="919163"/>
            </a:xfrm>
            <a:custGeom>
              <a:avLst/>
              <a:gdLst>
                <a:gd name="connsiteX0" fmla="*/ 1442196 w 1457325"/>
                <a:gd name="connsiteY0" fmla="*/ 1108358 h 1838325"/>
                <a:gd name="connsiteX1" fmla="*/ 1102154 w 1457325"/>
                <a:gd name="connsiteY1" fmla="*/ 1108358 h 1838325"/>
                <a:gd name="connsiteX2" fmla="*/ 1103106 w 1457325"/>
                <a:gd name="connsiteY2" fmla="*/ 531143 h 1838325"/>
                <a:gd name="connsiteX3" fmla="*/ 1101201 w 1457325"/>
                <a:gd name="connsiteY3" fmla="*/ 364455 h 1838325"/>
                <a:gd name="connsiteX4" fmla="*/ 1095486 w 1457325"/>
                <a:gd name="connsiteY4" fmla="*/ 355883 h 1838325"/>
                <a:gd name="connsiteX5" fmla="*/ 749729 w 1457325"/>
                <a:gd name="connsiteY5" fmla="*/ 9173 h 1838325"/>
                <a:gd name="connsiteX6" fmla="*/ 713534 w 1457325"/>
                <a:gd name="connsiteY6" fmla="*/ 12030 h 1838325"/>
                <a:gd name="connsiteX7" fmla="*/ 507794 w 1457325"/>
                <a:gd name="connsiteY7" fmla="*/ 218723 h 1838325"/>
                <a:gd name="connsiteX8" fmla="*/ 364919 w 1457325"/>
                <a:gd name="connsiteY8" fmla="*/ 365408 h 1838325"/>
                <a:gd name="connsiteX9" fmla="*/ 363014 w 1457325"/>
                <a:gd name="connsiteY9" fmla="*/ 382553 h 1838325"/>
                <a:gd name="connsiteX10" fmla="*/ 363014 w 1457325"/>
                <a:gd name="connsiteY10" fmla="*/ 1109310 h 1838325"/>
                <a:gd name="connsiteX11" fmla="*/ 43926 w 1457325"/>
                <a:gd name="connsiteY11" fmla="*/ 1108358 h 1838325"/>
                <a:gd name="connsiteX12" fmla="*/ 5826 w 1457325"/>
                <a:gd name="connsiteY12" fmla="*/ 1110263 h 1838325"/>
                <a:gd name="connsiteX13" fmla="*/ 8684 w 1457325"/>
                <a:gd name="connsiteY13" fmla="*/ 1123598 h 1838325"/>
                <a:gd name="connsiteX14" fmla="*/ 31544 w 1457325"/>
                <a:gd name="connsiteY14" fmla="*/ 1149316 h 1838325"/>
                <a:gd name="connsiteX15" fmla="*/ 705914 w 1457325"/>
                <a:gd name="connsiteY15" fmla="*/ 1824638 h 1838325"/>
                <a:gd name="connsiteX16" fmla="*/ 760206 w 1457325"/>
                <a:gd name="connsiteY16" fmla="*/ 1824638 h 1838325"/>
                <a:gd name="connsiteX17" fmla="*/ 1434576 w 1457325"/>
                <a:gd name="connsiteY17" fmla="*/ 1149316 h 1838325"/>
                <a:gd name="connsiteX18" fmla="*/ 1457436 w 1457325"/>
                <a:gd name="connsiteY18" fmla="*/ 1123598 h 1838325"/>
                <a:gd name="connsiteX19" fmla="*/ 1457436 w 1457325"/>
                <a:gd name="connsiteY19" fmla="*/ 1123598 h 1838325"/>
                <a:gd name="connsiteX20" fmla="*/ 1457436 w 1457325"/>
                <a:gd name="connsiteY20" fmla="*/ 1123598 h 1838325"/>
                <a:gd name="connsiteX21" fmla="*/ 1442196 w 1457325"/>
                <a:gd name="connsiteY21" fmla="*/ 1108358 h 1838325"/>
                <a:gd name="connsiteX22" fmla="*/ 365871 w 1457325"/>
                <a:gd name="connsiteY22" fmla="*/ 1102643 h 1838325"/>
                <a:gd name="connsiteX23" fmla="*/ 363014 w 1457325"/>
                <a:gd name="connsiteY23" fmla="*/ 1108358 h 1838325"/>
                <a:gd name="connsiteX24" fmla="*/ 363014 w 1457325"/>
                <a:gd name="connsiteY24" fmla="*/ 1108358 h 1838325"/>
                <a:gd name="connsiteX25" fmla="*/ 365871 w 1457325"/>
                <a:gd name="connsiteY25" fmla="*/ 1102643 h 1838325"/>
                <a:gd name="connsiteX26" fmla="*/ 363014 w 1457325"/>
                <a:gd name="connsiteY26" fmla="*/ 1108358 h 1838325"/>
                <a:gd name="connsiteX27" fmla="*/ 363014 w 1457325"/>
                <a:gd name="connsiteY27" fmla="*/ 1108358 h 1838325"/>
                <a:gd name="connsiteX28" fmla="*/ 363014 w 1457325"/>
                <a:gd name="connsiteY28" fmla="*/ 1108358 h 1838325"/>
                <a:gd name="connsiteX29" fmla="*/ 363014 w 1457325"/>
                <a:gd name="connsiteY29" fmla="*/ 1108358 h 1838325"/>
                <a:gd name="connsiteX30" fmla="*/ 363014 w 1457325"/>
                <a:gd name="connsiteY30" fmla="*/ 1108358 h 1838325"/>
                <a:gd name="connsiteX31" fmla="*/ 363014 w 1457325"/>
                <a:gd name="connsiteY31" fmla="*/ 1108358 h 1838325"/>
                <a:gd name="connsiteX32" fmla="*/ 359204 w 1457325"/>
                <a:gd name="connsiteY32" fmla="*/ 1110263 h 1838325"/>
                <a:gd name="connsiteX33" fmla="*/ 363014 w 1457325"/>
                <a:gd name="connsiteY33" fmla="*/ 1108358 h 1838325"/>
                <a:gd name="connsiteX34" fmla="*/ 363014 w 1457325"/>
                <a:gd name="connsiteY34" fmla="*/ 1108358 h 1838325"/>
                <a:gd name="connsiteX35" fmla="*/ 1101201 w 1457325"/>
                <a:gd name="connsiteY35" fmla="*/ 1108358 h 1838325"/>
                <a:gd name="connsiteX36" fmla="*/ 1101201 w 1457325"/>
                <a:gd name="connsiteY36" fmla="*/ 1108358 h 1838325"/>
                <a:gd name="connsiteX37" fmla="*/ 1098344 w 1457325"/>
                <a:gd name="connsiteY37" fmla="*/ 1102643 h 1838325"/>
                <a:gd name="connsiteX38" fmla="*/ 1101201 w 1457325"/>
                <a:gd name="connsiteY38" fmla="*/ 1108358 h 183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57325" h="1838325">
                  <a:moveTo>
                    <a:pt x="1442196" y="1108358"/>
                  </a:moveTo>
                  <a:cubicBezTo>
                    <a:pt x="1328849" y="1107405"/>
                    <a:pt x="1215501" y="1108358"/>
                    <a:pt x="1102154" y="1108358"/>
                  </a:cubicBezTo>
                  <a:cubicBezTo>
                    <a:pt x="1102154" y="915953"/>
                    <a:pt x="1103106" y="723548"/>
                    <a:pt x="1103106" y="531143"/>
                  </a:cubicBezTo>
                  <a:cubicBezTo>
                    <a:pt x="1103106" y="475898"/>
                    <a:pt x="1102154" y="419700"/>
                    <a:pt x="1101201" y="364455"/>
                  </a:cubicBezTo>
                  <a:cubicBezTo>
                    <a:pt x="1099296" y="361598"/>
                    <a:pt x="1098344" y="357788"/>
                    <a:pt x="1095486" y="355883"/>
                  </a:cubicBezTo>
                  <a:cubicBezTo>
                    <a:pt x="980234" y="240630"/>
                    <a:pt x="864029" y="125378"/>
                    <a:pt x="749729" y="9173"/>
                  </a:cubicBezTo>
                  <a:cubicBezTo>
                    <a:pt x="734489" y="-6067"/>
                    <a:pt x="725916" y="-352"/>
                    <a:pt x="713534" y="12030"/>
                  </a:cubicBezTo>
                  <a:cubicBezTo>
                    <a:pt x="644954" y="81563"/>
                    <a:pt x="575421" y="149190"/>
                    <a:pt x="507794" y="218723"/>
                  </a:cubicBezTo>
                  <a:cubicBezTo>
                    <a:pt x="460169" y="267300"/>
                    <a:pt x="408734" y="313020"/>
                    <a:pt x="364919" y="365408"/>
                  </a:cubicBezTo>
                  <a:cubicBezTo>
                    <a:pt x="363966" y="371123"/>
                    <a:pt x="363014" y="376838"/>
                    <a:pt x="363014" y="382553"/>
                  </a:cubicBezTo>
                  <a:cubicBezTo>
                    <a:pt x="363014" y="624488"/>
                    <a:pt x="363014" y="867375"/>
                    <a:pt x="363014" y="1109310"/>
                  </a:cubicBezTo>
                  <a:cubicBezTo>
                    <a:pt x="256334" y="1109310"/>
                    <a:pt x="149654" y="1109310"/>
                    <a:pt x="43926" y="1108358"/>
                  </a:cubicBezTo>
                  <a:cubicBezTo>
                    <a:pt x="31544" y="1108358"/>
                    <a:pt x="17256" y="1105500"/>
                    <a:pt x="5826" y="1110263"/>
                  </a:cubicBezTo>
                  <a:cubicBezTo>
                    <a:pt x="-7509" y="1115025"/>
                    <a:pt x="5826" y="1118835"/>
                    <a:pt x="8684" y="1123598"/>
                  </a:cubicBezTo>
                  <a:cubicBezTo>
                    <a:pt x="16304" y="1132170"/>
                    <a:pt x="22971" y="1141695"/>
                    <a:pt x="31544" y="1149316"/>
                  </a:cubicBezTo>
                  <a:cubicBezTo>
                    <a:pt x="256334" y="1374105"/>
                    <a:pt x="482076" y="1598895"/>
                    <a:pt x="705914" y="1824638"/>
                  </a:cubicBezTo>
                  <a:cubicBezTo>
                    <a:pt x="727821" y="1846545"/>
                    <a:pt x="738299" y="1846545"/>
                    <a:pt x="760206" y="1824638"/>
                  </a:cubicBezTo>
                  <a:cubicBezTo>
                    <a:pt x="984044" y="1598895"/>
                    <a:pt x="1209786" y="1374105"/>
                    <a:pt x="1434576" y="1149316"/>
                  </a:cubicBezTo>
                  <a:cubicBezTo>
                    <a:pt x="1443149" y="1140743"/>
                    <a:pt x="1449816" y="1132170"/>
                    <a:pt x="1457436" y="1123598"/>
                  </a:cubicBezTo>
                  <a:lnTo>
                    <a:pt x="1457436" y="1123598"/>
                  </a:lnTo>
                  <a:lnTo>
                    <a:pt x="1457436" y="1123598"/>
                  </a:lnTo>
                  <a:cubicBezTo>
                    <a:pt x="1475534" y="1095023"/>
                    <a:pt x="1446006" y="1108358"/>
                    <a:pt x="1442196" y="1108358"/>
                  </a:cubicBezTo>
                  <a:close/>
                  <a:moveTo>
                    <a:pt x="365871" y="1102643"/>
                  </a:moveTo>
                  <a:cubicBezTo>
                    <a:pt x="364919" y="1104548"/>
                    <a:pt x="363966" y="1106453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966" y="1106453"/>
                    <a:pt x="364919" y="1104548"/>
                    <a:pt x="365871" y="1102643"/>
                  </a:cubicBezTo>
                  <a:close/>
                  <a:moveTo>
                    <a:pt x="363014" y="1108358"/>
                  </a:move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lose/>
                  <a:moveTo>
                    <a:pt x="363014" y="1108358"/>
                  </a:moveTo>
                  <a:cubicBezTo>
                    <a:pt x="362061" y="1109310"/>
                    <a:pt x="360156" y="1110263"/>
                    <a:pt x="359204" y="1110263"/>
                  </a:cubicBezTo>
                  <a:cubicBezTo>
                    <a:pt x="360156" y="1110263"/>
                    <a:pt x="361109" y="1109310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lose/>
                  <a:moveTo>
                    <a:pt x="1101201" y="1108358"/>
                  </a:moveTo>
                  <a:cubicBezTo>
                    <a:pt x="1101201" y="1108358"/>
                    <a:pt x="1101201" y="1108358"/>
                    <a:pt x="1101201" y="1108358"/>
                  </a:cubicBezTo>
                  <a:cubicBezTo>
                    <a:pt x="1099296" y="1106453"/>
                    <a:pt x="1098344" y="1104548"/>
                    <a:pt x="1098344" y="1102643"/>
                  </a:cubicBezTo>
                  <a:cubicBezTo>
                    <a:pt x="1099296" y="1104548"/>
                    <a:pt x="1100249" y="1106453"/>
                    <a:pt x="1101201" y="1108358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0" name="Freeform: Shape 65">
              <a:extLst>
                <a:ext uri="{FF2B5EF4-FFF2-40B4-BE49-F238E27FC236}">
                  <a16:creationId xmlns:a16="http://schemas.microsoft.com/office/drawing/2014/main" id="{7DBB9CF1-47A4-49B5-9C5D-D5B40AAD08AD}"/>
                </a:ext>
              </a:extLst>
            </p:cNvPr>
            <p:cNvSpPr/>
            <p:nvPr/>
          </p:nvSpPr>
          <p:spPr>
            <a:xfrm>
              <a:off x="4210307" y="4933473"/>
              <a:ext cx="919163" cy="733425"/>
            </a:xfrm>
            <a:custGeom>
              <a:avLst/>
              <a:gdLst>
                <a:gd name="connsiteX0" fmla="*/ 1824477 w 1838325"/>
                <a:gd name="connsiteY0" fmla="*/ 707708 h 1466850"/>
                <a:gd name="connsiteX1" fmla="*/ 1504437 w 1838325"/>
                <a:gd name="connsiteY1" fmla="*/ 387668 h 1466850"/>
                <a:gd name="connsiteX2" fmla="*/ 1443477 w 1838325"/>
                <a:gd name="connsiteY2" fmla="*/ 361950 h 1466850"/>
                <a:gd name="connsiteX3" fmla="*/ 771964 w 1838325"/>
                <a:gd name="connsiteY3" fmla="*/ 362903 h 1466850"/>
                <a:gd name="connsiteX4" fmla="*/ 736722 w 1838325"/>
                <a:gd name="connsiteY4" fmla="*/ 327660 h 1466850"/>
                <a:gd name="connsiteX5" fmla="*/ 736722 w 1838325"/>
                <a:gd name="connsiteY5" fmla="*/ 31433 h 1466850"/>
                <a:gd name="connsiteX6" fmla="*/ 731007 w 1838325"/>
                <a:gd name="connsiteY6" fmla="*/ 0 h 1466850"/>
                <a:gd name="connsiteX7" fmla="*/ 723387 w 1838325"/>
                <a:gd name="connsiteY7" fmla="*/ 5715 h 1466850"/>
                <a:gd name="connsiteX8" fmla="*/ 714814 w 1838325"/>
                <a:gd name="connsiteY8" fmla="*/ 12383 h 1466850"/>
                <a:gd name="connsiteX9" fmla="*/ 10917 w 1838325"/>
                <a:gd name="connsiteY9" fmla="*/ 715328 h 1466850"/>
                <a:gd name="connsiteX10" fmla="*/ 16632 w 1838325"/>
                <a:gd name="connsiteY10" fmla="*/ 758190 h 1466850"/>
                <a:gd name="connsiteX11" fmla="*/ 705289 w 1838325"/>
                <a:gd name="connsiteY11" fmla="*/ 1446848 h 1466850"/>
                <a:gd name="connsiteX12" fmla="*/ 731959 w 1838325"/>
                <a:gd name="connsiteY12" fmla="*/ 1466850 h 1466850"/>
                <a:gd name="connsiteX13" fmla="*/ 735769 w 1838325"/>
                <a:gd name="connsiteY13" fmla="*/ 1429703 h 1466850"/>
                <a:gd name="connsiteX14" fmla="*/ 734817 w 1838325"/>
                <a:gd name="connsiteY14" fmla="*/ 1151573 h 1466850"/>
                <a:gd name="connsiteX15" fmla="*/ 779584 w 1838325"/>
                <a:gd name="connsiteY15" fmla="*/ 1106805 h 1466850"/>
                <a:gd name="connsiteX16" fmla="*/ 1433952 w 1838325"/>
                <a:gd name="connsiteY16" fmla="*/ 1107758 h 1466850"/>
                <a:gd name="connsiteX17" fmla="*/ 1478719 w 1838325"/>
                <a:gd name="connsiteY17" fmla="*/ 1102995 h 1466850"/>
                <a:gd name="connsiteX18" fmla="*/ 1478719 w 1838325"/>
                <a:gd name="connsiteY18" fmla="*/ 1102995 h 1466850"/>
                <a:gd name="connsiteX19" fmla="*/ 1487292 w 1838325"/>
                <a:gd name="connsiteY19" fmla="*/ 1095375 h 1466850"/>
                <a:gd name="connsiteX20" fmla="*/ 1487292 w 1838325"/>
                <a:gd name="connsiteY20" fmla="*/ 1095375 h 1466850"/>
                <a:gd name="connsiteX21" fmla="*/ 1826382 w 1838325"/>
                <a:gd name="connsiteY21" fmla="*/ 760095 h 1466850"/>
                <a:gd name="connsiteX22" fmla="*/ 1824477 w 1838325"/>
                <a:gd name="connsiteY22" fmla="*/ 707708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38325" h="1466850">
                  <a:moveTo>
                    <a:pt x="1824477" y="707708"/>
                  </a:moveTo>
                  <a:cubicBezTo>
                    <a:pt x="1716844" y="601980"/>
                    <a:pt x="1610164" y="495300"/>
                    <a:pt x="1504437" y="387668"/>
                  </a:cubicBezTo>
                  <a:cubicBezTo>
                    <a:pt x="1486339" y="369570"/>
                    <a:pt x="1469194" y="361950"/>
                    <a:pt x="1443477" y="361950"/>
                  </a:cubicBezTo>
                  <a:cubicBezTo>
                    <a:pt x="1219639" y="362903"/>
                    <a:pt x="995802" y="361950"/>
                    <a:pt x="771964" y="362903"/>
                  </a:cubicBezTo>
                  <a:cubicBezTo>
                    <a:pt x="744342" y="362903"/>
                    <a:pt x="735769" y="355283"/>
                    <a:pt x="736722" y="327660"/>
                  </a:cubicBezTo>
                  <a:cubicBezTo>
                    <a:pt x="737674" y="228600"/>
                    <a:pt x="737674" y="130493"/>
                    <a:pt x="736722" y="31433"/>
                  </a:cubicBezTo>
                  <a:cubicBezTo>
                    <a:pt x="736722" y="20955"/>
                    <a:pt x="743389" y="8572"/>
                    <a:pt x="731007" y="0"/>
                  </a:cubicBezTo>
                  <a:cubicBezTo>
                    <a:pt x="728149" y="1905"/>
                    <a:pt x="726244" y="3810"/>
                    <a:pt x="723387" y="5715"/>
                  </a:cubicBezTo>
                  <a:cubicBezTo>
                    <a:pt x="720529" y="7620"/>
                    <a:pt x="717672" y="9525"/>
                    <a:pt x="714814" y="12383"/>
                  </a:cubicBezTo>
                  <a:cubicBezTo>
                    <a:pt x="480499" y="246697"/>
                    <a:pt x="246184" y="481013"/>
                    <a:pt x="10917" y="715328"/>
                  </a:cubicBezTo>
                  <a:cubicBezTo>
                    <a:pt x="-10038" y="736283"/>
                    <a:pt x="3297" y="744855"/>
                    <a:pt x="16632" y="758190"/>
                  </a:cubicBezTo>
                  <a:cubicBezTo>
                    <a:pt x="246184" y="987743"/>
                    <a:pt x="475737" y="1217295"/>
                    <a:pt x="705289" y="1446848"/>
                  </a:cubicBezTo>
                  <a:cubicBezTo>
                    <a:pt x="712909" y="1454468"/>
                    <a:pt x="718624" y="1465898"/>
                    <a:pt x="731959" y="1466850"/>
                  </a:cubicBezTo>
                  <a:cubicBezTo>
                    <a:pt x="739579" y="1454468"/>
                    <a:pt x="735769" y="1442085"/>
                    <a:pt x="735769" y="1429703"/>
                  </a:cubicBezTo>
                  <a:cubicBezTo>
                    <a:pt x="735769" y="1337310"/>
                    <a:pt x="737674" y="1243965"/>
                    <a:pt x="734817" y="1151573"/>
                  </a:cubicBezTo>
                  <a:cubicBezTo>
                    <a:pt x="733864" y="1116330"/>
                    <a:pt x="744342" y="1106805"/>
                    <a:pt x="779584" y="1106805"/>
                  </a:cubicBezTo>
                  <a:cubicBezTo>
                    <a:pt x="997707" y="1108710"/>
                    <a:pt x="1215829" y="1107758"/>
                    <a:pt x="1433952" y="1107758"/>
                  </a:cubicBezTo>
                  <a:cubicBezTo>
                    <a:pt x="1449192" y="1107758"/>
                    <a:pt x="1464432" y="1110615"/>
                    <a:pt x="1478719" y="1102995"/>
                  </a:cubicBezTo>
                  <a:lnTo>
                    <a:pt x="1478719" y="1102995"/>
                  </a:lnTo>
                  <a:cubicBezTo>
                    <a:pt x="1481577" y="1100138"/>
                    <a:pt x="1484434" y="1098233"/>
                    <a:pt x="1487292" y="1095375"/>
                  </a:cubicBezTo>
                  <a:cubicBezTo>
                    <a:pt x="1487292" y="1095375"/>
                    <a:pt x="1487292" y="1095375"/>
                    <a:pt x="1487292" y="1095375"/>
                  </a:cubicBezTo>
                  <a:cubicBezTo>
                    <a:pt x="1599687" y="982980"/>
                    <a:pt x="1712082" y="870585"/>
                    <a:pt x="1826382" y="760095"/>
                  </a:cubicBezTo>
                  <a:cubicBezTo>
                    <a:pt x="1848289" y="737235"/>
                    <a:pt x="1843527" y="726758"/>
                    <a:pt x="1824477" y="707708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1" name="Freeform: Shape 66">
              <a:extLst>
                <a:ext uri="{FF2B5EF4-FFF2-40B4-BE49-F238E27FC236}">
                  <a16:creationId xmlns:a16="http://schemas.microsoft.com/office/drawing/2014/main" id="{0C0999A1-7061-4588-B274-0B99F4BABE37}"/>
                </a:ext>
              </a:extLst>
            </p:cNvPr>
            <p:cNvSpPr/>
            <p:nvPr/>
          </p:nvSpPr>
          <p:spPr>
            <a:xfrm>
              <a:off x="5174867" y="4933949"/>
              <a:ext cx="919163" cy="733425"/>
            </a:xfrm>
            <a:custGeom>
              <a:avLst/>
              <a:gdLst>
                <a:gd name="connsiteX0" fmla="*/ 1828932 w 1838325"/>
                <a:gd name="connsiteY0" fmla="*/ 709613 h 1466850"/>
                <a:gd name="connsiteX1" fmla="*/ 1265052 w 1838325"/>
                <a:gd name="connsiteY1" fmla="*/ 146685 h 1466850"/>
                <a:gd name="connsiteX2" fmla="*/ 1121224 w 1838325"/>
                <a:gd name="connsiteY2" fmla="*/ 5715 h 1466850"/>
                <a:gd name="connsiteX3" fmla="*/ 1113604 w 1838325"/>
                <a:gd name="connsiteY3" fmla="*/ 0 h 1466850"/>
                <a:gd name="connsiteX4" fmla="*/ 1107889 w 1838325"/>
                <a:gd name="connsiteY4" fmla="*/ 31432 h 1466850"/>
                <a:gd name="connsiteX5" fmla="*/ 1107889 w 1838325"/>
                <a:gd name="connsiteY5" fmla="*/ 320040 h 1466850"/>
                <a:gd name="connsiteX6" fmla="*/ 1065027 w 1838325"/>
                <a:gd name="connsiteY6" fmla="*/ 362903 h 1466850"/>
                <a:gd name="connsiteX7" fmla="*/ 396372 w 1838325"/>
                <a:gd name="connsiteY7" fmla="*/ 361950 h 1466850"/>
                <a:gd name="connsiteX8" fmla="*/ 351604 w 1838325"/>
                <a:gd name="connsiteY8" fmla="*/ 375285 h 1466850"/>
                <a:gd name="connsiteX9" fmla="*/ 9657 w 1838325"/>
                <a:gd name="connsiteY9" fmla="*/ 717232 h 1466850"/>
                <a:gd name="connsiteX10" fmla="*/ 7752 w 1838325"/>
                <a:gd name="connsiteY10" fmla="*/ 748665 h 1466850"/>
                <a:gd name="connsiteX11" fmla="*/ 356367 w 1838325"/>
                <a:gd name="connsiteY11" fmla="*/ 1094423 h 1466850"/>
                <a:gd name="connsiteX12" fmla="*/ 364939 w 1838325"/>
                <a:gd name="connsiteY12" fmla="*/ 1102043 h 1466850"/>
                <a:gd name="connsiteX13" fmla="*/ 364939 w 1838325"/>
                <a:gd name="connsiteY13" fmla="*/ 1102043 h 1466850"/>
                <a:gd name="connsiteX14" fmla="*/ 409707 w 1838325"/>
                <a:gd name="connsiteY14" fmla="*/ 1106805 h 1466850"/>
                <a:gd name="connsiteX15" fmla="*/ 1066932 w 1838325"/>
                <a:gd name="connsiteY15" fmla="*/ 1105853 h 1466850"/>
                <a:gd name="connsiteX16" fmla="*/ 1107889 w 1838325"/>
                <a:gd name="connsiteY16" fmla="*/ 1146810 h 1466850"/>
                <a:gd name="connsiteX17" fmla="*/ 1107889 w 1838325"/>
                <a:gd name="connsiteY17" fmla="*/ 1431607 h 1466850"/>
                <a:gd name="connsiteX18" fmla="*/ 1115509 w 1838325"/>
                <a:gd name="connsiteY18" fmla="*/ 1467803 h 1466850"/>
                <a:gd name="connsiteX19" fmla="*/ 1128844 w 1838325"/>
                <a:gd name="connsiteY19" fmla="*/ 1455420 h 1466850"/>
                <a:gd name="connsiteX20" fmla="*/ 1832742 w 1838325"/>
                <a:gd name="connsiteY20" fmla="*/ 752475 h 1466850"/>
                <a:gd name="connsiteX21" fmla="*/ 1828932 w 1838325"/>
                <a:gd name="connsiteY21" fmla="*/ 709613 h 1466850"/>
                <a:gd name="connsiteX22" fmla="*/ 1082172 w 1838325"/>
                <a:gd name="connsiteY22" fmla="*/ 1093470 h 1466850"/>
                <a:gd name="connsiteX23" fmla="*/ 1082172 w 1838325"/>
                <a:gd name="connsiteY23" fmla="*/ 1093470 h 1466850"/>
                <a:gd name="connsiteX24" fmla="*/ 1082172 w 1838325"/>
                <a:gd name="connsiteY24" fmla="*/ 1093470 h 1466850"/>
                <a:gd name="connsiteX25" fmla="*/ 1122177 w 1838325"/>
                <a:gd name="connsiteY25" fmla="*/ 328613 h 1466850"/>
                <a:gd name="connsiteX26" fmla="*/ 1122177 w 1838325"/>
                <a:gd name="connsiteY26" fmla="*/ 327660 h 1466850"/>
                <a:gd name="connsiteX27" fmla="*/ 1122177 w 1838325"/>
                <a:gd name="connsiteY27" fmla="*/ 328613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838325" h="1466850">
                  <a:moveTo>
                    <a:pt x="1828932" y="709613"/>
                  </a:moveTo>
                  <a:cubicBezTo>
                    <a:pt x="1641289" y="521970"/>
                    <a:pt x="1453647" y="334328"/>
                    <a:pt x="1265052" y="146685"/>
                  </a:cubicBezTo>
                  <a:cubicBezTo>
                    <a:pt x="1217427" y="99060"/>
                    <a:pt x="1168849" y="52388"/>
                    <a:pt x="1121224" y="5715"/>
                  </a:cubicBezTo>
                  <a:cubicBezTo>
                    <a:pt x="1118367" y="3810"/>
                    <a:pt x="1116462" y="1905"/>
                    <a:pt x="1113604" y="0"/>
                  </a:cubicBezTo>
                  <a:cubicBezTo>
                    <a:pt x="1102174" y="8572"/>
                    <a:pt x="1107889" y="20955"/>
                    <a:pt x="1107889" y="31432"/>
                  </a:cubicBezTo>
                  <a:cubicBezTo>
                    <a:pt x="1106937" y="127635"/>
                    <a:pt x="1105984" y="223838"/>
                    <a:pt x="1107889" y="320040"/>
                  </a:cubicBezTo>
                  <a:cubicBezTo>
                    <a:pt x="1108842" y="354330"/>
                    <a:pt x="1098364" y="362903"/>
                    <a:pt x="1065027" y="362903"/>
                  </a:cubicBezTo>
                  <a:cubicBezTo>
                    <a:pt x="842142" y="360997"/>
                    <a:pt x="619257" y="361950"/>
                    <a:pt x="396372" y="361950"/>
                  </a:cubicBezTo>
                  <a:cubicBezTo>
                    <a:pt x="380179" y="361950"/>
                    <a:pt x="364939" y="360997"/>
                    <a:pt x="351604" y="375285"/>
                  </a:cubicBezTo>
                  <a:cubicBezTo>
                    <a:pt x="238257" y="489585"/>
                    <a:pt x="123957" y="603885"/>
                    <a:pt x="9657" y="717232"/>
                  </a:cubicBezTo>
                  <a:cubicBezTo>
                    <a:pt x="-821" y="727710"/>
                    <a:pt x="-4631" y="736282"/>
                    <a:pt x="7752" y="748665"/>
                  </a:cubicBezTo>
                  <a:cubicBezTo>
                    <a:pt x="123957" y="863918"/>
                    <a:pt x="240162" y="979170"/>
                    <a:pt x="356367" y="1094423"/>
                  </a:cubicBezTo>
                  <a:cubicBezTo>
                    <a:pt x="359224" y="1097280"/>
                    <a:pt x="362082" y="1099185"/>
                    <a:pt x="364939" y="1102043"/>
                  </a:cubicBezTo>
                  <a:cubicBezTo>
                    <a:pt x="364939" y="1102043"/>
                    <a:pt x="364939" y="1102043"/>
                    <a:pt x="364939" y="1102043"/>
                  </a:cubicBezTo>
                  <a:cubicBezTo>
                    <a:pt x="379227" y="1109663"/>
                    <a:pt x="394467" y="1106805"/>
                    <a:pt x="409707" y="1106805"/>
                  </a:cubicBezTo>
                  <a:cubicBezTo>
                    <a:pt x="628782" y="1106805"/>
                    <a:pt x="847857" y="1107757"/>
                    <a:pt x="1066932" y="1105853"/>
                  </a:cubicBezTo>
                  <a:cubicBezTo>
                    <a:pt x="1099317" y="1105853"/>
                    <a:pt x="1108842" y="1115378"/>
                    <a:pt x="1107889" y="1146810"/>
                  </a:cubicBezTo>
                  <a:cubicBezTo>
                    <a:pt x="1105984" y="1242060"/>
                    <a:pt x="1106937" y="1337310"/>
                    <a:pt x="1107889" y="1431607"/>
                  </a:cubicBezTo>
                  <a:cubicBezTo>
                    <a:pt x="1107889" y="1443038"/>
                    <a:pt x="1103127" y="1456373"/>
                    <a:pt x="1115509" y="1467803"/>
                  </a:cubicBezTo>
                  <a:cubicBezTo>
                    <a:pt x="1121224" y="1463040"/>
                    <a:pt x="1125034" y="1459230"/>
                    <a:pt x="1128844" y="1455420"/>
                  </a:cubicBezTo>
                  <a:cubicBezTo>
                    <a:pt x="1363159" y="1221105"/>
                    <a:pt x="1597474" y="985838"/>
                    <a:pt x="1832742" y="752475"/>
                  </a:cubicBezTo>
                  <a:cubicBezTo>
                    <a:pt x="1854649" y="732472"/>
                    <a:pt x="1843219" y="722947"/>
                    <a:pt x="1828932" y="709613"/>
                  </a:cubicBezTo>
                  <a:close/>
                  <a:moveTo>
                    <a:pt x="1082172" y="1093470"/>
                  </a:moveTo>
                  <a:cubicBezTo>
                    <a:pt x="1082172" y="1093470"/>
                    <a:pt x="1082172" y="1093470"/>
                    <a:pt x="1082172" y="1093470"/>
                  </a:cubicBezTo>
                  <a:cubicBezTo>
                    <a:pt x="1082172" y="1092518"/>
                    <a:pt x="1082172" y="1092518"/>
                    <a:pt x="1082172" y="1093470"/>
                  </a:cubicBezTo>
                  <a:close/>
                  <a:moveTo>
                    <a:pt x="1122177" y="328613"/>
                  </a:moveTo>
                  <a:cubicBezTo>
                    <a:pt x="1122177" y="328613"/>
                    <a:pt x="1122177" y="327660"/>
                    <a:pt x="1122177" y="327660"/>
                  </a:cubicBezTo>
                  <a:cubicBezTo>
                    <a:pt x="1124082" y="326707"/>
                    <a:pt x="1123129" y="327660"/>
                    <a:pt x="1122177" y="32861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2" name="Freeform: Shape 67">
              <a:extLst>
                <a:ext uri="{FF2B5EF4-FFF2-40B4-BE49-F238E27FC236}">
                  <a16:creationId xmlns:a16="http://schemas.microsoft.com/office/drawing/2014/main" id="{2675360B-A272-4EB2-97BB-0CBD0F287DD8}"/>
                </a:ext>
              </a:extLst>
            </p:cNvPr>
            <p:cNvSpPr/>
            <p:nvPr/>
          </p:nvSpPr>
          <p:spPr>
            <a:xfrm>
              <a:off x="4788101" y="3492478"/>
              <a:ext cx="728663" cy="1770574"/>
            </a:xfrm>
            <a:custGeom>
              <a:avLst/>
              <a:gdLst>
                <a:gd name="connsiteX0" fmla="*/ 1455653 w 1457325"/>
                <a:gd name="connsiteY0" fmla="*/ 718661 h 3695700"/>
                <a:gd name="connsiteX1" fmla="*/ 1435651 w 1457325"/>
                <a:gd name="connsiteY1" fmla="*/ 694849 h 3695700"/>
                <a:gd name="connsiteX2" fmla="*/ 757471 w 1457325"/>
                <a:gd name="connsiteY2" fmla="*/ 15716 h 3695700"/>
                <a:gd name="connsiteX3" fmla="*/ 706036 w 1457325"/>
                <a:gd name="connsiteY3" fmla="*/ 15716 h 3695700"/>
                <a:gd name="connsiteX4" fmla="*/ 27856 w 1457325"/>
                <a:gd name="connsiteY4" fmla="*/ 694849 h 3695700"/>
                <a:gd name="connsiteX5" fmla="*/ 7853 w 1457325"/>
                <a:gd name="connsiteY5" fmla="*/ 718661 h 3695700"/>
                <a:gd name="connsiteX6" fmla="*/ 20236 w 1457325"/>
                <a:gd name="connsiteY6" fmla="*/ 732949 h 3695700"/>
                <a:gd name="connsiteX7" fmla="*/ 362183 w 1457325"/>
                <a:gd name="connsiteY7" fmla="*/ 732949 h 3695700"/>
                <a:gd name="connsiteX8" fmla="*/ 361231 w 1457325"/>
                <a:gd name="connsiteY8" fmla="*/ 3313271 h 3695700"/>
                <a:gd name="connsiteX9" fmla="*/ 368851 w 1457325"/>
                <a:gd name="connsiteY9" fmla="*/ 3345656 h 3695700"/>
                <a:gd name="connsiteX10" fmla="*/ 494581 w 1457325"/>
                <a:gd name="connsiteY10" fmla="*/ 3470434 h 3695700"/>
                <a:gd name="connsiteX11" fmla="*/ 713656 w 1457325"/>
                <a:gd name="connsiteY11" fmla="*/ 3689509 h 3695700"/>
                <a:gd name="connsiteX12" fmla="*/ 746993 w 1457325"/>
                <a:gd name="connsiteY12" fmla="*/ 3693319 h 3695700"/>
                <a:gd name="connsiteX13" fmla="*/ 1094656 w 1457325"/>
                <a:gd name="connsiteY13" fmla="*/ 3338989 h 3695700"/>
                <a:gd name="connsiteX14" fmla="*/ 1102276 w 1457325"/>
                <a:gd name="connsiteY14" fmla="*/ 3297079 h 3695700"/>
                <a:gd name="connsiteX15" fmla="*/ 1102276 w 1457325"/>
                <a:gd name="connsiteY15" fmla="*/ 2239804 h 3695700"/>
                <a:gd name="connsiteX16" fmla="*/ 1101323 w 1457325"/>
                <a:gd name="connsiteY16" fmla="*/ 733901 h 3695700"/>
                <a:gd name="connsiteX17" fmla="*/ 1440413 w 1457325"/>
                <a:gd name="connsiteY17" fmla="*/ 734854 h 3695700"/>
                <a:gd name="connsiteX18" fmla="*/ 1460416 w 1457325"/>
                <a:gd name="connsiteY18" fmla="*/ 732949 h 3695700"/>
                <a:gd name="connsiteX19" fmla="*/ 1455653 w 1457325"/>
                <a:gd name="connsiteY19" fmla="*/ 718661 h 3695700"/>
                <a:gd name="connsiteX20" fmla="*/ 1101323 w 1457325"/>
                <a:gd name="connsiteY20" fmla="*/ 731996 h 3695700"/>
                <a:gd name="connsiteX21" fmla="*/ 1105133 w 1457325"/>
                <a:gd name="connsiteY21" fmla="*/ 730091 h 3695700"/>
                <a:gd name="connsiteX22" fmla="*/ 1101323 w 1457325"/>
                <a:gd name="connsiteY22" fmla="*/ 731996 h 3695700"/>
                <a:gd name="connsiteX23" fmla="*/ 1101323 w 1457325"/>
                <a:gd name="connsiteY23" fmla="*/ 731996 h 369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57325" h="3695700">
                  <a:moveTo>
                    <a:pt x="1455653" y="718661"/>
                  </a:moveTo>
                  <a:cubicBezTo>
                    <a:pt x="1448986" y="711041"/>
                    <a:pt x="1442318" y="702469"/>
                    <a:pt x="1435651" y="694849"/>
                  </a:cubicBezTo>
                  <a:cubicBezTo>
                    <a:pt x="1209908" y="468154"/>
                    <a:pt x="983213" y="242411"/>
                    <a:pt x="757471" y="15716"/>
                  </a:cubicBezTo>
                  <a:cubicBezTo>
                    <a:pt x="737468" y="-5239"/>
                    <a:pt x="726991" y="-5239"/>
                    <a:pt x="706036" y="15716"/>
                  </a:cubicBezTo>
                  <a:cubicBezTo>
                    <a:pt x="480293" y="242411"/>
                    <a:pt x="253598" y="468154"/>
                    <a:pt x="27856" y="694849"/>
                  </a:cubicBezTo>
                  <a:cubicBezTo>
                    <a:pt x="20236" y="702469"/>
                    <a:pt x="14521" y="710089"/>
                    <a:pt x="7853" y="718661"/>
                  </a:cubicBezTo>
                  <a:cubicBezTo>
                    <a:pt x="-14054" y="745331"/>
                    <a:pt x="16426" y="732949"/>
                    <a:pt x="20236" y="732949"/>
                  </a:cubicBezTo>
                  <a:cubicBezTo>
                    <a:pt x="134536" y="733901"/>
                    <a:pt x="247883" y="732949"/>
                    <a:pt x="362183" y="732949"/>
                  </a:cubicBezTo>
                  <a:cubicBezTo>
                    <a:pt x="362183" y="1593056"/>
                    <a:pt x="361231" y="2453164"/>
                    <a:pt x="361231" y="3313271"/>
                  </a:cubicBezTo>
                  <a:cubicBezTo>
                    <a:pt x="361231" y="3324701"/>
                    <a:pt x="357421" y="3337084"/>
                    <a:pt x="368851" y="3345656"/>
                  </a:cubicBezTo>
                  <a:cubicBezTo>
                    <a:pt x="407903" y="3390424"/>
                    <a:pt x="452671" y="3428524"/>
                    <a:pt x="494581" y="3470434"/>
                  </a:cubicBezTo>
                  <a:cubicBezTo>
                    <a:pt x="567923" y="3542824"/>
                    <a:pt x="640313" y="3616166"/>
                    <a:pt x="713656" y="3689509"/>
                  </a:cubicBezTo>
                  <a:cubicBezTo>
                    <a:pt x="724133" y="3699986"/>
                    <a:pt x="731753" y="3709511"/>
                    <a:pt x="746993" y="3693319"/>
                  </a:cubicBezTo>
                  <a:cubicBezTo>
                    <a:pt x="863198" y="3575209"/>
                    <a:pt x="981308" y="3459956"/>
                    <a:pt x="1094656" y="3338989"/>
                  </a:cubicBezTo>
                  <a:cubicBezTo>
                    <a:pt x="1108943" y="3326606"/>
                    <a:pt x="1102276" y="3310414"/>
                    <a:pt x="1102276" y="3297079"/>
                  </a:cubicBezTo>
                  <a:cubicBezTo>
                    <a:pt x="1102276" y="2944654"/>
                    <a:pt x="1102276" y="2592229"/>
                    <a:pt x="1102276" y="2239804"/>
                  </a:cubicBezTo>
                  <a:cubicBezTo>
                    <a:pt x="1102276" y="1737836"/>
                    <a:pt x="1102276" y="1235869"/>
                    <a:pt x="1101323" y="733901"/>
                  </a:cubicBezTo>
                  <a:cubicBezTo>
                    <a:pt x="1214671" y="733901"/>
                    <a:pt x="1327066" y="733901"/>
                    <a:pt x="1440413" y="734854"/>
                  </a:cubicBezTo>
                  <a:cubicBezTo>
                    <a:pt x="1447081" y="734854"/>
                    <a:pt x="1455653" y="736759"/>
                    <a:pt x="1460416" y="732949"/>
                  </a:cubicBezTo>
                  <a:cubicBezTo>
                    <a:pt x="1471846" y="724376"/>
                    <a:pt x="1458511" y="722471"/>
                    <a:pt x="1455653" y="718661"/>
                  </a:cubicBezTo>
                  <a:close/>
                  <a:moveTo>
                    <a:pt x="1101323" y="731996"/>
                  </a:moveTo>
                  <a:cubicBezTo>
                    <a:pt x="1102276" y="731044"/>
                    <a:pt x="1104181" y="730091"/>
                    <a:pt x="1105133" y="730091"/>
                  </a:cubicBezTo>
                  <a:cubicBezTo>
                    <a:pt x="1104181" y="731044"/>
                    <a:pt x="1102276" y="731044"/>
                    <a:pt x="1101323" y="731996"/>
                  </a:cubicBezTo>
                  <a:cubicBezTo>
                    <a:pt x="1101323" y="731996"/>
                    <a:pt x="1101323" y="731996"/>
                    <a:pt x="1101323" y="73199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53" name="Parallelogram 15">
            <a:extLst>
              <a:ext uri="{FF2B5EF4-FFF2-40B4-BE49-F238E27FC236}">
                <a16:creationId xmlns:a16="http://schemas.microsoft.com/office/drawing/2014/main" id="{483E98F9-F829-40F6-AE4A-4A8C99553FA0}"/>
              </a:ext>
            </a:extLst>
          </p:cNvPr>
          <p:cNvSpPr/>
          <p:nvPr/>
        </p:nvSpPr>
        <p:spPr>
          <a:xfrm flipH="1">
            <a:off x="5930257" y="2015894"/>
            <a:ext cx="350144" cy="35014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854" name="Rounded Rectangle 10">
            <a:extLst>
              <a:ext uri="{FF2B5EF4-FFF2-40B4-BE49-F238E27FC236}">
                <a16:creationId xmlns:a16="http://schemas.microsoft.com/office/drawing/2014/main" id="{D0E41EDB-3A61-477E-9059-E5BAE66467D6}"/>
              </a:ext>
            </a:extLst>
          </p:cNvPr>
          <p:cNvSpPr/>
          <p:nvPr/>
        </p:nvSpPr>
        <p:spPr>
          <a:xfrm>
            <a:off x="6844207" y="4024901"/>
            <a:ext cx="221985" cy="29377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855" name="Rectangle 16">
            <a:extLst>
              <a:ext uri="{FF2B5EF4-FFF2-40B4-BE49-F238E27FC236}">
                <a16:creationId xmlns:a16="http://schemas.microsoft.com/office/drawing/2014/main" id="{C4D77D5F-5A59-4894-8E92-DD385F0A8159}"/>
              </a:ext>
            </a:extLst>
          </p:cNvPr>
          <p:cNvSpPr/>
          <p:nvPr/>
        </p:nvSpPr>
        <p:spPr>
          <a:xfrm rot="2700000">
            <a:off x="5142871" y="3963591"/>
            <a:ext cx="232257" cy="41639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856" name="Rectangle 9">
            <a:extLst>
              <a:ext uri="{FF2B5EF4-FFF2-40B4-BE49-F238E27FC236}">
                <a16:creationId xmlns:a16="http://schemas.microsoft.com/office/drawing/2014/main" id="{FC744141-C484-4AAC-B608-064109D9DEAD}"/>
              </a:ext>
            </a:extLst>
          </p:cNvPr>
          <p:cNvSpPr/>
          <p:nvPr/>
        </p:nvSpPr>
        <p:spPr>
          <a:xfrm>
            <a:off x="5930257" y="4846304"/>
            <a:ext cx="331485" cy="31029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57" name="Group 4">
            <a:extLst>
              <a:ext uri="{FF2B5EF4-FFF2-40B4-BE49-F238E27FC236}">
                <a16:creationId xmlns:a16="http://schemas.microsoft.com/office/drawing/2014/main" id="{9168FA9B-0186-4C6B-8B0B-469783ED2AB5}"/>
              </a:ext>
            </a:extLst>
          </p:cNvPr>
          <p:cNvGrpSpPr/>
          <p:nvPr/>
        </p:nvGrpSpPr>
        <p:grpSpPr>
          <a:xfrm>
            <a:off x="6913149" y="1840743"/>
            <a:ext cx="3613404" cy="1211691"/>
            <a:chOff x="323529" y="1777597"/>
            <a:chExt cx="2664296" cy="1211691"/>
          </a:xfrm>
        </p:grpSpPr>
        <p:sp>
          <p:nvSpPr>
            <p:cNvPr id="858" name="TextBox 857">
              <a:extLst>
                <a:ext uri="{FF2B5EF4-FFF2-40B4-BE49-F238E27FC236}">
                  <a16:creationId xmlns:a16="http://schemas.microsoft.com/office/drawing/2014/main" id="{96AE1200-84B1-4A88-B153-88BEAE7A7647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859" name="TextBox 858">
              <a:extLst>
                <a:ext uri="{FF2B5EF4-FFF2-40B4-BE49-F238E27FC236}">
                  <a16:creationId xmlns:a16="http://schemas.microsoft.com/office/drawing/2014/main" id="{A249EB45-C142-44C5-8E4D-2283B5F69AD3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0" name="Group 4">
            <a:extLst>
              <a:ext uri="{FF2B5EF4-FFF2-40B4-BE49-F238E27FC236}">
                <a16:creationId xmlns:a16="http://schemas.microsoft.com/office/drawing/2014/main" id="{7D191EA9-A083-4FAB-B3B1-20DD9F6D8427}"/>
              </a:ext>
            </a:extLst>
          </p:cNvPr>
          <p:cNvGrpSpPr/>
          <p:nvPr/>
        </p:nvGrpSpPr>
        <p:grpSpPr>
          <a:xfrm>
            <a:off x="7756092" y="3562139"/>
            <a:ext cx="3613404" cy="1211691"/>
            <a:chOff x="323529" y="1777597"/>
            <a:chExt cx="2664296" cy="1211691"/>
          </a:xfrm>
        </p:grpSpPr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F3CA5414-E728-4CC4-9FAB-E2156C95B16D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862" name="TextBox 861">
              <a:extLst>
                <a:ext uri="{FF2B5EF4-FFF2-40B4-BE49-F238E27FC236}">
                  <a16:creationId xmlns:a16="http://schemas.microsoft.com/office/drawing/2014/main" id="{D49D6CF2-EE63-470E-82F2-63926DBD7F92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3" name="Group 4">
            <a:extLst>
              <a:ext uri="{FF2B5EF4-FFF2-40B4-BE49-F238E27FC236}">
                <a16:creationId xmlns:a16="http://schemas.microsoft.com/office/drawing/2014/main" id="{34057AE7-E073-4CAA-A9D9-83F85ED1C260}"/>
              </a:ext>
            </a:extLst>
          </p:cNvPr>
          <p:cNvGrpSpPr/>
          <p:nvPr/>
        </p:nvGrpSpPr>
        <p:grpSpPr>
          <a:xfrm>
            <a:off x="822505" y="3562139"/>
            <a:ext cx="3613404" cy="1211691"/>
            <a:chOff x="323529" y="1777597"/>
            <a:chExt cx="2664296" cy="1211691"/>
          </a:xfrm>
        </p:grpSpPr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A86FA2A5-FC03-449C-B6FF-95E954D61019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865" name="TextBox 864">
              <a:extLst>
                <a:ext uri="{FF2B5EF4-FFF2-40B4-BE49-F238E27FC236}">
                  <a16:creationId xmlns:a16="http://schemas.microsoft.com/office/drawing/2014/main" id="{3BF4FACC-1BD8-4354-A3D4-2355CF9F8863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6" name="Group 4">
            <a:extLst>
              <a:ext uri="{FF2B5EF4-FFF2-40B4-BE49-F238E27FC236}">
                <a16:creationId xmlns:a16="http://schemas.microsoft.com/office/drawing/2014/main" id="{9A63F60F-EF6C-4EE1-AFC5-968131B91679}"/>
              </a:ext>
            </a:extLst>
          </p:cNvPr>
          <p:cNvGrpSpPr/>
          <p:nvPr/>
        </p:nvGrpSpPr>
        <p:grpSpPr>
          <a:xfrm>
            <a:off x="2800350" y="5454640"/>
            <a:ext cx="6530064" cy="842359"/>
            <a:chOff x="323529" y="1777597"/>
            <a:chExt cx="2664296" cy="842359"/>
          </a:xfrm>
        </p:grpSpPr>
        <p:sp>
          <p:nvSpPr>
            <p:cNvPr id="867" name="TextBox 866">
              <a:extLst>
                <a:ext uri="{FF2B5EF4-FFF2-40B4-BE49-F238E27FC236}">
                  <a16:creationId xmlns:a16="http://schemas.microsoft.com/office/drawing/2014/main" id="{2A0BE564-5EF6-4C43-8973-E83F8C096147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868" name="TextBox 867">
              <a:extLst>
                <a:ext uri="{FF2B5EF4-FFF2-40B4-BE49-F238E27FC236}">
                  <a16:creationId xmlns:a16="http://schemas.microsoft.com/office/drawing/2014/main" id="{56507322-22C3-4296-BE6B-0508F33344C3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11284</TotalTime>
  <Words>168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77</cp:revision>
  <dcterms:created xsi:type="dcterms:W3CDTF">2018-02-18T19:39:47Z</dcterms:created>
  <dcterms:modified xsi:type="dcterms:W3CDTF">2022-10-24T07:42:36Z</dcterms:modified>
</cp:coreProperties>
</file>