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34" name="Rectangle 2">
            <a:extLst>
              <a:ext uri="{FF2B5EF4-FFF2-40B4-BE49-F238E27FC236}">
                <a16:creationId xmlns:a16="http://schemas.microsoft.com/office/drawing/2014/main" id="{A5714945-67EE-4E19-95B1-47B48B9E1E95}"/>
              </a:ext>
            </a:extLst>
          </p:cNvPr>
          <p:cNvSpPr/>
          <p:nvPr/>
        </p:nvSpPr>
        <p:spPr>
          <a:xfrm>
            <a:off x="0" y="4378568"/>
            <a:ext cx="12192000" cy="2243435"/>
          </a:xfrm>
          <a:prstGeom prst="rect">
            <a:avLst/>
          </a:prstGeom>
          <a:solidFill>
            <a:schemeClr val="accent4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  <p:grpSp>
        <p:nvGrpSpPr>
          <p:cNvPr id="535" name="Group 8">
            <a:extLst>
              <a:ext uri="{FF2B5EF4-FFF2-40B4-BE49-F238E27FC236}">
                <a16:creationId xmlns:a16="http://schemas.microsoft.com/office/drawing/2014/main" id="{62DC59BA-C672-4BE6-9579-AF0A656B6CF9}"/>
              </a:ext>
            </a:extLst>
          </p:cNvPr>
          <p:cNvGrpSpPr/>
          <p:nvPr/>
        </p:nvGrpSpPr>
        <p:grpSpPr>
          <a:xfrm>
            <a:off x="3135171" y="4566270"/>
            <a:ext cx="1617740" cy="1836305"/>
            <a:chOff x="-475010" y="1114177"/>
            <a:chExt cx="3859356" cy="1836305"/>
          </a:xfrm>
        </p:grpSpPr>
        <p:sp>
          <p:nvSpPr>
            <p:cNvPr id="536" name="TextBox 535">
              <a:extLst>
                <a:ext uri="{FF2B5EF4-FFF2-40B4-BE49-F238E27FC236}">
                  <a16:creationId xmlns:a16="http://schemas.microsoft.com/office/drawing/2014/main" id="{11A32E81-FF30-4A61-9171-6B913CF037AA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2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  <p:sp>
          <p:nvSpPr>
            <p:cNvPr id="537" name="TextBox 536">
              <a:extLst>
                <a:ext uri="{FF2B5EF4-FFF2-40B4-BE49-F238E27FC236}">
                  <a16:creationId xmlns:a16="http://schemas.microsoft.com/office/drawing/2014/main" id="{FF1F8DD3-0E0C-4FA5-8CCA-EF481C0C69AC}"/>
                </a:ext>
              </a:extLst>
            </p:cNvPr>
            <p:cNvSpPr txBox="1"/>
            <p:nvPr/>
          </p:nvSpPr>
          <p:spPr>
            <a:xfrm>
              <a:off x="-460975" y="1380822"/>
              <a:ext cx="384532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2"/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 </a:t>
              </a:r>
              <a:endParaRPr lang="ko-KR" altLang="en-US" sz="1200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</p:grpSp>
      <p:grpSp>
        <p:nvGrpSpPr>
          <p:cNvPr id="538" name="Group 21">
            <a:extLst>
              <a:ext uri="{FF2B5EF4-FFF2-40B4-BE49-F238E27FC236}">
                <a16:creationId xmlns:a16="http://schemas.microsoft.com/office/drawing/2014/main" id="{7FCE64EB-3929-4548-82E6-FC3333A48AEB}"/>
              </a:ext>
            </a:extLst>
          </p:cNvPr>
          <p:cNvGrpSpPr/>
          <p:nvPr/>
        </p:nvGrpSpPr>
        <p:grpSpPr>
          <a:xfrm>
            <a:off x="1003259" y="4566270"/>
            <a:ext cx="1617740" cy="1836305"/>
            <a:chOff x="-475010" y="1114177"/>
            <a:chExt cx="3859356" cy="1836305"/>
          </a:xfrm>
        </p:grpSpPr>
        <p:sp>
          <p:nvSpPr>
            <p:cNvPr id="539" name="TextBox 538">
              <a:extLst>
                <a:ext uri="{FF2B5EF4-FFF2-40B4-BE49-F238E27FC236}">
                  <a16:creationId xmlns:a16="http://schemas.microsoft.com/office/drawing/2014/main" id="{D00E59F2-950B-436A-A804-5B76262DB3E4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2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  <p:sp>
          <p:nvSpPr>
            <p:cNvPr id="540" name="TextBox 539">
              <a:extLst>
                <a:ext uri="{FF2B5EF4-FFF2-40B4-BE49-F238E27FC236}">
                  <a16:creationId xmlns:a16="http://schemas.microsoft.com/office/drawing/2014/main" id="{AD24632F-683F-4108-88EC-3C648BDF7422}"/>
                </a:ext>
              </a:extLst>
            </p:cNvPr>
            <p:cNvSpPr txBox="1"/>
            <p:nvPr/>
          </p:nvSpPr>
          <p:spPr>
            <a:xfrm>
              <a:off x="-460975" y="1380822"/>
              <a:ext cx="384532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2"/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 </a:t>
              </a:r>
              <a:endParaRPr lang="ko-KR" altLang="en-US" sz="1200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</p:grpSp>
      <p:grpSp>
        <p:nvGrpSpPr>
          <p:cNvPr id="541" name="Group 24">
            <a:extLst>
              <a:ext uri="{FF2B5EF4-FFF2-40B4-BE49-F238E27FC236}">
                <a16:creationId xmlns:a16="http://schemas.microsoft.com/office/drawing/2014/main" id="{33871C45-5CFE-4BE2-A0F4-8B7B5488D30E}"/>
              </a:ext>
            </a:extLst>
          </p:cNvPr>
          <p:cNvGrpSpPr/>
          <p:nvPr/>
        </p:nvGrpSpPr>
        <p:grpSpPr>
          <a:xfrm>
            <a:off x="5267082" y="4566270"/>
            <a:ext cx="1617740" cy="1836305"/>
            <a:chOff x="-475010" y="1114177"/>
            <a:chExt cx="3859356" cy="1836305"/>
          </a:xfrm>
        </p:grpSpPr>
        <p:sp>
          <p:nvSpPr>
            <p:cNvPr id="542" name="TextBox 541">
              <a:extLst>
                <a:ext uri="{FF2B5EF4-FFF2-40B4-BE49-F238E27FC236}">
                  <a16:creationId xmlns:a16="http://schemas.microsoft.com/office/drawing/2014/main" id="{C5D79EF9-1D86-48D0-A7B4-B61DB870BB96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2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  <p:sp>
          <p:nvSpPr>
            <p:cNvPr id="543" name="TextBox 542">
              <a:extLst>
                <a:ext uri="{FF2B5EF4-FFF2-40B4-BE49-F238E27FC236}">
                  <a16:creationId xmlns:a16="http://schemas.microsoft.com/office/drawing/2014/main" id="{E35CC0B6-1D70-4D98-A04A-1A29E4768473}"/>
                </a:ext>
              </a:extLst>
            </p:cNvPr>
            <p:cNvSpPr txBox="1"/>
            <p:nvPr/>
          </p:nvSpPr>
          <p:spPr>
            <a:xfrm>
              <a:off x="-460975" y="1380822"/>
              <a:ext cx="384532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2"/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 </a:t>
              </a:r>
              <a:endParaRPr lang="ko-KR" altLang="en-US" sz="1200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</p:grpSp>
      <p:grpSp>
        <p:nvGrpSpPr>
          <p:cNvPr id="544" name="Group 27">
            <a:extLst>
              <a:ext uri="{FF2B5EF4-FFF2-40B4-BE49-F238E27FC236}">
                <a16:creationId xmlns:a16="http://schemas.microsoft.com/office/drawing/2014/main" id="{27033C89-A4A6-4031-B193-E0A4F83BE90D}"/>
              </a:ext>
            </a:extLst>
          </p:cNvPr>
          <p:cNvGrpSpPr/>
          <p:nvPr/>
        </p:nvGrpSpPr>
        <p:grpSpPr>
          <a:xfrm>
            <a:off x="7398994" y="4554719"/>
            <a:ext cx="1617740" cy="1836305"/>
            <a:chOff x="-475010" y="1114177"/>
            <a:chExt cx="3859356" cy="1836305"/>
          </a:xfrm>
        </p:grpSpPr>
        <p:sp>
          <p:nvSpPr>
            <p:cNvPr id="545" name="TextBox 544">
              <a:extLst>
                <a:ext uri="{FF2B5EF4-FFF2-40B4-BE49-F238E27FC236}">
                  <a16:creationId xmlns:a16="http://schemas.microsoft.com/office/drawing/2014/main" id="{2CFB91D3-D962-4E80-86CD-F05151714F4F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2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  <p:sp>
          <p:nvSpPr>
            <p:cNvPr id="546" name="TextBox 545">
              <a:extLst>
                <a:ext uri="{FF2B5EF4-FFF2-40B4-BE49-F238E27FC236}">
                  <a16:creationId xmlns:a16="http://schemas.microsoft.com/office/drawing/2014/main" id="{616A9E5C-C2FF-4552-B7CA-0B446A2BB742}"/>
                </a:ext>
              </a:extLst>
            </p:cNvPr>
            <p:cNvSpPr txBox="1"/>
            <p:nvPr/>
          </p:nvSpPr>
          <p:spPr>
            <a:xfrm>
              <a:off x="-460975" y="1380822"/>
              <a:ext cx="384532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2"/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 </a:t>
              </a:r>
              <a:endParaRPr lang="ko-KR" altLang="en-US" sz="1200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</p:grpSp>
      <p:grpSp>
        <p:nvGrpSpPr>
          <p:cNvPr id="547" name="Group 30">
            <a:extLst>
              <a:ext uri="{FF2B5EF4-FFF2-40B4-BE49-F238E27FC236}">
                <a16:creationId xmlns:a16="http://schemas.microsoft.com/office/drawing/2014/main" id="{CF7C4A26-12EA-4D40-A9BC-A52E9325DB71}"/>
              </a:ext>
            </a:extLst>
          </p:cNvPr>
          <p:cNvGrpSpPr/>
          <p:nvPr/>
        </p:nvGrpSpPr>
        <p:grpSpPr>
          <a:xfrm>
            <a:off x="9530905" y="4566270"/>
            <a:ext cx="1617740" cy="1836305"/>
            <a:chOff x="-475010" y="1114177"/>
            <a:chExt cx="3859356" cy="1836305"/>
          </a:xfrm>
        </p:grpSpPr>
        <p:sp>
          <p:nvSpPr>
            <p:cNvPr id="548" name="TextBox 547">
              <a:extLst>
                <a:ext uri="{FF2B5EF4-FFF2-40B4-BE49-F238E27FC236}">
                  <a16:creationId xmlns:a16="http://schemas.microsoft.com/office/drawing/2014/main" id="{65717055-F09D-498E-B53C-34AB36FF8AF9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2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  <p:sp>
          <p:nvSpPr>
            <p:cNvPr id="549" name="TextBox 548">
              <a:extLst>
                <a:ext uri="{FF2B5EF4-FFF2-40B4-BE49-F238E27FC236}">
                  <a16:creationId xmlns:a16="http://schemas.microsoft.com/office/drawing/2014/main" id="{03F31D92-FC0D-4640-B20D-A2FFA72AB746}"/>
                </a:ext>
              </a:extLst>
            </p:cNvPr>
            <p:cNvSpPr txBox="1"/>
            <p:nvPr/>
          </p:nvSpPr>
          <p:spPr>
            <a:xfrm>
              <a:off x="-460975" y="1380822"/>
              <a:ext cx="384532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2"/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 </a:t>
              </a:r>
              <a:endParaRPr lang="ko-KR" altLang="en-US" sz="1200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</p:grpSp>
      <p:grpSp>
        <p:nvGrpSpPr>
          <p:cNvPr id="550" name="그룹 5">
            <a:extLst>
              <a:ext uri="{FF2B5EF4-FFF2-40B4-BE49-F238E27FC236}">
                <a16:creationId xmlns:a16="http://schemas.microsoft.com/office/drawing/2014/main" id="{43B03140-D12B-4359-BD22-AD03DAD1A78C}"/>
              </a:ext>
            </a:extLst>
          </p:cNvPr>
          <p:cNvGrpSpPr/>
          <p:nvPr/>
        </p:nvGrpSpPr>
        <p:grpSpPr>
          <a:xfrm>
            <a:off x="7805506" y="3197017"/>
            <a:ext cx="1221893" cy="1190345"/>
            <a:chOff x="7420302" y="3197017"/>
            <a:chExt cx="1221893" cy="1190345"/>
          </a:xfrm>
        </p:grpSpPr>
        <p:sp>
          <p:nvSpPr>
            <p:cNvPr id="551" name="Regular Pentagon 33">
              <a:extLst>
                <a:ext uri="{FF2B5EF4-FFF2-40B4-BE49-F238E27FC236}">
                  <a16:creationId xmlns:a16="http://schemas.microsoft.com/office/drawing/2014/main" id="{4B19DCE9-2E94-4A3D-8E57-C1BBE539CA7C}"/>
                </a:ext>
              </a:extLst>
            </p:cNvPr>
            <p:cNvSpPr/>
            <p:nvPr/>
          </p:nvSpPr>
          <p:spPr>
            <a:xfrm>
              <a:off x="7773533" y="3197017"/>
              <a:ext cx="868662" cy="827297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6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2"/>
                </a:solidFill>
              </a:endParaRPr>
            </a:p>
          </p:txBody>
        </p:sp>
        <p:sp>
          <p:nvSpPr>
            <p:cNvPr id="552" name="Regular Pentagon 33">
              <a:extLst>
                <a:ext uri="{FF2B5EF4-FFF2-40B4-BE49-F238E27FC236}">
                  <a16:creationId xmlns:a16="http://schemas.microsoft.com/office/drawing/2014/main" id="{46610F8A-712F-47D3-AE06-D63E295E42DC}"/>
                </a:ext>
              </a:extLst>
            </p:cNvPr>
            <p:cNvSpPr/>
            <p:nvPr/>
          </p:nvSpPr>
          <p:spPr>
            <a:xfrm>
              <a:off x="7773533" y="3367215"/>
              <a:ext cx="689954" cy="657099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2"/>
                </a:solidFill>
              </a:endParaRPr>
            </a:p>
          </p:txBody>
        </p:sp>
        <p:cxnSp>
          <p:nvCxnSpPr>
            <p:cNvPr id="553" name="Straight Arrow Connector 44">
              <a:extLst>
                <a:ext uri="{FF2B5EF4-FFF2-40B4-BE49-F238E27FC236}">
                  <a16:creationId xmlns:a16="http://schemas.microsoft.com/office/drawing/2014/main" id="{94E4B81E-8956-4599-B185-876ADE14B043}"/>
                </a:ext>
              </a:extLst>
            </p:cNvPr>
            <p:cNvCxnSpPr>
              <a:cxnSpLocks/>
            </p:cNvCxnSpPr>
            <p:nvPr/>
          </p:nvCxnSpPr>
          <p:spPr>
            <a:xfrm>
              <a:off x="7789850" y="4024314"/>
              <a:ext cx="0" cy="363048"/>
            </a:xfrm>
            <a:prstGeom prst="straightConnector1">
              <a:avLst/>
            </a:prstGeom>
            <a:ln w="31750">
              <a:solidFill>
                <a:schemeClr val="accent6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4" name="Regular Pentagon 33">
              <a:extLst>
                <a:ext uri="{FF2B5EF4-FFF2-40B4-BE49-F238E27FC236}">
                  <a16:creationId xmlns:a16="http://schemas.microsoft.com/office/drawing/2014/main" id="{F8431E64-4123-4FAF-B742-0CAD7FD5D110}"/>
                </a:ext>
              </a:extLst>
            </p:cNvPr>
            <p:cNvSpPr/>
            <p:nvPr/>
          </p:nvSpPr>
          <p:spPr>
            <a:xfrm>
              <a:off x="7420302" y="3695764"/>
              <a:ext cx="344978" cy="328550"/>
            </a:xfrm>
            <a:prstGeom prst="round2DiagRect">
              <a:avLst>
                <a:gd name="adj1" fmla="val 0"/>
                <a:gd name="adj2" fmla="val 50000"/>
              </a:avLst>
            </a:prstGeom>
            <a:solidFill>
              <a:schemeClr val="accent6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555" name="그룹 4">
            <a:extLst>
              <a:ext uri="{FF2B5EF4-FFF2-40B4-BE49-F238E27FC236}">
                <a16:creationId xmlns:a16="http://schemas.microsoft.com/office/drawing/2014/main" id="{49516FBF-4DA5-4E6C-BF99-31BC8EF718D0}"/>
              </a:ext>
            </a:extLst>
          </p:cNvPr>
          <p:cNvGrpSpPr/>
          <p:nvPr/>
        </p:nvGrpSpPr>
        <p:grpSpPr>
          <a:xfrm>
            <a:off x="5042639" y="1763755"/>
            <a:ext cx="2300101" cy="2614813"/>
            <a:chOff x="4648785" y="1763755"/>
            <a:chExt cx="2300101" cy="2614813"/>
          </a:xfrm>
        </p:grpSpPr>
        <p:sp>
          <p:nvSpPr>
            <p:cNvPr id="556" name="Regular Pentagon 3">
              <a:extLst>
                <a:ext uri="{FF2B5EF4-FFF2-40B4-BE49-F238E27FC236}">
                  <a16:creationId xmlns:a16="http://schemas.microsoft.com/office/drawing/2014/main" id="{16E4E67D-07F2-4CE3-A395-FBD26F4CAF7A}"/>
                </a:ext>
              </a:extLst>
            </p:cNvPr>
            <p:cNvSpPr/>
            <p:nvPr/>
          </p:nvSpPr>
          <p:spPr>
            <a:xfrm>
              <a:off x="5255631" y="1763755"/>
              <a:ext cx="1693255" cy="1612623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2"/>
                </a:solidFill>
              </a:endParaRPr>
            </a:p>
          </p:txBody>
        </p:sp>
        <p:sp>
          <p:nvSpPr>
            <p:cNvPr id="557" name="Regular Pentagon 3">
              <a:extLst>
                <a:ext uri="{FF2B5EF4-FFF2-40B4-BE49-F238E27FC236}">
                  <a16:creationId xmlns:a16="http://schemas.microsoft.com/office/drawing/2014/main" id="{F126FB21-7615-401D-A54D-FE02F5ED7450}"/>
                </a:ext>
              </a:extLst>
            </p:cNvPr>
            <p:cNvSpPr/>
            <p:nvPr/>
          </p:nvSpPr>
          <p:spPr>
            <a:xfrm>
              <a:off x="5255631" y="2095516"/>
              <a:ext cx="1344906" cy="1280862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2"/>
                </a:solidFill>
              </a:endParaRPr>
            </a:p>
          </p:txBody>
        </p:sp>
        <p:cxnSp>
          <p:nvCxnSpPr>
            <p:cNvPr id="558" name="Straight Arrow Connector 48">
              <a:extLst>
                <a:ext uri="{FF2B5EF4-FFF2-40B4-BE49-F238E27FC236}">
                  <a16:creationId xmlns:a16="http://schemas.microsoft.com/office/drawing/2014/main" id="{A2CAB2AA-57F5-46CA-B6F6-DD09E15046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71816" y="3376378"/>
              <a:ext cx="6259" cy="1002190"/>
            </a:xfrm>
            <a:prstGeom prst="straightConnector1">
              <a:avLst/>
            </a:prstGeom>
            <a:ln w="31750">
              <a:solidFill>
                <a:schemeClr val="accent1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9" name="Regular Pentagon 33">
              <a:extLst>
                <a:ext uri="{FF2B5EF4-FFF2-40B4-BE49-F238E27FC236}">
                  <a16:creationId xmlns:a16="http://schemas.microsoft.com/office/drawing/2014/main" id="{C8F00A5A-E93B-4324-9E2D-5DBBF66BF03E}"/>
                </a:ext>
              </a:extLst>
            </p:cNvPr>
            <p:cNvSpPr/>
            <p:nvPr/>
          </p:nvSpPr>
          <p:spPr>
            <a:xfrm>
              <a:off x="4648785" y="2800373"/>
              <a:ext cx="589884" cy="561793"/>
            </a:xfrm>
            <a:prstGeom prst="round2DiagRect">
              <a:avLst>
                <a:gd name="adj1" fmla="val 0"/>
                <a:gd name="adj2" fmla="val 5000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560" name="그룹 3">
            <a:extLst>
              <a:ext uri="{FF2B5EF4-FFF2-40B4-BE49-F238E27FC236}">
                <a16:creationId xmlns:a16="http://schemas.microsoft.com/office/drawing/2014/main" id="{96F12A51-CA88-488E-97C0-9E1A4E63885E}"/>
              </a:ext>
            </a:extLst>
          </p:cNvPr>
          <p:cNvGrpSpPr/>
          <p:nvPr/>
        </p:nvGrpSpPr>
        <p:grpSpPr>
          <a:xfrm>
            <a:off x="2891367" y="2506495"/>
            <a:ext cx="1697215" cy="1870996"/>
            <a:chOff x="2864224" y="2506495"/>
            <a:chExt cx="1697215" cy="1870996"/>
          </a:xfrm>
        </p:grpSpPr>
        <p:sp>
          <p:nvSpPr>
            <p:cNvPr id="561" name="Regular Pentagon 35">
              <a:extLst>
                <a:ext uri="{FF2B5EF4-FFF2-40B4-BE49-F238E27FC236}">
                  <a16:creationId xmlns:a16="http://schemas.microsoft.com/office/drawing/2014/main" id="{5B919D51-54CB-4450-A2CD-EBFF4D67817C}"/>
                </a:ext>
              </a:extLst>
            </p:cNvPr>
            <p:cNvSpPr/>
            <p:nvPr/>
          </p:nvSpPr>
          <p:spPr>
            <a:xfrm>
              <a:off x="3326644" y="2506495"/>
              <a:ext cx="1234795" cy="1175995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2"/>
                </a:solidFill>
              </a:endParaRPr>
            </a:p>
          </p:txBody>
        </p:sp>
        <p:sp>
          <p:nvSpPr>
            <p:cNvPr id="562" name="Regular Pentagon 35">
              <a:extLst>
                <a:ext uri="{FF2B5EF4-FFF2-40B4-BE49-F238E27FC236}">
                  <a16:creationId xmlns:a16="http://schemas.microsoft.com/office/drawing/2014/main" id="{8CBF0343-6E1A-4D72-913C-7FD830D05A64}"/>
                </a:ext>
              </a:extLst>
            </p:cNvPr>
            <p:cNvSpPr/>
            <p:nvPr/>
          </p:nvSpPr>
          <p:spPr>
            <a:xfrm>
              <a:off x="3336668" y="2729987"/>
              <a:ext cx="980763" cy="93406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2"/>
                </a:solidFill>
              </a:endParaRPr>
            </a:p>
          </p:txBody>
        </p:sp>
        <p:cxnSp>
          <p:nvCxnSpPr>
            <p:cNvPr id="563" name="Straight Arrow Connector 37">
              <a:extLst>
                <a:ext uri="{FF2B5EF4-FFF2-40B4-BE49-F238E27FC236}">
                  <a16:creationId xmlns:a16="http://schemas.microsoft.com/office/drawing/2014/main" id="{303B46BD-B4FC-4B2E-86B9-6BAA1EF773AC}"/>
                </a:ext>
              </a:extLst>
            </p:cNvPr>
            <p:cNvCxnSpPr>
              <a:cxnSpLocks/>
            </p:cNvCxnSpPr>
            <p:nvPr/>
          </p:nvCxnSpPr>
          <p:spPr>
            <a:xfrm>
              <a:off x="3343151" y="3682490"/>
              <a:ext cx="0" cy="695001"/>
            </a:xfrm>
            <a:prstGeom prst="straightConnector1">
              <a:avLst/>
            </a:prstGeom>
            <a:ln w="31750">
              <a:solidFill>
                <a:schemeClr val="accent2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4" name="Regular Pentagon 33">
              <a:extLst>
                <a:ext uri="{FF2B5EF4-FFF2-40B4-BE49-F238E27FC236}">
                  <a16:creationId xmlns:a16="http://schemas.microsoft.com/office/drawing/2014/main" id="{E03903C4-CE2B-4BCE-B5E3-9034641C0C73}"/>
                </a:ext>
              </a:extLst>
            </p:cNvPr>
            <p:cNvSpPr/>
            <p:nvPr/>
          </p:nvSpPr>
          <p:spPr>
            <a:xfrm>
              <a:off x="2864224" y="3259810"/>
              <a:ext cx="443815" cy="422680"/>
            </a:xfrm>
            <a:prstGeom prst="round2DiagRect">
              <a:avLst>
                <a:gd name="adj1" fmla="val 0"/>
                <a:gd name="adj2" fmla="val 50000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565" name="그룹 6">
            <a:extLst>
              <a:ext uri="{FF2B5EF4-FFF2-40B4-BE49-F238E27FC236}">
                <a16:creationId xmlns:a16="http://schemas.microsoft.com/office/drawing/2014/main" id="{3450863E-FFD4-4BFC-835E-9D64F33330FB}"/>
              </a:ext>
            </a:extLst>
          </p:cNvPr>
          <p:cNvGrpSpPr/>
          <p:nvPr/>
        </p:nvGrpSpPr>
        <p:grpSpPr>
          <a:xfrm>
            <a:off x="9490164" y="2192407"/>
            <a:ext cx="1702026" cy="2194955"/>
            <a:chOff x="9228771" y="2192407"/>
            <a:chExt cx="1702026" cy="2194955"/>
          </a:xfrm>
        </p:grpSpPr>
        <p:sp>
          <p:nvSpPr>
            <p:cNvPr id="566" name="Regular Pentagon 34">
              <a:extLst>
                <a:ext uri="{FF2B5EF4-FFF2-40B4-BE49-F238E27FC236}">
                  <a16:creationId xmlns:a16="http://schemas.microsoft.com/office/drawing/2014/main" id="{DF19CD62-5A99-4026-BC41-C41709534FFD}"/>
                </a:ext>
              </a:extLst>
            </p:cNvPr>
            <p:cNvSpPr/>
            <p:nvPr/>
          </p:nvSpPr>
          <p:spPr>
            <a:xfrm>
              <a:off x="9696002" y="2192407"/>
              <a:ext cx="1234795" cy="1175995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2"/>
                </a:solidFill>
              </a:endParaRPr>
            </a:p>
          </p:txBody>
        </p:sp>
        <p:sp>
          <p:nvSpPr>
            <p:cNvPr id="567" name="Regular Pentagon 34">
              <a:extLst>
                <a:ext uri="{FF2B5EF4-FFF2-40B4-BE49-F238E27FC236}">
                  <a16:creationId xmlns:a16="http://schemas.microsoft.com/office/drawing/2014/main" id="{E2E01849-2D43-4DF5-8461-5462310AC60D}"/>
                </a:ext>
              </a:extLst>
            </p:cNvPr>
            <p:cNvSpPr/>
            <p:nvPr/>
          </p:nvSpPr>
          <p:spPr>
            <a:xfrm>
              <a:off x="9696002" y="2434342"/>
              <a:ext cx="980763" cy="93406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2"/>
                </a:solidFill>
              </a:endParaRPr>
            </a:p>
          </p:txBody>
        </p:sp>
        <p:cxnSp>
          <p:nvCxnSpPr>
            <p:cNvPr id="568" name="Straight Arrow Connector 46">
              <a:extLst>
                <a:ext uri="{FF2B5EF4-FFF2-40B4-BE49-F238E27FC236}">
                  <a16:creationId xmlns:a16="http://schemas.microsoft.com/office/drawing/2014/main" id="{39EBBCC3-EC6A-42F2-8E68-5F68EB1D6E6D}"/>
                </a:ext>
              </a:extLst>
            </p:cNvPr>
            <p:cNvCxnSpPr>
              <a:cxnSpLocks/>
            </p:cNvCxnSpPr>
            <p:nvPr/>
          </p:nvCxnSpPr>
          <p:spPr>
            <a:xfrm>
              <a:off x="9712508" y="3368402"/>
              <a:ext cx="8770" cy="1018960"/>
            </a:xfrm>
            <a:prstGeom prst="straightConnector1">
              <a:avLst/>
            </a:prstGeom>
            <a:ln w="31750">
              <a:solidFill>
                <a:schemeClr val="accent3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9" name="Regular Pentagon 33">
              <a:extLst>
                <a:ext uri="{FF2B5EF4-FFF2-40B4-BE49-F238E27FC236}">
                  <a16:creationId xmlns:a16="http://schemas.microsoft.com/office/drawing/2014/main" id="{A49077DB-7C43-43B1-A5D2-5E4960C9B89F}"/>
                </a:ext>
              </a:extLst>
            </p:cNvPr>
            <p:cNvSpPr/>
            <p:nvPr/>
          </p:nvSpPr>
          <p:spPr>
            <a:xfrm>
              <a:off x="9228771" y="2960699"/>
              <a:ext cx="443815" cy="422680"/>
            </a:xfrm>
            <a:prstGeom prst="round2DiagRect">
              <a:avLst>
                <a:gd name="adj1" fmla="val 0"/>
                <a:gd name="adj2" fmla="val 50000"/>
              </a:avLst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570" name="그룹 2">
            <a:extLst>
              <a:ext uri="{FF2B5EF4-FFF2-40B4-BE49-F238E27FC236}">
                <a16:creationId xmlns:a16="http://schemas.microsoft.com/office/drawing/2014/main" id="{FF114C17-7CED-4823-8597-E739D0D26053}"/>
              </a:ext>
            </a:extLst>
          </p:cNvPr>
          <p:cNvGrpSpPr/>
          <p:nvPr/>
        </p:nvGrpSpPr>
        <p:grpSpPr>
          <a:xfrm>
            <a:off x="1195657" y="2979733"/>
            <a:ext cx="1232944" cy="1385372"/>
            <a:chOff x="1018216" y="2979733"/>
            <a:chExt cx="1232944" cy="1385372"/>
          </a:xfrm>
        </p:grpSpPr>
        <p:sp>
          <p:nvSpPr>
            <p:cNvPr id="571" name="Regular Pentagon 36">
              <a:extLst>
                <a:ext uri="{FF2B5EF4-FFF2-40B4-BE49-F238E27FC236}">
                  <a16:creationId xmlns:a16="http://schemas.microsoft.com/office/drawing/2014/main" id="{80CABC4B-BFE8-4FA4-83F8-C6E55A874800}"/>
                </a:ext>
              </a:extLst>
            </p:cNvPr>
            <p:cNvSpPr/>
            <p:nvPr/>
          </p:nvSpPr>
          <p:spPr>
            <a:xfrm>
              <a:off x="1373099" y="2979733"/>
              <a:ext cx="878061" cy="836248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5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2"/>
                </a:solidFill>
              </a:endParaRPr>
            </a:p>
          </p:txBody>
        </p:sp>
        <p:sp>
          <p:nvSpPr>
            <p:cNvPr id="572" name="Regular Pentagon 36">
              <a:extLst>
                <a:ext uri="{FF2B5EF4-FFF2-40B4-BE49-F238E27FC236}">
                  <a16:creationId xmlns:a16="http://schemas.microsoft.com/office/drawing/2014/main" id="{90D969E8-0636-4827-9119-89F43DD51292}"/>
                </a:ext>
              </a:extLst>
            </p:cNvPr>
            <p:cNvSpPr/>
            <p:nvPr/>
          </p:nvSpPr>
          <p:spPr>
            <a:xfrm>
              <a:off x="1384021" y="3151772"/>
              <a:ext cx="697420" cy="664209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2"/>
                </a:solidFill>
              </a:endParaRPr>
            </a:p>
          </p:txBody>
        </p:sp>
        <p:cxnSp>
          <p:nvCxnSpPr>
            <p:cNvPr id="573" name="Straight Arrow Connector 41">
              <a:extLst>
                <a:ext uri="{FF2B5EF4-FFF2-40B4-BE49-F238E27FC236}">
                  <a16:creationId xmlns:a16="http://schemas.microsoft.com/office/drawing/2014/main" id="{D5B8645A-3280-4C9C-99FD-C82080B6C956}"/>
                </a:ext>
              </a:extLst>
            </p:cNvPr>
            <p:cNvCxnSpPr>
              <a:cxnSpLocks/>
            </p:cNvCxnSpPr>
            <p:nvPr/>
          </p:nvCxnSpPr>
          <p:spPr>
            <a:xfrm>
              <a:off x="1392909" y="3815981"/>
              <a:ext cx="2409" cy="549124"/>
            </a:xfrm>
            <a:prstGeom prst="straightConnector1">
              <a:avLst/>
            </a:prstGeom>
            <a:ln w="31750">
              <a:solidFill>
                <a:schemeClr val="accent5"/>
              </a:solidFill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4" name="Regular Pentagon 33">
              <a:extLst>
                <a:ext uri="{FF2B5EF4-FFF2-40B4-BE49-F238E27FC236}">
                  <a16:creationId xmlns:a16="http://schemas.microsoft.com/office/drawing/2014/main" id="{BA32674B-68F2-4D5F-A6D2-7B1587453D43}"/>
                </a:ext>
              </a:extLst>
            </p:cNvPr>
            <p:cNvSpPr/>
            <p:nvPr/>
          </p:nvSpPr>
          <p:spPr>
            <a:xfrm>
              <a:off x="1018216" y="3499772"/>
              <a:ext cx="344978" cy="328550"/>
            </a:xfrm>
            <a:prstGeom prst="round2DiagRect">
              <a:avLst>
                <a:gd name="adj1" fmla="val 0"/>
                <a:gd name="adj2" fmla="val 50000"/>
              </a:avLst>
            </a:prstGeom>
            <a:solidFill>
              <a:schemeClr val="accent5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2"/>
                </a:solidFill>
              </a:endParaRPr>
            </a:p>
          </p:txBody>
        </p:sp>
      </p:grpSp>
      <p:sp>
        <p:nvSpPr>
          <p:cNvPr id="575" name="Rectangle 130">
            <a:extLst>
              <a:ext uri="{FF2B5EF4-FFF2-40B4-BE49-F238E27FC236}">
                <a16:creationId xmlns:a16="http://schemas.microsoft.com/office/drawing/2014/main" id="{26FBC891-EB5A-4280-9D52-EF16684BBCA4}"/>
              </a:ext>
            </a:extLst>
          </p:cNvPr>
          <p:cNvSpPr/>
          <p:nvPr/>
        </p:nvSpPr>
        <p:spPr>
          <a:xfrm>
            <a:off x="1758216" y="3324114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576" name="Freeform 18">
            <a:extLst>
              <a:ext uri="{FF2B5EF4-FFF2-40B4-BE49-F238E27FC236}">
                <a16:creationId xmlns:a16="http://schemas.microsoft.com/office/drawing/2014/main" id="{C9D43FCE-4ED4-491D-AFBE-71CAD2AF4666}"/>
              </a:ext>
            </a:extLst>
          </p:cNvPr>
          <p:cNvSpPr/>
          <p:nvPr/>
        </p:nvSpPr>
        <p:spPr>
          <a:xfrm>
            <a:off x="3640473" y="2960699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577" name="Rectangle 9">
            <a:extLst>
              <a:ext uri="{FF2B5EF4-FFF2-40B4-BE49-F238E27FC236}">
                <a16:creationId xmlns:a16="http://schemas.microsoft.com/office/drawing/2014/main" id="{5E284389-AABD-492A-9496-FBE3FA50998D}"/>
              </a:ext>
            </a:extLst>
          </p:cNvPr>
          <p:cNvSpPr/>
          <p:nvPr/>
        </p:nvSpPr>
        <p:spPr>
          <a:xfrm>
            <a:off x="6059305" y="2436287"/>
            <a:ext cx="525265" cy="524412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578" name="Round Same Side Corner Rectangle 36">
            <a:extLst>
              <a:ext uri="{FF2B5EF4-FFF2-40B4-BE49-F238E27FC236}">
                <a16:creationId xmlns:a16="http://schemas.microsoft.com/office/drawing/2014/main" id="{D19CB405-14E2-4659-BB7E-46E2C0E9B82E}"/>
              </a:ext>
            </a:extLst>
          </p:cNvPr>
          <p:cNvSpPr>
            <a:spLocks noChangeAspect="1"/>
          </p:cNvSpPr>
          <p:nvPr/>
        </p:nvSpPr>
        <p:spPr>
          <a:xfrm>
            <a:off x="8336342" y="3563437"/>
            <a:ext cx="334743" cy="26465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579" name="Parallelogram 30">
            <a:extLst>
              <a:ext uri="{FF2B5EF4-FFF2-40B4-BE49-F238E27FC236}">
                <a16:creationId xmlns:a16="http://schemas.microsoft.com/office/drawing/2014/main" id="{32130472-25EB-4CFA-A78E-AB7AE34FEF0B}"/>
              </a:ext>
            </a:extLst>
          </p:cNvPr>
          <p:cNvSpPr/>
          <p:nvPr/>
        </p:nvSpPr>
        <p:spPr>
          <a:xfrm flipH="1">
            <a:off x="10249483" y="2741937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160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47</cp:revision>
  <dcterms:created xsi:type="dcterms:W3CDTF">2018-02-18T19:39:47Z</dcterms:created>
  <dcterms:modified xsi:type="dcterms:W3CDTF">2022-10-28T05:52:21Z</dcterms:modified>
</cp:coreProperties>
</file>