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9" name="Rounded Rectangle 3">
            <a:extLst>
              <a:ext uri="{FF2B5EF4-FFF2-40B4-BE49-F238E27FC236}">
                <a16:creationId xmlns:a16="http://schemas.microsoft.com/office/drawing/2014/main" id="{91B21910-1FB6-43EE-A36D-43767994F949}"/>
              </a:ext>
            </a:extLst>
          </p:cNvPr>
          <p:cNvSpPr/>
          <p:nvPr/>
        </p:nvSpPr>
        <p:spPr>
          <a:xfrm flipH="1">
            <a:off x="919808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40" name="Rounded Rectangle 8">
            <a:extLst>
              <a:ext uri="{FF2B5EF4-FFF2-40B4-BE49-F238E27FC236}">
                <a16:creationId xmlns:a16="http://schemas.microsoft.com/office/drawing/2014/main" id="{675FC6AD-3371-43D1-8D2D-1D38CAEA4EBB}"/>
              </a:ext>
            </a:extLst>
          </p:cNvPr>
          <p:cNvSpPr/>
          <p:nvPr/>
        </p:nvSpPr>
        <p:spPr>
          <a:xfrm flipH="1">
            <a:off x="919807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1" name="Rounded Rectangle 6">
            <a:extLst>
              <a:ext uri="{FF2B5EF4-FFF2-40B4-BE49-F238E27FC236}">
                <a16:creationId xmlns:a16="http://schemas.microsoft.com/office/drawing/2014/main" id="{2FA55A45-B319-4415-8101-1B1C1E4F1C5F}"/>
              </a:ext>
            </a:extLst>
          </p:cNvPr>
          <p:cNvSpPr/>
          <p:nvPr/>
        </p:nvSpPr>
        <p:spPr>
          <a:xfrm flipH="1">
            <a:off x="6162767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2" name="Rounded Rectangle 8">
            <a:extLst>
              <a:ext uri="{FF2B5EF4-FFF2-40B4-BE49-F238E27FC236}">
                <a16:creationId xmlns:a16="http://schemas.microsoft.com/office/drawing/2014/main" id="{14D5B25F-2874-4974-BC22-6990BDC46778}"/>
              </a:ext>
            </a:extLst>
          </p:cNvPr>
          <p:cNvSpPr/>
          <p:nvPr/>
        </p:nvSpPr>
        <p:spPr>
          <a:xfrm flipH="1">
            <a:off x="6162766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3" name="Rounded Rectangle 9">
            <a:extLst>
              <a:ext uri="{FF2B5EF4-FFF2-40B4-BE49-F238E27FC236}">
                <a16:creationId xmlns:a16="http://schemas.microsoft.com/office/drawing/2014/main" id="{A5452EEA-21DD-48D3-83FB-83A4A822BD07}"/>
              </a:ext>
            </a:extLst>
          </p:cNvPr>
          <p:cNvSpPr/>
          <p:nvPr/>
        </p:nvSpPr>
        <p:spPr>
          <a:xfrm flipH="1">
            <a:off x="4415114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4" name="Rounded Rectangle 8">
            <a:extLst>
              <a:ext uri="{FF2B5EF4-FFF2-40B4-BE49-F238E27FC236}">
                <a16:creationId xmlns:a16="http://schemas.microsoft.com/office/drawing/2014/main" id="{2D1D3F8E-181A-4DE2-A497-BEB164FE24BE}"/>
              </a:ext>
            </a:extLst>
          </p:cNvPr>
          <p:cNvSpPr/>
          <p:nvPr/>
        </p:nvSpPr>
        <p:spPr>
          <a:xfrm flipH="1">
            <a:off x="4415113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5" name="Rounded Rectangle 12">
            <a:extLst>
              <a:ext uri="{FF2B5EF4-FFF2-40B4-BE49-F238E27FC236}">
                <a16:creationId xmlns:a16="http://schemas.microsoft.com/office/drawing/2014/main" id="{2FEAA486-F8FC-40D8-9472-0B470632407A}"/>
              </a:ext>
            </a:extLst>
          </p:cNvPr>
          <p:cNvSpPr/>
          <p:nvPr/>
        </p:nvSpPr>
        <p:spPr>
          <a:xfrm flipH="1">
            <a:off x="9658072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6" name="Rounded Rectangle 8">
            <a:extLst>
              <a:ext uri="{FF2B5EF4-FFF2-40B4-BE49-F238E27FC236}">
                <a16:creationId xmlns:a16="http://schemas.microsoft.com/office/drawing/2014/main" id="{199724C0-33A9-4775-A5EA-3FAFB718FFFC}"/>
              </a:ext>
            </a:extLst>
          </p:cNvPr>
          <p:cNvSpPr/>
          <p:nvPr/>
        </p:nvSpPr>
        <p:spPr>
          <a:xfrm flipH="1">
            <a:off x="9658071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903438F-7468-487F-A1B4-9E0765CEEB93}"/>
              </a:ext>
            </a:extLst>
          </p:cNvPr>
          <p:cNvSpPr txBox="1"/>
          <p:nvPr/>
        </p:nvSpPr>
        <p:spPr>
          <a:xfrm>
            <a:off x="1042252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7C3CF008-16E0-4C52-89A2-D943E09E99D6}"/>
              </a:ext>
            </a:extLst>
          </p:cNvPr>
          <p:cNvSpPr txBox="1"/>
          <p:nvPr/>
        </p:nvSpPr>
        <p:spPr>
          <a:xfrm>
            <a:off x="6285211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5D35136-9D85-4CFC-BF5A-4A39524DC62B}"/>
              </a:ext>
            </a:extLst>
          </p:cNvPr>
          <p:cNvSpPr txBox="1"/>
          <p:nvPr/>
        </p:nvSpPr>
        <p:spPr>
          <a:xfrm>
            <a:off x="4537558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81D9429E-7AD1-4A25-A04E-A1998A7F9B21}"/>
              </a:ext>
            </a:extLst>
          </p:cNvPr>
          <p:cNvSpPr txBox="1"/>
          <p:nvPr/>
        </p:nvSpPr>
        <p:spPr>
          <a:xfrm>
            <a:off x="9780515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51" name="Rounded Rectangle 33">
            <a:extLst>
              <a:ext uri="{FF2B5EF4-FFF2-40B4-BE49-F238E27FC236}">
                <a16:creationId xmlns:a16="http://schemas.microsoft.com/office/drawing/2014/main" id="{161AE937-AEE6-47A5-A58E-3EFC34EEED98}"/>
              </a:ext>
            </a:extLst>
          </p:cNvPr>
          <p:cNvSpPr/>
          <p:nvPr/>
        </p:nvSpPr>
        <p:spPr>
          <a:xfrm flipH="1">
            <a:off x="2667461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2" name="Rounded Rectangle 8">
            <a:extLst>
              <a:ext uri="{FF2B5EF4-FFF2-40B4-BE49-F238E27FC236}">
                <a16:creationId xmlns:a16="http://schemas.microsoft.com/office/drawing/2014/main" id="{8F97D051-1793-4F13-B27D-B05A4AE7ABF4}"/>
              </a:ext>
            </a:extLst>
          </p:cNvPr>
          <p:cNvSpPr/>
          <p:nvPr/>
        </p:nvSpPr>
        <p:spPr>
          <a:xfrm flipH="1">
            <a:off x="2667460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A263E949-DE4C-427A-8356-CA702765CCEC}"/>
              </a:ext>
            </a:extLst>
          </p:cNvPr>
          <p:cNvSpPr txBox="1"/>
          <p:nvPr/>
        </p:nvSpPr>
        <p:spPr>
          <a:xfrm>
            <a:off x="2789905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54" name="그룹 2">
            <a:extLst>
              <a:ext uri="{FF2B5EF4-FFF2-40B4-BE49-F238E27FC236}">
                <a16:creationId xmlns:a16="http://schemas.microsoft.com/office/drawing/2014/main" id="{6CC8E65E-7A41-45B3-B2B1-3756DA29221F}"/>
              </a:ext>
            </a:extLst>
          </p:cNvPr>
          <p:cNvGrpSpPr/>
          <p:nvPr/>
        </p:nvGrpSpPr>
        <p:grpSpPr>
          <a:xfrm>
            <a:off x="924356" y="1732086"/>
            <a:ext cx="10332638" cy="2200190"/>
            <a:chOff x="1287363" y="1734398"/>
            <a:chExt cx="9237350" cy="1966965"/>
          </a:xfrm>
        </p:grpSpPr>
        <p:sp>
          <p:nvSpPr>
            <p:cNvPr id="255" name="Oval 21">
              <a:extLst>
                <a:ext uri="{FF2B5EF4-FFF2-40B4-BE49-F238E27FC236}">
                  <a16:creationId xmlns:a16="http://schemas.microsoft.com/office/drawing/2014/main" id="{03E840C1-6E7F-4E3A-B502-3B7DC186FB7E}"/>
                </a:ext>
              </a:extLst>
            </p:cNvPr>
            <p:cNvSpPr/>
            <p:nvPr/>
          </p:nvSpPr>
          <p:spPr>
            <a:xfrm rot="5400000">
              <a:off x="7520905" y="1776216"/>
              <a:ext cx="1448756" cy="2401537"/>
            </a:xfrm>
            <a:custGeom>
              <a:avLst/>
              <a:gdLst/>
              <a:ahLst/>
              <a:cxnLst/>
              <a:rect l="l" t="t" r="r" b="b"/>
              <a:pathLst>
                <a:path w="1368152" h="2298537">
                  <a:moveTo>
                    <a:pt x="684076" y="0"/>
                  </a:moveTo>
                  <a:cubicBezTo>
                    <a:pt x="803370" y="0"/>
                    <a:pt x="900076" y="96706"/>
                    <a:pt x="900076" y="216000"/>
                  </a:cubicBezTo>
                  <a:cubicBezTo>
                    <a:pt x="900076" y="287268"/>
                    <a:pt x="865561" y="350475"/>
                    <a:pt x="810076" y="386760"/>
                  </a:cubicBezTo>
                  <a:lnTo>
                    <a:pt x="810076" y="450517"/>
                  </a:lnTo>
                  <a:lnTo>
                    <a:pt x="1368152" y="450517"/>
                  </a:lnTo>
                  <a:lnTo>
                    <a:pt x="1368152" y="895744"/>
                  </a:lnTo>
                  <a:cubicBezTo>
                    <a:pt x="1331417" y="875468"/>
                    <a:pt x="1289090" y="864516"/>
                    <a:pt x="1244206" y="864516"/>
                  </a:cubicBezTo>
                  <a:cubicBezTo>
                    <a:pt x="1095089" y="864516"/>
                    <a:pt x="974206" y="985399"/>
                    <a:pt x="974206" y="1134516"/>
                  </a:cubicBezTo>
                  <a:cubicBezTo>
                    <a:pt x="974206" y="1283633"/>
                    <a:pt x="1095089" y="1404516"/>
                    <a:pt x="1244206" y="1404516"/>
                  </a:cubicBezTo>
                  <a:cubicBezTo>
                    <a:pt x="1289090" y="1404516"/>
                    <a:pt x="1331417" y="1393563"/>
                    <a:pt x="1368152" y="1373288"/>
                  </a:cubicBezTo>
                  <a:lnTo>
                    <a:pt x="1368152" y="1818517"/>
                  </a:lnTo>
                  <a:lnTo>
                    <a:pt x="810076" y="1818517"/>
                  </a:lnTo>
                  <a:lnTo>
                    <a:pt x="810076" y="1911777"/>
                  </a:lnTo>
                  <a:cubicBezTo>
                    <a:pt x="865561" y="1948062"/>
                    <a:pt x="900076" y="2011269"/>
                    <a:pt x="900076" y="2082537"/>
                  </a:cubicBezTo>
                  <a:cubicBezTo>
                    <a:pt x="900076" y="2201831"/>
                    <a:pt x="803370" y="2298537"/>
                    <a:pt x="684076" y="2298537"/>
                  </a:cubicBezTo>
                  <a:cubicBezTo>
                    <a:pt x="564782" y="2298537"/>
                    <a:pt x="468076" y="2201831"/>
                    <a:pt x="468076" y="2082537"/>
                  </a:cubicBezTo>
                  <a:cubicBezTo>
                    <a:pt x="468076" y="2011269"/>
                    <a:pt x="502591" y="1948062"/>
                    <a:pt x="558076" y="1911777"/>
                  </a:cubicBezTo>
                  <a:lnTo>
                    <a:pt x="558076" y="1818517"/>
                  </a:lnTo>
                  <a:lnTo>
                    <a:pt x="0" y="1818517"/>
                  </a:lnTo>
                  <a:lnTo>
                    <a:pt x="0" y="1368933"/>
                  </a:lnTo>
                  <a:cubicBezTo>
                    <a:pt x="39235" y="1391659"/>
                    <a:pt x="84862" y="1404516"/>
                    <a:pt x="133491" y="1404516"/>
                  </a:cubicBezTo>
                  <a:cubicBezTo>
                    <a:pt x="282608" y="1404516"/>
                    <a:pt x="403491" y="1283633"/>
                    <a:pt x="403491" y="1134516"/>
                  </a:cubicBezTo>
                  <a:cubicBezTo>
                    <a:pt x="403491" y="985399"/>
                    <a:pt x="282608" y="864516"/>
                    <a:pt x="133491" y="864516"/>
                  </a:cubicBezTo>
                  <a:cubicBezTo>
                    <a:pt x="84862" y="864516"/>
                    <a:pt x="39235" y="877372"/>
                    <a:pt x="0" y="900098"/>
                  </a:cubicBezTo>
                  <a:lnTo>
                    <a:pt x="0" y="450517"/>
                  </a:lnTo>
                  <a:lnTo>
                    <a:pt x="558076" y="450517"/>
                  </a:lnTo>
                  <a:lnTo>
                    <a:pt x="558076" y="386760"/>
                  </a:lnTo>
                  <a:cubicBezTo>
                    <a:pt x="502591" y="350475"/>
                    <a:pt x="468076" y="287268"/>
                    <a:pt x="468076" y="216000"/>
                  </a:cubicBezTo>
                  <a:cubicBezTo>
                    <a:pt x="468076" y="96706"/>
                    <a:pt x="564782" y="0"/>
                    <a:pt x="684076" y="0"/>
                  </a:cubicBezTo>
                  <a:close/>
                </a:path>
              </a:pathLst>
            </a:custGeom>
            <a:solidFill>
              <a:schemeClr val="accent2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6" name="Oval 21">
              <a:extLst>
                <a:ext uri="{FF2B5EF4-FFF2-40B4-BE49-F238E27FC236}">
                  <a16:creationId xmlns:a16="http://schemas.microsoft.com/office/drawing/2014/main" id="{4EFB6F33-4E06-4040-B949-47F06F87CF0A}"/>
                </a:ext>
              </a:extLst>
            </p:cNvPr>
            <p:cNvSpPr/>
            <p:nvPr/>
          </p:nvSpPr>
          <p:spPr>
            <a:xfrm rot="10800000">
              <a:off x="9095281" y="1749237"/>
              <a:ext cx="1429432" cy="1952126"/>
            </a:xfrm>
            <a:custGeom>
              <a:avLst/>
              <a:gdLst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427338 w 1449013"/>
                <a:gd name="connsiteY16" fmla="*/ 719630 h 1952472"/>
                <a:gd name="connsiteX17" fmla="*/ 141381 w 1449013"/>
                <a:gd name="connsiteY17" fmla="*/ 433666 h 1952472"/>
                <a:gd name="connsiteX18" fmla="*/ 0 w 1449013"/>
                <a:gd name="connsiteY18" fmla="*/ 471352 h 1952472"/>
                <a:gd name="connsiteX19" fmla="*/ 0 w 1449013"/>
                <a:gd name="connsiteY19" fmla="*/ 0 h 1952472"/>
                <a:gd name="connsiteX20" fmla="*/ 1449013 w 1449013"/>
                <a:gd name="connsiteY20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141381 w 1449013"/>
                <a:gd name="connsiteY16" fmla="*/ 433666 h 1952472"/>
                <a:gd name="connsiteX17" fmla="*/ 0 w 1449013"/>
                <a:gd name="connsiteY17" fmla="*/ 471352 h 1952472"/>
                <a:gd name="connsiteX18" fmla="*/ 0 w 1449013"/>
                <a:gd name="connsiteY18" fmla="*/ 0 h 1952472"/>
                <a:gd name="connsiteX19" fmla="*/ 1449013 w 1449013"/>
                <a:gd name="connsiteY19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0 w 1449013"/>
                <a:gd name="connsiteY16" fmla="*/ 471352 h 1952472"/>
                <a:gd name="connsiteX17" fmla="*/ 0 w 1449013"/>
                <a:gd name="connsiteY17" fmla="*/ 0 h 1952472"/>
                <a:gd name="connsiteX18" fmla="*/ 1449013 w 1449013"/>
                <a:gd name="connsiteY18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967906 h 1952472"/>
                <a:gd name="connsiteX16" fmla="*/ 0 w 1449013"/>
                <a:gd name="connsiteY16" fmla="*/ 0 h 1952472"/>
                <a:gd name="connsiteX17" fmla="*/ 1449013 w 1449013"/>
                <a:gd name="connsiteY17" fmla="*/ 0 h 1952472"/>
                <a:gd name="connsiteX0" fmla="*/ 1449013 w 1449013"/>
                <a:gd name="connsiteY0" fmla="*/ 0 h 1952472"/>
                <a:gd name="connsiteX1" fmla="*/ 1449013 w 1449013"/>
                <a:gd name="connsiteY1" fmla="*/ 466741 h 1952472"/>
                <a:gd name="connsiteX2" fmla="*/ 1317741 w 1449013"/>
                <a:gd name="connsiteY2" fmla="*/ 433666 h 1952472"/>
                <a:gd name="connsiteX3" fmla="*/ 1031784 w 1449013"/>
                <a:gd name="connsiteY3" fmla="*/ 719630 h 1952472"/>
                <a:gd name="connsiteX4" fmla="*/ 1317741 w 1449013"/>
                <a:gd name="connsiteY4" fmla="*/ 1005593 h 1952472"/>
                <a:gd name="connsiteX5" fmla="*/ 1449013 w 1449013"/>
                <a:gd name="connsiteY5" fmla="*/ 972519 h 1952472"/>
                <a:gd name="connsiteX6" fmla="*/ 1449013 w 1449013"/>
                <a:gd name="connsiteY6" fmla="*/ 1444072 h 1952472"/>
                <a:gd name="connsiteX7" fmla="*/ 857954 w 1449013"/>
                <a:gd name="connsiteY7" fmla="*/ 1444072 h 1952472"/>
                <a:gd name="connsiteX8" fmla="*/ 857954 w 1449013"/>
                <a:gd name="connsiteY8" fmla="*/ 1542845 h 1952472"/>
                <a:gd name="connsiteX9" fmla="*/ 953273 w 1449013"/>
                <a:gd name="connsiteY9" fmla="*/ 1723701 h 1952472"/>
                <a:gd name="connsiteX10" fmla="*/ 724507 w 1449013"/>
                <a:gd name="connsiteY10" fmla="*/ 1952472 h 1952472"/>
                <a:gd name="connsiteX11" fmla="*/ 495741 w 1449013"/>
                <a:gd name="connsiteY11" fmla="*/ 1723701 h 1952472"/>
                <a:gd name="connsiteX12" fmla="*/ 591060 w 1449013"/>
                <a:gd name="connsiteY12" fmla="*/ 1542845 h 1952472"/>
                <a:gd name="connsiteX13" fmla="*/ 591060 w 1449013"/>
                <a:gd name="connsiteY13" fmla="*/ 1444072 h 1952472"/>
                <a:gd name="connsiteX14" fmla="*/ 0 w 1449013"/>
                <a:gd name="connsiteY14" fmla="*/ 1444072 h 1952472"/>
                <a:gd name="connsiteX15" fmla="*/ 0 w 1449013"/>
                <a:gd name="connsiteY15" fmla="*/ 0 h 1952472"/>
                <a:gd name="connsiteX16" fmla="*/ 1449013 w 1449013"/>
                <a:gd name="connsiteY16" fmla="*/ 0 h 1952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0"/>
                  </a:lnTo>
                  <a:lnTo>
                    <a:pt x="1449013" y="0"/>
                  </a:lnTo>
                  <a:close/>
                </a:path>
              </a:pathLst>
            </a:custGeom>
            <a:solidFill>
              <a:schemeClr val="accent1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7" name="Oval 21">
              <a:extLst>
                <a:ext uri="{FF2B5EF4-FFF2-40B4-BE49-F238E27FC236}">
                  <a16:creationId xmlns:a16="http://schemas.microsoft.com/office/drawing/2014/main" id="{DCC462E2-0A35-411C-9131-318502ED9550}"/>
                </a:ext>
              </a:extLst>
            </p:cNvPr>
            <p:cNvSpPr/>
            <p:nvPr/>
          </p:nvSpPr>
          <p:spPr>
            <a:xfrm rot="5400000">
              <a:off x="4404964" y="1766586"/>
              <a:ext cx="1448756" cy="2401537"/>
            </a:xfrm>
            <a:custGeom>
              <a:avLst/>
              <a:gdLst/>
              <a:ahLst/>
              <a:cxnLst/>
              <a:rect l="l" t="t" r="r" b="b"/>
              <a:pathLst>
                <a:path w="1368152" h="2298537">
                  <a:moveTo>
                    <a:pt x="684076" y="0"/>
                  </a:moveTo>
                  <a:cubicBezTo>
                    <a:pt x="803370" y="0"/>
                    <a:pt x="900076" y="96706"/>
                    <a:pt x="900076" y="216000"/>
                  </a:cubicBezTo>
                  <a:cubicBezTo>
                    <a:pt x="900076" y="287268"/>
                    <a:pt x="865561" y="350475"/>
                    <a:pt x="810076" y="386760"/>
                  </a:cubicBezTo>
                  <a:lnTo>
                    <a:pt x="810076" y="450517"/>
                  </a:lnTo>
                  <a:lnTo>
                    <a:pt x="1368152" y="450517"/>
                  </a:lnTo>
                  <a:lnTo>
                    <a:pt x="1368152" y="895744"/>
                  </a:lnTo>
                  <a:cubicBezTo>
                    <a:pt x="1331417" y="875468"/>
                    <a:pt x="1289090" y="864516"/>
                    <a:pt x="1244206" y="864516"/>
                  </a:cubicBezTo>
                  <a:cubicBezTo>
                    <a:pt x="1095089" y="864516"/>
                    <a:pt x="974206" y="985399"/>
                    <a:pt x="974206" y="1134516"/>
                  </a:cubicBezTo>
                  <a:cubicBezTo>
                    <a:pt x="974206" y="1283633"/>
                    <a:pt x="1095089" y="1404516"/>
                    <a:pt x="1244206" y="1404516"/>
                  </a:cubicBezTo>
                  <a:cubicBezTo>
                    <a:pt x="1289090" y="1404516"/>
                    <a:pt x="1331417" y="1393563"/>
                    <a:pt x="1368152" y="1373288"/>
                  </a:cubicBezTo>
                  <a:lnTo>
                    <a:pt x="1368152" y="1818517"/>
                  </a:lnTo>
                  <a:lnTo>
                    <a:pt x="810076" y="1818517"/>
                  </a:lnTo>
                  <a:lnTo>
                    <a:pt x="810076" y="1911777"/>
                  </a:lnTo>
                  <a:cubicBezTo>
                    <a:pt x="865561" y="1948062"/>
                    <a:pt x="900076" y="2011269"/>
                    <a:pt x="900076" y="2082537"/>
                  </a:cubicBezTo>
                  <a:cubicBezTo>
                    <a:pt x="900076" y="2201831"/>
                    <a:pt x="803370" y="2298537"/>
                    <a:pt x="684076" y="2298537"/>
                  </a:cubicBezTo>
                  <a:cubicBezTo>
                    <a:pt x="564782" y="2298537"/>
                    <a:pt x="468076" y="2201831"/>
                    <a:pt x="468076" y="2082537"/>
                  </a:cubicBezTo>
                  <a:cubicBezTo>
                    <a:pt x="468076" y="2011269"/>
                    <a:pt x="502591" y="1948062"/>
                    <a:pt x="558076" y="1911777"/>
                  </a:cubicBezTo>
                  <a:lnTo>
                    <a:pt x="558076" y="1818517"/>
                  </a:lnTo>
                  <a:lnTo>
                    <a:pt x="0" y="1818517"/>
                  </a:lnTo>
                  <a:lnTo>
                    <a:pt x="0" y="1368933"/>
                  </a:lnTo>
                  <a:cubicBezTo>
                    <a:pt x="39235" y="1391659"/>
                    <a:pt x="84862" y="1404516"/>
                    <a:pt x="133491" y="1404516"/>
                  </a:cubicBezTo>
                  <a:cubicBezTo>
                    <a:pt x="282608" y="1404516"/>
                    <a:pt x="403491" y="1283633"/>
                    <a:pt x="403491" y="1134516"/>
                  </a:cubicBezTo>
                  <a:cubicBezTo>
                    <a:pt x="403491" y="985399"/>
                    <a:pt x="282608" y="864516"/>
                    <a:pt x="133491" y="864516"/>
                  </a:cubicBezTo>
                  <a:cubicBezTo>
                    <a:pt x="84862" y="864516"/>
                    <a:pt x="39235" y="877372"/>
                    <a:pt x="0" y="900098"/>
                  </a:cubicBezTo>
                  <a:lnTo>
                    <a:pt x="0" y="450517"/>
                  </a:lnTo>
                  <a:lnTo>
                    <a:pt x="558076" y="450517"/>
                  </a:lnTo>
                  <a:lnTo>
                    <a:pt x="558076" y="386760"/>
                  </a:lnTo>
                  <a:cubicBezTo>
                    <a:pt x="502591" y="350475"/>
                    <a:pt x="468076" y="287268"/>
                    <a:pt x="468076" y="216000"/>
                  </a:cubicBezTo>
                  <a:cubicBezTo>
                    <a:pt x="468076" y="96706"/>
                    <a:pt x="564782" y="0"/>
                    <a:pt x="684076" y="0"/>
                  </a:cubicBezTo>
                  <a:close/>
                </a:path>
              </a:pathLst>
            </a:custGeom>
            <a:solidFill>
              <a:schemeClr val="accent2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8" name="Oval 21">
              <a:extLst>
                <a:ext uri="{FF2B5EF4-FFF2-40B4-BE49-F238E27FC236}">
                  <a16:creationId xmlns:a16="http://schemas.microsoft.com/office/drawing/2014/main" id="{756FC2A4-1046-4249-A788-A7EA45B9E5C2}"/>
                </a:ext>
              </a:extLst>
            </p:cNvPr>
            <p:cNvSpPr/>
            <p:nvPr/>
          </p:nvSpPr>
          <p:spPr>
            <a:xfrm rot="16200000">
              <a:off x="1526029" y="2004312"/>
              <a:ext cx="1448756" cy="1926087"/>
            </a:xfrm>
            <a:custGeom>
              <a:avLst/>
              <a:gdLst/>
              <a:ahLst/>
              <a:cxnLst/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967906"/>
                  </a:lnTo>
                  <a:cubicBezTo>
                    <a:pt x="41554" y="991976"/>
                    <a:pt x="89878" y="1005593"/>
                    <a:pt x="141381" y="1005593"/>
                  </a:cubicBezTo>
                  <a:cubicBezTo>
                    <a:pt x="299311" y="1005593"/>
                    <a:pt x="427338" y="877563"/>
                    <a:pt x="427338" y="719630"/>
                  </a:cubicBezTo>
                  <a:cubicBezTo>
                    <a:pt x="427338" y="561696"/>
                    <a:pt x="299311" y="433666"/>
                    <a:pt x="141381" y="433666"/>
                  </a:cubicBezTo>
                  <a:cubicBezTo>
                    <a:pt x="89878" y="433666"/>
                    <a:pt x="41554" y="447283"/>
                    <a:pt x="0" y="4713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9" name="Oval 21">
              <a:extLst>
                <a:ext uri="{FF2B5EF4-FFF2-40B4-BE49-F238E27FC236}">
                  <a16:creationId xmlns:a16="http://schemas.microsoft.com/office/drawing/2014/main" id="{284BFDDB-31C0-41A2-B8E2-F114C2B3DB84}"/>
                </a:ext>
              </a:extLst>
            </p:cNvPr>
            <p:cNvSpPr/>
            <p:nvPr/>
          </p:nvSpPr>
          <p:spPr>
            <a:xfrm rot="10800000">
              <a:off x="2858124" y="1734398"/>
              <a:ext cx="1429432" cy="1952126"/>
            </a:xfrm>
            <a:custGeom>
              <a:avLst/>
              <a:gdLst/>
              <a:ahLst/>
              <a:cxnLst/>
              <a:rect l="l" t="t" r="r" b="b"/>
              <a:pathLst>
                <a:path w="1449013" h="1952472">
                  <a:moveTo>
                    <a:pt x="1449013" y="0"/>
                  </a:moveTo>
                  <a:lnTo>
                    <a:pt x="1449013" y="466741"/>
                  </a:lnTo>
                  <a:cubicBezTo>
                    <a:pt x="1410107" y="445266"/>
                    <a:pt x="1365278" y="433666"/>
                    <a:pt x="1317741" y="433666"/>
                  </a:cubicBezTo>
                  <a:cubicBezTo>
                    <a:pt x="1159811" y="433666"/>
                    <a:pt x="1031784" y="561696"/>
                    <a:pt x="1031784" y="719630"/>
                  </a:cubicBezTo>
                  <a:cubicBezTo>
                    <a:pt x="1031784" y="877563"/>
                    <a:pt x="1159811" y="1005593"/>
                    <a:pt x="1317741" y="1005593"/>
                  </a:cubicBezTo>
                  <a:cubicBezTo>
                    <a:pt x="1365278" y="1005593"/>
                    <a:pt x="1410107" y="993993"/>
                    <a:pt x="1449013" y="972519"/>
                  </a:cubicBezTo>
                  <a:lnTo>
                    <a:pt x="1449013" y="1444072"/>
                  </a:lnTo>
                  <a:lnTo>
                    <a:pt x="857954" y="1444072"/>
                  </a:lnTo>
                  <a:lnTo>
                    <a:pt x="857954" y="1542845"/>
                  </a:lnTo>
                  <a:cubicBezTo>
                    <a:pt x="916718" y="1581276"/>
                    <a:pt x="953273" y="1648220"/>
                    <a:pt x="953273" y="1723701"/>
                  </a:cubicBezTo>
                  <a:cubicBezTo>
                    <a:pt x="953273" y="1850048"/>
                    <a:pt x="850851" y="1952472"/>
                    <a:pt x="724507" y="1952472"/>
                  </a:cubicBezTo>
                  <a:cubicBezTo>
                    <a:pt x="598162" y="1952472"/>
                    <a:pt x="495741" y="1850048"/>
                    <a:pt x="495741" y="1723701"/>
                  </a:cubicBezTo>
                  <a:cubicBezTo>
                    <a:pt x="495741" y="1648220"/>
                    <a:pt x="532295" y="1581276"/>
                    <a:pt x="591060" y="1542845"/>
                  </a:cubicBezTo>
                  <a:lnTo>
                    <a:pt x="591060" y="1444072"/>
                  </a:lnTo>
                  <a:lnTo>
                    <a:pt x="0" y="1444072"/>
                  </a:lnTo>
                  <a:lnTo>
                    <a:pt x="0" y="967906"/>
                  </a:lnTo>
                  <a:cubicBezTo>
                    <a:pt x="41554" y="991976"/>
                    <a:pt x="89878" y="1005593"/>
                    <a:pt x="141381" y="1005593"/>
                  </a:cubicBezTo>
                  <a:cubicBezTo>
                    <a:pt x="299311" y="1005593"/>
                    <a:pt x="427338" y="877563"/>
                    <a:pt x="427338" y="719630"/>
                  </a:cubicBezTo>
                  <a:cubicBezTo>
                    <a:pt x="427338" y="561696"/>
                    <a:pt x="299311" y="433666"/>
                    <a:pt x="141381" y="433666"/>
                  </a:cubicBezTo>
                  <a:cubicBezTo>
                    <a:pt x="89878" y="433666"/>
                    <a:pt x="41554" y="447283"/>
                    <a:pt x="0" y="47135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60" name="Oval 21">
              <a:extLst>
                <a:ext uri="{FF2B5EF4-FFF2-40B4-BE49-F238E27FC236}">
                  <a16:creationId xmlns:a16="http://schemas.microsoft.com/office/drawing/2014/main" id="{98504362-8CB9-4311-8BD9-C7234BC196C7}"/>
                </a:ext>
              </a:extLst>
            </p:cNvPr>
            <p:cNvSpPr/>
            <p:nvPr/>
          </p:nvSpPr>
          <p:spPr>
            <a:xfrm rot="10800000">
              <a:off x="5982976" y="1734447"/>
              <a:ext cx="1429432" cy="1952078"/>
            </a:xfrm>
            <a:custGeom>
              <a:avLst/>
              <a:gdLst/>
              <a:ahLst/>
              <a:cxnLst/>
              <a:rect l="l" t="t" r="r" b="b"/>
              <a:pathLst>
                <a:path w="1449013" h="1952424">
                  <a:moveTo>
                    <a:pt x="0" y="1444024"/>
                  </a:moveTo>
                  <a:lnTo>
                    <a:pt x="0" y="967858"/>
                  </a:lnTo>
                  <a:cubicBezTo>
                    <a:pt x="41554" y="991928"/>
                    <a:pt x="89878" y="1005545"/>
                    <a:pt x="141381" y="1005545"/>
                  </a:cubicBezTo>
                  <a:cubicBezTo>
                    <a:pt x="299311" y="1005545"/>
                    <a:pt x="427338" y="877515"/>
                    <a:pt x="427338" y="719582"/>
                  </a:cubicBezTo>
                  <a:cubicBezTo>
                    <a:pt x="427338" y="561649"/>
                    <a:pt x="299311" y="433619"/>
                    <a:pt x="141381" y="433619"/>
                  </a:cubicBezTo>
                  <a:cubicBezTo>
                    <a:pt x="89878" y="433619"/>
                    <a:pt x="41554" y="447235"/>
                    <a:pt x="0" y="471304"/>
                  </a:cubicBezTo>
                  <a:lnTo>
                    <a:pt x="0" y="0"/>
                  </a:lnTo>
                  <a:lnTo>
                    <a:pt x="1449013" y="0"/>
                  </a:lnTo>
                  <a:lnTo>
                    <a:pt x="1449013" y="466693"/>
                  </a:lnTo>
                  <a:cubicBezTo>
                    <a:pt x="1410107" y="445218"/>
                    <a:pt x="1365278" y="433619"/>
                    <a:pt x="1317742" y="433619"/>
                  </a:cubicBezTo>
                  <a:cubicBezTo>
                    <a:pt x="1159811" y="433619"/>
                    <a:pt x="1031784" y="561649"/>
                    <a:pt x="1031784" y="719582"/>
                  </a:cubicBezTo>
                  <a:cubicBezTo>
                    <a:pt x="1031784" y="877515"/>
                    <a:pt x="1159811" y="1005545"/>
                    <a:pt x="1317742" y="1005545"/>
                  </a:cubicBezTo>
                  <a:cubicBezTo>
                    <a:pt x="1365278" y="1005545"/>
                    <a:pt x="1410107" y="993945"/>
                    <a:pt x="1449013" y="972471"/>
                  </a:cubicBezTo>
                  <a:lnTo>
                    <a:pt x="1449013" y="1444024"/>
                  </a:lnTo>
                  <a:lnTo>
                    <a:pt x="857954" y="1444024"/>
                  </a:lnTo>
                  <a:lnTo>
                    <a:pt x="857954" y="1542797"/>
                  </a:lnTo>
                  <a:cubicBezTo>
                    <a:pt x="916718" y="1581228"/>
                    <a:pt x="953273" y="1648172"/>
                    <a:pt x="953273" y="1723653"/>
                  </a:cubicBezTo>
                  <a:cubicBezTo>
                    <a:pt x="953273" y="1850000"/>
                    <a:pt x="850851" y="1952424"/>
                    <a:pt x="724507" y="1952424"/>
                  </a:cubicBezTo>
                  <a:cubicBezTo>
                    <a:pt x="598162" y="1952424"/>
                    <a:pt x="495741" y="1850000"/>
                    <a:pt x="495741" y="1723653"/>
                  </a:cubicBezTo>
                  <a:cubicBezTo>
                    <a:pt x="495741" y="1648172"/>
                    <a:pt x="532295" y="1581228"/>
                    <a:pt x="591060" y="1542797"/>
                  </a:cubicBezTo>
                  <a:lnTo>
                    <a:pt x="591060" y="1444024"/>
                  </a:lnTo>
                  <a:close/>
                </a:path>
              </a:pathLst>
            </a:custGeom>
            <a:solidFill>
              <a:schemeClr val="accent3"/>
            </a:solidFill>
            <a:ln w="6350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156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82FF391F-BEBC-42C5-8E18-C4391D9A9BBF}"/>
                </a:ext>
              </a:extLst>
            </p:cNvPr>
            <p:cNvSpPr txBox="1"/>
            <p:nvPr/>
          </p:nvSpPr>
          <p:spPr>
            <a:xfrm>
              <a:off x="1331323" y="2807707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006A7D5-89B7-418E-AA4D-C164F42EF935}"/>
                </a:ext>
              </a:extLst>
            </p:cNvPr>
            <p:cNvSpPr txBox="1"/>
            <p:nvPr/>
          </p:nvSpPr>
          <p:spPr>
            <a:xfrm>
              <a:off x="2896441" y="3320012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93F7F281-5278-4972-943A-E980A6A9F784}"/>
                </a:ext>
              </a:extLst>
            </p:cNvPr>
            <p:cNvSpPr txBox="1"/>
            <p:nvPr/>
          </p:nvSpPr>
          <p:spPr>
            <a:xfrm>
              <a:off x="4461559" y="2807707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73E73820-F67E-4A93-9240-B07833D46C24}"/>
                </a:ext>
              </a:extLst>
            </p:cNvPr>
            <p:cNvSpPr txBox="1"/>
            <p:nvPr/>
          </p:nvSpPr>
          <p:spPr>
            <a:xfrm>
              <a:off x="7570001" y="2798077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F1045B3A-8A45-40C1-8715-6CFDEA1D91A1}"/>
                </a:ext>
              </a:extLst>
            </p:cNvPr>
            <p:cNvSpPr txBox="1"/>
            <p:nvPr/>
          </p:nvSpPr>
          <p:spPr>
            <a:xfrm>
              <a:off x="6024812" y="3320012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62557254-6FDD-41D0-A823-CC6498840A9C}"/>
                </a:ext>
              </a:extLst>
            </p:cNvPr>
            <p:cNvSpPr txBox="1"/>
            <p:nvPr/>
          </p:nvSpPr>
          <p:spPr>
            <a:xfrm>
              <a:off x="9153183" y="3320012"/>
              <a:ext cx="1345760" cy="302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67" name="Rounded Rectangle 12">
            <a:extLst>
              <a:ext uri="{FF2B5EF4-FFF2-40B4-BE49-F238E27FC236}">
                <a16:creationId xmlns:a16="http://schemas.microsoft.com/office/drawing/2014/main" id="{45E7ECE2-7EEC-48CC-B4FA-20C1A6836808}"/>
              </a:ext>
            </a:extLst>
          </p:cNvPr>
          <p:cNvSpPr/>
          <p:nvPr/>
        </p:nvSpPr>
        <p:spPr>
          <a:xfrm flipH="1">
            <a:off x="7910420" y="4110433"/>
            <a:ext cx="1598400" cy="1908000"/>
          </a:xfrm>
          <a:prstGeom prst="roundRect">
            <a:avLst>
              <a:gd name="adj" fmla="val 6084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8" name="Rounded Rectangle 8">
            <a:extLst>
              <a:ext uri="{FF2B5EF4-FFF2-40B4-BE49-F238E27FC236}">
                <a16:creationId xmlns:a16="http://schemas.microsoft.com/office/drawing/2014/main" id="{1351DF54-75DA-4FB3-92EA-D7C9C66BBA2B}"/>
              </a:ext>
            </a:extLst>
          </p:cNvPr>
          <p:cNvSpPr/>
          <p:nvPr/>
        </p:nvSpPr>
        <p:spPr>
          <a:xfrm flipH="1">
            <a:off x="7910419" y="4033932"/>
            <a:ext cx="1598400" cy="612000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7AA93729-238B-458F-9F71-B7DDFAC43DDC}"/>
              </a:ext>
            </a:extLst>
          </p:cNvPr>
          <p:cNvSpPr txBox="1"/>
          <p:nvPr/>
        </p:nvSpPr>
        <p:spPr>
          <a:xfrm>
            <a:off x="8032864" y="4824531"/>
            <a:ext cx="1316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70" name="Rounded Rectangle 32">
            <a:extLst>
              <a:ext uri="{FF2B5EF4-FFF2-40B4-BE49-F238E27FC236}">
                <a16:creationId xmlns:a16="http://schemas.microsoft.com/office/drawing/2014/main" id="{CEBB5C93-0C1E-4417-B9BE-7F32E1781EE8}"/>
              </a:ext>
            </a:extLst>
          </p:cNvPr>
          <p:cNvSpPr/>
          <p:nvPr/>
        </p:nvSpPr>
        <p:spPr>
          <a:xfrm>
            <a:off x="1533787" y="418011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1" name="Rectangle 16">
            <a:extLst>
              <a:ext uri="{FF2B5EF4-FFF2-40B4-BE49-F238E27FC236}">
                <a16:creationId xmlns:a16="http://schemas.microsoft.com/office/drawing/2014/main" id="{A1436573-67EC-4C35-84F2-FFD860276AF9}"/>
              </a:ext>
            </a:extLst>
          </p:cNvPr>
          <p:cNvSpPr/>
          <p:nvPr/>
        </p:nvSpPr>
        <p:spPr>
          <a:xfrm rot="2700000">
            <a:off x="3368740" y="407506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2" name="Rounded Rectangle 5">
            <a:extLst>
              <a:ext uri="{FF2B5EF4-FFF2-40B4-BE49-F238E27FC236}">
                <a16:creationId xmlns:a16="http://schemas.microsoft.com/office/drawing/2014/main" id="{EFCB612E-CD36-49FF-A542-2EDB9FE0458C}"/>
              </a:ext>
            </a:extLst>
          </p:cNvPr>
          <p:cNvSpPr/>
          <p:nvPr/>
        </p:nvSpPr>
        <p:spPr>
          <a:xfrm flipH="1">
            <a:off x="6784188" y="416721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3" name="Oval 7">
            <a:extLst>
              <a:ext uri="{FF2B5EF4-FFF2-40B4-BE49-F238E27FC236}">
                <a16:creationId xmlns:a16="http://schemas.microsoft.com/office/drawing/2014/main" id="{6D21977F-5A7F-47F7-9957-0340595DD286}"/>
              </a:ext>
            </a:extLst>
          </p:cNvPr>
          <p:cNvSpPr/>
          <p:nvPr/>
        </p:nvSpPr>
        <p:spPr>
          <a:xfrm>
            <a:off x="10280124" y="4167216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" name="Rectangle 36">
            <a:extLst>
              <a:ext uri="{FF2B5EF4-FFF2-40B4-BE49-F238E27FC236}">
                <a16:creationId xmlns:a16="http://schemas.microsoft.com/office/drawing/2014/main" id="{541B1E15-3BDB-484E-81A4-E9601ACEDFEE}"/>
              </a:ext>
            </a:extLst>
          </p:cNvPr>
          <p:cNvSpPr/>
          <p:nvPr/>
        </p:nvSpPr>
        <p:spPr>
          <a:xfrm>
            <a:off x="4985032" y="4180114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5" name="자유형 151">
            <a:extLst>
              <a:ext uri="{FF2B5EF4-FFF2-40B4-BE49-F238E27FC236}">
                <a16:creationId xmlns:a16="http://schemas.microsoft.com/office/drawing/2014/main" id="{C540F5B0-A12A-4E1E-B2E8-A3E76D7E971E}"/>
              </a:ext>
            </a:extLst>
          </p:cNvPr>
          <p:cNvSpPr/>
          <p:nvPr/>
        </p:nvSpPr>
        <p:spPr>
          <a:xfrm>
            <a:off x="8520054" y="4146238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39</cp:revision>
  <dcterms:created xsi:type="dcterms:W3CDTF">2018-02-18T19:39:47Z</dcterms:created>
  <dcterms:modified xsi:type="dcterms:W3CDTF">2022-10-28T05:41:20Z</dcterms:modified>
</cp:coreProperties>
</file>