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597" name="AutoShape 12">
            <a:extLst>
              <a:ext uri="{FF2B5EF4-FFF2-40B4-BE49-F238E27FC236}">
                <a16:creationId xmlns:a16="http://schemas.microsoft.com/office/drawing/2014/main" id="{53CDD6DA-67A1-4B38-90BF-2FF8458D0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25" y="2552700"/>
            <a:ext cx="10506075" cy="2727292"/>
          </a:xfrm>
          <a:prstGeom prst="rightArrow">
            <a:avLst>
              <a:gd name="adj1" fmla="val 64144"/>
              <a:gd name="adj2" fmla="val 58161"/>
            </a:avLst>
          </a:prstGeom>
          <a:solidFill>
            <a:schemeClr val="accent5">
              <a:lumMod val="20000"/>
              <a:lumOff val="80000"/>
            </a:schemeClr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598" name="Rounded Rectangle 2">
            <a:extLst>
              <a:ext uri="{FF2B5EF4-FFF2-40B4-BE49-F238E27FC236}">
                <a16:creationId xmlns:a16="http://schemas.microsoft.com/office/drawing/2014/main" id="{C811AD05-6790-41CD-BAA9-5CED20D22DEC}"/>
              </a:ext>
            </a:extLst>
          </p:cNvPr>
          <p:cNvSpPr/>
          <p:nvPr/>
        </p:nvSpPr>
        <p:spPr>
          <a:xfrm>
            <a:off x="3550190" y="3302720"/>
            <a:ext cx="1918178" cy="1208982"/>
          </a:xfrm>
          <a:prstGeom prst="chevron">
            <a:avLst>
              <a:gd name="adj" fmla="val 25577"/>
            </a:avLst>
          </a:prstGeom>
          <a:solidFill>
            <a:schemeClr val="accent2">
              <a:lumMod val="20000"/>
              <a:lumOff val="80000"/>
            </a:schemeClr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99" name="Rounded Rectangle 3">
            <a:extLst>
              <a:ext uri="{FF2B5EF4-FFF2-40B4-BE49-F238E27FC236}">
                <a16:creationId xmlns:a16="http://schemas.microsoft.com/office/drawing/2014/main" id="{33C86EDA-AD92-45F3-9229-887A04F16668}"/>
              </a:ext>
            </a:extLst>
          </p:cNvPr>
          <p:cNvSpPr/>
          <p:nvPr/>
        </p:nvSpPr>
        <p:spPr>
          <a:xfrm>
            <a:off x="5668994" y="3302720"/>
            <a:ext cx="1918178" cy="1208982"/>
          </a:xfrm>
          <a:prstGeom prst="chevron">
            <a:avLst>
              <a:gd name="adj" fmla="val 27152"/>
            </a:avLst>
          </a:prstGeom>
          <a:solidFill>
            <a:schemeClr val="accent3">
              <a:lumMod val="20000"/>
              <a:lumOff val="80000"/>
            </a:schemeClr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00" name="Rounded Rectangle 4">
            <a:extLst>
              <a:ext uri="{FF2B5EF4-FFF2-40B4-BE49-F238E27FC236}">
                <a16:creationId xmlns:a16="http://schemas.microsoft.com/office/drawing/2014/main" id="{1C7B2CCF-BE66-439D-89A8-17A124FA09BF}"/>
              </a:ext>
            </a:extLst>
          </p:cNvPr>
          <p:cNvSpPr/>
          <p:nvPr/>
        </p:nvSpPr>
        <p:spPr>
          <a:xfrm>
            <a:off x="7787798" y="3302720"/>
            <a:ext cx="1918178" cy="1208982"/>
          </a:xfrm>
          <a:prstGeom prst="chevron">
            <a:avLst>
              <a:gd name="adj" fmla="val 27152"/>
            </a:avLst>
          </a:prstGeom>
          <a:solidFill>
            <a:schemeClr val="accent4">
              <a:lumMod val="20000"/>
              <a:lumOff val="80000"/>
            </a:schemeClr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01" name="Rounded Rectangle 5">
            <a:extLst>
              <a:ext uri="{FF2B5EF4-FFF2-40B4-BE49-F238E27FC236}">
                <a16:creationId xmlns:a16="http://schemas.microsoft.com/office/drawing/2014/main" id="{85707907-1949-4A70-8864-7BBF359861BB}"/>
              </a:ext>
            </a:extLst>
          </p:cNvPr>
          <p:cNvSpPr/>
          <p:nvPr/>
        </p:nvSpPr>
        <p:spPr>
          <a:xfrm>
            <a:off x="1431386" y="3302720"/>
            <a:ext cx="1918178" cy="1208982"/>
          </a:xfrm>
          <a:prstGeom prst="chevron">
            <a:avLst>
              <a:gd name="adj" fmla="val 27152"/>
            </a:avLst>
          </a:prstGeom>
          <a:solidFill>
            <a:schemeClr val="accent1">
              <a:lumMod val="20000"/>
              <a:lumOff val="80000"/>
            </a:schemeClr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602" name="Group 7">
            <a:extLst>
              <a:ext uri="{FF2B5EF4-FFF2-40B4-BE49-F238E27FC236}">
                <a16:creationId xmlns:a16="http://schemas.microsoft.com/office/drawing/2014/main" id="{3C333EDF-D214-4E42-806F-B2DB5B8CE4D8}"/>
              </a:ext>
            </a:extLst>
          </p:cNvPr>
          <p:cNvGrpSpPr/>
          <p:nvPr/>
        </p:nvGrpSpPr>
        <p:grpSpPr>
          <a:xfrm>
            <a:off x="1750554" y="3459204"/>
            <a:ext cx="1279840" cy="915071"/>
            <a:chOff x="3233964" y="1954419"/>
            <a:chExt cx="1400519" cy="915071"/>
          </a:xfrm>
        </p:grpSpPr>
        <p:sp>
          <p:nvSpPr>
            <p:cNvPr id="2603" name="TextBox 2602">
              <a:extLst>
                <a:ext uri="{FF2B5EF4-FFF2-40B4-BE49-F238E27FC236}">
                  <a16:creationId xmlns:a16="http://schemas.microsoft.com/office/drawing/2014/main" id="{D1BDA95F-7EE9-4070-9972-A1A3D67B52EB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04" name="TextBox 2603">
              <a:extLst>
                <a:ext uri="{FF2B5EF4-FFF2-40B4-BE49-F238E27FC236}">
                  <a16:creationId xmlns:a16="http://schemas.microsoft.com/office/drawing/2014/main" id="{AFF7443A-E2D0-432E-A6F5-ACE8643B68EC}"/>
                </a:ext>
              </a:extLst>
            </p:cNvPr>
            <p:cNvSpPr txBox="1"/>
            <p:nvPr/>
          </p:nvSpPr>
          <p:spPr>
            <a:xfrm>
              <a:off x="3233964" y="2223159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05" name="Group 10">
            <a:extLst>
              <a:ext uri="{FF2B5EF4-FFF2-40B4-BE49-F238E27FC236}">
                <a16:creationId xmlns:a16="http://schemas.microsoft.com/office/drawing/2014/main" id="{E03CAC9A-CD78-4EFC-B9C4-C3531E40CF86}"/>
              </a:ext>
            </a:extLst>
          </p:cNvPr>
          <p:cNvGrpSpPr/>
          <p:nvPr/>
        </p:nvGrpSpPr>
        <p:grpSpPr>
          <a:xfrm>
            <a:off x="3869358" y="3459204"/>
            <a:ext cx="1279840" cy="915071"/>
            <a:chOff x="3233964" y="1954419"/>
            <a:chExt cx="1400519" cy="915071"/>
          </a:xfrm>
        </p:grpSpPr>
        <p:sp>
          <p:nvSpPr>
            <p:cNvPr id="2606" name="TextBox 2605">
              <a:extLst>
                <a:ext uri="{FF2B5EF4-FFF2-40B4-BE49-F238E27FC236}">
                  <a16:creationId xmlns:a16="http://schemas.microsoft.com/office/drawing/2014/main" id="{E36988A5-126E-4284-8E54-0479ABA740C6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07" name="TextBox 2606">
              <a:extLst>
                <a:ext uri="{FF2B5EF4-FFF2-40B4-BE49-F238E27FC236}">
                  <a16:creationId xmlns:a16="http://schemas.microsoft.com/office/drawing/2014/main" id="{57778F7D-DC89-4526-86C3-1754AF97FFAF}"/>
                </a:ext>
              </a:extLst>
            </p:cNvPr>
            <p:cNvSpPr txBox="1"/>
            <p:nvPr/>
          </p:nvSpPr>
          <p:spPr>
            <a:xfrm>
              <a:off x="3233964" y="2223159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08" name="Group 13">
            <a:extLst>
              <a:ext uri="{FF2B5EF4-FFF2-40B4-BE49-F238E27FC236}">
                <a16:creationId xmlns:a16="http://schemas.microsoft.com/office/drawing/2014/main" id="{40EBC53D-4E16-4045-ADAC-0935B82FDBC5}"/>
              </a:ext>
            </a:extLst>
          </p:cNvPr>
          <p:cNvGrpSpPr/>
          <p:nvPr/>
        </p:nvGrpSpPr>
        <p:grpSpPr>
          <a:xfrm>
            <a:off x="5988162" y="3459204"/>
            <a:ext cx="1279840" cy="915071"/>
            <a:chOff x="3233964" y="1954419"/>
            <a:chExt cx="1400519" cy="915071"/>
          </a:xfrm>
        </p:grpSpPr>
        <p:sp>
          <p:nvSpPr>
            <p:cNvPr id="2609" name="TextBox 2608">
              <a:extLst>
                <a:ext uri="{FF2B5EF4-FFF2-40B4-BE49-F238E27FC236}">
                  <a16:creationId xmlns:a16="http://schemas.microsoft.com/office/drawing/2014/main" id="{0AF77141-C11D-41CB-B846-CFD1494E5B61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10" name="TextBox 2609">
              <a:extLst>
                <a:ext uri="{FF2B5EF4-FFF2-40B4-BE49-F238E27FC236}">
                  <a16:creationId xmlns:a16="http://schemas.microsoft.com/office/drawing/2014/main" id="{6C3BAC85-B174-4CB3-AF9E-DF608C9FBB00}"/>
                </a:ext>
              </a:extLst>
            </p:cNvPr>
            <p:cNvSpPr txBox="1"/>
            <p:nvPr/>
          </p:nvSpPr>
          <p:spPr>
            <a:xfrm>
              <a:off x="3233964" y="2223159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11" name="Group 16">
            <a:extLst>
              <a:ext uri="{FF2B5EF4-FFF2-40B4-BE49-F238E27FC236}">
                <a16:creationId xmlns:a16="http://schemas.microsoft.com/office/drawing/2014/main" id="{A6DE1FAF-9F3E-46D2-891C-E49F1B2E9ED4}"/>
              </a:ext>
            </a:extLst>
          </p:cNvPr>
          <p:cNvGrpSpPr/>
          <p:nvPr/>
        </p:nvGrpSpPr>
        <p:grpSpPr>
          <a:xfrm>
            <a:off x="8106966" y="3459204"/>
            <a:ext cx="1279840" cy="915071"/>
            <a:chOff x="3233964" y="1954419"/>
            <a:chExt cx="1400519" cy="915071"/>
          </a:xfrm>
        </p:grpSpPr>
        <p:sp>
          <p:nvSpPr>
            <p:cNvPr id="2612" name="TextBox 2611">
              <a:extLst>
                <a:ext uri="{FF2B5EF4-FFF2-40B4-BE49-F238E27FC236}">
                  <a16:creationId xmlns:a16="http://schemas.microsoft.com/office/drawing/2014/main" id="{557EB0B9-A1A1-4FD6-BA4A-1DF5DB0264AA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13" name="TextBox 2612">
              <a:extLst>
                <a:ext uri="{FF2B5EF4-FFF2-40B4-BE49-F238E27FC236}">
                  <a16:creationId xmlns:a16="http://schemas.microsoft.com/office/drawing/2014/main" id="{70CE58F1-082E-4E92-A7B4-6D9A9C3D59E8}"/>
                </a:ext>
              </a:extLst>
            </p:cNvPr>
            <p:cNvSpPr txBox="1"/>
            <p:nvPr/>
          </p:nvSpPr>
          <p:spPr>
            <a:xfrm>
              <a:off x="3233964" y="2223159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14" name="Group 19">
            <a:extLst>
              <a:ext uri="{FF2B5EF4-FFF2-40B4-BE49-F238E27FC236}">
                <a16:creationId xmlns:a16="http://schemas.microsoft.com/office/drawing/2014/main" id="{F42A35B7-376C-40A8-B980-6B7E4488B186}"/>
              </a:ext>
            </a:extLst>
          </p:cNvPr>
          <p:cNvGrpSpPr/>
          <p:nvPr/>
        </p:nvGrpSpPr>
        <p:grpSpPr>
          <a:xfrm>
            <a:off x="1477133" y="1852307"/>
            <a:ext cx="1872431" cy="1107997"/>
            <a:chOff x="636587" y="3646109"/>
            <a:chExt cx="1899774" cy="1107997"/>
          </a:xfrm>
          <a:noFill/>
        </p:grpSpPr>
        <p:sp>
          <p:nvSpPr>
            <p:cNvPr id="2615" name="TextBox 2614">
              <a:extLst>
                <a:ext uri="{FF2B5EF4-FFF2-40B4-BE49-F238E27FC236}">
                  <a16:creationId xmlns:a16="http://schemas.microsoft.com/office/drawing/2014/main" id="{882F1ED5-A3FF-4FAA-83EC-FDDF86909E9E}"/>
                </a:ext>
              </a:extLst>
            </p:cNvPr>
            <p:cNvSpPr txBox="1"/>
            <p:nvPr/>
          </p:nvSpPr>
          <p:spPr>
            <a:xfrm>
              <a:off x="636589" y="3646109"/>
              <a:ext cx="189977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616" name="TextBox 2615">
              <a:extLst>
                <a:ext uri="{FF2B5EF4-FFF2-40B4-BE49-F238E27FC236}">
                  <a16:creationId xmlns:a16="http://schemas.microsoft.com/office/drawing/2014/main" id="{E3A02F91-B9E5-432A-BB2F-D3EA44340240}"/>
                </a:ext>
              </a:extLst>
            </p:cNvPr>
            <p:cNvSpPr txBox="1"/>
            <p:nvPr/>
          </p:nvSpPr>
          <p:spPr>
            <a:xfrm>
              <a:off x="636587" y="3923109"/>
              <a:ext cx="1899772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17" name="Group 22">
            <a:extLst>
              <a:ext uri="{FF2B5EF4-FFF2-40B4-BE49-F238E27FC236}">
                <a16:creationId xmlns:a16="http://schemas.microsoft.com/office/drawing/2014/main" id="{B03E6BA9-E0EE-4BBB-A140-97A93A8F4465}"/>
              </a:ext>
            </a:extLst>
          </p:cNvPr>
          <p:cNvGrpSpPr/>
          <p:nvPr/>
        </p:nvGrpSpPr>
        <p:grpSpPr>
          <a:xfrm>
            <a:off x="5707190" y="1852307"/>
            <a:ext cx="1883998" cy="1107997"/>
            <a:chOff x="624852" y="3646109"/>
            <a:chExt cx="1911510" cy="1107997"/>
          </a:xfrm>
          <a:noFill/>
        </p:grpSpPr>
        <p:sp>
          <p:nvSpPr>
            <p:cNvPr id="2618" name="TextBox 2617">
              <a:extLst>
                <a:ext uri="{FF2B5EF4-FFF2-40B4-BE49-F238E27FC236}">
                  <a16:creationId xmlns:a16="http://schemas.microsoft.com/office/drawing/2014/main" id="{C21AC8F3-2DA3-4540-B821-414FD4478EE0}"/>
                </a:ext>
              </a:extLst>
            </p:cNvPr>
            <p:cNvSpPr txBox="1"/>
            <p:nvPr/>
          </p:nvSpPr>
          <p:spPr>
            <a:xfrm>
              <a:off x="624854" y="3646109"/>
              <a:ext cx="1911508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619" name="TextBox 2618">
              <a:extLst>
                <a:ext uri="{FF2B5EF4-FFF2-40B4-BE49-F238E27FC236}">
                  <a16:creationId xmlns:a16="http://schemas.microsoft.com/office/drawing/2014/main" id="{CBFCCE9D-64C5-4377-A10C-B3EEFBC19AE3}"/>
                </a:ext>
              </a:extLst>
            </p:cNvPr>
            <p:cNvSpPr txBox="1"/>
            <p:nvPr/>
          </p:nvSpPr>
          <p:spPr>
            <a:xfrm>
              <a:off x="624852" y="3923109"/>
              <a:ext cx="1911508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20" name="Group 25">
            <a:extLst>
              <a:ext uri="{FF2B5EF4-FFF2-40B4-BE49-F238E27FC236}">
                <a16:creationId xmlns:a16="http://schemas.microsoft.com/office/drawing/2014/main" id="{5CED37A0-52BF-4108-9C6C-BD9AD9EA025C}"/>
              </a:ext>
            </a:extLst>
          </p:cNvPr>
          <p:cNvGrpSpPr/>
          <p:nvPr/>
        </p:nvGrpSpPr>
        <p:grpSpPr>
          <a:xfrm>
            <a:off x="3520173" y="4871183"/>
            <a:ext cx="2016408" cy="1107997"/>
            <a:chOff x="490508" y="3646109"/>
            <a:chExt cx="2045854" cy="1107997"/>
          </a:xfrm>
          <a:noFill/>
        </p:grpSpPr>
        <p:sp>
          <p:nvSpPr>
            <p:cNvPr id="2621" name="TextBox 2620">
              <a:extLst>
                <a:ext uri="{FF2B5EF4-FFF2-40B4-BE49-F238E27FC236}">
                  <a16:creationId xmlns:a16="http://schemas.microsoft.com/office/drawing/2014/main" id="{A6017666-1900-4527-ADF5-B182D2E66069}"/>
                </a:ext>
              </a:extLst>
            </p:cNvPr>
            <p:cNvSpPr txBox="1"/>
            <p:nvPr/>
          </p:nvSpPr>
          <p:spPr>
            <a:xfrm>
              <a:off x="490508" y="3646109"/>
              <a:ext cx="2045854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622" name="TextBox 2621">
              <a:extLst>
                <a:ext uri="{FF2B5EF4-FFF2-40B4-BE49-F238E27FC236}">
                  <a16:creationId xmlns:a16="http://schemas.microsoft.com/office/drawing/2014/main" id="{8A283D9C-BF42-456E-B879-20C131C8503A}"/>
                </a:ext>
              </a:extLst>
            </p:cNvPr>
            <p:cNvSpPr txBox="1"/>
            <p:nvPr/>
          </p:nvSpPr>
          <p:spPr>
            <a:xfrm>
              <a:off x="520962" y="3923109"/>
              <a:ext cx="2015398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23" name="Group 28">
            <a:extLst>
              <a:ext uri="{FF2B5EF4-FFF2-40B4-BE49-F238E27FC236}">
                <a16:creationId xmlns:a16="http://schemas.microsoft.com/office/drawing/2014/main" id="{6C3C820F-89B7-4F4B-8730-AA56EDB9449E}"/>
              </a:ext>
            </a:extLst>
          </p:cNvPr>
          <p:cNvGrpSpPr/>
          <p:nvPr/>
        </p:nvGrpSpPr>
        <p:grpSpPr>
          <a:xfrm>
            <a:off x="7761797" y="4871183"/>
            <a:ext cx="1944179" cy="1107997"/>
            <a:chOff x="563791" y="3646109"/>
            <a:chExt cx="1972570" cy="1107997"/>
          </a:xfrm>
          <a:noFill/>
        </p:grpSpPr>
        <p:sp>
          <p:nvSpPr>
            <p:cNvPr id="2624" name="TextBox 2623">
              <a:extLst>
                <a:ext uri="{FF2B5EF4-FFF2-40B4-BE49-F238E27FC236}">
                  <a16:creationId xmlns:a16="http://schemas.microsoft.com/office/drawing/2014/main" id="{CEDBCD7B-F549-40D5-B671-BE903B26A260}"/>
                </a:ext>
              </a:extLst>
            </p:cNvPr>
            <p:cNvSpPr txBox="1"/>
            <p:nvPr/>
          </p:nvSpPr>
          <p:spPr>
            <a:xfrm>
              <a:off x="563793" y="3646109"/>
              <a:ext cx="1972568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625" name="TextBox 2624">
              <a:extLst>
                <a:ext uri="{FF2B5EF4-FFF2-40B4-BE49-F238E27FC236}">
                  <a16:creationId xmlns:a16="http://schemas.microsoft.com/office/drawing/2014/main" id="{E7843338-9CCA-4991-A252-4608F5C89145}"/>
                </a:ext>
              </a:extLst>
            </p:cNvPr>
            <p:cNvSpPr txBox="1"/>
            <p:nvPr/>
          </p:nvSpPr>
          <p:spPr>
            <a:xfrm>
              <a:off x="563791" y="3923109"/>
              <a:ext cx="1972568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0D23F"/>
      </a:accent1>
      <a:accent2>
        <a:srgbClr val="F79465"/>
      </a:accent2>
      <a:accent3>
        <a:srgbClr val="ED3B55"/>
      </a:accent3>
      <a:accent4>
        <a:srgbClr val="54CBA0"/>
      </a:accent4>
      <a:accent5>
        <a:srgbClr val="78AAE1"/>
      </a:accent5>
      <a:accent6>
        <a:srgbClr val="77DBE1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11314</TotalTime>
  <Words>120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85</cp:revision>
  <dcterms:created xsi:type="dcterms:W3CDTF">2018-02-18T19:39:47Z</dcterms:created>
  <dcterms:modified xsi:type="dcterms:W3CDTF">2022-10-27T07:21:11Z</dcterms:modified>
</cp:coreProperties>
</file>