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02" name="Freeform: Shape 6">
            <a:extLst>
              <a:ext uri="{FF2B5EF4-FFF2-40B4-BE49-F238E27FC236}">
                <a16:creationId xmlns:a16="http://schemas.microsoft.com/office/drawing/2014/main" id="{3A4D7C4A-C5EA-45A7-B3FC-C3F2B55C1C45}"/>
              </a:ext>
            </a:extLst>
          </p:cNvPr>
          <p:cNvSpPr/>
          <p:nvPr/>
        </p:nvSpPr>
        <p:spPr>
          <a:xfrm>
            <a:off x="4229522" y="2863107"/>
            <a:ext cx="3732957" cy="3715398"/>
          </a:xfrm>
          <a:custGeom>
            <a:avLst/>
            <a:gdLst>
              <a:gd name="connsiteX0" fmla="*/ 3989958 w 4005513"/>
              <a:gd name="connsiteY0" fmla="*/ 3267522 h 3986672"/>
              <a:gd name="connsiteX1" fmla="*/ 3929544 w 4005513"/>
              <a:gd name="connsiteY1" fmla="*/ 3008883 h 3986672"/>
              <a:gd name="connsiteX2" fmla="*/ 3692946 w 4005513"/>
              <a:gd name="connsiteY2" fmla="*/ 2564812 h 3986672"/>
              <a:gd name="connsiteX3" fmla="*/ 2743088 w 4005513"/>
              <a:gd name="connsiteY3" fmla="*/ 2063433 h 3986672"/>
              <a:gd name="connsiteX4" fmla="*/ 2187293 w 4005513"/>
              <a:gd name="connsiteY4" fmla="*/ 2116042 h 3986672"/>
              <a:gd name="connsiteX5" fmla="*/ 1497229 w 4005513"/>
              <a:gd name="connsiteY5" fmla="*/ 2296706 h 3986672"/>
              <a:gd name="connsiteX6" fmla="*/ 644279 w 4005513"/>
              <a:gd name="connsiteY6" fmla="*/ 2437769 h 3986672"/>
              <a:gd name="connsiteX7" fmla="*/ 407104 w 4005513"/>
              <a:gd name="connsiteY7" fmla="*/ 2361962 h 3986672"/>
              <a:gd name="connsiteX8" fmla="*/ 231860 w 4005513"/>
              <a:gd name="connsiteY8" fmla="*/ 1927357 h 3986672"/>
              <a:gd name="connsiteX9" fmla="*/ 427627 w 4005513"/>
              <a:gd name="connsiteY9" fmla="*/ 1552588 h 3986672"/>
              <a:gd name="connsiteX10" fmla="*/ 1156136 w 4005513"/>
              <a:gd name="connsiteY10" fmla="*/ 784044 h 3986672"/>
              <a:gd name="connsiteX11" fmla="*/ 1839335 w 4005513"/>
              <a:gd name="connsiteY11" fmla="*/ 229695 h 3986672"/>
              <a:gd name="connsiteX12" fmla="*/ 1824882 w 4005513"/>
              <a:gd name="connsiteY12" fmla="*/ 201584 h 3986672"/>
              <a:gd name="connsiteX13" fmla="*/ 1675437 w 4005513"/>
              <a:gd name="connsiteY13" fmla="*/ 15211 h 3986672"/>
              <a:gd name="connsiteX14" fmla="*/ 1654624 w 4005513"/>
              <a:gd name="connsiteY14" fmla="*/ 469 h 3986672"/>
              <a:gd name="connsiteX15" fmla="*/ 1639231 w 4005513"/>
              <a:gd name="connsiteY15" fmla="*/ 15427 h 3986672"/>
              <a:gd name="connsiteX16" fmla="*/ 983783 w 4005513"/>
              <a:gd name="connsiteY16" fmla="*/ 584735 h 3986672"/>
              <a:gd name="connsiteX17" fmla="*/ 349725 w 4005513"/>
              <a:gd name="connsiteY17" fmla="*/ 1264827 h 3986672"/>
              <a:gd name="connsiteX18" fmla="*/ 50112 w 4005513"/>
              <a:gd name="connsiteY18" fmla="*/ 1780802 h 3986672"/>
              <a:gd name="connsiteX19" fmla="*/ 18749 w 4005513"/>
              <a:gd name="connsiteY19" fmla="*/ 2189392 h 3986672"/>
              <a:gd name="connsiteX20" fmla="*/ 556983 w 4005513"/>
              <a:gd name="connsiteY20" fmla="*/ 2612651 h 3986672"/>
              <a:gd name="connsiteX21" fmla="*/ 642472 w 4005513"/>
              <a:gd name="connsiteY21" fmla="*/ 2623852 h 3986672"/>
              <a:gd name="connsiteX22" fmla="*/ 1187427 w 4005513"/>
              <a:gd name="connsiteY22" fmla="*/ 2554477 h 3986672"/>
              <a:gd name="connsiteX23" fmla="*/ 2029032 w 4005513"/>
              <a:gd name="connsiteY23" fmla="*/ 2307257 h 3986672"/>
              <a:gd name="connsiteX24" fmla="*/ 2819184 w 4005513"/>
              <a:gd name="connsiteY24" fmla="*/ 2195390 h 3986672"/>
              <a:gd name="connsiteX25" fmla="*/ 3294763 w 4005513"/>
              <a:gd name="connsiteY25" fmla="*/ 2337247 h 3986672"/>
              <a:gd name="connsiteX26" fmla="*/ 3646696 w 4005513"/>
              <a:gd name="connsiteY26" fmla="*/ 2657889 h 3986672"/>
              <a:gd name="connsiteX27" fmla="*/ 3790505 w 4005513"/>
              <a:gd name="connsiteY27" fmla="*/ 2868832 h 3986672"/>
              <a:gd name="connsiteX28" fmla="*/ 3951584 w 4005513"/>
              <a:gd name="connsiteY28" fmla="*/ 3537578 h 3986672"/>
              <a:gd name="connsiteX29" fmla="*/ 3932073 w 4005513"/>
              <a:gd name="connsiteY29" fmla="*/ 3821798 h 3986672"/>
              <a:gd name="connsiteX30" fmla="*/ 3908875 w 4005513"/>
              <a:gd name="connsiteY30" fmla="*/ 3951515 h 3986672"/>
              <a:gd name="connsiteX31" fmla="*/ 3908442 w 4005513"/>
              <a:gd name="connsiteY31" fmla="*/ 3969870 h 3986672"/>
              <a:gd name="connsiteX32" fmla="*/ 3945804 w 4005513"/>
              <a:gd name="connsiteY32" fmla="*/ 3982300 h 3986672"/>
              <a:gd name="connsiteX33" fmla="*/ 3946309 w 4005513"/>
              <a:gd name="connsiteY33" fmla="*/ 3970232 h 3986672"/>
              <a:gd name="connsiteX34" fmla="*/ 4005495 w 4005513"/>
              <a:gd name="connsiteY34" fmla="*/ 3498988 h 3986672"/>
              <a:gd name="connsiteX35" fmla="*/ 3989958 w 4005513"/>
              <a:gd name="connsiteY35" fmla="*/ 3267522 h 398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005513" h="3986672">
                <a:moveTo>
                  <a:pt x="3989958" y="3267522"/>
                </a:moveTo>
                <a:cubicBezTo>
                  <a:pt x="3975288" y="3179936"/>
                  <a:pt x="3956932" y="3093434"/>
                  <a:pt x="3929544" y="3008883"/>
                </a:cubicBezTo>
                <a:cubicBezTo>
                  <a:pt x="3830467" y="2703272"/>
                  <a:pt x="3694825" y="2567268"/>
                  <a:pt x="3692946" y="2564812"/>
                </a:cubicBezTo>
                <a:cubicBezTo>
                  <a:pt x="3454759" y="2248939"/>
                  <a:pt x="3138886" y="2079982"/>
                  <a:pt x="2743088" y="2063433"/>
                </a:cubicBezTo>
                <a:cubicBezTo>
                  <a:pt x="2555559" y="2055556"/>
                  <a:pt x="2370703" y="2078826"/>
                  <a:pt x="2187293" y="2116042"/>
                </a:cubicBezTo>
                <a:cubicBezTo>
                  <a:pt x="1953876" y="2163304"/>
                  <a:pt x="1726456" y="2233401"/>
                  <a:pt x="1497229" y="2296706"/>
                </a:cubicBezTo>
                <a:cubicBezTo>
                  <a:pt x="1218068" y="2373813"/>
                  <a:pt x="940135" y="2460604"/>
                  <a:pt x="644279" y="2437769"/>
                </a:cubicBezTo>
                <a:cubicBezTo>
                  <a:pt x="559439" y="2430687"/>
                  <a:pt x="480454" y="2404237"/>
                  <a:pt x="407104" y="2361962"/>
                </a:cubicBezTo>
                <a:cubicBezTo>
                  <a:pt x="234172" y="2262380"/>
                  <a:pt x="176866" y="2119294"/>
                  <a:pt x="231860" y="1927357"/>
                </a:cubicBezTo>
                <a:cubicBezTo>
                  <a:pt x="271461" y="1789041"/>
                  <a:pt x="344594" y="1667924"/>
                  <a:pt x="427627" y="1552588"/>
                </a:cubicBezTo>
                <a:cubicBezTo>
                  <a:pt x="635752" y="1263598"/>
                  <a:pt x="891066" y="1019051"/>
                  <a:pt x="1156136" y="784044"/>
                </a:cubicBezTo>
                <a:cubicBezTo>
                  <a:pt x="1375824" y="589288"/>
                  <a:pt x="1605628" y="407034"/>
                  <a:pt x="1839335" y="229695"/>
                </a:cubicBezTo>
                <a:cubicBezTo>
                  <a:pt x="1844104" y="215458"/>
                  <a:pt x="1832542" y="208738"/>
                  <a:pt x="1824882" y="201584"/>
                </a:cubicBezTo>
                <a:cubicBezTo>
                  <a:pt x="1766202" y="146517"/>
                  <a:pt x="1717495" y="83574"/>
                  <a:pt x="1675437" y="15211"/>
                </a:cubicBezTo>
                <a:cubicBezTo>
                  <a:pt x="1670739" y="7623"/>
                  <a:pt x="1666981" y="-2278"/>
                  <a:pt x="1654624" y="469"/>
                </a:cubicBezTo>
                <a:cubicBezTo>
                  <a:pt x="1649493" y="5455"/>
                  <a:pt x="1644724" y="10947"/>
                  <a:pt x="1639231" y="15427"/>
                </a:cubicBezTo>
                <a:cubicBezTo>
                  <a:pt x="1414052" y="197537"/>
                  <a:pt x="1194437" y="385788"/>
                  <a:pt x="983783" y="584735"/>
                </a:cubicBezTo>
                <a:cubicBezTo>
                  <a:pt x="757881" y="798063"/>
                  <a:pt x="538627" y="1017245"/>
                  <a:pt x="349725" y="1264827"/>
                </a:cubicBezTo>
                <a:cubicBezTo>
                  <a:pt x="228247" y="1424100"/>
                  <a:pt x="118259" y="1590383"/>
                  <a:pt x="50112" y="1780802"/>
                </a:cubicBezTo>
                <a:cubicBezTo>
                  <a:pt x="2417" y="1914060"/>
                  <a:pt x="-17745" y="2049486"/>
                  <a:pt x="18749" y="2189392"/>
                </a:cubicBezTo>
                <a:cubicBezTo>
                  <a:pt x="77501" y="2414644"/>
                  <a:pt x="323854" y="2585841"/>
                  <a:pt x="556983" y="2612651"/>
                </a:cubicBezTo>
                <a:cubicBezTo>
                  <a:pt x="585022" y="2619806"/>
                  <a:pt x="613639" y="2622190"/>
                  <a:pt x="642472" y="2623852"/>
                </a:cubicBezTo>
                <a:cubicBezTo>
                  <a:pt x="828412" y="2634403"/>
                  <a:pt x="1008570" y="2599499"/>
                  <a:pt x="1187427" y="2554477"/>
                </a:cubicBezTo>
                <a:cubicBezTo>
                  <a:pt x="1265980" y="2535038"/>
                  <a:pt x="1805009" y="2369044"/>
                  <a:pt x="2029032" y="2307257"/>
                </a:cubicBezTo>
                <a:cubicBezTo>
                  <a:pt x="2287525" y="2236003"/>
                  <a:pt x="2547465" y="2175878"/>
                  <a:pt x="2819184" y="2195390"/>
                </a:cubicBezTo>
                <a:cubicBezTo>
                  <a:pt x="2988646" y="2207531"/>
                  <a:pt x="3148136" y="2251251"/>
                  <a:pt x="3294763" y="2337247"/>
                </a:cubicBezTo>
                <a:cubicBezTo>
                  <a:pt x="3434380" y="2419124"/>
                  <a:pt x="3549210" y="2529184"/>
                  <a:pt x="3646696" y="2657889"/>
                </a:cubicBezTo>
                <a:cubicBezTo>
                  <a:pt x="3657752" y="2672487"/>
                  <a:pt x="3759358" y="2809575"/>
                  <a:pt x="3790505" y="2868832"/>
                </a:cubicBezTo>
                <a:cubicBezTo>
                  <a:pt x="3900493" y="3077969"/>
                  <a:pt x="3945659" y="3303365"/>
                  <a:pt x="3951584" y="3537578"/>
                </a:cubicBezTo>
                <a:cubicBezTo>
                  <a:pt x="3953970" y="3632752"/>
                  <a:pt x="3943925" y="3727564"/>
                  <a:pt x="3932073" y="3821798"/>
                </a:cubicBezTo>
                <a:cubicBezTo>
                  <a:pt x="3926653" y="3865085"/>
                  <a:pt x="3926147" y="3910034"/>
                  <a:pt x="3908875" y="3951515"/>
                </a:cubicBezTo>
                <a:cubicBezTo>
                  <a:pt x="3908731" y="3957658"/>
                  <a:pt x="3908587" y="3963728"/>
                  <a:pt x="3908442" y="3969870"/>
                </a:cubicBezTo>
                <a:cubicBezTo>
                  <a:pt x="3916246" y="3987937"/>
                  <a:pt x="3929327" y="3990321"/>
                  <a:pt x="3945804" y="3982300"/>
                </a:cubicBezTo>
                <a:cubicBezTo>
                  <a:pt x="3946020" y="3978253"/>
                  <a:pt x="3946164" y="3974279"/>
                  <a:pt x="3946309" y="3970232"/>
                </a:cubicBezTo>
                <a:cubicBezTo>
                  <a:pt x="3986633" y="3815728"/>
                  <a:pt x="4005061" y="3657972"/>
                  <a:pt x="4005495" y="3498988"/>
                </a:cubicBezTo>
                <a:cubicBezTo>
                  <a:pt x="4005783" y="3422097"/>
                  <a:pt x="4002749" y="3344268"/>
                  <a:pt x="3989958" y="326752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72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03" name="Group 25">
            <a:extLst>
              <a:ext uri="{FF2B5EF4-FFF2-40B4-BE49-F238E27FC236}">
                <a16:creationId xmlns:a16="http://schemas.microsoft.com/office/drawing/2014/main" id="{1A50C59C-9645-4A82-BB3F-7D2E6C0A32CC}"/>
              </a:ext>
            </a:extLst>
          </p:cNvPr>
          <p:cNvGrpSpPr/>
          <p:nvPr/>
        </p:nvGrpSpPr>
        <p:grpSpPr>
          <a:xfrm>
            <a:off x="5702649" y="1700628"/>
            <a:ext cx="1816583" cy="1527654"/>
            <a:chOff x="8768009" y="-131344"/>
            <a:chExt cx="2605668" cy="2191234"/>
          </a:xfrm>
        </p:grpSpPr>
        <p:sp>
          <p:nvSpPr>
            <p:cNvPr id="804" name="Freeform: Shape 3">
              <a:extLst>
                <a:ext uri="{FF2B5EF4-FFF2-40B4-BE49-F238E27FC236}">
                  <a16:creationId xmlns:a16="http://schemas.microsoft.com/office/drawing/2014/main" id="{F62AD1EF-B185-4505-98EE-57B44057D00E}"/>
                </a:ext>
              </a:extLst>
            </p:cNvPr>
            <p:cNvSpPr/>
            <p:nvPr/>
          </p:nvSpPr>
          <p:spPr>
            <a:xfrm>
              <a:off x="8774169" y="-131344"/>
              <a:ext cx="2594208" cy="2188201"/>
            </a:xfrm>
            <a:custGeom>
              <a:avLst/>
              <a:gdLst>
                <a:gd name="connsiteX0" fmla="*/ 2517826 w 2546370"/>
                <a:gd name="connsiteY0" fmla="*/ 72718 h 2147850"/>
                <a:gd name="connsiteX1" fmla="*/ 2287009 w 2546370"/>
                <a:gd name="connsiteY1" fmla="*/ 3994 h 2147850"/>
                <a:gd name="connsiteX2" fmla="*/ 1806226 w 2546370"/>
                <a:gd name="connsiteY2" fmla="*/ 54146 h 2147850"/>
                <a:gd name="connsiteX3" fmla="*/ 1175204 w 2546370"/>
                <a:gd name="connsiteY3" fmla="*/ 313507 h 2147850"/>
                <a:gd name="connsiteX4" fmla="*/ 1117608 w 2546370"/>
                <a:gd name="connsiteY4" fmla="*/ 280120 h 2147850"/>
                <a:gd name="connsiteX5" fmla="*/ 666888 w 2546370"/>
                <a:gd name="connsiteY5" fmla="*/ 378112 h 2147850"/>
                <a:gd name="connsiteX6" fmla="*/ 232644 w 2546370"/>
                <a:gd name="connsiteY6" fmla="*/ 515489 h 2147850"/>
                <a:gd name="connsiteX7" fmla="*/ 204894 w 2546370"/>
                <a:gd name="connsiteY7" fmla="*/ 586093 h 2147850"/>
                <a:gd name="connsiteX8" fmla="*/ 366119 w 2546370"/>
                <a:gd name="connsiteY8" fmla="*/ 840250 h 2147850"/>
                <a:gd name="connsiteX9" fmla="*/ 310113 w 2546370"/>
                <a:gd name="connsiteY9" fmla="*/ 885489 h 2147850"/>
                <a:gd name="connsiteX10" fmla="*/ 238787 w 2546370"/>
                <a:gd name="connsiteY10" fmla="*/ 1043606 h 2147850"/>
                <a:gd name="connsiteX11" fmla="*/ 227947 w 2546370"/>
                <a:gd name="connsiteY11" fmla="*/ 1185680 h 2147850"/>
                <a:gd name="connsiteX12" fmla="*/ 124029 w 2546370"/>
                <a:gd name="connsiteY12" fmla="*/ 1264377 h 2147850"/>
                <a:gd name="connsiteX13" fmla="*/ 34565 w 2546370"/>
                <a:gd name="connsiteY13" fmla="*/ 1363308 h 2147850"/>
                <a:gd name="connsiteX14" fmla="*/ 323627 w 2546370"/>
                <a:gd name="connsiteY14" fmla="*/ 2005099 h 2147850"/>
                <a:gd name="connsiteX15" fmla="*/ 548372 w 2546370"/>
                <a:gd name="connsiteY15" fmla="*/ 2069054 h 2147850"/>
                <a:gd name="connsiteX16" fmla="*/ 746886 w 2546370"/>
                <a:gd name="connsiteY16" fmla="*/ 1994259 h 2147850"/>
                <a:gd name="connsiteX17" fmla="*/ 804409 w 2546370"/>
                <a:gd name="connsiteY17" fmla="*/ 1972507 h 2147850"/>
                <a:gd name="connsiteX18" fmla="*/ 833099 w 2546370"/>
                <a:gd name="connsiteY18" fmla="*/ 1983202 h 2147850"/>
                <a:gd name="connsiteX19" fmla="*/ 984929 w 2546370"/>
                <a:gd name="connsiteY19" fmla="*/ 2034439 h 2147850"/>
                <a:gd name="connsiteX20" fmla="*/ 1187633 w 2546370"/>
                <a:gd name="connsiteY20" fmla="*/ 1969183 h 2147850"/>
                <a:gd name="connsiteX21" fmla="*/ 1369598 w 2546370"/>
                <a:gd name="connsiteY21" fmla="*/ 2124626 h 2147850"/>
                <a:gd name="connsiteX22" fmla="*/ 1565582 w 2546370"/>
                <a:gd name="connsiteY22" fmla="*/ 2082495 h 2147850"/>
                <a:gd name="connsiteX23" fmla="*/ 1957551 w 2546370"/>
                <a:gd name="connsiteY23" fmla="*/ 1386795 h 2147850"/>
                <a:gd name="connsiteX24" fmla="*/ 1959790 w 2546370"/>
                <a:gd name="connsiteY24" fmla="*/ 1314674 h 2147850"/>
                <a:gd name="connsiteX25" fmla="*/ 2181140 w 2546370"/>
                <a:gd name="connsiteY25" fmla="*/ 1066948 h 2147850"/>
                <a:gd name="connsiteX26" fmla="*/ 2382328 w 2546370"/>
                <a:gd name="connsiteY26" fmla="*/ 774633 h 2147850"/>
                <a:gd name="connsiteX27" fmla="*/ 2510960 w 2546370"/>
                <a:gd name="connsiteY27" fmla="*/ 482681 h 2147850"/>
                <a:gd name="connsiteX28" fmla="*/ 2546370 w 2546370"/>
                <a:gd name="connsiteY28" fmla="*/ 139997 h 2147850"/>
                <a:gd name="connsiteX29" fmla="*/ 2517826 w 2546370"/>
                <a:gd name="connsiteY29" fmla="*/ 72718 h 2147850"/>
                <a:gd name="connsiteX30" fmla="*/ 1099253 w 2546370"/>
                <a:gd name="connsiteY30" fmla="*/ 1095059 h 2147850"/>
                <a:gd name="connsiteX31" fmla="*/ 1099036 w 2546370"/>
                <a:gd name="connsiteY31" fmla="*/ 1094119 h 2147850"/>
                <a:gd name="connsiteX32" fmla="*/ 1100409 w 2546370"/>
                <a:gd name="connsiteY32" fmla="*/ 1094192 h 2147850"/>
                <a:gd name="connsiteX33" fmla="*/ 1099253 w 2546370"/>
                <a:gd name="connsiteY33" fmla="*/ 1095059 h 21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546370" h="2147850">
                  <a:moveTo>
                    <a:pt x="2517826" y="72718"/>
                  </a:moveTo>
                  <a:cubicBezTo>
                    <a:pt x="2446138" y="31671"/>
                    <a:pt x="2368018" y="10208"/>
                    <a:pt x="2287009" y="3994"/>
                  </a:cubicBezTo>
                  <a:cubicBezTo>
                    <a:pt x="2124122" y="-8436"/>
                    <a:pt x="1963188" y="8113"/>
                    <a:pt x="1806226" y="54146"/>
                  </a:cubicBezTo>
                  <a:cubicBezTo>
                    <a:pt x="1586106" y="118679"/>
                    <a:pt x="1377186" y="204675"/>
                    <a:pt x="1175204" y="313507"/>
                  </a:cubicBezTo>
                  <a:cubicBezTo>
                    <a:pt x="1163135" y="290021"/>
                    <a:pt x="1147237" y="273905"/>
                    <a:pt x="1117608" y="280120"/>
                  </a:cubicBezTo>
                  <a:cubicBezTo>
                    <a:pt x="969030" y="311194"/>
                    <a:pt x="816116" y="342558"/>
                    <a:pt x="666888" y="378112"/>
                  </a:cubicBezTo>
                  <a:cubicBezTo>
                    <a:pt x="523657" y="412222"/>
                    <a:pt x="360048" y="438671"/>
                    <a:pt x="232644" y="515489"/>
                  </a:cubicBezTo>
                  <a:cubicBezTo>
                    <a:pt x="205834" y="531677"/>
                    <a:pt x="195499" y="555958"/>
                    <a:pt x="204894" y="586093"/>
                  </a:cubicBezTo>
                  <a:cubicBezTo>
                    <a:pt x="231488" y="671221"/>
                    <a:pt x="271307" y="805708"/>
                    <a:pt x="366119" y="840250"/>
                  </a:cubicBezTo>
                  <a:cubicBezTo>
                    <a:pt x="360988" y="838372"/>
                    <a:pt x="317701" y="878913"/>
                    <a:pt x="310113" y="885489"/>
                  </a:cubicBezTo>
                  <a:cubicBezTo>
                    <a:pt x="265163" y="924801"/>
                    <a:pt x="237558" y="983481"/>
                    <a:pt x="238787" y="1043606"/>
                  </a:cubicBezTo>
                  <a:cubicBezTo>
                    <a:pt x="235174" y="1090940"/>
                    <a:pt x="231561" y="1138274"/>
                    <a:pt x="227947" y="1185680"/>
                  </a:cubicBezTo>
                  <a:cubicBezTo>
                    <a:pt x="226791" y="1200928"/>
                    <a:pt x="139493" y="1251803"/>
                    <a:pt x="124029" y="1264377"/>
                  </a:cubicBezTo>
                  <a:cubicBezTo>
                    <a:pt x="88764" y="1292994"/>
                    <a:pt x="56244" y="1322623"/>
                    <a:pt x="34565" y="1363308"/>
                  </a:cubicBezTo>
                  <a:cubicBezTo>
                    <a:pt x="-88576" y="1594414"/>
                    <a:pt x="143179" y="1879574"/>
                    <a:pt x="323627" y="2005099"/>
                  </a:cubicBezTo>
                  <a:cubicBezTo>
                    <a:pt x="384908" y="2047735"/>
                    <a:pt x="472711" y="2080327"/>
                    <a:pt x="548372" y="2069054"/>
                  </a:cubicBezTo>
                  <a:cubicBezTo>
                    <a:pt x="619843" y="2058431"/>
                    <a:pt x="687989" y="2036607"/>
                    <a:pt x="746886" y="1994259"/>
                  </a:cubicBezTo>
                  <a:cubicBezTo>
                    <a:pt x="765386" y="1980962"/>
                    <a:pt x="781357" y="1969905"/>
                    <a:pt x="804409" y="1972507"/>
                  </a:cubicBezTo>
                  <a:cubicBezTo>
                    <a:pt x="813948" y="1976048"/>
                    <a:pt x="823559" y="1979445"/>
                    <a:pt x="833099" y="1983202"/>
                  </a:cubicBezTo>
                  <a:cubicBezTo>
                    <a:pt x="882818" y="2002859"/>
                    <a:pt x="931958" y="2025116"/>
                    <a:pt x="984929" y="2034439"/>
                  </a:cubicBezTo>
                  <a:cubicBezTo>
                    <a:pt x="1063409" y="2048314"/>
                    <a:pt x="1127942" y="2015505"/>
                    <a:pt x="1187633" y="1969183"/>
                  </a:cubicBezTo>
                  <a:cubicBezTo>
                    <a:pt x="1183297" y="1972579"/>
                    <a:pt x="1350520" y="2113642"/>
                    <a:pt x="1369598" y="2124626"/>
                  </a:cubicBezTo>
                  <a:cubicBezTo>
                    <a:pt x="1439334" y="2165095"/>
                    <a:pt x="1518537" y="2153677"/>
                    <a:pt x="1565582" y="2082495"/>
                  </a:cubicBezTo>
                  <a:cubicBezTo>
                    <a:pt x="1712281" y="1860568"/>
                    <a:pt x="1817428" y="1612914"/>
                    <a:pt x="1957551" y="1386795"/>
                  </a:cubicBezTo>
                  <a:cubicBezTo>
                    <a:pt x="1973449" y="1361141"/>
                    <a:pt x="1978001" y="1339389"/>
                    <a:pt x="1959790" y="1314674"/>
                  </a:cubicBezTo>
                  <a:cubicBezTo>
                    <a:pt x="1960080" y="1315107"/>
                    <a:pt x="2163290" y="1088627"/>
                    <a:pt x="2181140" y="1066948"/>
                  </a:cubicBezTo>
                  <a:cubicBezTo>
                    <a:pt x="2255574" y="976182"/>
                    <a:pt x="2325816" y="877684"/>
                    <a:pt x="2382328" y="774633"/>
                  </a:cubicBezTo>
                  <a:cubicBezTo>
                    <a:pt x="2432624" y="682928"/>
                    <a:pt x="2480681" y="584792"/>
                    <a:pt x="2510960" y="482681"/>
                  </a:cubicBezTo>
                  <a:cubicBezTo>
                    <a:pt x="2543841" y="371681"/>
                    <a:pt x="2545648" y="254827"/>
                    <a:pt x="2546370" y="139997"/>
                  </a:cubicBezTo>
                  <a:cubicBezTo>
                    <a:pt x="2543190" y="114993"/>
                    <a:pt x="2545286" y="88472"/>
                    <a:pt x="2517826" y="72718"/>
                  </a:cubicBezTo>
                  <a:close/>
                  <a:moveTo>
                    <a:pt x="1099253" y="1095059"/>
                  </a:moveTo>
                  <a:cubicBezTo>
                    <a:pt x="1099180" y="1094770"/>
                    <a:pt x="1099108" y="1094408"/>
                    <a:pt x="1099036" y="1094119"/>
                  </a:cubicBezTo>
                  <a:cubicBezTo>
                    <a:pt x="1099470" y="1094119"/>
                    <a:pt x="1099903" y="1094192"/>
                    <a:pt x="1100409" y="1094192"/>
                  </a:cubicBezTo>
                  <a:cubicBezTo>
                    <a:pt x="1100047" y="1094481"/>
                    <a:pt x="1099686" y="1094770"/>
                    <a:pt x="1099253" y="109505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72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4">
              <a:extLst>
                <a:ext uri="{FF2B5EF4-FFF2-40B4-BE49-F238E27FC236}">
                  <a16:creationId xmlns:a16="http://schemas.microsoft.com/office/drawing/2014/main" id="{57570F0E-E077-4730-921D-C08F1ACA854B}"/>
                </a:ext>
              </a:extLst>
            </p:cNvPr>
            <p:cNvSpPr/>
            <p:nvPr/>
          </p:nvSpPr>
          <p:spPr>
            <a:xfrm>
              <a:off x="8930713" y="-56305"/>
              <a:ext cx="2437663" cy="2116158"/>
            </a:xfrm>
            <a:custGeom>
              <a:avLst/>
              <a:gdLst>
                <a:gd name="connsiteX0" fmla="*/ 2365613 w 2392711"/>
                <a:gd name="connsiteY0" fmla="*/ 0 h 2077135"/>
                <a:gd name="connsiteX1" fmla="*/ 0 w 2392711"/>
                <a:gd name="connsiteY1" fmla="*/ 1766459 h 2077135"/>
                <a:gd name="connsiteX2" fmla="*/ 97775 w 2392711"/>
                <a:gd name="connsiteY2" fmla="*/ 1873557 h 2077135"/>
                <a:gd name="connsiteX3" fmla="*/ 110855 w 2392711"/>
                <a:gd name="connsiteY3" fmla="*/ 1880494 h 2077135"/>
                <a:gd name="connsiteX4" fmla="*/ 236380 w 2392711"/>
                <a:gd name="connsiteY4" fmla="*/ 1967646 h 2077135"/>
                <a:gd name="connsiteX5" fmla="*/ 368048 w 2392711"/>
                <a:gd name="connsiteY5" fmla="*/ 1999443 h 2077135"/>
                <a:gd name="connsiteX6" fmla="*/ 436556 w 2392711"/>
                <a:gd name="connsiteY6" fmla="*/ 1986435 h 2077135"/>
                <a:gd name="connsiteX7" fmla="*/ 593300 w 2392711"/>
                <a:gd name="connsiteY7" fmla="*/ 1920529 h 2077135"/>
                <a:gd name="connsiteX8" fmla="*/ 650823 w 2392711"/>
                <a:gd name="connsiteY8" fmla="*/ 1898777 h 2077135"/>
                <a:gd name="connsiteX9" fmla="*/ 650823 w 2392711"/>
                <a:gd name="connsiteY9" fmla="*/ 1898777 h 2077135"/>
                <a:gd name="connsiteX10" fmla="*/ 650823 w 2392711"/>
                <a:gd name="connsiteY10" fmla="*/ 1898777 h 2077135"/>
                <a:gd name="connsiteX11" fmla="*/ 679513 w 2392711"/>
                <a:gd name="connsiteY11" fmla="*/ 1909473 h 2077135"/>
                <a:gd name="connsiteX12" fmla="*/ 831342 w 2392711"/>
                <a:gd name="connsiteY12" fmla="*/ 1960709 h 2077135"/>
                <a:gd name="connsiteX13" fmla="*/ 1034047 w 2392711"/>
                <a:gd name="connsiteY13" fmla="*/ 1895453 h 2077135"/>
                <a:gd name="connsiteX14" fmla="*/ 1034047 w 2392711"/>
                <a:gd name="connsiteY14" fmla="*/ 1895453 h 2077135"/>
                <a:gd name="connsiteX15" fmla="*/ 1132762 w 2392711"/>
                <a:gd name="connsiteY15" fmla="*/ 1990699 h 2077135"/>
                <a:gd name="connsiteX16" fmla="*/ 1257565 w 2392711"/>
                <a:gd name="connsiteY16" fmla="*/ 2072070 h 2077135"/>
                <a:gd name="connsiteX17" fmla="*/ 1419439 w 2392711"/>
                <a:gd name="connsiteY17" fmla="*/ 1998937 h 2077135"/>
                <a:gd name="connsiteX18" fmla="*/ 1499655 w 2392711"/>
                <a:gd name="connsiteY18" fmla="*/ 1852383 h 2077135"/>
                <a:gd name="connsiteX19" fmla="*/ 1706551 w 2392711"/>
                <a:gd name="connsiteY19" fmla="*/ 1484045 h 2077135"/>
                <a:gd name="connsiteX20" fmla="*/ 1803965 w 2392711"/>
                <a:gd name="connsiteY20" fmla="*/ 1313282 h 2077135"/>
                <a:gd name="connsiteX21" fmla="*/ 1806205 w 2392711"/>
                <a:gd name="connsiteY21" fmla="*/ 1241161 h 2077135"/>
                <a:gd name="connsiteX22" fmla="*/ 1806205 w 2392711"/>
                <a:gd name="connsiteY22" fmla="*/ 1241161 h 2077135"/>
                <a:gd name="connsiteX23" fmla="*/ 1806205 w 2392711"/>
                <a:gd name="connsiteY23" fmla="*/ 1241161 h 2077135"/>
                <a:gd name="connsiteX24" fmla="*/ 2085728 w 2392711"/>
                <a:gd name="connsiteY24" fmla="*/ 920808 h 2077135"/>
                <a:gd name="connsiteX25" fmla="*/ 2164136 w 2392711"/>
                <a:gd name="connsiteY25" fmla="*/ 803376 h 2077135"/>
                <a:gd name="connsiteX26" fmla="*/ 2164136 w 2392711"/>
                <a:gd name="connsiteY26" fmla="*/ 803376 h 2077135"/>
                <a:gd name="connsiteX27" fmla="*/ 2228670 w 2392711"/>
                <a:gd name="connsiteY27" fmla="*/ 701193 h 2077135"/>
                <a:gd name="connsiteX28" fmla="*/ 2361927 w 2392711"/>
                <a:gd name="connsiteY28" fmla="*/ 393486 h 2077135"/>
                <a:gd name="connsiteX29" fmla="*/ 2391628 w 2392711"/>
                <a:gd name="connsiteY29" fmla="*/ 237609 h 2077135"/>
                <a:gd name="connsiteX30" fmla="*/ 2392712 w 2392711"/>
                <a:gd name="connsiteY30" fmla="*/ 66557 h 2077135"/>
                <a:gd name="connsiteX31" fmla="*/ 2365613 w 2392711"/>
                <a:gd name="connsiteY31" fmla="*/ 0 h 20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92711" h="2077135">
                  <a:moveTo>
                    <a:pt x="2365613" y="0"/>
                  </a:moveTo>
                  <a:lnTo>
                    <a:pt x="0" y="1766459"/>
                  </a:lnTo>
                  <a:cubicBezTo>
                    <a:pt x="30134" y="1804109"/>
                    <a:pt x="63088" y="1839519"/>
                    <a:pt x="97775" y="1873557"/>
                  </a:cubicBezTo>
                  <a:cubicBezTo>
                    <a:pt x="102184" y="1875797"/>
                    <a:pt x="107459" y="1877170"/>
                    <a:pt x="110855" y="1880494"/>
                  </a:cubicBezTo>
                  <a:cubicBezTo>
                    <a:pt x="148000" y="1916338"/>
                    <a:pt x="185650" y="1951892"/>
                    <a:pt x="236380" y="1967646"/>
                  </a:cubicBezTo>
                  <a:cubicBezTo>
                    <a:pt x="279450" y="1981088"/>
                    <a:pt x="320498" y="2000383"/>
                    <a:pt x="368048" y="1999443"/>
                  </a:cubicBezTo>
                  <a:cubicBezTo>
                    <a:pt x="392474" y="1998937"/>
                    <a:pt x="413142" y="1988097"/>
                    <a:pt x="436556" y="1986435"/>
                  </a:cubicBezTo>
                  <a:cubicBezTo>
                    <a:pt x="496031" y="1982172"/>
                    <a:pt x="546617" y="1954133"/>
                    <a:pt x="593300" y="1920529"/>
                  </a:cubicBezTo>
                  <a:cubicBezTo>
                    <a:pt x="611799" y="1907232"/>
                    <a:pt x="627771" y="1896176"/>
                    <a:pt x="650823" y="1898777"/>
                  </a:cubicBezTo>
                  <a:cubicBezTo>
                    <a:pt x="650823" y="1898777"/>
                    <a:pt x="650823" y="1898777"/>
                    <a:pt x="650823" y="1898777"/>
                  </a:cubicBezTo>
                  <a:cubicBezTo>
                    <a:pt x="650823" y="1898777"/>
                    <a:pt x="650823" y="1898777"/>
                    <a:pt x="650823" y="1898777"/>
                  </a:cubicBezTo>
                  <a:cubicBezTo>
                    <a:pt x="660363" y="1902318"/>
                    <a:pt x="669974" y="1905715"/>
                    <a:pt x="679513" y="1909473"/>
                  </a:cubicBezTo>
                  <a:cubicBezTo>
                    <a:pt x="729231" y="1929129"/>
                    <a:pt x="778372" y="1951387"/>
                    <a:pt x="831342" y="1960709"/>
                  </a:cubicBezTo>
                  <a:cubicBezTo>
                    <a:pt x="909823" y="1974584"/>
                    <a:pt x="974356" y="1941775"/>
                    <a:pt x="1034047" y="1895453"/>
                  </a:cubicBezTo>
                  <a:lnTo>
                    <a:pt x="1034047" y="1895453"/>
                  </a:lnTo>
                  <a:cubicBezTo>
                    <a:pt x="1066856" y="1927322"/>
                    <a:pt x="1098653" y="1960275"/>
                    <a:pt x="1132762" y="1990699"/>
                  </a:cubicBezTo>
                  <a:cubicBezTo>
                    <a:pt x="1170051" y="2023941"/>
                    <a:pt x="1210448" y="2054076"/>
                    <a:pt x="1257565" y="2072070"/>
                  </a:cubicBezTo>
                  <a:cubicBezTo>
                    <a:pt x="1308512" y="2091509"/>
                    <a:pt x="1393207" y="2052414"/>
                    <a:pt x="1419439" y="1998937"/>
                  </a:cubicBezTo>
                  <a:cubicBezTo>
                    <a:pt x="1443937" y="1948857"/>
                    <a:pt x="1471254" y="1899933"/>
                    <a:pt x="1499655" y="1852383"/>
                  </a:cubicBezTo>
                  <a:cubicBezTo>
                    <a:pt x="1571848" y="1731338"/>
                    <a:pt x="1637032" y="1606535"/>
                    <a:pt x="1706551" y="1484045"/>
                  </a:cubicBezTo>
                  <a:cubicBezTo>
                    <a:pt x="1738926" y="1427028"/>
                    <a:pt x="1769422" y="1368926"/>
                    <a:pt x="1803965" y="1313282"/>
                  </a:cubicBezTo>
                  <a:cubicBezTo>
                    <a:pt x="1819863" y="1287627"/>
                    <a:pt x="1824416" y="1265876"/>
                    <a:pt x="1806205" y="1241161"/>
                  </a:cubicBezTo>
                  <a:lnTo>
                    <a:pt x="1806205" y="1241161"/>
                  </a:lnTo>
                  <a:cubicBezTo>
                    <a:pt x="1806205" y="1241161"/>
                    <a:pt x="1806205" y="1241161"/>
                    <a:pt x="1806205" y="1241161"/>
                  </a:cubicBezTo>
                  <a:cubicBezTo>
                    <a:pt x="1907955" y="1141868"/>
                    <a:pt x="1997564" y="1031952"/>
                    <a:pt x="2085728" y="920808"/>
                  </a:cubicBezTo>
                  <a:cubicBezTo>
                    <a:pt x="2109432" y="880050"/>
                    <a:pt x="2143251" y="846013"/>
                    <a:pt x="2164136" y="803376"/>
                  </a:cubicBezTo>
                  <a:cubicBezTo>
                    <a:pt x="2164136" y="803376"/>
                    <a:pt x="2164136" y="803376"/>
                    <a:pt x="2164136" y="803376"/>
                  </a:cubicBezTo>
                  <a:cubicBezTo>
                    <a:pt x="2185743" y="769339"/>
                    <a:pt x="2209302" y="736458"/>
                    <a:pt x="2228670" y="701193"/>
                  </a:cubicBezTo>
                  <a:cubicBezTo>
                    <a:pt x="2282579" y="602839"/>
                    <a:pt x="2333165" y="502679"/>
                    <a:pt x="2361927" y="393486"/>
                  </a:cubicBezTo>
                  <a:cubicBezTo>
                    <a:pt x="2375368" y="342322"/>
                    <a:pt x="2391195" y="291302"/>
                    <a:pt x="2391628" y="237609"/>
                  </a:cubicBezTo>
                  <a:cubicBezTo>
                    <a:pt x="2392062" y="180592"/>
                    <a:pt x="2392350" y="123574"/>
                    <a:pt x="2392712" y="66557"/>
                  </a:cubicBezTo>
                  <a:cubicBezTo>
                    <a:pt x="2389532" y="41769"/>
                    <a:pt x="2391483" y="15826"/>
                    <a:pt x="2365613" y="0"/>
                  </a:cubicBezTo>
                  <a:close/>
                </a:path>
              </a:pathLst>
            </a:custGeom>
            <a:solidFill>
              <a:schemeClr val="accent3"/>
            </a:solidFill>
            <a:ln w="72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8">
              <a:extLst>
                <a:ext uri="{FF2B5EF4-FFF2-40B4-BE49-F238E27FC236}">
                  <a16:creationId xmlns:a16="http://schemas.microsoft.com/office/drawing/2014/main" id="{D0B73154-10D3-4337-9B73-D53EAB9E7760}"/>
                </a:ext>
              </a:extLst>
            </p:cNvPr>
            <p:cNvSpPr/>
            <p:nvPr/>
          </p:nvSpPr>
          <p:spPr>
            <a:xfrm>
              <a:off x="8768009" y="1076673"/>
              <a:ext cx="825607" cy="911522"/>
            </a:xfrm>
            <a:custGeom>
              <a:avLst/>
              <a:gdLst>
                <a:gd name="connsiteX0" fmla="*/ 250036 w 810382"/>
                <a:gd name="connsiteY0" fmla="*/ 768915 h 894713"/>
                <a:gd name="connsiteX1" fmla="*/ 175169 w 810382"/>
                <a:gd name="connsiteY1" fmla="*/ 689351 h 894713"/>
                <a:gd name="connsiteX2" fmla="*/ 33456 w 810382"/>
                <a:gd name="connsiteY2" fmla="*/ 184865 h 894713"/>
                <a:gd name="connsiteX3" fmla="*/ 121548 w 810382"/>
                <a:gd name="connsiteY3" fmla="*/ 84994 h 894713"/>
                <a:gd name="connsiteX4" fmla="*/ 233993 w 810382"/>
                <a:gd name="connsiteY4" fmla="*/ 10 h 894713"/>
                <a:gd name="connsiteX5" fmla="*/ 240496 w 810382"/>
                <a:gd name="connsiteY5" fmla="*/ 59990 h 894713"/>
                <a:gd name="connsiteX6" fmla="*/ 775478 w 810382"/>
                <a:gd name="connsiteY6" fmla="*/ 767831 h 894713"/>
                <a:gd name="connsiteX7" fmla="*/ 810382 w 810382"/>
                <a:gd name="connsiteY7" fmla="*/ 786765 h 894713"/>
                <a:gd name="connsiteX8" fmla="*/ 691000 w 810382"/>
                <a:gd name="connsiteY8" fmla="*/ 849491 h 894713"/>
                <a:gd name="connsiteX9" fmla="*/ 520381 w 810382"/>
                <a:gd name="connsiteY9" fmla="*/ 894657 h 894713"/>
                <a:gd name="connsiteX10" fmla="*/ 250036 w 810382"/>
                <a:gd name="connsiteY10" fmla="*/ 768915 h 89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0382" h="894713">
                  <a:moveTo>
                    <a:pt x="250036" y="768915"/>
                  </a:moveTo>
                  <a:cubicBezTo>
                    <a:pt x="223442" y="743550"/>
                    <a:pt x="198583" y="716306"/>
                    <a:pt x="175169" y="689351"/>
                  </a:cubicBezTo>
                  <a:cubicBezTo>
                    <a:pt x="60122" y="556671"/>
                    <a:pt x="-59983" y="360181"/>
                    <a:pt x="33456" y="184865"/>
                  </a:cubicBezTo>
                  <a:cubicBezTo>
                    <a:pt x="54557" y="145191"/>
                    <a:pt x="87077" y="113105"/>
                    <a:pt x="121548" y="84994"/>
                  </a:cubicBezTo>
                  <a:cubicBezTo>
                    <a:pt x="128846" y="79068"/>
                    <a:pt x="233849" y="-1002"/>
                    <a:pt x="233993" y="10"/>
                  </a:cubicBezTo>
                  <a:cubicBezTo>
                    <a:pt x="238690" y="25664"/>
                    <a:pt x="238184" y="42718"/>
                    <a:pt x="240496" y="59990"/>
                  </a:cubicBezTo>
                  <a:cubicBezTo>
                    <a:pt x="273955" y="307499"/>
                    <a:pt x="501447" y="627563"/>
                    <a:pt x="775478" y="767831"/>
                  </a:cubicBezTo>
                  <a:cubicBezTo>
                    <a:pt x="787258" y="773829"/>
                    <a:pt x="798748" y="780477"/>
                    <a:pt x="810382" y="786765"/>
                  </a:cubicBezTo>
                  <a:cubicBezTo>
                    <a:pt x="784150" y="772456"/>
                    <a:pt x="712535" y="838796"/>
                    <a:pt x="691000" y="849491"/>
                  </a:cubicBezTo>
                  <a:cubicBezTo>
                    <a:pt x="640848" y="874495"/>
                    <a:pt x="576676" y="893501"/>
                    <a:pt x="520381" y="894657"/>
                  </a:cubicBezTo>
                  <a:cubicBezTo>
                    <a:pt x="412561" y="896753"/>
                    <a:pt x="324469" y="839952"/>
                    <a:pt x="250036" y="768915"/>
                  </a:cubicBezTo>
                  <a:close/>
                </a:path>
              </a:pathLst>
            </a:custGeom>
            <a:solidFill>
              <a:schemeClr val="accent4"/>
            </a:solidFill>
            <a:ln w="72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21">
              <a:extLst>
                <a:ext uri="{FF2B5EF4-FFF2-40B4-BE49-F238E27FC236}">
                  <a16:creationId xmlns:a16="http://schemas.microsoft.com/office/drawing/2014/main" id="{3AF4F795-6D11-45A7-9358-132549315A76}"/>
                </a:ext>
              </a:extLst>
            </p:cNvPr>
            <p:cNvSpPr/>
            <p:nvPr/>
          </p:nvSpPr>
          <p:spPr>
            <a:xfrm>
              <a:off x="8979447" y="-131272"/>
              <a:ext cx="2394230" cy="2191162"/>
            </a:xfrm>
            <a:custGeom>
              <a:avLst/>
              <a:gdLst>
                <a:gd name="connsiteX0" fmla="*/ 1754931 w 2394230"/>
                <a:gd name="connsiteY0" fmla="*/ 1327151 h 2191162"/>
                <a:gd name="connsiteX1" fmla="*/ 1791255 w 2394230"/>
                <a:gd name="connsiteY1" fmla="*/ 1339372 h 2191162"/>
                <a:gd name="connsiteX2" fmla="*/ 1788973 w 2394230"/>
                <a:gd name="connsiteY2" fmla="*/ 1412848 h 2191162"/>
                <a:gd name="connsiteX3" fmla="*/ 1689729 w 2394230"/>
                <a:gd name="connsiteY3" fmla="*/ 1586820 h 2191162"/>
                <a:gd name="connsiteX4" fmla="*/ 1478946 w 2394230"/>
                <a:gd name="connsiteY4" fmla="*/ 1962077 h 2191162"/>
                <a:gd name="connsiteX5" fmla="*/ 1397224 w 2394230"/>
                <a:gd name="connsiteY5" fmla="*/ 2111385 h 2191162"/>
                <a:gd name="connsiteX6" fmla="*/ 1236947 w 2394230"/>
                <a:gd name="connsiteY6" fmla="*/ 2187511 h 2191162"/>
                <a:gd name="connsiteX7" fmla="*/ 1106928 w 2394230"/>
                <a:gd name="connsiteY7" fmla="*/ 2107999 h 2191162"/>
                <a:gd name="connsiteX8" fmla="*/ 1004665 w 2394230"/>
                <a:gd name="connsiteY8" fmla="*/ 2006104 h 2191162"/>
                <a:gd name="connsiteX9" fmla="*/ 1118045 w 2394230"/>
                <a:gd name="connsiteY9" fmla="*/ 1841703 h 2191162"/>
                <a:gd name="connsiteX10" fmla="*/ 1287966 w 2394230"/>
                <a:gd name="connsiteY10" fmla="*/ 1683340 h 2191162"/>
                <a:gd name="connsiteX11" fmla="*/ 1719546 w 2394230"/>
                <a:gd name="connsiteY11" fmla="*/ 1343200 h 2191162"/>
                <a:gd name="connsiteX12" fmla="*/ 1754931 w 2394230"/>
                <a:gd name="connsiteY12" fmla="*/ 1327151 h 2191162"/>
                <a:gd name="connsiteX13" fmla="*/ 914404 w 2394230"/>
                <a:gd name="connsiteY13" fmla="*/ 1114601 h 2191162"/>
                <a:gd name="connsiteX14" fmla="*/ 914625 w 2394230"/>
                <a:gd name="connsiteY14" fmla="*/ 1115557 h 2191162"/>
                <a:gd name="connsiteX15" fmla="*/ 915803 w 2394230"/>
                <a:gd name="connsiteY15" fmla="*/ 1114674 h 2191162"/>
                <a:gd name="connsiteX16" fmla="*/ 914404 w 2394230"/>
                <a:gd name="connsiteY16" fmla="*/ 1114601 h 2191162"/>
                <a:gd name="connsiteX17" fmla="*/ 1319699 w 2394230"/>
                <a:gd name="connsiteY17" fmla="*/ 810712 h 2191162"/>
                <a:gd name="connsiteX18" fmla="*/ 1353124 w 2394230"/>
                <a:gd name="connsiteY18" fmla="*/ 822317 h 2191162"/>
                <a:gd name="connsiteX19" fmla="*/ 1370574 w 2394230"/>
                <a:gd name="connsiteY19" fmla="*/ 843225 h 2191162"/>
                <a:gd name="connsiteX20" fmla="*/ 1351946 w 2394230"/>
                <a:gd name="connsiteY20" fmla="*/ 909707 h 2191162"/>
                <a:gd name="connsiteX21" fmla="*/ 954086 w 2394230"/>
                <a:gd name="connsiteY21" fmla="*/ 1310144 h 2191162"/>
                <a:gd name="connsiteX22" fmla="*/ 746028 w 2394230"/>
                <a:gd name="connsiteY22" fmla="*/ 1505834 h 2191162"/>
                <a:gd name="connsiteX23" fmla="*/ 569774 w 2394230"/>
                <a:gd name="connsiteY23" fmla="*/ 1573788 h 2191162"/>
                <a:gd name="connsiteX24" fmla="*/ 471193 w 2394230"/>
                <a:gd name="connsiteY24" fmla="*/ 1476753 h 2191162"/>
                <a:gd name="connsiteX25" fmla="*/ 409937 w 2394230"/>
                <a:gd name="connsiteY25" fmla="*/ 1381853 h 2191162"/>
                <a:gd name="connsiteX26" fmla="*/ 368709 w 2394230"/>
                <a:gd name="connsiteY26" fmla="*/ 1300204 h 2191162"/>
                <a:gd name="connsiteX27" fmla="*/ 391312 w 2394230"/>
                <a:gd name="connsiteY27" fmla="*/ 1231294 h 2191162"/>
                <a:gd name="connsiteX28" fmla="*/ 830032 w 2394230"/>
                <a:gd name="connsiteY28" fmla="*/ 1015430 h 2191162"/>
                <a:gd name="connsiteX29" fmla="*/ 1284728 w 2394230"/>
                <a:gd name="connsiteY29" fmla="*/ 817384 h 2191162"/>
                <a:gd name="connsiteX30" fmla="*/ 1319699 w 2394230"/>
                <a:gd name="connsiteY30" fmla="*/ 810712 h 2191162"/>
                <a:gd name="connsiteX31" fmla="*/ 953467 w 2394230"/>
                <a:gd name="connsiteY31" fmla="*/ 284618 h 2191162"/>
                <a:gd name="connsiteX32" fmla="*/ 992002 w 2394230"/>
                <a:gd name="connsiteY32" fmla="*/ 319322 h 2191162"/>
                <a:gd name="connsiteX33" fmla="*/ 961080 w 2394230"/>
                <a:gd name="connsiteY33" fmla="*/ 379104 h 2191162"/>
                <a:gd name="connsiteX34" fmla="*/ 305171 w 2394230"/>
                <a:gd name="connsiteY34" fmla="*/ 830267 h 2191162"/>
                <a:gd name="connsiteX35" fmla="*/ 167717 w 2394230"/>
                <a:gd name="connsiteY35" fmla="*/ 855962 h 2191162"/>
                <a:gd name="connsiteX36" fmla="*/ 3464 w 2394230"/>
                <a:gd name="connsiteY36" fmla="*/ 597029 h 2191162"/>
                <a:gd name="connsiteX37" fmla="*/ 31734 w 2394230"/>
                <a:gd name="connsiteY37" fmla="*/ 525100 h 2191162"/>
                <a:gd name="connsiteX38" fmla="*/ 442184 w 2394230"/>
                <a:gd name="connsiteY38" fmla="*/ 389779 h 2191162"/>
                <a:gd name="connsiteX39" fmla="*/ 933325 w 2394230"/>
                <a:gd name="connsiteY39" fmla="*/ 285309 h 2191162"/>
                <a:gd name="connsiteX40" fmla="*/ 953467 w 2394230"/>
                <a:gd name="connsiteY40" fmla="*/ 284618 h 2191162"/>
                <a:gd name="connsiteX41" fmla="*/ 2000566 w 2394230"/>
                <a:gd name="connsiteY41" fmla="*/ 115 h 2191162"/>
                <a:gd name="connsiteX42" fmla="*/ 2124621 w 2394230"/>
                <a:gd name="connsiteY42" fmla="*/ 4069 h 2191162"/>
                <a:gd name="connsiteX43" fmla="*/ 2359775 w 2394230"/>
                <a:gd name="connsiteY43" fmla="*/ 74084 h 2191162"/>
                <a:gd name="connsiteX44" fmla="*/ 2388782 w 2394230"/>
                <a:gd name="connsiteY44" fmla="*/ 142701 h 2191162"/>
                <a:gd name="connsiteX45" fmla="*/ 2221731 w 2394230"/>
                <a:gd name="connsiteY45" fmla="*/ 789260 h 2191162"/>
                <a:gd name="connsiteX46" fmla="*/ 2155986 w 2394230"/>
                <a:gd name="connsiteY46" fmla="*/ 893436 h 2191162"/>
                <a:gd name="connsiteX47" fmla="*/ 1912293 w 2394230"/>
                <a:gd name="connsiteY47" fmla="*/ 736104 h 2191162"/>
                <a:gd name="connsiteX48" fmla="*/ 1741414 w 2394230"/>
                <a:gd name="connsiteY48" fmla="*/ 573544 h 2191162"/>
                <a:gd name="connsiteX49" fmla="*/ 1601823 w 2394230"/>
                <a:gd name="connsiteY49" fmla="*/ 360699 h 2191162"/>
                <a:gd name="connsiteX50" fmla="*/ 1523120 w 2394230"/>
                <a:gd name="connsiteY50" fmla="*/ 92711 h 2191162"/>
                <a:gd name="connsiteX51" fmla="*/ 1634807 w 2394230"/>
                <a:gd name="connsiteY51" fmla="*/ 55163 h 2191162"/>
                <a:gd name="connsiteX52" fmla="*/ 2000566 w 2394230"/>
                <a:gd name="connsiteY52" fmla="*/ 115 h 219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94230" h="2191162">
                  <a:moveTo>
                    <a:pt x="1754931" y="1327151"/>
                  </a:moveTo>
                  <a:cubicBezTo>
                    <a:pt x="1766775" y="1326083"/>
                    <a:pt x="1778776" y="1329727"/>
                    <a:pt x="1791255" y="1339372"/>
                  </a:cubicBezTo>
                  <a:cubicBezTo>
                    <a:pt x="1809808" y="1364478"/>
                    <a:pt x="1805170" y="1386712"/>
                    <a:pt x="1788973" y="1412848"/>
                  </a:cubicBezTo>
                  <a:cubicBezTo>
                    <a:pt x="1753855" y="1469538"/>
                    <a:pt x="1722712" y="1528805"/>
                    <a:pt x="1689729" y="1586820"/>
                  </a:cubicBezTo>
                  <a:cubicBezTo>
                    <a:pt x="1618904" y="1711611"/>
                    <a:pt x="1552496" y="1838759"/>
                    <a:pt x="1478946" y="1962077"/>
                  </a:cubicBezTo>
                  <a:cubicBezTo>
                    <a:pt x="1450012" y="2010521"/>
                    <a:pt x="1422182" y="2060364"/>
                    <a:pt x="1397224" y="2111385"/>
                  </a:cubicBezTo>
                  <a:cubicBezTo>
                    <a:pt x="1371162" y="2164615"/>
                    <a:pt x="1294962" y="2203561"/>
                    <a:pt x="1236947" y="2187511"/>
                  </a:cubicBezTo>
                  <a:cubicBezTo>
                    <a:pt x="1187618" y="2173891"/>
                    <a:pt x="1144549" y="2141644"/>
                    <a:pt x="1106928" y="2107999"/>
                  </a:cubicBezTo>
                  <a:cubicBezTo>
                    <a:pt x="1093822" y="2096292"/>
                    <a:pt x="1003267" y="2021049"/>
                    <a:pt x="1004665" y="2006104"/>
                  </a:cubicBezTo>
                  <a:cubicBezTo>
                    <a:pt x="1011438" y="1934247"/>
                    <a:pt x="1070116" y="1889043"/>
                    <a:pt x="1118045" y="1841703"/>
                  </a:cubicBezTo>
                  <a:cubicBezTo>
                    <a:pt x="1173189" y="1787296"/>
                    <a:pt x="1229804" y="1734508"/>
                    <a:pt x="1287966" y="1683340"/>
                  </a:cubicBezTo>
                  <a:cubicBezTo>
                    <a:pt x="1425863" y="1561935"/>
                    <a:pt x="1575097" y="1455918"/>
                    <a:pt x="1719546" y="1343200"/>
                  </a:cubicBezTo>
                  <a:cubicBezTo>
                    <a:pt x="1731399" y="1333998"/>
                    <a:pt x="1743087" y="1328218"/>
                    <a:pt x="1754931" y="1327151"/>
                  </a:cubicBezTo>
                  <a:close/>
                  <a:moveTo>
                    <a:pt x="914404" y="1114601"/>
                  </a:moveTo>
                  <a:cubicBezTo>
                    <a:pt x="914477" y="1114895"/>
                    <a:pt x="914552" y="1115263"/>
                    <a:pt x="914625" y="1115557"/>
                  </a:cubicBezTo>
                  <a:cubicBezTo>
                    <a:pt x="915066" y="1115263"/>
                    <a:pt x="915435" y="1114968"/>
                    <a:pt x="915803" y="1114674"/>
                  </a:cubicBezTo>
                  <a:cubicBezTo>
                    <a:pt x="915287" y="1114674"/>
                    <a:pt x="914846" y="1114601"/>
                    <a:pt x="914404" y="1114601"/>
                  </a:cubicBezTo>
                  <a:close/>
                  <a:moveTo>
                    <a:pt x="1319699" y="810712"/>
                  </a:moveTo>
                  <a:cubicBezTo>
                    <a:pt x="1331056" y="811457"/>
                    <a:pt x="1342154" y="815249"/>
                    <a:pt x="1353124" y="822317"/>
                  </a:cubicBezTo>
                  <a:cubicBezTo>
                    <a:pt x="1362548" y="826292"/>
                    <a:pt x="1369984" y="831887"/>
                    <a:pt x="1370574" y="843225"/>
                  </a:cubicBezTo>
                  <a:cubicBezTo>
                    <a:pt x="1370941" y="870760"/>
                    <a:pt x="1372634" y="887914"/>
                    <a:pt x="1351946" y="909707"/>
                  </a:cubicBezTo>
                  <a:cubicBezTo>
                    <a:pt x="1222370" y="1046131"/>
                    <a:pt x="1089701" y="1179684"/>
                    <a:pt x="954086" y="1310144"/>
                  </a:cubicBezTo>
                  <a:cubicBezTo>
                    <a:pt x="885470" y="1376183"/>
                    <a:pt x="816117" y="1441414"/>
                    <a:pt x="746028" y="1505834"/>
                  </a:cubicBezTo>
                  <a:cubicBezTo>
                    <a:pt x="692651" y="1554868"/>
                    <a:pt x="641483" y="1629227"/>
                    <a:pt x="569774" y="1573788"/>
                  </a:cubicBezTo>
                  <a:cubicBezTo>
                    <a:pt x="533036" y="1545370"/>
                    <a:pt x="504396" y="1508705"/>
                    <a:pt x="471193" y="1476753"/>
                  </a:cubicBezTo>
                  <a:cubicBezTo>
                    <a:pt x="450726" y="1445095"/>
                    <a:pt x="429964" y="1413732"/>
                    <a:pt x="409937" y="1381853"/>
                  </a:cubicBezTo>
                  <a:cubicBezTo>
                    <a:pt x="393667" y="1356011"/>
                    <a:pt x="380121" y="1328697"/>
                    <a:pt x="368709" y="1300204"/>
                  </a:cubicBezTo>
                  <a:cubicBezTo>
                    <a:pt x="356634" y="1270166"/>
                    <a:pt x="362746" y="1249404"/>
                    <a:pt x="391312" y="1231294"/>
                  </a:cubicBezTo>
                  <a:cubicBezTo>
                    <a:pt x="528103" y="1144712"/>
                    <a:pt x="682638" y="1081912"/>
                    <a:pt x="830032" y="1015430"/>
                  </a:cubicBezTo>
                  <a:cubicBezTo>
                    <a:pt x="980738" y="947476"/>
                    <a:pt x="1132623" y="882171"/>
                    <a:pt x="1284728" y="817384"/>
                  </a:cubicBezTo>
                  <a:cubicBezTo>
                    <a:pt x="1296729" y="812267"/>
                    <a:pt x="1308343" y="809966"/>
                    <a:pt x="1319699" y="810712"/>
                  </a:cubicBezTo>
                  <a:close/>
                  <a:moveTo>
                    <a:pt x="953467" y="284618"/>
                  </a:moveTo>
                  <a:cubicBezTo>
                    <a:pt x="971323" y="287697"/>
                    <a:pt x="982781" y="301377"/>
                    <a:pt x="992002" y="319322"/>
                  </a:cubicBezTo>
                  <a:cubicBezTo>
                    <a:pt x="997081" y="347226"/>
                    <a:pt x="983167" y="364012"/>
                    <a:pt x="961080" y="379104"/>
                  </a:cubicBezTo>
                  <a:cubicBezTo>
                    <a:pt x="742124" y="529002"/>
                    <a:pt x="523316" y="679119"/>
                    <a:pt x="305171" y="830267"/>
                  </a:cubicBezTo>
                  <a:cubicBezTo>
                    <a:pt x="262249" y="860010"/>
                    <a:pt x="217633" y="869140"/>
                    <a:pt x="167717" y="855962"/>
                  </a:cubicBezTo>
                  <a:cubicBezTo>
                    <a:pt x="65233" y="818634"/>
                    <a:pt x="32397" y="689573"/>
                    <a:pt x="3464" y="597029"/>
                  </a:cubicBezTo>
                  <a:cubicBezTo>
                    <a:pt x="-6108" y="566328"/>
                    <a:pt x="4421" y="541591"/>
                    <a:pt x="31734" y="525100"/>
                  </a:cubicBezTo>
                  <a:cubicBezTo>
                    <a:pt x="151005" y="453169"/>
                    <a:pt x="307969" y="424236"/>
                    <a:pt x="442184" y="389779"/>
                  </a:cubicBezTo>
                  <a:cubicBezTo>
                    <a:pt x="604597" y="348109"/>
                    <a:pt x="769586" y="319543"/>
                    <a:pt x="933325" y="285309"/>
                  </a:cubicBezTo>
                  <a:cubicBezTo>
                    <a:pt x="940853" y="283744"/>
                    <a:pt x="947516" y="283592"/>
                    <a:pt x="953467" y="284618"/>
                  </a:cubicBezTo>
                  <a:close/>
                  <a:moveTo>
                    <a:pt x="2000566" y="115"/>
                  </a:moveTo>
                  <a:cubicBezTo>
                    <a:pt x="2041772" y="-417"/>
                    <a:pt x="2083135" y="903"/>
                    <a:pt x="2124621" y="4069"/>
                  </a:cubicBezTo>
                  <a:cubicBezTo>
                    <a:pt x="2206197" y="10326"/>
                    <a:pt x="2288728" y="33370"/>
                    <a:pt x="2359775" y="74084"/>
                  </a:cubicBezTo>
                  <a:cubicBezTo>
                    <a:pt x="2387750" y="90134"/>
                    <a:pt x="2385616" y="117080"/>
                    <a:pt x="2388782" y="142701"/>
                  </a:cubicBezTo>
                  <a:cubicBezTo>
                    <a:pt x="2417053" y="375939"/>
                    <a:pt x="2331429" y="589225"/>
                    <a:pt x="2221731" y="789260"/>
                  </a:cubicBezTo>
                  <a:cubicBezTo>
                    <a:pt x="2202000" y="825187"/>
                    <a:pt x="2177999" y="858760"/>
                    <a:pt x="2155986" y="893436"/>
                  </a:cubicBezTo>
                  <a:cubicBezTo>
                    <a:pt x="2139789" y="918763"/>
                    <a:pt x="1932539" y="751859"/>
                    <a:pt x="1912293" y="736104"/>
                  </a:cubicBezTo>
                  <a:cubicBezTo>
                    <a:pt x="1849934" y="687659"/>
                    <a:pt x="1792360" y="633326"/>
                    <a:pt x="1741414" y="573544"/>
                  </a:cubicBezTo>
                  <a:cubicBezTo>
                    <a:pt x="1686342" y="508829"/>
                    <a:pt x="1639003" y="437709"/>
                    <a:pt x="1601823" y="360699"/>
                  </a:cubicBezTo>
                  <a:cubicBezTo>
                    <a:pt x="1588129" y="332280"/>
                    <a:pt x="1486456" y="118479"/>
                    <a:pt x="1523120" y="92711"/>
                  </a:cubicBezTo>
                  <a:cubicBezTo>
                    <a:pt x="1556619" y="69226"/>
                    <a:pt x="1597333" y="66133"/>
                    <a:pt x="1634807" y="55163"/>
                  </a:cubicBezTo>
                  <a:cubicBezTo>
                    <a:pt x="1754740" y="19990"/>
                    <a:pt x="1876949" y="1713"/>
                    <a:pt x="2000566" y="115"/>
                  </a:cubicBezTo>
                  <a:close/>
                </a:path>
              </a:pathLst>
            </a:custGeom>
            <a:solidFill>
              <a:schemeClr val="accent1"/>
            </a:solidFill>
            <a:ln w="72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24">
              <a:extLst>
                <a:ext uri="{FF2B5EF4-FFF2-40B4-BE49-F238E27FC236}">
                  <a16:creationId xmlns:a16="http://schemas.microsoft.com/office/drawing/2014/main" id="{69F57616-5CC4-43D2-8EE0-307BE69162A5}"/>
                </a:ext>
              </a:extLst>
            </p:cNvPr>
            <p:cNvSpPr/>
            <p:nvPr/>
          </p:nvSpPr>
          <p:spPr>
            <a:xfrm>
              <a:off x="8830635" y="-95620"/>
              <a:ext cx="2383721" cy="1860601"/>
            </a:xfrm>
            <a:custGeom>
              <a:avLst/>
              <a:gdLst>
                <a:gd name="connsiteX0" fmla="*/ 115613 w 2383721"/>
                <a:gd name="connsiteY0" fmla="*/ 1324334 h 1860601"/>
                <a:gd name="connsiteX1" fmla="*/ 156989 w 2383721"/>
                <a:gd name="connsiteY1" fmla="*/ 1366888 h 1860601"/>
                <a:gd name="connsiteX2" fmla="*/ 351280 w 2383721"/>
                <a:gd name="connsiteY2" fmla="*/ 1708058 h 1860601"/>
                <a:gd name="connsiteX3" fmla="*/ 366226 w 2383721"/>
                <a:gd name="connsiteY3" fmla="*/ 1770859 h 1860601"/>
                <a:gd name="connsiteX4" fmla="*/ 258736 w 2383721"/>
                <a:gd name="connsiteY4" fmla="*/ 1853096 h 1860601"/>
                <a:gd name="connsiteX5" fmla="*/ 208673 w 2383721"/>
                <a:gd name="connsiteY5" fmla="*/ 1851035 h 1860601"/>
                <a:gd name="connsiteX6" fmla="*/ 16663 w 2383721"/>
                <a:gd name="connsiteY6" fmla="*/ 1605796 h 1860601"/>
                <a:gd name="connsiteX7" fmla="*/ 63341 w 2383721"/>
                <a:gd name="connsiteY7" fmla="*/ 1344728 h 1860601"/>
                <a:gd name="connsiteX8" fmla="*/ 115613 w 2383721"/>
                <a:gd name="connsiteY8" fmla="*/ 1324334 h 1860601"/>
                <a:gd name="connsiteX9" fmla="*/ 1437223 w 2383721"/>
                <a:gd name="connsiteY9" fmla="*/ 852411 h 1860601"/>
                <a:gd name="connsiteX10" fmla="*/ 1374496 w 2383721"/>
                <a:gd name="connsiteY10" fmla="*/ 909837 h 1860601"/>
                <a:gd name="connsiteX11" fmla="*/ 733238 w 2383721"/>
                <a:gd name="connsiteY11" fmla="*/ 1388020 h 1860601"/>
                <a:gd name="connsiteX12" fmla="*/ 679345 w 2383721"/>
                <a:gd name="connsiteY12" fmla="*/ 1389272 h 1860601"/>
                <a:gd name="connsiteX13" fmla="*/ 690537 w 2383721"/>
                <a:gd name="connsiteY13" fmla="*/ 1346644 h 1860601"/>
                <a:gd name="connsiteX14" fmla="*/ 1066677 w 2383721"/>
                <a:gd name="connsiteY14" fmla="*/ 1081968 h 1860601"/>
                <a:gd name="connsiteX15" fmla="*/ 1393271 w 2383721"/>
                <a:gd name="connsiteY15" fmla="*/ 866767 h 1860601"/>
                <a:gd name="connsiteX16" fmla="*/ 1437223 w 2383721"/>
                <a:gd name="connsiteY16" fmla="*/ 852411 h 1860601"/>
                <a:gd name="connsiteX17" fmla="*/ 1012122 w 2383721"/>
                <a:gd name="connsiteY17" fmla="*/ 306348 h 1860601"/>
                <a:gd name="connsiteX18" fmla="*/ 1035239 w 2383721"/>
                <a:gd name="connsiteY18" fmla="*/ 322692 h 1860601"/>
                <a:gd name="connsiteX19" fmla="*/ 1018306 w 2383721"/>
                <a:gd name="connsiteY19" fmla="*/ 343380 h 1860601"/>
                <a:gd name="connsiteX20" fmla="*/ 772626 w 2383721"/>
                <a:gd name="connsiteY20" fmla="*/ 425911 h 1860601"/>
                <a:gd name="connsiteX21" fmla="*/ 343550 w 2383721"/>
                <a:gd name="connsiteY21" fmla="*/ 626460 h 1860601"/>
                <a:gd name="connsiteX22" fmla="*/ 302689 w 2383721"/>
                <a:gd name="connsiteY22" fmla="*/ 656278 h 1860601"/>
                <a:gd name="connsiteX23" fmla="*/ 253583 w 2383721"/>
                <a:gd name="connsiteY23" fmla="*/ 644572 h 1860601"/>
                <a:gd name="connsiteX24" fmla="*/ 212132 w 2383721"/>
                <a:gd name="connsiteY24" fmla="*/ 562556 h 1860601"/>
                <a:gd name="connsiteX25" fmla="*/ 229802 w 2383721"/>
                <a:gd name="connsiteY25" fmla="*/ 514774 h 1860601"/>
                <a:gd name="connsiteX26" fmla="*/ 420340 w 2383721"/>
                <a:gd name="connsiteY26" fmla="*/ 446379 h 1860601"/>
                <a:gd name="connsiteX27" fmla="*/ 894104 w 2383721"/>
                <a:gd name="connsiteY27" fmla="*/ 326005 h 1860601"/>
                <a:gd name="connsiteX28" fmla="*/ 1012122 w 2383721"/>
                <a:gd name="connsiteY28" fmla="*/ 306348 h 1860601"/>
                <a:gd name="connsiteX29" fmla="*/ 2142532 w 2383721"/>
                <a:gd name="connsiteY29" fmla="*/ 0 h 1860601"/>
                <a:gd name="connsiteX30" fmla="*/ 2340285 w 2383721"/>
                <a:gd name="connsiteY30" fmla="*/ 23044 h 1860601"/>
                <a:gd name="connsiteX31" fmla="*/ 2383428 w 2383721"/>
                <a:gd name="connsiteY31" fmla="*/ 61697 h 1860601"/>
                <a:gd name="connsiteX32" fmla="*/ 2349119 w 2383721"/>
                <a:gd name="connsiteY32" fmla="*/ 108595 h 1860601"/>
                <a:gd name="connsiteX33" fmla="*/ 1857611 w 2383721"/>
                <a:gd name="connsiteY33" fmla="*/ 316801 h 1860601"/>
                <a:gd name="connsiteX34" fmla="*/ 1792013 w 2383721"/>
                <a:gd name="connsiteY34" fmla="*/ 294787 h 1860601"/>
                <a:gd name="connsiteX35" fmla="*/ 1725899 w 2383721"/>
                <a:gd name="connsiteY35" fmla="*/ 128325 h 1860601"/>
                <a:gd name="connsiteX36" fmla="*/ 1757484 w 2383721"/>
                <a:gd name="connsiteY36" fmla="*/ 70163 h 1860601"/>
                <a:gd name="connsiteX37" fmla="*/ 2142532 w 2383721"/>
                <a:gd name="connsiteY37" fmla="*/ 0 h 186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83721" h="1860601">
                  <a:moveTo>
                    <a:pt x="115613" y="1324334"/>
                  </a:moveTo>
                  <a:cubicBezTo>
                    <a:pt x="137331" y="1330740"/>
                    <a:pt x="151394" y="1343108"/>
                    <a:pt x="156989" y="1366888"/>
                  </a:cubicBezTo>
                  <a:cubicBezTo>
                    <a:pt x="188131" y="1499631"/>
                    <a:pt x="253804" y="1612937"/>
                    <a:pt x="351280" y="1708058"/>
                  </a:cubicBezTo>
                  <a:cubicBezTo>
                    <a:pt x="368950" y="1725360"/>
                    <a:pt x="391331" y="1750613"/>
                    <a:pt x="366226" y="1770859"/>
                  </a:cubicBezTo>
                  <a:cubicBezTo>
                    <a:pt x="335156" y="1792504"/>
                    <a:pt x="291056" y="1833218"/>
                    <a:pt x="258736" y="1853096"/>
                  </a:cubicBezTo>
                  <a:cubicBezTo>
                    <a:pt x="242613" y="1862962"/>
                    <a:pt x="225458" y="1863918"/>
                    <a:pt x="208673" y="1851035"/>
                  </a:cubicBezTo>
                  <a:cubicBezTo>
                    <a:pt x="123342" y="1785878"/>
                    <a:pt x="54212" y="1708279"/>
                    <a:pt x="16663" y="1605796"/>
                  </a:cubicBezTo>
                  <a:cubicBezTo>
                    <a:pt x="-18602" y="1509717"/>
                    <a:pt x="4516" y="1423578"/>
                    <a:pt x="63341" y="1344728"/>
                  </a:cubicBezTo>
                  <a:cubicBezTo>
                    <a:pt x="75047" y="1329046"/>
                    <a:pt x="93010" y="1317707"/>
                    <a:pt x="115613" y="1324334"/>
                  </a:cubicBezTo>
                  <a:close/>
                  <a:moveTo>
                    <a:pt x="1437223" y="852411"/>
                  </a:moveTo>
                  <a:cubicBezTo>
                    <a:pt x="1417860" y="871406"/>
                    <a:pt x="1392459" y="895701"/>
                    <a:pt x="1374496" y="909837"/>
                  </a:cubicBezTo>
                  <a:cubicBezTo>
                    <a:pt x="1256626" y="1002897"/>
                    <a:pt x="793314" y="1341195"/>
                    <a:pt x="733238" y="1388020"/>
                  </a:cubicBezTo>
                  <a:cubicBezTo>
                    <a:pt x="704672" y="1410254"/>
                    <a:pt x="691788" y="1412905"/>
                    <a:pt x="679345" y="1389272"/>
                  </a:cubicBezTo>
                  <a:cubicBezTo>
                    <a:pt x="666829" y="1365638"/>
                    <a:pt x="673750" y="1358423"/>
                    <a:pt x="690537" y="1346644"/>
                  </a:cubicBezTo>
                  <a:cubicBezTo>
                    <a:pt x="815769" y="1258296"/>
                    <a:pt x="940488" y="1168991"/>
                    <a:pt x="1066677" y="1081968"/>
                  </a:cubicBezTo>
                  <a:cubicBezTo>
                    <a:pt x="1174020" y="1007976"/>
                    <a:pt x="1282467" y="935531"/>
                    <a:pt x="1393271" y="866767"/>
                  </a:cubicBezTo>
                  <a:cubicBezTo>
                    <a:pt x="1401000" y="861982"/>
                    <a:pt x="1419406" y="849392"/>
                    <a:pt x="1437223" y="852411"/>
                  </a:cubicBezTo>
                  <a:close/>
                  <a:moveTo>
                    <a:pt x="1012122" y="306348"/>
                  </a:moveTo>
                  <a:cubicBezTo>
                    <a:pt x="1025300" y="303770"/>
                    <a:pt x="1031633" y="312090"/>
                    <a:pt x="1035239" y="322692"/>
                  </a:cubicBezTo>
                  <a:cubicBezTo>
                    <a:pt x="1040319" y="337784"/>
                    <a:pt x="1028540" y="339993"/>
                    <a:pt x="1018306" y="343380"/>
                  </a:cubicBezTo>
                  <a:cubicBezTo>
                    <a:pt x="936363" y="370694"/>
                    <a:pt x="853685" y="396168"/>
                    <a:pt x="772626" y="425911"/>
                  </a:cubicBezTo>
                  <a:cubicBezTo>
                    <a:pt x="623980" y="480392"/>
                    <a:pt x="476734" y="538481"/>
                    <a:pt x="343550" y="626460"/>
                  </a:cubicBezTo>
                  <a:cubicBezTo>
                    <a:pt x="329487" y="635737"/>
                    <a:pt x="316088" y="646044"/>
                    <a:pt x="302689" y="656278"/>
                  </a:cubicBezTo>
                  <a:cubicBezTo>
                    <a:pt x="274860" y="677481"/>
                    <a:pt x="269927" y="676524"/>
                    <a:pt x="253583" y="644572"/>
                  </a:cubicBezTo>
                  <a:cubicBezTo>
                    <a:pt x="239668" y="617258"/>
                    <a:pt x="228036" y="588619"/>
                    <a:pt x="212132" y="562556"/>
                  </a:cubicBezTo>
                  <a:cubicBezTo>
                    <a:pt x="196377" y="536714"/>
                    <a:pt x="205506" y="523609"/>
                    <a:pt x="229802" y="514774"/>
                  </a:cubicBezTo>
                  <a:cubicBezTo>
                    <a:pt x="293192" y="491657"/>
                    <a:pt x="355919" y="466477"/>
                    <a:pt x="420340" y="446379"/>
                  </a:cubicBezTo>
                  <a:cubicBezTo>
                    <a:pt x="576052" y="397787"/>
                    <a:pt x="733974" y="357294"/>
                    <a:pt x="894104" y="326005"/>
                  </a:cubicBezTo>
                  <a:cubicBezTo>
                    <a:pt x="933271" y="318421"/>
                    <a:pt x="972807" y="312900"/>
                    <a:pt x="1012122" y="306348"/>
                  </a:cubicBezTo>
                  <a:close/>
                  <a:moveTo>
                    <a:pt x="2142532" y="0"/>
                  </a:moveTo>
                  <a:cubicBezTo>
                    <a:pt x="2207027" y="6626"/>
                    <a:pt x="2274465" y="7067"/>
                    <a:pt x="2340285" y="23044"/>
                  </a:cubicBezTo>
                  <a:cubicBezTo>
                    <a:pt x="2363035" y="28566"/>
                    <a:pt x="2380850" y="36591"/>
                    <a:pt x="2383428" y="61697"/>
                  </a:cubicBezTo>
                  <a:cubicBezTo>
                    <a:pt x="2386079" y="86802"/>
                    <a:pt x="2370471" y="99612"/>
                    <a:pt x="2349119" y="108595"/>
                  </a:cubicBezTo>
                  <a:cubicBezTo>
                    <a:pt x="2245311" y="152326"/>
                    <a:pt x="1917835" y="291622"/>
                    <a:pt x="1857611" y="316801"/>
                  </a:cubicBezTo>
                  <a:cubicBezTo>
                    <a:pt x="1825143" y="330421"/>
                    <a:pt x="1810934" y="324900"/>
                    <a:pt x="1792013" y="294787"/>
                  </a:cubicBezTo>
                  <a:cubicBezTo>
                    <a:pt x="1759618" y="243325"/>
                    <a:pt x="1740329" y="186783"/>
                    <a:pt x="1725899" y="128325"/>
                  </a:cubicBezTo>
                  <a:cubicBezTo>
                    <a:pt x="1718979" y="100349"/>
                    <a:pt x="1732230" y="79366"/>
                    <a:pt x="1757484" y="70163"/>
                  </a:cubicBezTo>
                  <a:cubicBezTo>
                    <a:pt x="1856727" y="33793"/>
                    <a:pt x="2115071" y="1914"/>
                    <a:pt x="2142532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72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9" name="Group 42">
            <a:extLst>
              <a:ext uri="{FF2B5EF4-FFF2-40B4-BE49-F238E27FC236}">
                <a16:creationId xmlns:a16="http://schemas.microsoft.com/office/drawing/2014/main" id="{AE5AE33C-CF0F-43BA-B54D-C7B2B434662A}"/>
              </a:ext>
            </a:extLst>
          </p:cNvPr>
          <p:cNvGrpSpPr/>
          <p:nvPr/>
        </p:nvGrpSpPr>
        <p:grpSpPr>
          <a:xfrm>
            <a:off x="5064291" y="3122385"/>
            <a:ext cx="566802" cy="566802"/>
            <a:chOff x="465585" y="4206791"/>
            <a:chExt cx="566802" cy="566802"/>
          </a:xfrm>
        </p:grpSpPr>
        <p:sp>
          <p:nvSpPr>
            <p:cNvPr id="810" name="Oval 43">
              <a:extLst>
                <a:ext uri="{FF2B5EF4-FFF2-40B4-BE49-F238E27FC236}">
                  <a16:creationId xmlns:a16="http://schemas.microsoft.com/office/drawing/2014/main" id="{8CFDDAE5-3263-4D43-9350-F92E6C8D2FAD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1" name="TextBox 810">
              <a:extLst>
                <a:ext uri="{FF2B5EF4-FFF2-40B4-BE49-F238E27FC236}">
                  <a16:creationId xmlns:a16="http://schemas.microsoft.com/office/drawing/2014/main" id="{86A02AC1-3FC4-45D1-A15F-066C40EA5107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12" name="Group 54">
            <a:extLst>
              <a:ext uri="{FF2B5EF4-FFF2-40B4-BE49-F238E27FC236}">
                <a16:creationId xmlns:a16="http://schemas.microsoft.com/office/drawing/2014/main" id="{4625D05A-05AA-4750-8A1F-57DF4B52C2E4}"/>
              </a:ext>
            </a:extLst>
          </p:cNvPr>
          <p:cNvGrpSpPr/>
          <p:nvPr/>
        </p:nvGrpSpPr>
        <p:grpSpPr>
          <a:xfrm>
            <a:off x="4124853" y="4704863"/>
            <a:ext cx="566802" cy="566802"/>
            <a:chOff x="465585" y="4206791"/>
            <a:chExt cx="566802" cy="566802"/>
          </a:xfrm>
        </p:grpSpPr>
        <p:sp>
          <p:nvSpPr>
            <p:cNvPr id="813" name="Oval 55">
              <a:extLst>
                <a:ext uri="{FF2B5EF4-FFF2-40B4-BE49-F238E27FC236}">
                  <a16:creationId xmlns:a16="http://schemas.microsoft.com/office/drawing/2014/main" id="{44C168A4-5244-4881-A872-FE4AEB0514C3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4" name="TextBox 813">
              <a:extLst>
                <a:ext uri="{FF2B5EF4-FFF2-40B4-BE49-F238E27FC236}">
                  <a16:creationId xmlns:a16="http://schemas.microsoft.com/office/drawing/2014/main" id="{7B2E6C6D-735C-40B9-96B8-8595BAE01EEE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15" name="Group 42">
            <a:extLst>
              <a:ext uri="{FF2B5EF4-FFF2-40B4-BE49-F238E27FC236}">
                <a16:creationId xmlns:a16="http://schemas.microsoft.com/office/drawing/2014/main" id="{4D0A6406-A037-4A3E-9D5A-EC1B351BD523}"/>
              </a:ext>
            </a:extLst>
          </p:cNvPr>
          <p:cNvGrpSpPr/>
          <p:nvPr/>
        </p:nvGrpSpPr>
        <p:grpSpPr>
          <a:xfrm>
            <a:off x="7679078" y="5569218"/>
            <a:ext cx="566802" cy="566802"/>
            <a:chOff x="465585" y="4206791"/>
            <a:chExt cx="566802" cy="566802"/>
          </a:xfrm>
        </p:grpSpPr>
        <p:sp>
          <p:nvSpPr>
            <p:cNvPr id="816" name="Oval 43">
              <a:extLst>
                <a:ext uri="{FF2B5EF4-FFF2-40B4-BE49-F238E27FC236}">
                  <a16:creationId xmlns:a16="http://schemas.microsoft.com/office/drawing/2014/main" id="{15DE94F3-D7BE-4DF2-928B-7F0E4989B8E4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4910F512-3CE0-4008-A8C6-3C53A143E970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18" name="Group 54">
            <a:extLst>
              <a:ext uri="{FF2B5EF4-FFF2-40B4-BE49-F238E27FC236}">
                <a16:creationId xmlns:a16="http://schemas.microsoft.com/office/drawing/2014/main" id="{60826921-554D-49D2-9BC7-5BF725E678C7}"/>
              </a:ext>
            </a:extLst>
          </p:cNvPr>
          <p:cNvGrpSpPr/>
          <p:nvPr/>
        </p:nvGrpSpPr>
        <p:grpSpPr>
          <a:xfrm>
            <a:off x="6650394" y="4590520"/>
            <a:ext cx="566802" cy="566802"/>
            <a:chOff x="465585" y="4206791"/>
            <a:chExt cx="566802" cy="566802"/>
          </a:xfrm>
        </p:grpSpPr>
        <p:sp>
          <p:nvSpPr>
            <p:cNvPr id="819" name="Oval 55">
              <a:extLst>
                <a:ext uri="{FF2B5EF4-FFF2-40B4-BE49-F238E27FC236}">
                  <a16:creationId xmlns:a16="http://schemas.microsoft.com/office/drawing/2014/main" id="{559CB112-2BF3-480B-8407-09B2A0A0CADD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0" name="TextBox 819">
              <a:extLst>
                <a:ext uri="{FF2B5EF4-FFF2-40B4-BE49-F238E27FC236}">
                  <a16:creationId xmlns:a16="http://schemas.microsoft.com/office/drawing/2014/main" id="{D266CF5E-2E39-4949-883A-E0E39207D5C1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21" name="Group 11">
            <a:extLst>
              <a:ext uri="{FF2B5EF4-FFF2-40B4-BE49-F238E27FC236}">
                <a16:creationId xmlns:a16="http://schemas.microsoft.com/office/drawing/2014/main" id="{1155F96C-3E50-4F74-98FD-D66A1A0F5881}"/>
              </a:ext>
            </a:extLst>
          </p:cNvPr>
          <p:cNvGrpSpPr/>
          <p:nvPr/>
        </p:nvGrpSpPr>
        <p:grpSpPr>
          <a:xfrm>
            <a:off x="1610079" y="2122673"/>
            <a:ext cx="3488745" cy="1024443"/>
            <a:chOff x="1797648" y="2369571"/>
            <a:chExt cx="3488745" cy="1024443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BB9764EF-164B-4836-81A5-38CAF9E162C8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1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id="{EA6C4EAA-A781-4870-B8A7-50F4D9C37B23}"/>
                </a:ext>
              </a:extLst>
            </p:cNvPr>
            <p:cNvSpPr txBox="1"/>
            <p:nvPr/>
          </p:nvSpPr>
          <p:spPr>
            <a:xfrm>
              <a:off x="2167367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54A6605E-FAC6-4187-9A1A-409FCB376A79}"/>
                </a:ext>
              </a:extLst>
            </p:cNvPr>
            <p:cNvSpPr txBox="1"/>
            <p:nvPr/>
          </p:nvSpPr>
          <p:spPr>
            <a:xfrm>
              <a:off x="2167367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5" name="Group 11">
            <a:extLst>
              <a:ext uri="{FF2B5EF4-FFF2-40B4-BE49-F238E27FC236}">
                <a16:creationId xmlns:a16="http://schemas.microsoft.com/office/drawing/2014/main" id="{448AA433-DD91-4DA0-B9EE-E0C67893682D}"/>
              </a:ext>
            </a:extLst>
          </p:cNvPr>
          <p:cNvGrpSpPr/>
          <p:nvPr/>
        </p:nvGrpSpPr>
        <p:grpSpPr>
          <a:xfrm>
            <a:off x="636108" y="3747427"/>
            <a:ext cx="3488745" cy="1024443"/>
            <a:chOff x="1797648" y="2369571"/>
            <a:chExt cx="3488745" cy="1024443"/>
          </a:xfrm>
        </p:grpSpPr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CD75AA76-D48E-4F96-A4A4-B7B6676BC68C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2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id="{80B3256C-64C3-4E05-BE80-2BF3B1A479E9}"/>
                </a:ext>
              </a:extLst>
            </p:cNvPr>
            <p:cNvSpPr txBox="1"/>
            <p:nvPr/>
          </p:nvSpPr>
          <p:spPr>
            <a:xfrm>
              <a:off x="2167367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385E4B48-29CD-416F-9A35-5B631C6E8550}"/>
                </a:ext>
              </a:extLst>
            </p:cNvPr>
            <p:cNvSpPr txBox="1"/>
            <p:nvPr/>
          </p:nvSpPr>
          <p:spPr>
            <a:xfrm>
              <a:off x="2167367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9" name="Group 11">
            <a:extLst>
              <a:ext uri="{FF2B5EF4-FFF2-40B4-BE49-F238E27FC236}">
                <a16:creationId xmlns:a16="http://schemas.microsoft.com/office/drawing/2014/main" id="{63B3880B-774F-4AAE-AFA0-9DFCCF11B360}"/>
              </a:ext>
            </a:extLst>
          </p:cNvPr>
          <p:cNvGrpSpPr/>
          <p:nvPr/>
        </p:nvGrpSpPr>
        <p:grpSpPr>
          <a:xfrm>
            <a:off x="7052875" y="3265323"/>
            <a:ext cx="3488745" cy="1024443"/>
            <a:chOff x="1797648" y="2369571"/>
            <a:chExt cx="3488745" cy="1024443"/>
          </a:xfrm>
        </p:grpSpPr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A8B829BF-273F-4E13-AE0B-8A4808355F05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3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85F6B1BB-B241-4050-9135-91B8B3DBA2E6}"/>
                </a:ext>
              </a:extLst>
            </p:cNvPr>
            <p:cNvSpPr txBox="1"/>
            <p:nvPr/>
          </p:nvSpPr>
          <p:spPr>
            <a:xfrm>
              <a:off x="2167367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2" name="TextBox 831">
              <a:extLst>
                <a:ext uri="{FF2B5EF4-FFF2-40B4-BE49-F238E27FC236}">
                  <a16:creationId xmlns:a16="http://schemas.microsoft.com/office/drawing/2014/main" id="{5FEADD5A-3A65-4BE9-B8DC-51DD7576E219}"/>
                </a:ext>
              </a:extLst>
            </p:cNvPr>
            <p:cNvSpPr txBox="1"/>
            <p:nvPr/>
          </p:nvSpPr>
          <p:spPr>
            <a:xfrm>
              <a:off x="2167367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3" name="Group 11">
            <a:extLst>
              <a:ext uri="{FF2B5EF4-FFF2-40B4-BE49-F238E27FC236}">
                <a16:creationId xmlns:a16="http://schemas.microsoft.com/office/drawing/2014/main" id="{7EDE3820-DE5A-49AC-9E22-A0940B7BAEA9}"/>
              </a:ext>
            </a:extLst>
          </p:cNvPr>
          <p:cNvGrpSpPr/>
          <p:nvPr/>
        </p:nvGrpSpPr>
        <p:grpSpPr>
          <a:xfrm>
            <a:off x="8206691" y="4932218"/>
            <a:ext cx="3488745" cy="1024443"/>
            <a:chOff x="1797648" y="2369571"/>
            <a:chExt cx="3488745" cy="1024443"/>
          </a:xfrm>
        </p:grpSpPr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3830A635-B58E-439B-A09A-55E1BAFDE077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4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835" name="TextBox 834">
              <a:extLst>
                <a:ext uri="{FF2B5EF4-FFF2-40B4-BE49-F238E27FC236}">
                  <a16:creationId xmlns:a16="http://schemas.microsoft.com/office/drawing/2014/main" id="{CC654D66-6274-434B-9077-B927F2506C0C}"/>
                </a:ext>
              </a:extLst>
            </p:cNvPr>
            <p:cNvSpPr txBox="1"/>
            <p:nvPr/>
          </p:nvSpPr>
          <p:spPr>
            <a:xfrm>
              <a:off x="2167367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6" name="TextBox 835">
              <a:extLst>
                <a:ext uri="{FF2B5EF4-FFF2-40B4-BE49-F238E27FC236}">
                  <a16:creationId xmlns:a16="http://schemas.microsoft.com/office/drawing/2014/main" id="{ACFB5B0C-9322-4470-9B00-E6B7AAB11041}"/>
                </a:ext>
              </a:extLst>
            </p:cNvPr>
            <p:cNvSpPr txBox="1"/>
            <p:nvPr/>
          </p:nvSpPr>
          <p:spPr>
            <a:xfrm>
              <a:off x="2167367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11366</TotalTime>
  <Words>92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2022-10-31T05:28:06Z</dcterms:modified>
</cp:coreProperties>
</file>