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15088287531627E-2"/>
          <c:y val="1.4652006199990655E-2"/>
          <c:w val="1"/>
          <c:h val="0.96483951277187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31750"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D2CB-4C8F-B860-5310E460938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31750"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2CB-4C8F-B860-5310E4609381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CB-4C8F-B860-5310E46093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15088287531627E-2"/>
          <c:y val="1.4652006199990655E-2"/>
          <c:w val="1"/>
          <c:h val="0.96483951277187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31750"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7216-40DF-AF90-1DD928FCE277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31750">
                <a:solidFill>
                  <a:schemeClr val="accent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216-40DF-AF90-1DD928FCE277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16-40DF-AF90-1DD928FCE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15088287531627E-2"/>
          <c:y val="1.4652006199990655E-2"/>
          <c:w val="1"/>
          <c:h val="0.96483951277187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  <a:ln w="31750">
                <a:solidFill>
                  <a:schemeClr val="accent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5AD5-4905-970D-62F932F2AEAB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31750">
                <a:solidFill>
                  <a:schemeClr val="accent3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AD5-4905-970D-62F932F2AEAB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D5-4905-970D-62F932F2AE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15088287531627E-2"/>
          <c:y val="1.4652006199990655E-2"/>
          <c:w val="1"/>
          <c:h val="0.964839512771872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 w="31750">
                <a:solidFill>
                  <a:schemeClr val="accent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705-4E81-AC81-1DCA7514BC3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31750">
                <a:solidFill>
                  <a:schemeClr val="accent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705-4E81-AC81-1DCA7514BC3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705-4E81-AC81-1DCA7514BC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413" name="Chart 7">
            <a:extLst>
              <a:ext uri="{FF2B5EF4-FFF2-40B4-BE49-F238E27FC236}">
                <a16:creationId xmlns:a16="http://schemas.microsoft.com/office/drawing/2014/main" id="{857720E7-AC03-47C4-BDE3-E6B1B50199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9384232"/>
              </p:ext>
            </p:extLst>
          </p:nvPr>
        </p:nvGraphicFramePr>
        <p:xfrm>
          <a:off x="1117301" y="2498848"/>
          <a:ext cx="1724026" cy="173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14" name="Chart 7">
            <a:extLst>
              <a:ext uri="{FF2B5EF4-FFF2-40B4-BE49-F238E27FC236}">
                <a16:creationId xmlns:a16="http://schemas.microsoft.com/office/drawing/2014/main" id="{1F9BCF44-6354-42F6-999E-94740F5FD0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2754560"/>
              </p:ext>
            </p:extLst>
          </p:nvPr>
        </p:nvGraphicFramePr>
        <p:xfrm>
          <a:off x="3861758" y="2498848"/>
          <a:ext cx="1724026" cy="173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15" name="Chart 7">
            <a:extLst>
              <a:ext uri="{FF2B5EF4-FFF2-40B4-BE49-F238E27FC236}">
                <a16:creationId xmlns:a16="http://schemas.microsoft.com/office/drawing/2014/main" id="{F20F118B-E7F1-48C8-9CB4-03CA5F61A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8061813"/>
              </p:ext>
            </p:extLst>
          </p:nvPr>
        </p:nvGraphicFramePr>
        <p:xfrm>
          <a:off x="6606215" y="2498848"/>
          <a:ext cx="1724026" cy="173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16" name="Chart 7">
            <a:extLst>
              <a:ext uri="{FF2B5EF4-FFF2-40B4-BE49-F238E27FC236}">
                <a16:creationId xmlns:a16="http://schemas.microsoft.com/office/drawing/2014/main" id="{9BD5583B-A4BC-4E03-8E32-6E42F00B6A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2423626"/>
              </p:ext>
            </p:extLst>
          </p:nvPr>
        </p:nvGraphicFramePr>
        <p:xfrm>
          <a:off x="9350673" y="2498848"/>
          <a:ext cx="1724026" cy="1733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17" name="TextBox 1416">
            <a:extLst>
              <a:ext uri="{FF2B5EF4-FFF2-40B4-BE49-F238E27FC236}">
                <a16:creationId xmlns:a16="http://schemas.microsoft.com/office/drawing/2014/main" id="{E7A79DAD-3D3F-420C-9F33-A6790244ABCD}"/>
              </a:ext>
            </a:extLst>
          </p:cNvPr>
          <p:cNvSpPr txBox="1"/>
          <p:nvPr/>
        </p:nvSpPr>
        <p:spPr>
          <a:xfrm>
            <a:off x="975582" y="1907876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18" name="TextBox 1417">
            <a:extLst>
              <a:ext uri="{FF2B5EF4-FFF2-40B4-BE49-F238E27FC236}">
                <a16:creationId xmlns:a16="http://schemas.microsoft.com/office/drawing/2014/main" id="{C632112B-FC3E-422F-B81C-A760C4033026}"/>
              </a:ext>
            </a:extLst>
          </p:cNvPr>
          <p:cNvSpPr txBox="1"/>
          <p:nvPr/>
        </p:nvSpPr>
        <p:spPr>
          <a:xfrm>
            <a:off x="3720039" y="1907876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19" name="TextBox 1418">
            <a:extLst>
              <a:ext uri="{FF2B5EF4-FFF2-40B4-BE49-F238E27FC236}">
                <a16:creationId xmlns:a16="http://schemas.microsoft.com/office/drawing/2014/main" id="{5746411C-29BB-4F4D-8767-975483CE13D6}"/>
              </a:ext>
            </a:extLst>
          </p:cNvPr>
          <p:cNvSpPr txBox="1"/>
          <p:nvPr/>
        </p:nvSpPr>
        <p:spPr>
          <a:xfrm>
            <a:off x="6464496" y="1907876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420" name="TextBox 1419">
            <a:extLst>
              <a:ext uri="{FF2B5EF4-FFF2-40B4-BE49-F238E27FC236}">
                <a16:creationId xmlns:a16="http://schemas.microsoft.com/office/drawing/2014/main" id="{7AF29220-8C2D-4132-9899-38A48E906912}"/>
              </a:ext>
            </a:extLst>
          </p:cNvPr>
          <p:cNvSpPr txBox="1"/>
          <p:nvPr/>
        </p:nvSpPr>
        <p:spPr>
          <a:xfrm>
            <a:off x="9208953" y="1907876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21" name="Oval 21">
            <a:extLst>
              <a:ext uri="{FF2B5EF4-FFF2-40B4-BE49-F238E27FC236}">
                <a16:creationId xmlns:a16="http://schemas.microsoft.com/office/drawing/2014/main" id="{B285A94D-DF71-4802-99DD-DF21C6119F64}"/>
              </a:ext>
            </a:extLst>
          </p:cNvPr>
          <p:cNvSpPr/>
          <p:nvPr/>
        </p:nvSpPr>
        <p:spPr>
          <a:xfrm>
            <a:off x="4344626" y="4410072"/>
            <a:ext cx="704533" cy="704533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422" name="Oval 22">
            <a:extLst>
              <a:ext uri="{FF2B5EF4-FFF2-40B4-BE49-F238E27FC236}">
                <a16:creationId xmlns:a16="http://schemas.microsoft.com/office/drawing/2014/main" id="{BC7EA1EA-ECB9-4006-AEAF-0578854604A0}"/>
              </a:ext>
            </a:extLst>
          </p:cNvPr>
          <p:cNvSpPr/>
          <p:nvPr/>
        </p:nvSpPr>
        <p:spPr>
          <a:xfrm>
            <a:off x="7142841" y="4410072"/>
            <a:ext cx="704533" cy="704533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423" name="Oval 23">
            <a:extLst>
              <a:ext uri="{FF2B5EF4-FFF2-40B4-BE49-F238E27FC236}">
                <a16:creationId xmlns:a16="http://schemas.microsoft.com/office/drawing/2014/main" id="{BDFC17F6-71FC-4975-AFC7-A3A2F98C7DA9}"/>
              </a:ext>
            </a:extLst>
          </p:cNvPr>
          <p:cNvSpPr/>
          <p:nvPr/>
        </p:nvSpPr>
        <p:spPr>
          <a:xfrm>
            <a:off x="9941057" y="4410072"/>
            <a:ext cx="704533" cy="704533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424" name="Block Arc 10">
            <a:extLst>
              <a:ext uri="{FF2B5EF4-FFF2-40B4-BE49-F238E27FC236}">
                <a16:creationId xmlns:a16="http://schemas.microsoft.com/office/drawing/2014/main" id="{F9B5C37C-3762-4AB9-952D-1C2EF5F6CB1F}"/>
              </a:ext>
            </a:extLst>
          </p:cNvPr>
          <p:cNvSpPr/>
          <p:nvPr/>
        </p:nvSpPr>
        <p:spPr>
          <a:xfrm>
            <a:off x="10077569" y="461619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25" name="Round Same Side Corner Rectangle 36">
            <a:extLst>
              <a:ext uri="{FF2B5EF4-FFF2-40B4-BE49-F238E27FC236}">
                <a16:creationId xmlns:a16="http://schemas.microsoft.com/office/drawing/2014/main" id="{361D9696-8CF1-4043-B154-1B8C4E16D81F}"/>
              </a:ext>
            </a:extLst>
          </p:cNvPr>
          <p:cNvSpPr>
            <a:spLocks noChangeAspect="1"/>
          </p:cNvSpPr>
          <p:nvPr/>
        </p:nvSpPr>
        <p:spPr>
          <a:xfrm>
            <a:off x="7297107" y="460579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6" name="Oval 26">
            <a:extLst>
              <a:ext uri="{FF2B5EF4-FFF2-40B4-BE49-F238E27FC236}">
                <a16:creationId xmlns:a16="http://schemas.microsoft.com/office/drawing/2014/main" id="{90B3F1C7-C028-4694-9148-193C8429579B}"/>
              </a:ext>
            </a:extLst>
          </p:cNvPr>
          <p:cNvSpPr/>
          <p:nvPr/>
        </p:nvSpPr>
        <p:spPr>
          <a:xfrm>
            <a:off x="1546411" y="4410072"/>
            <a:ext cx="704533" cy="704533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427" name="Rounded Rectangle 7">
            <a:extLst>
              <a:ext uri="{FF2B5EF4-FFF2-40B4-BE49-F238E27FC236}">
                <a16:creationId xmlns:a16="http://schemas.microsoft.com/office/drawing/2014/main" id="{09D82B46-44B2-463F-88D5-7222610F5BB5}"/>
              </a:ext>
            </a:extLst>
          </p:cNvPr>
          <p:cNvSpPr/>
          <p:nvPr/>
        </p:nvSpPr>
        <p:spPr>
          <a:xfrm>
            <a:off x="1722589" y="460071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28" name="Rounded Rectangle 5">
            <a:extLst>
              <a:ext uri="{FF2B5EF4-FFF2-40B4-BE49-F238E27FC236}">
                <a16:creationId xmlns:a16="http://schemas.microsoft.com/office/drawing/2014/main" id="{8E5919F0-E817-44E9-844E-71638EE0BB64}"/>
              </a:ext>
            </a:extLst>
          </p:cNvPr>
          <p:cNvSpPr/>
          <p:nvPr/>
        </p:nvSpPr>
        <p:spPr>
          <a:xfrm flipH="1">
            <a:off x="4500972" y="4600716"/>
            <a:ext cx="391841" cy="3232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429" name="Group 30">
            <a:extLst>
              <a:ext uri="{FF2B5EF4-FFF2-40B4-BE49-F238E27FC236}">
                <a16:creationId xmlns:a16="http://schemas.microsoft.com/office/drawing/2014/main" id="{04A7D44F-E759-414A-8A21-EE64577BAE02}"/>
              </a:ext>
            </a:extLst>
          </p:cNvPr>
          <p:cNvGrpSpPr/>
          <p:nvPr/>
        </p:nvGrpSpPr>
        <p:grpSpPr>
          <a:xfrm>
            <a:off x="844846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1430" name="TextBox 1429">
              <a:extLst>
                <a:ext uri="{FF2B5EF4-FFF2-40B4-BE49-F238E27FC236}">
                  <a16:creationId xmlns:a16="http://schemas.microsoft.com/office/drawing/2014/main" id="{549FECEE-38E1-4B17-A5FC-34EDC264962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1" name="TextBox 1430">
              <a:extLst>
                <a:ext uri="{FF2B5EF4-FFF2-40B4-BE49-F238E27FC236}">
                  <a16:creationId xmlns:a16="http://schemas.microsoft.com/office/drawing/2014/main" id="{B98F73D0-D341-4809-B125-C5D287AAC20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2" name="Group 33">
            <a:extLst>
              <a:ext uri="{FF2B5EF4-FFF2-40B4-BE49-F238E27FC236}">
                <a16:creationId xmlns:a16="http://schemas.microsoft.com/office/drawing/2014/main" id="{4B192FB1-05E6-4D54-B1E7-CD2F411C809D}"/>
              </a:ext>
            </a:extLst>
          </p:cNvPr>
          <p:cNvGrpSpPr/>
          <p:nvPr/>
        </p:nvGrpSpPr>
        <p:grpSpPr>
          <a:xfrm>
            <a:off x="3643061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1433" name="TextBox 1432">
              <a:extLst>
                <a:ext uri="{FF2B5EF4-FFF2-40B4-BE49-F238E27FC236}">
                  <a16:creationId xmlns:a16="http://schemas.microsoft.com/office/drawing/2014/main" id="{EAAD9B67-4A00-44A1-A5E0-81132002ED1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4" name="TextBox 1433">
              <a:extLst>
                <a:ext uri="{FF2B5EF4-FFF2-40B4-BE49-F238E27FC236}">
                  <a16:creationId xmlns:a16="http://schemas.microsoft.com/office/drawing/2014/main" id="{A23F3383-FE7C-41D0-B5AE-7B29107AB45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5" name="Group 36">
            <a:extLst>
              <a:ext uri="{FF2B5EF4-FFF2-40B4-BE49-F238E27FC236}">
                <a16:creationId xmlns:a16="http://schemas.microsoft.com/office/drawing/2014/main" id="{585648B6-AA80-4955-B03A-1E85CECAF1FC}"/>
              </a:ext>
            </a:extLst>
          </p:cNvPr>
          <p:cNvGrpSpPr/>
          <p:nvPr/>
        </p:nvGrpSpPr>
        <p:grpSpPr>
          <a:xfrm>
            <a:off x="6441276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1436" name="TextBox 1435">
              <a:extLst>
                <a:ext uri="{FF2B5EF4-FFF2-40B4-BE49-F238E27FC236}">
                  <a16:creationId xmlns:a16="http://schemas.microsoft.com/office/drawing/2014/main" id="{5282E099-1BDA-4D10-A656-9F6DD564527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7" name="TextBox 1436">
              <a:extLst>
                <a:ext uri="{FF2B5EF4-FFF2-40B4-BE49-F238E27FC236}">
                  <a16:creationId xmlns:a16="http://schemas.microsoft.com/office/drawing/2014/main" id="{1DCA2C7D-3A63-4719-AA5F-EDCF168E6725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8" name="Group 39">
            <a:extLst>
              <a:ext uri="{FF2B5EF4-FFF2-40B4-BE49-F238E27FC236}">
                <a16:creationId xmlns:a16="http://schemas.microsoft.com/office/drawing/2014/main" id="{F7D44BC9-764C-425E-9B09-20DE10B71C8D}"/>
              </a:ext>
            </a:extLst>
          </p:cNvPr>
          <p:cNvGrpSpPr/>
          <p:nvPr/>
        </p:nvGrpSpPr>
        <p:grpSpPr>
          <a:xfrm>
            <a:off x="9239492" y="5262277"/>
            <a:ext cx="2107662" cy="894132"/>
            <a:chOff x="7026501" y="4509120"/>
            <a:chExt cx="1499710" cy="894132"/>
          </a:xfrm>
          <a:noFill/>
        </p:grpSpPr>
        <p:sp>
          <p:nvSpPr>
            <p:cNvPr id="1439" name="TextBox 1438">
              <a:extLst>
                <a:ext uri="{FF2B5EF4-FFF2-40B4-BE49-F238E27FC236}">
                  <a16:creationId xmlns:a16="http://schemas.microsoft.com/office/drawing/2014/main" id="{DC11141F-1D56-47CE-BD45-14E7CA4934CD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0" name="TextBox 1439">
              <a:extLst>
                <a:ext uri="{FF2B5EF4-FFF2-40B4-BE49-F238E27FC236}">
                  <a16:creationId xmlns:a16="http://schemas.microsoft.com/office/drawing/2014/main" id="{61660C5C-6D13-47EE-88EC-8E1158E2AA7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41" name="TextBox 1440">
            <a:extLst>
              <a:ext uri="{FF2B5EF4-FFF2-40B4-BE49-F238E27FC236}">
                <a16:creationId xmlns:a16="http://schemas.microsoft.com/office/drawing/2014/main" id="{311A37D3-332D-4BE3-81A8-E3AED207A80B}"/>
              </a:ext>
            </a:extLst>
          </p:cNvPr>
          <p:cNvSpPr txBox="1"/>
          <p:nvPr/>
        </p:nvSpPr>
        <p:spPr>
          <a:xfrm>
            <a:off x="1916781" y="3104013"/>
            <a:ext cx="10662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2" name="TextBox 1441">
            <a:extLst>
              <a:ext uri="{FF2B5EF4-FFF2-40B4-BE49-F238E27FC236}">
                <a16:creationId xmlns:a16="http://schemas.microsoft.com/office/drawing/2014/main" id="{7F9E380E-463F-4365-BFD5-04DD9EC9D49F}"/>
              </a:ext>
            </a:extLst>
          </p:cNvPr>
          <p:cNvSpPr txBox="1"/>
          <p:nvPr/>
        </p:nvSpPr>
        <p:spPr>
          <a:xfrm>
            <a:off x="4637143" y="2905780"/>
            <a:ext cx="10662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35%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3" name="TextBox 1442">
            <a:extLst>
              <a:ext uri="{FF2B5EF4-FFF2-40B4-BE49-F238E27FC236}">
                <a16:creationId xmlns:a16="http://schemas.microsoft.com/office/drawing/2014/main" id="{13F04553-FB6D-4245-ABB2-4586B5E40BF9}"/>
              </a:ext>
            </a:extLst>
          </p:cNvPr>
          <p:cNvSpPr txBox="1"/>
          <p:nvPr/>
        </p:nvSpPr>
        <p:spPr>
          <a:xfrm>
            <a:off x="7357505" y="3104013"/>
            <a:ext cx="10662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4" name="TextBox 1443">
            <a:extLst>
              <a:ext uri="{FF2B5EF4-FFF2-40B4-BE49-F238E27FC236}">
                <a16:creationId xmlns:a16="http://schemas.microsoft.com/office/drawing/2014/main" id="{18A8734A-646A-4967-B4B6-26FD96589942}"/>
              </a:ext>
            </a:extLst>
          </p:cNvPr>
          <p:cNvSpPr txBox="1"/>
          <p:nvPr/>
        </p:nvSpPr>
        <p:spPr>
          <a:xfrm>
            <a:off x="10077868" y="2905780"/>
            <a:ext cx="106626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11306</TotalTime>
  <Words>84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62</cp:revision>
  <dcterms:created xsi:type="dcterms:W3CDTF">2018-02-18T19:39:47Z</dcterms:created>
  <dcterms:modified xsi:type="dcterms:W3CDTF">2022-10-25T07:05:04Z</dcterms:modified>
</cp:coreProperties>
</file>