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6FFEFB93-2E35-4BD3-A6C2-154DD0AA0C12}"/>
              </a:ext>
            </a:extLst>
          </p:cNvPr>
          <p:cNvGrpSpPr/>
          <p:nvPr/>
        </p:nvGrpSpPr>
        <p:grpSpPr>
          <a:xfrm flipH="1">
            <a:off x="-1" y="3806729"/>
            <a:ext cx="12179913" cy="397068"/>
            <a:chOff x="719344" y="3622323"/>
            <a:chExt cx="12179913" cy="39706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ECF02FC-2C36-4E54-AC64-69B79256F0C1}"/>
                </a:ext>
              </a:extLst>
            </p:cNvPr>
            <p:cNvSpPr/>
            <p:nvPr/>
          </p:nvSpPr>
          <p:spPr>
            <a:xfrm>
              <a:off x="719344" y="3629034"/>
              <a:ext cx="1901966" cy="360000"/>
            </a:xfrm>
            <a:prstGeom prst="rect">
              <a:avLst/>
            </a:prstGeom>
            <a:gradFill flip="none" rotWithShape="1">
              <a:gsLst>
                <a:gs pos="704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81B404E0-F093-4D7F-93ED-7B2D45E47AF3}"/>
                </a:ext>
              </a:extLst>
            </p:cNvPr>
            <p:cNvSpPr/>
            <p:nvPr/>
          </p:nvSpPr>
          <p:spPr>
            <a:xfrm>
              <a:off x="8536587" y="3643227"/>
              <a:ext cx="2011680" cy="360000"/>
            </a:xfrm>
            <a:prstGeom prst="rect">
              <a:avLst/>
            </a:prstGeom>
            <a:gradFill flip="none" rotWithShape="1">
              <a:gsLst>
                <a:gs pos="70400">
                  <a:schemeClr val="accent4">
                    <a:lumMod val="40000"/>
                    <a:lumOff val="60000"/>
                  </a:schemeClr>
                </a:gs>
                <a:gs pos="0">
                  <a:schemeClr val="accent4"/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1A831141-8AEC-4102-B3E8-3D36D4040262}"/>
                </a:ext>
              </a:extLst>
            </p:cNvPr>
            <p:cNvSpPr/>
            <p:nvPr/>
          </p:nvSpPr>
          <p:spPr>
            <a:xfrm>
              <a:off x="10463022" y="3650840"/>
              <a:ext cx="2011680" cy="360000"/>
            </a:xfrm>
            <a:prstGeom prst="rect">
              <a:avLst/>
            </a:prstGeom>
            <a:gradFill flip="none" rotWithShape="1">
              <a:gsLst>
                <a:gs pos="70400">
                  <a:schemeClr val="accent5">
                    <a:lumMod val="40000"/>
                    <a:lumOff val="60000"/>
                  </a:schemeClr>
                </a:gs>
                <a:gs pos="0">
                  <a:schemeClr val="accent5"/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Oval 13">
              <a:extLst>
                <a:ext uri="{FF2B5EF4-FFF2-40B4-BE49-F238E27FC236}">
                  <a16:creationId xmlns:a16="http://schemas.microsoft.com/office/drawing/2014/main" id="{3EB7B9F5-D771-4775-9569-8D6AA6852D67}"/>
                </a:ext>
              </a:extLst>
            </p:cNvPr>
            <p:cNvSpPr/>
            <p:nvPr/>
          </p:nvSpPr>
          <p:spPr>
            <a:xfrm>
              <a:off x="10283023" y="3643227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0D19C69C-9CDB-4B19-BF4A-8E899D430D43}"/>
                </a:ext>
              </a:extLst>
            </p:cNvPr>
            <p:cNvSpPr/>
            <p:nvPr/>
          </p:nvSpPr>
          <p:spPr>
            <a:xfrm>
              <a:off x="2664058" y="3635635"/>
              <a:ext cx="2011680" cy="360000"/>
            </a:xfrm>
            <a:prstGeom prst="rect">
              <a:avLst/>
            </a:prstGeom>
            <a:gradFill flip="none" rotWithShape="1">
              <a:gsLst>
                <a:gs pos="70400">
                  <a:schemeClr val="accent1">
                    <a:lumMod val="40000"/>
                    <a:lumOff val="60000"/>
                  </a:schemeClr>
                </a:gs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28A44428-3346-4EB4-B767-DD67E5CD6C09}"/>
                </a:ext>
              </a:extLst>
            </p:cNvPr>
            <p:cNvSpPr/>
            <p:nvPr/>
          </p:nvSpPr>
          <p:spPr>
            <a:xfrm>
              <a:off x="2484972" y="3622323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D9B11583-E214-4C62-8E63-16EBC4811925}"/>
                </a:ext>
              </a:extLst>
            </p:cNvPr>
            <p:cNvSpPr/>
            <p:nvPr/>
          </p:nvSpPr>
          <p:spPr>
            <a:xfrm>
              <a:off x="4615520" y="3635635"/>
              <a:ext cx="2011680" cy="360000"/>
            </a:xfrm>
            <a:prstGeom prst="rect">
              <a:avLst/>
            </a:prstGeom>
            <a:gradFill flip="none" rotWithShape="1">
              <a:gsLst>
                <a:gs pos="70400">
                  <a:schemeClr val="accent2">
                    <a:lumMod val="40000"/>
                    <a:lumOff val="60000"/>
                  </a:schemeClr>
                </a:gs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Oval 10">
              <a:extLst>
                <a:ext uri="{FF2B5EF4-FFF2-40B4-BE49-F238E27FC236}">
                  <a16:creationId xmlns:a16="http://schemas.microsoft.com/office/drawing/2014/main" id="{23D3AF7C-F22C-48EE-A2E7-E1A56F819251}"/>
                </a:ext>
              </a:extLst>
            </p:cNvPr>
            <p:cNvSpPr/>
            <p:nvPr/>
          </p:nvSpPr>
          <p:spPr>
            <a:xfrm>
              <a:off x="4430600" y="3628022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678EB4A5-4680-4708-A70F-802CC5570633}"/>
                </a:ext>
              </a:extLst>
            </p:cNvPr>
            <p:cNvSpPr/>
            <p:nvPr/>
          </p:nvSpPr>
          <p:spPr>
            <a:xfrm>
              <a:off x="6571777" y="3635635"/>
              <a:ext cx="2011680" cy="360000"/>
            </a:xfrm>
            <a:prstGeom prst="rect">
              <a:avLst/>
            </a:prstGeom>
            <a:gradFill flip="none" rotWithShape="1">
              <a:gsLst>
                <a:gs pos="70400">
                  <a:schemeClr val="accent3">
                    <a:lumMod val="40000"/>
                    <a:lumOff val="60000"/>
                  </a:schemeClr>
                </a:gs>
                <a:gs pos="0">
                  <a:schemeClr val="accent3"/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Oval 11">
              <a:extLst>
                <a:ext uri="{FF2B5EF4-FFF2-40B4-BE49-F238E27FC236}">
                  <a16:creationId xmlns:a16="http://schemas.microsoft.com/office/drawing/2014/main" id="{DE7E22DF-ECDF-44C0-BED5-8F081144C52E}"/>
                </a:ext>
              </a:extLst>
            </p:cNvPr>
            <p:cNvSpPr/>
            <p:nvPr/>
          </p:nvSpPr>
          <p:spPr>
            <a:xfrm>
              <a:off x="6389569" y="3633721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Oval 12">
              <a:extLst>
                <a:ext uri="{FF2B5EF4-FFF2-40B4-BE49-F238E27FC236}">
                  <a16:creationId xmlns:a16="http://schemas.microsoft.com/office/drawing/2014/main" id="{1C758D0A-953F-4531-8954-B1808C458B34}"/>
                </a:ext>
              </a:extLst>
            </p:cNvPr>
            <p:cNvSpPr/>
            <p:nvPr/>
          </p:nvSpPr>
          <p:spPr>
            <a:xfrm>
              <a:off x="8336480" y="3639420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Rectangle 5">
              <a:extLst>
                <a:ext uri="{FF2B5EF4-FFF2-40B4-BE49-F238E27FC236}">
                  <a16:creationId xmlns:a16="http://schemas.microsoft.com/office/drawing/2014/main" id="{49CC820A-37D0-4A65-B5DC-5BB1BB3D0ADE}"/>
                </a:ext>
              </a:extLst>
            </p:cNvPr>
            <p:cNvSpPr/>
            <p:nvPr/>
          </p:nvSpPr>
          <p:spPr>
            <a:xfrm>
              <a:off x="12314436" y="3659391"/>
              <a:ext cx="584821" cy="360000"/>
            </a:xfrm>
            <a:prstGeom prst="rect">
              <a:avLst/>
            </a:prstGeom>
            <a:gradFill flip="none" rotWithShape="1">
              <a:gsLst>
                <a:gs pos="70400">
                  <a:schemeClr val="bg1">
                    <a:lumMod val="95000"/>
                  </a:schemeClr>
                </a:gs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Oval 13">
              <a:extLst>
                <a:ext uri="{FF2B5EF4-FFF2-40B4-BE49-F238E27FC236}">
                  <a16:creationId xmlns:a16="http://schemas.microsoft.com/office/drawing/2014/main" id="{9A484E44-50B8-4446-AE3D-9879F88262BC}"/>
                </a:ext>
              </a:extLst>
            </p:cNvPr>
            <p:cNvSpPr/>
            <p:nvPr/>
          </p:nvSpPr>
          <p:spPr>
            <a:xfrm>
              <a:off x="12134434" y="3651778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3D4D027A-C4AA-41F5-94FE-D72D5196346B}"/>
              </a:ext>
            </a:extLst>
          </p:cNvPr>
          <p:cNvCxnSpPr>
            <a:cxnSpLocks/>
          </p:cNvCxnSpPr>
          <p:nvPr/>
        </p:nvCxnSpPr>
        <p:spPr>
          <a:xfrm flipV="1">
            <a:off x="2440555" y="3274367"/>
            <a:ext cx="4592" cy="569430"/>
          </a:xfrm>
          <a:prstGeom prst="line">
            <a:avLst/>
          </a:prstGeom>
          <a:ln w="19050"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01B36F4C-160E-41A6-8001-61D32689B66C}"/>
              </a:ext>
            </a:extLst>
          </p:cNvPr>
          <p:cNvCxnSpPr>
            <a:cxnSpLocks/>
          </p:cNvCxnSpPr>
          <p:nvPr/>
        </p:nvCxnSpPr>
        <p:spPr>
          <a:xfrm>
            <a:off x="4374598" y="4166729"/>
            <a:ext cx="4592" cy="569430"/>
          </a:xfrm>
          <a:prstGeom prst="line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21990625-9160-42A7-AEFF-395CCB4806F5}"/>
              </a:ext>
            </a:extLst>
          </p:cNvPr>
          <p:cNvCxnSpPr>
            <a:cxnSpLocks/>
          </p:cNvCxnSpPr>
          <p:nvPr/>
        </p:nvCxnSpPr>
        <p:spPr>
          <a:xfrm flipV="1">
            <a:off x="6327213" y="3265816"/>
            <a:ext cx="4592" cy="569430"/>
          </a:xfrm>
          <a:prstGeom prst="line">
            <a:avLst/>
          </a:prstGeom>
          <a:ln w="1905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A1C93DBC-61D1-4C6C-9C84-25947200BCEC}"/>
              </a:ext>
            </a:extLst>
          </p:cNvPr>
          <p:cNvCxnSpPr>
            <a:cxnSpLocks/>
          </p:cNvCxnSpPr>
          <p:nvPr/>
        </p:nvCxnSpPr>
        <p:spPr>
          <a:xfrm>
            <a:off x="8281440" y="4187633"/>
            <a:ext cx="4592" cy="569430"/>
          </a:xfrm>
          <a:prstGeom prst="line">
            <a:avLst/>
          </a:prstGeom>
          <a:ln w="1905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528D8F06-9554-4D46-86C5-FAFAD4F6903B}"/>
              </a:ext>
            </a:extLst>
          </p:cNvPr>
          <p:cNvCxnSpPr>
            <a:cxnSpLocks/>
          </p:cNvCxnSpPr>
          <p:nvPr/>
        </p:nvCxnSpPr>
        <p:spPr>
          <a:xfrm flipV="1">
            <a:off x="10234284" y="3274367"/>
            <a:ext cx="4592" cy="569430"/>
          </a:xfrm>
          <a:prstGeom prst="line">
            <a:avLst/>
          </a:prstGeom>
          <a:ln w="1905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79A66F6-822D-466A-91A3-B151BB59C812}"/>
              </a:ext>
            </a:extLst>
          </p:cNvPr>
          <p:cNvSpPr txBox="1"/>
          <p:nvPr/>
        </p:nvSpPr>
        <p:spPr>
          <a:xfrm>
            <a:off x="1913223" y="4277956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16A7E8-EE28-4418-9C99-F365A10F0CFA}"/>
              </a:ext>
            </a:extLst>
          </p:cNvPr>
          <p:cNvSpPr txBox="1"/>
          <p:nvPr/>
        </p:nvSpPr>
        <p:spPr>
          <a:xfrm>
            <a:off x="3861081" y="3162595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20651BC-1F8B-4889-B1D1-2287DB87D22F}"/>
              </a:ext>
            </a:extLst>
          </p:cNvPr>
          <p:cNvSpPr txBox="1"/>
          <p:nvPr/>
        </p:nvSpPr>
        <p:spPr>
          <a:xfrm>
            <a:off x="5808939" y="4277956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C80C9F-5E3D-418E-A376-0D17BFFACABC}"/>
              </a:ext>
            </a:extLst>
          </p:cNvPr>
          <p:cNvSpPr txBox="1"/>
          <p:nvPr/>
        </p:nvSpPr>
        <p:spPr>
          <a:xfrm>
            <a:off x="7756797" y="3162595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2023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9CF7A9-1570-4E61-BFBB-1BD5B962B651}"/>
              </a:ext>
            </a:extLst>
          </p:cNvPr>
          <p:cNvSpPr txBox="1"/>
          <p:nvPr/>
        </p:nvSpPr>
        <p:spPr>
          <a:xfrm>
            <a:off x="9704656" y="4277956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2024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9" name="Group 34">
            <a:extLst>
              <a:ext uri="{FF2B5EF4-FFF2-40B4-BE49-F238E27FC236}">
                <a16:creationId xmlns:a16="http://schemas.microsoft.com/office/drawing/2014/main" id="{C82D0E39-55A7-49D6-B628-042DEA96C39B}"/>
              </a:ext>
            </a:extLst>
          </p:cNvPr>
          <p:cNvGrpSpPr/>
          <p:nvPr/>
        </p:nvGrpSpPr>
        <p:grpSpPr>
          <a:xfrm>
            <a:off x="1798579" y="2147891"/>
            <a:ext cx="1288544" cy="863315"/>
            <a:chOff x="3233964" y="1954419"/>
            <a:chExt cx="1410044" cy="86331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4EBE28B-0233-4DF7-B114-3FECEAF5DC65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63CA256-E5F9-4B4D-96CE-EB896AFB1934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4">
            <a:extLst>
              <a:ext uri="{FF2B5EF4-FFF2-40B4-BE49-F238E27FC236}">
                <a16:creationId xmlns:a16="http://schemas.microsoft.com/office/drawing/2014/main" id="{C7B9DA56-2CAA-4AE3-96C2-786520A1380E}"/>
              </a:ext>
            </a:extLst>
          </p:cNvPr>
          <p:cNvGrpSpPr/>
          <p:nvPr/>
        </p:nvGrpSpPr>
        <p:grpSpPr>
          <a:xfrm>
            <a:off x="3746437" y="5004060"/>
            <a:ext cx="1288544" cy="863315"/>
            <a:chOff x="3233964" y="1954419"/>
            <a:chExt cx="1410044" cy="863315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58A1A5C-F04A-4C1C-9203-05865D8F1886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C8239A7-AD22-4F29-8539-E4E2466BDF48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935DB0D-8FD2-4E88-9282-25AC5500DAA9}"/>
              </a:ext>
            </a:extLst>
          </p:cNvPr>
          <p:cNvGrpSpPr/>
          <p:nvPr/>
        </p:nvGrpSpPr>
        <p:grpSpPr>
          <a:xfrm>
            <a:off x="5694295" y="2147891"/>
            <a:ext cx="1288544" cy="863315"/>
            <a:chOff x="3233964" y="1954419"/>
            <a:chExt cx="1410044" cy="863315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02A32DD-4CD1-4340-AF4F-57EFD63F0685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3BEF863-9B1D-4C30-9645-B200D2C6EE90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4">
            <a:extLst>
              <a:ext uri="{FF2B5EF4-FFF2-40B4-BE49-F238E27FC236}">
                <a16:creationId xmlns:a16="http://schemas.microsoft.com/office/drawing/2014/main" id="{7312E17E-8E0C-4585-8CA6-85BCB9572C8D}"/>
              </a:ext>
            </a:extLst>
          </p:cNvPr>
          <p:cNvGrpSpPr/>
          <p:nvPr/>
        </p:nvGrpSpPr>
        <p:grpSpPr>
          <a:xfrm>
            <a:off x="7642153" y="5004060"/>
            <a:ext cx="1288544" cy="863315"/>
            <a:chOff x="3233964" y="1954419"/>
            <a:chExt cx="1410044" cy="86331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131737E-6459-4D63-8FC5-184018E192AB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72E2283-E594-4576-96D5-8E6CD2FFBAEE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34">
            <a:extLst>
              <a:ext uri="{FF2B5EF4-FFF2-40B4-BE49-F238E27FC236}">
                <a16:creationId xmlns:a16="http://schemas.microsoft.com/office/drawing/2014/main" id="{A3247BF1-AB9E-411F-8659-5405FB85D031}"/>
              </a:ext>
            </a:extLst>
          </p:cNvPr>
          <p:cNvGrpSpPr/>
          <p:nvPr/>
        </p:nvGrpSpPr>
        <p:grpSpPr>
          <a:xfrm>
            <a:off x="9590012" y="2147891"/>
            <a:ext cx="1288544" cy="863315"/>
            <a:chOff x="3233964" y="1954419"/>
            <a:chExt cx="1410044" cy="86331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73AA3EE-F476-4868-8AE8-4ED3CE9F209A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138D606-3082-40A6-81CE-9E6A04FFAD2F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50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</cp:revision>
  <dcterms:created xsi:type="dcterms:W3CDTF">2018-02-18T19:39:47Z</dcterms:created>
  <dcterms:modified xsi:type="dcterms:W3CDTF">2022-10-27T04:01:42Z</dcterms:modified>
</cp:coreProperties>
</file>