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63" name="그룹 1362">
            <a:extLst>
              <a:ext uri="{FF2B5EF4-FFF2-40B4-BE49-F238E27FC236}">
                <a16:creationId xmlns:a16="http://schemas.microsoft.com/office/drawing/2014/main" id="{1E9ED459-418D-4F83-986F-DDAF2F2A962B}"/>
              </a:ext>
            </a:extLst>
          </p:cNvPr>
          <p:cNvGrpSpPr/>
          <p:nvPr/>
        </p:nvGrpSpPr>
        <p:grpSpPr>
          <a:xfrm>
            <a:off x="917641" y="1864618"/>
            <a:ext cx="3366592" cy="4126607"/>
            <a:chOff x="917641" y="1864618"/>
            <a:chExt cx="3366592" cy="4126607"/>
          </a:xfrm>
        </p:grpSpPr>
        <p:grpSp>
          <p:nvGrpSpPr>
            <p:cNvPr id="1364" name="그룹 1363">
              <a:extLst>
                <a:ext uri="{FF2B5EF4-FFF2-40B4-BE49-F238E27FC236}">
                  <a16:creationId xmlns:a16="http://schemas.microsoft.com/office/drawing/2014/main" id="{701557B7-B932-4E22-8041-6552B1775D66}"/>
                </a:ext>
              </a:extLst>
            </p:cNvPr>
            <p:cNvGrpSpPr/>
            <p:nvPr/>
          </p:nvGrpSpPr>
          <p:grpSpPr>
            <a:xfrm>
              <a:off x="917641" y="3334821"/>
              <a:ext cx="3366592" cy="2656404"/>
              <a:chOff x="917641" y="3334821"/>
              <a:chExt cx="3366592" cy="2656404"/>
            </a:xfrm>
          </p:grpSpPr>
          <p:sp>
            <p:nvSpPr>
              <p:cNvPr id="1372" name="Rectangle 17">
                <a:extLst>
                  <a:ext uri="{FF2B5EF4-FFF2-40B4-BE49-F238E27FC236}">
                    <a16:creationId xmlns:a16="http://schemas.microsoft.com/office/drawing/2014/main" id="{4C1C4C3A-AF4B-43D7-881F-E0BFECAC6274}"/>
                  </a:ext>
                </a:extLst>
              </p:cNvPr>
              <p:cNvSpPr/>
              <p:nvPr/>
            </p:nvSpPr>
            <p:spPr>
              <a:xfrm>
                <a:off x="917641" y="3334821"/>
                <a:ext cx="3366592" cy="265640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73" name="Rectangle 18">
                <a:extLst>
                  <a:ext uri="{FF2B5EF4-FFF2-40B4-BE49-F238E27FC236}">
                    <a16:creationId xmlns:a16="http://schemas.microsoft.com/office/drawing/2014/main" id="{DCEED355-28D0-492C-BE17-201E09FC595F}"/>
                  </a:ext>
                </a:extLst>
              </p:cNvPr>
              <p:cNvSpPr/>
              <p:nvPr/>
            </p:nvSpPr>
            <p:spPr>
              <a:xfrm>
                <a:off x="917641" y="3334821"/>
                <a:ext cx="3366592" cy="5475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365" name="그룹 1364">
              <a:extLst>
                <a:ext uri="{FF2B5EF4-FFF2-40B4-BE49-F238E27FC236}">
                  <a16:creationId xmlns:a16="http://schemas.microsoft.com/office/drawing/2014/main" id="{044C12FA-869F-411B-838B-894E7EB37F32}"/>
                </a:ext>
              </a:extLst>
            </p:cNvPr>
            <p:cNvGrpSpPr/>
            <p:nvPr/>
          </p:nvGrpSpPr>
          <p:grpSpPr>
            <a:xfrm>
              <a:off x="1095907" y="1864618"/>
              <a:ext cx="3010849" cy="1370951"/>
              <a:chOff x="1095907" y="1864618"/>
              <a:chExt cx="3010849" cy="1370951"/>
            </a:xfrm>
          </p:grpSpPr>
          <p:sp>
            <p:nvSpPr>
              <p:cNvPr id="1370" name="Rectangle 3">
                <a:extLst>
                  <a:ext uri="{FF2B5EF4-FFF2-40B4-BE49-F238E27FC236}">
                    <a16:creationId xmlns:a16="http://schemas.microsoft.com/office/drawing/2014/main" id="{9237FDD6-C227-4050-B84D-B1A303C76330}"/>
                  </a:ext>
                </a:extLst>
              </p:cNvPr>
              <p:cNvSpPr/>
              <p:nvPr/>
            </p:nvSpPr>
            <p:spPr>
              <a:xfrm rot="5400000">
                <a:off x="2217163" y="1346768"/>
                <a:ext cx="767545" cy="3010057"/>
              </a:xfrm>
              <a:custGeom>
                <a:avLst/>
                <a:gdLst>
                  <a:gd name="connsiteX0" fmla="*/ 0 w 2161651"/>
                  <a:gd name="connsiteY0" fmla="*/ 0 h 1656184"/>
                  <a:gd name="connsiteX1" fmla="*/ 1656184 w 2161651"/>
                  <a:gd name="connsiteY1" fmla="*/ 0 h 1656184"/>
                  <a:gd name="connsiteX2" fmla="*/ 1656184 w 2161651"/>
                  <a:gd name="connsiteY2" fmla="*/ 640151 h 1656184"/>
                  <a:gd name="connsiteX3" fmla="*/ 2161650 w 2161651"/>
                  <a:gd name="connsiteY3" fmla="*/ 828092 h 1656184"/>
                  <a:gd name="connsiteX4" fmla="*/ 1656184 w 2161651"/>
                  <a:gd name="connsiteY4" fmla="*/ 1016033 h 1656184"/>
                  <a:gd name="connsiteX5" fmla="*/ 1656184 w 2161651"/>
                  <a:gd name="connsiteY5" fmla="*/ 1656184 h 1656184"/>
                  <a:gd name="connsiteX6" fmla="*/ 0 w 2161651"/>
                  <a:gd name="connsiteY6" fmla="*/ 1656184 h 1656184"/>
                  <a:gd name="connsiteX7" fmla="*/ 0 w 2161651"/>
                  <a:gd name="connsiteY7" fmla="*/ 0 h 1656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61651" h="1656184">
                    <a:moveTo>
                      <a:pt x="0" y="0"/>
                    </a:moveTo>
                    <a:lnTo>
                      <a:pt x="1656184" y="0"/>
                    </a:lnTo>
                    <a:lnTo>
                      <a:pt x="1656184" y="640151"/>
                    </a:lnTo>
                    <a:lnTo>
                      <a:pt x="2161650" y="828092"/>
                    </a:lnTo>
                    <a:lnTo>
                      <a:pt x="1656184" y="1016033"/>
                    </a:lnTo>
                    <a:lnTo>
                      <a:pt x="1656184" y="1656184"/>
                    </a:lnTo>
                    <a:lnTo>
                      <a:pt x="0" y="1656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71" name="Rectangle 21">
                <a:extLst>
                  <a:ext uri="{FF2B5EF4-FFF2-40B4-BE49-F238E27FC236}">
                    <a16:creationId xmlns:a16="http://schemas.microsoft.com/office/drawing/2014/main" id="{9A5B6E53-1083-4EFA-8C99-4EDFE70D216A}"/>
                  </a:ext>
                </a:extLst>
              </p:cNvPr>
              <p:cNvSpPr/>
              <p:nvPr/>
            </p:nvSpPr>
            <p:spPr>
              <a:xfrm>
                <a:off x="1096699" y="1864618"/>
                <a:ext cx="3010057" cy="60340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366" name="TextBox 1365">
              <a:extLst>
                <a:ext uri="{FF2B5EF4-FFF2-40B4-BE49-F238E27FC236}">
                  <a16:creationId xmlns:a16="http://schemas.microsoft.com/office/drawing/2014/main" id="{F84D393C-86D4-428F-86BB-654FC682D937}"/>
                </a:ext>
              </a:extLst>
            </p:cNvPr>
            <p:cNvSpPr txBox="1"/>
            <p:nvPr/>
          </p:nvSpPr>
          <p:spPr>
            <a:xfrm>
              <a:off x="1314086" y="1935489"/>
              <a:ext cx="257528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262626"/>
                  </a:solidFill>
                </a:rPr>
                <a:t>Main Contents</a:t>
              </a:r>
              <a:endParaRPr lang="ko-KR" altLang="en-US" sz="2400" b="1" dirty="0">
                <a:solidFill>
                  <a:srgbClr val="262626"/>
                </a:solidFill>
              </a:endParaRPr>
            </a:p>
          </p:txBody>
        </p:sp>
        <p:sp>
          <p:nvSpPr>
            <p:cNvPr id="1367" name="TextBox 1366">
              <a:extLst>
                <a:ext uri="{FF2B5EF4-FFF2-40B4-BE49-F238E27FC236}">
                  <a16:creationId xmlns:a16="http://schemas.microsoft.com/office/drawing/2014/main" id="{4F5481BE-26CD-40F6-873A-1B01FC3CFA69}"/>
                </a:ext>
              </a:extLst>
            </p:cNvPr>
            <p:cNvSpPr txBox="1"/>
            <p:nvPr/>
          </p:nvSpPr>
          <p:spPr>
            <a:xfrm>
              <a:off x="1317219" y="2528735"/>
              <a:ext cx="2567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zing.</a:t>
              </a:r>
            </a:p>
          </p:txBody>
        </p:sp>
        <p:sp>
          <p:nvSpPr>
            <p:cNvPr id="1368" name="TextBox 1367">
              <a:extLst>
                <a:ext uri="{FF2B5EF4-FFF2-40B4-BE49-F238E27FC236}">
                  <a16:creationId xmlns:a16="http://schemas.microsoft.com/office/drawing/2014/main" id="{81A6948E-BF53-46A1-99D6-A820577CB370}"/>
                </a:ext>
              </a:extLst>
            </p:cNvPr>
            <p:cNvSpPr txBox="1"/>
            <p:nvPr/>
          </p:nvSpPr>
          <p:spPr>
            <a:xfrm>
              <a:off x="1443627" y="3408539"/>
              <a:ext cx="231462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</a:rPr>
                <a:t>Sub Contents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69" name="TextBox 1368">
              <a:extLst>
                <a:ext uri="{FF2B5EF4-FFF2-40B4-BE49-F238E27FC236}">
                  <a16:creationId xmlns:a16="http://schemas.microsoft.com/office/drawing/2014/main" id="{7ADA046F-F280-48A0-94F0-441D24239456}"/>
                </a:ext>
              </a:extLst>
            </p:cNvPr>
            <p:cNvSpPr txBox="1"/>
            <p:nvPr/>
          </p:nvSpPr>
          <p:spPr>
            <a:xfrm>
              <a:off x="1301930" y="4060146"/>
              <a:ext cx="259801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</a:rPr>
                <a:t>Get a modern PowerPoint  Presentation that is beautifully designed. </a:t>
              </a:r>
            </a:p>
            <a:p>
              <a:pPr algn="ctr"/>
              <a:endParaRPr lang="en-US" altLang="ko-KR" sz="1200" dirty="0">
                <a:solidFill>
                  <a:srgbClr val="262626"/>
                </a:solidFill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altLang="ko-KR" sz="12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374" name="그룹 1373">
            <a:extLst>
              <a:ext uri="{FF2B5EF4-FFF2-40B4-BE49-F238E27FC236}">
                <a16:creationId xmlns:a16="http://schemas.microsoft.com/office/drawing/2014/main" id="{68A9FE63-6EBA-4D0A-AB8B-02B7AE081823}"/>
              </a:ext>
            </a:extLst>
          </p:cNvPr>
          <p:cNvGrpSpPr/>
          <p:nvPr/>
        </p:nvGrpSpPr>
        <p:grpSpPr>
          <a:xfrm>
            <a:off x="7907769" y="1864618"/>
            <a:ext cx="3366592" cy="4126607"/>
            <a:chOff x="917641" y="1864618"/>
            <a:chExt cx="3366592" cy="4126607"/>
          </a:xfrm>
        </p:grpSpPr>
        <p:grpSp>
          <p:nvGrpSpPr>
            <p:cNvPr id="1375" name="그룹 1374">
              <a:extLst>
                <a:ext uri="{FF2B5EF4-FFF2-40B4-BE49-F238E27FC236}">
                  <a16:creationId xmlns:a16="http://schemas.microsoft.com/office/drawing/2014/main" id="{C5D8A5CB-6689-4C8B-98F0-D502CB451AE0}"/>
                </a:ext>
              </a:extLst>
            </p:cNvPr>
            <p:cNvGrpSpPr/>
            <p:nvPr/>
          </p:nvGrpSpPr>
          <p:grpSpPr>
            <a:xfrm>
              <a:off x="917641" y="3334821"/>
              <a:ext cx="3366592" cy="2656404"/>
              <a:chOff x="917641" y="3334821"/>
              <a:chExt cx="3366592" cy="2656404"/>
            </a:xfrm>
          </p:grpSpPr>
          <p:sp>
            <p:nvSpPr>
              <p:cNvPr id="1383" name="Rectangle 17">
                <a:extLst>
                  <a:ext uri="{FF2B5EF4-FFF2-40B4-BE49-F238E27FC236}">
                    <a16:creationId xmlns:a16="http://schemas.microsoft.com/office/drawing/2014/main" id="{0FD62FE6-0C5E-4CA5-B269-328A0D7474D4}"/>
                  </a:ext>
                </a:extLst>
              </p:cNvPr>
              <p:cNvSpPr/>
              <p:nvPr/>
            </p:nvSpPr>
            <p:spPr>
              <a:xfrm>
                <a:off x="917641" y="3334821"/>
                <a:ext cx="3366592" cy="265640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84" name="Rectangle 18">
                <a:extLst>
                  <a:ext uri="{FF2B5EF4-FFF2-40B4-BE49-F238E27FC236}">
                    <a16:creationId xmlns:a16="http://schemas.microsoft.com/office/drawing/2014/main" id="{53F8D880-BDDF-4945-91AC-6DD2C834CC2D}"/>
                  </a:ext>
                </a:extLst>
              </p:cNvPr>
              <p:cNvSpPr/>
              <p:nvPr/>
            </p:nvSpPr>
            <p:spPr>
              <a:xfrm>
                <a:off x="917641" y="3334821"/>
                <a:ext cx="3366592" cy="5475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376" name="그룹 1375">
              <a:extLst>
                <a:ext uri="{FF2B5EF4-FFF2-40B4-BE49-F238E27FC236}">
                  <a16:creationId xmlns:a16="http://schemas.microsoft.com/office/drawing/2014/main" id="{BAF7FD9A-D978-4FA9-80D1-2202212D2779}"/>
                </a:ext>
              </a:extLst>
            </p:cNvPr>
            <p:cNvGrpSpPr/>
            <p:nvPr/>
          </p:nvGrpSpPr>
          <p:grpSpPr>
            <a:xfrm>
              <a:off x="1095907" y="1864618"/>
              <a:ext cx="3010849" cy="1370951"/>
              <a:chOff x="1095907" y="1864618"/>
              <a:chExt cx="3010849" cy="1370951"/>
            </a:xfrm>
          </p:grpSpPr>
          <p:sp>
            <p:nvSpPr>
              <p:cNvPr id="1381" name="Rectangle 3">
                <a:extLst>
                  <a:ext uri="{FF2B5EF4-FFF2-40B4-BE49-F238E27FC236}">
                    <a16:creationId xmlns:a16="http://schemas.microsoft.com/office/drawing/2014/main" id="{1163D34F-4E7C-40FA-B600-FA1E815094C7}"/>
                  </a:ext>
                </a:extLst>
              </p:cNvPr>
              <p:cNvSpPr/>
              <p:nvPr/>
            </p:nvSpPr>
            <p:spPr>
              <a:xfrm rot="5400000">
                <a:off x="2217163" y="1346768"/>
                <a:ext cx="767545" cy="3010057"/>
              </a:xfrm>
              <a:custGeom>
                <a:avLst/>
                <a:gdLst>
                  <a:gd name="connsiteX0" fmla="*/ 0 w 2161651"/>
                  <a:gd name="connsiteY0" fmla="*/ 0 h 1656184"/>
                  <a:gd name="connsiteX1" fmla="*/ 1656184 w 2161651"/>
                  <a:gd name="connsiteY1" fmla="*/ 0 h 1656184"/>
                  <a:gd name="connsiteX2" fmla="*/ 1656184 w 2161651"/>
                  <a:gd name="connsiteY2" fmla="*/ 640151 h 1656184"/>
                  <a:gd name="connsiteX3" fmla="*/ 2161650 w 2161651"/>
                  <a:gd name="connsiteY3" fmla="*/ 828092 h 1656184"/>
                  <a:gd name="connsiteX4" fmla="*/ 1656184 w 2161651"/>
                  <a:gd name="connsiteY4" fmla="*/ 1016033 h 1656184"/>
                  <a:gd name="connsiteX5" fmla="*/ 1656184 w 2161651"/>
                  <a:gd name="connsiteY5" fmla="*/ 1656184 h 1656184"/>
                  <a:gd name="connsiteX6" fmla="*/ 0 w 2161651"/>
                  <a:gd name="connsiteY6" fmla="*/ 1656184 h 1656184"/>
                  <a:gd name="connsiteX7" fmla="*/ 0 w 2161651"/>
                  <a:gd name="connsiteY7" fmla="*/ 0 h 1656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61651" h="1656184">
                    <a:moveTo>
                      <a:pt x="0" y="0"/>
                    </a:moveTo>
                    <a:lnTo>
                      <a:pt x="1656184" y="0"/>
                    </a:lnTo>
                    <a:lnTo>
                      <a:pt x="1656184" y="640151"/>
                    </a:lnTo>
                    <a:lnTo>
                      <a:pt x="2161650" y="828092"/>
                    </a:lnTo>
                    <a:lnTo>
                      <a:pt x="1656184" y="1016033"/>
                    </a:lnTo>
                    <a:lnTo>
                      <a:pt x="1656184" y="1656184"/>
                    </a:lnTo>
                    <a:lnTo>
                      <a:pt x="0" y="1656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82" name="Rectangle 21">
                <a:extLst>
                  <a:ext uri="{FF2B5EF4-FFF2-40B4-BE49-F238E27FC236}">
                    <a16:creationId xmlns:a16="http://schemas.microsoft.com/office/drawing/2014/main" id="{4035636A-F6B5-4427-9A77-5202812D0EE1}"/>
                  </a:ext>
                </a:extLst>
              </p:cNvPr>
              <p:cNvSpPr/>
              <p:nvPr/>
            </p:nvSpPr>
            <p:spPr>
              <a:xfrm>
                <a:off x="1096699" y="1864618"/>
                <a:ext cx="3010057" cy="60340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377" name="TextBox 1376">
              <a:extLst>
                <a:ext uri="{FF2B5EF4-FFF2-40B4-BE49-F238E27FC236}">
                  <a16:creationId xmlns:a16="http://schemas.microsoft.com/office/drawing/2014/main" id="{72CD6FF8-25BE-4784-81D9-BD5DFCBA59C4}"/>
                </a:ext>
              </a:extLst>
            </p:cNvPr>
            <p:cNvSpPr txBox="1"/>
            <p:nvPr/>
          </p:nvSpPr>
          <p:spPr>
            <a:xfrm>
              <a:off x="1314086" y="1935489"/>
              <a:ext cx="257528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262626"/>
                  </a:solidFill>
                </a:rPr>
                <a:t>Main Contents</a:t>
              </a:r>
              <a:endParaRPr lang="ko-KR" altLang="en-US" sz="2400" b="1" dirty="0">
                <a:solidFill>
                  <a:srgbClr val="262626"/>
                </a:solidFill>
              </a:endParaRPr>
            </a:p>
          </p:txBody>
        </p:sp>
        <p:sp>
          <p:nvSpPr>
            <p:cNvPr id="1378" name="TextBox 1377">
              <a:extLst>
                <a:ext uri="{FF2B5EF4-FFF2-40B4-BE49-F238E27FC236}">
                  <a16:creationId xmlns:a16="http://schemas.microsoft.com/office/drawing/2014/main" id="{9CC137F1-4428-4B19-A308-A2AA5009BA71}"/>
                </a:ext>
              </a:extLst>
            </p:cNvPr>
            <p:cNvSpPr txBox="1"/>
            <p:nvPr/>
          </p:nvSpPr>
          <p:spPr>
            <a:xfrm>
              <a:off x="1317219" y="2528735"/>
              <a:ext cx="2567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zing.</a:t>
              </a:r>
            </a:p>
          </p:txBody>
        </p:sp>
        <p:sp>
          <p:nvSpPr>
            <p:cNvPr id="1379" name="TextBox 1378">
              <a:extLst>
                <a:ext uri="{FF2B5EF4-FFF2-40B4-BE49-F238E27FC236}">
                  <a16:creationId xmlns:a16="http://schemas.microsoft.com/office/drawing/2014/main" id="{B9593CE3-34D3-497F-8980-89EF5B22845F}"/>
                </a:ext>
              </a:extLst>
            </p:cNvPr>
            <p:cNvSpPr txBox="1"/>
            <p:nvPr/>
          </p:nvSpPr>
          <p:spPr>
            <a:xfrm>
              <a:off x="1443627" y="3408539"/>
              <a:ext cx="231462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</a:rPr>
                <a:t>Sub Contents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80" name="TextBox 1379">
              <a:extLst>
                <a:ext uri="{FF2B5EF4-FFF2-40B4-BE49-F238E27FC236}">
                  <a16:creationId xmlns:a16="http://schemas.microsoft.com/office/drawing/2014/main" id="{2876C315-333A-47B9-B9EB-A672B27A6106}"/>
                </a:ext>
              </a:extLst>
            </p:cNvPr>
            <p:cNvSpPr txBox="1"/>
            <p:nvPr/>
          </p:nvSpPr>
          <p:spPr>
            <a:xfrm>
              <a:off x="1301930" y="4060146"/>
              <a:ext cx="259801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</a:rPr>
                <a:t>Get a modern PowerPoint  Presentation that is beautifully designed. </a:t>
              </a:r>
            </a:p>
            <a:p>
              <a:pPr algn="ctr"/>
              <a:endParaRPr lang="en-US" altLang="ko-KR" sz="1200" dirty="0">
                <a:solidFill>
                  <a:srgbClr val="262626"/>
                </a:solidFill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altLang="ko-KR" sz="12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385" name="그룹 1384">
            <a:extLst>
              <a:ext uri="{FF2B5EF4-FFF2-40B4-BE49-F238E27FC236}">
                <a16:creationId xmlns:a16="http://schemas.microsoft.com/office/drawing/2014/main" id="{3990252C-7396-4B44-9010-153F15864CB8}"/>
              </a:ext>
            </a:extLst>
          </p:cNvPr>
          <p:cNvGrpSpPr/>
          <p:nvPr/>
        </p:nvGrpSpPr>
        <p:grpSpPr>
          <a:xfrm>
            <a:off x="5706465" y="4528030"/>
            <a:ext cx="1878999" cy="1051113"/>
            <a:chOff x="1924072" y="1095375"/>
            <a:chExt cx="8343306" cy="4667250"/>
          </a:xfrm>
        </p:grpSpPr>
        <p:sp>
          <p:nvSpPr>
            <p:cNvPr id="1386" name="자유형: 도형 1385">
              <a:extLst>
                <a:ext uri="{FF2B5EF4-FFF2-40B4-BE49-F238E27FC236}">
                  <a16:creationId xmlns:a16="http://schemas.microsoft.com/office/drawing/2014/main" id="{E09884D5-DB84-409C-AFA5-AF329B00A153}"/>
                </a:ext>
              </a:extLst>
            </p:cNvPr>
            <p:cNvSpPr/>
            <p:nvPr/>
          </p:nvSpPr>
          <p:spPr>
            <a:xfrm>
              <a:off x="8771953" y="3390900"/>
              <a:ext cx="1495425" cy="2371725"/>
            </a:xfrm>
            <a:custGeom>
              <a:avLst/>
              <a:gdLst>
                <a:gd name="connsiteX0" fmla="*/ 1495425 w 1495425"/>
                <a:gd name="connsiteY0" fmla="*/ 2371725 h 2371725"/>
                <a:gd name="connsiteX1" fmla="*/ 36290 w 1495425"/>
                <a:gd name="connsiteY1" fmla="*/ 2371725 h 2371725"/>
                <a:gd name="connsiteX2" fmla="*/ 0 w 1495425"/>
                <a:gd name="connsiteY2" fmla="*/ 2335435 h 2371725"/>
                <a:gd name="connsiteX3" fmla="*/ 0 w 1495425"/>
                <a:gd name="connsiteY3" fmla="*/ 0 h 2371725"/>
                <a:gd name="connsiteX4" fmla="*/ 1495425 w 1495425"/>
                <a:gd name="connsiteY4" fmla="*/ 0 h 2371725"/>
                <a:gd name="connsiteX5" fmla="*/ 1495425 w 1495425"/>
                <a:gd name="connsiteY5" fmla="*/ 2371725 h 237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5425" h="2371725">
                  <a:moveTo>
                    <a:pt x="1495425" y="2371725"/>
                  </a:moveTo>
                  <a:lnTo>
                    <a:pt x="36290" y="2371725"/>
                  </a:lnTo>
                  <a:cubicBezTo>
                    <a:pt x="16288" y="2371725"/>
                    <a:pt x="0" y="2355342"/>
                    <a:pt x="0" y="2335435"/>
                  </a:cubicBezTo>
                  <a:lnTo>
                    <a:pt x="0" y="0"/>
                  </a:lnTo>
                  <a:lnTo>
                    <a:pt x="1495425" y="0"/>
                  </a:lnTo>
                  <a:lnTo>
                    <a:pt x="1495425" y="237172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87" name="자유형: 도형 1386">
              <a:extLst>
                <a:ext uri="{FF2B5EF4-FFF2-40B4-BE49-F238E27FC236}">
                  <a16:creationId xmlns:a16="http://schemas.microsoft.com/office/drawing/2014/main" id="{C2B6BEDD-B6D0-4415-A70F-CF3429847234}"/>
                </a:ext>
              </a:extLst>
            </p:cNvPr>
            <p:cNvSpPr/>
            <p:nvPr/>
          </p:nvSpPr>
          <p:spPr>
            <a:xfrm>
              <a:off x="4809553" y="2809875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88" name="자유형: 도형 1387">
              <a:extLst>
                <a:ext uri="{FF2B5EF4-FFF2-40B4-BE49-F238E27FC236}">
                  <a16:creationId xmlns:a16="http://schemas.microsoft.com/office/drawing/2014/main" id="{9F25A7AB-EE72-4B05-9CFF-14EB23644FF1}"/>
                </a:ext>
              </a:extLst>
            </p:cNvPr>
            <p:cNvSpPr/>
            <p:nvPr/>
          </p:nvSpPr>
          <p:spPr>
            <a:xfrm>
              <a:off x="4809553" y="3028950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89" name="자유형: 도형 1388">
              <a:extLst>
                <a:ext uri="{FF2B5EF4-FFF2-40B4-BE49-F238E27FC236}">
                  <a16:creationId xmlns:a16="http://schemas.microsoft.com/office/drawing/2014/main" id="{E3B54137-7CC5-4602-83C7-8E077FF9D191}"/>
                </a:ext>
              </a:extLst>
            </p:cNvPr>
            <p:cNvSpPr/>
            <p:nvPr/>
          </p:nvSpPr>
          <p:spPr>
            <a:xfrm>
              <a:off x="4676203" y="314325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0" name="자유형: 도형 1389">
              <a:extLst>
                <a:ext uri="{FF2B5EF4-FFF2-40B4-BE49-F238E27FC236}">
                  <a16:creationId xmlns:a16="http://schemas.microsoft.com/office/drawing/2014/main" id="{0DF9E126-54E1-4473-B28D-74AD55E101B9}"/>
                </a:ext>
              </a:extLst>
            </p:cNvPr>
            <p:cNvSpPr/>
            <p:nvPr/>
          </p:nvSpPr>
          <p:spPr>
            <a:xfrm>
              <a:off x="4676203" y="336232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1" name="자유형: 도형 1390">
              <a:extLst>
                <a:ext uri="{FF2B5EF4-FFF2-40B4-BE49-F238E27FC236}">
                  <a16:creationId xmlns:a16="http://schemas.microsoft.com/office/drawing/2014/main" id="{945D3796-1C7E-47C9-AB98-A5061CF5D2FF}"/>
                </a:ext>
              </a:extLst>
            </p:cNvPr>
            <p:cNvSpPr/>
            <p:nvPr/>
          </p:nvSpPr>
          <p:spPr>
            <a:xfrm>
              <a:off x="4914328" y="348615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2" name="자유형: 도형 1391">
              <a:extLst>
                <a:ext uri="{FF2B5EF4-FFF2-40B4-BE49-F238E27FC236}">
                  <a16:creationId xmlns:a16="http://schemas.microsoft.com/office/drawing/2014/main" id="{619BB81C-E2CD-45DF-BE0D-F32C338718A1}"/>
                </a:ext>
              </a:extLst>
            </p:cNvPr>
            <p:cNvSpPr/>
            <p:nvPr/>
          </p:nvSpPr>
          <p:spPr>
            <a:xfrm>
              <a:off x="4914328" y="370522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3" name="자유형: 도형 1392">
              <a:extLst>
                <a:ext uri="{FF2B5EF4-FFF2-40B4-BE49-F238E27FC236}">
                  <a16:creationId xmlns:a16="http://schemas.microsoft.com/office/drawing/2014/main" id="{FB4A5D75-D19C-412F-8EC6-D07EFBB42CE9}"/>
                </a:ext>
              </a:extLst>
            </p:cNvPr>
            <p:cNvSpPr/>
            <p:nvPr/>
          </p:nvSpPr>
          <p:spPr>
            <a:xfrm>
              <a:off x="4733353" y="382905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4" name="자유형: 도형 1393">
              <a:extLst>
                <a:ext uri="{FF2B5EF4-FFF2-40B4-BE49-F238E27FC236}">
                  <a16:creationId xmlns:a16="http://schemas.microsoft.com/office/drawing/2014/main" id="{AC6AF20B-A09F-4512-90E0-F2AB9B94EDD2}"/>
                </a:ext>
              </a:extLst>
            </p:cNvPr>
            <p:cNvSpPr/>
            <p:nvPr/>
          </p:nvSpPr>
          <p:spPr>
            <a:xfrm>
              <a:off x="4733353" y="404812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5" name="자유형: 도형 1394">
              <a:extLst>
                <a:ext uri="{FF2B5EF4-FFF2-40B4-BE49-F238E27FC236}">
                  <a16:creationId xmlns:a16="http://schemas.microsoft.com/office/drawing/2014/main" id="{A87976C4-8D98-48B9-AE10-748648FDF49E}"/>
                </a:ext>
              </a:extLst>
            </p:cNvPr>
            <p:cNvSpPr/>
            <p:nvPr/>
          </p:nvSpPr>
          <p:spPr>
            <a:xfrm>
              <a:off x="2752153" y="1095375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4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4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6" name="자유형: 도형 1395">
              <a:extLst>
                <a:ext uri="{FF2B5EF4-FFF2-40B4-BE49-F238E27FC236}">
                  <a16:creationId xmlns:a16="http://schemas.microsoft.com/office/drawing/2014/main" id="{F8B99A37-0594-40E8-ABFD-BEFD6A52D97B}"/>
                </a:ext>
              </a:extLst>
            </p:cNvPr>
            <p:cNvSpPr/>
            <p:nvPr/>
          </p:nvSpPr>
          <p:spPr>
            <a:xfrm>
              <a:off x="2752153" y="1314450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7" name="자유형: 도형 1396">
              <a:extLst>
                <a:ext uri="{FF2B5EF4-FFF2-40B4-BE49-F238E27FC236}">
                  <a16:creationId xmlns:a16="http://schemas.microsoft.com/office/drawing/2014/main" id="{AB3DAFFD-4EDE-4224-917E-B0E7DD18B305}"/>
                </a:ext>
              </a:extLst>
            </p:cNvPr>
            <p:cNvSpPr/>
            <p:nvPr/>
          </p:nvSpPr>
          <p:spPr>
            <a:xfrm>
              <a:off x="2618803" y="142875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4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4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8" name="자유형: 도형 1397">
              <a:extLst>
                <a:ext uri="{FF2B5EF4-FFF2-40B4-BE49-F238E27FC236}">
                  <a16:creationId xmlns:a16="http://schemas.microsoft.com/office/drawing/2014/main" id="{DDAC8848-9AD9-4E80-81F8-B420C1B18B5B}"/>
                </a:ext>
              </a:extLst>
            </p:cNvPr>
            <p:cNvSpPr/>
            <p:nvPr/>
          </p:nvSpPr>
          <p:spPr>
            <a:xfrm>
              <a:off x="2618803" y="164782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9" name="자유형: 도형 1398">
              <a:extLst>
                <a:ext uri="{FF2B5EF4-FFF2-40B4-BE49-F238E27FC236}">
                  <a16:creationId xmlns:a16="http://schemas.microsoft.com/office/drawing/2014/main" id="{063B9E4F-7E6F-4BAF-94ED-4B34C6DC8445}"/>
                </a:ext>
              </a:extLst>
            </p:cNvPr>
            <p:cNvSpPr/>
            <p:nvPr/>
          </p:nvSpPr>
          <p:spPr>
            <a:xfrm>
              <a:off x="2856928" y="177165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0" name="자유형: 도형 1399">
              <a:extLst>
                <a:ext uri="{FF2B5EF4-FFF2-40B4-BE49-F238E27FC236}">
                  <a16:creationId xmlns:a16="http://schemas.microsoft.com/office/drawing/2014/main" id="{C217AEC9-980F-4407-B4FD-D138091290F3}"/>
                </a:ext>
              </a:extLst>
            </p:cNvPr>
            <p:cNvSpPr/>
            <p:nvPr/>
          </p:nvSpPr>
          <p:spPr>
            <a:xfrm>
              <a:off x="2856928" y="199072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1" name="자유형: 도형 1400">
              <a:extLst>
                <a:ext uri="{FF2B5EF4-FFF2-40B4-BE49-F238E27FC236}">
                  <a16:creationId xmlns:a16="http://schemas.microsoft.com/office/drawing/2014/main" id="{DB30E201-5B9A-4230-92D6-E5B4AA92B61A}"/>
                </a:ext>
              </a:extLst>
            </p:cNvPr>
            <p:cNvSpPr/>
            <p:nvPr/>
          </p:nvSpPr>
          <p:spPr>
            <a:xfrm>
              <a:off x="2675953" y="211455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2" name="자유형: 도형 1401">
              <a:extLst>
                <a:ext uri="{FF2B5EF4-FFF2-40B4-BE49-F238E27FC236}">
                  <a16:creationId xmlns:a16="http://schemas.microsoft.com/office/drawing/2014/main" id="{C9E7F17F-072A-4F6A-99D3-29CD677BCA95}"/>
                </a:ext>
              </a:extLst>
            </p:cNvPr>
            <p:cNvSpPr/>
            <p:nvPr/>
          </p:nvSpPr>
          <p:spPr>
            <a:xfrm>
              <a:off x="2675953" y="233362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3" name="자유형: 도형 1402">
              <a:extLst>
                <a:ext uri="{FF2B5EF4-FFF2-40B4-BE49-F238E27FC236}">
                  <a16:creationId xmlns:a16="http://schemas.microsoft.com/office/drawing/2014/main" id="{835A5C25-1390-4C79-90A1-3DEC58668B5D}"/>
                </a:ext>
              </a:extLst>
            </p:cNvPr>
            <p:cNvSpPr/>
            <p:nvPr/>
          </p:nvSpPr>
          <p:spPr>
            <a:xfrm>
              <a:off x="2818828" y="2447925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4" name="자유형: 도형 1403">
              <a:extLst>
                <a:ext uri="{FF2B5EF4-FFF2-40B4-BE49-F238E27FC236}">
                  <a16:creationId xmlns:a16="http://schemas.microsoft.com/office/drawing/2014/main" id="{EBBA2920-2EA4-4D00-A5DE-3A509611FFAA}"/>
                </a:ext>
              </a:extLst>
            </p:cNvPr>
            <p:cNvSpPr/>
            <p:nvPr/>
          </p:nvSpPr>
          <p:spPr>
            <a:xfrm>
              <a:off x="2818828" y="2667000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5" name="자유형: 도형 1404">
              <a:extLst>
                <a:ext uri="{FF2B5EF4-FFF2-40B4-BE49-F238E27FC236}">
                  <a16:creationId xmlns:a16="http://schemas.microsoft.com/office/drawing/2014/main" id="{A74ACC00-5F84-4FA8-851D-A599EFF8F84B}"/>
                </a:ext>
              </a:extLst>
            </p:cNvPr>
            <p:cNvSpPr/>
            <p:nvPr/>
          </p:nvSpPr>
          <p:spPr>
            <a:xfrm>
              <a:off x="2723578" y="278130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6" name="자유형: 도형 1405">
              <a:extLst>
                <a:ext uri="{FF2B5EF4-FFF2-40B4-BE49-F238E27FC236}">
                  <a16:creationId xmlns:a16="http://schemas.microsoft.com/office/drawing/2014/main" id="{D406BE4F-2003-489D-BF78-A21739A07D8A}"/>
                </a:ext>
              </a:extLst>
            </p:cNvPr>
            <p:cNvSpPr/>
            <p:nvPr/>
          </p:nvSpPr>
          <p:spPr>
            <a:xfrm>
              <a:off x="2723578" y="300037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7" name="자유형: 도형 1406">
              <a:extLst>
                <a:ext uri="{FF2B5EF4-FFF2-40B4-BE49-F238E27FC236}">
                  <a16:creationId xmlns:a16="http://schemas.microsoft.com/office/drawing/2014/main" id="{B2EC4B4C-6285-4EEE-9304-64F5A91933E3}"/>
                </a:ext>
              </a:extLst>
            </p:cNvPr>
            <p:cNvSpPr/>
            <p:nvPr/>
          </p:nvSpPr>
          <p:spPr>
            <a:xfrm>
              <a:off x="2599753" y="312420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8" name="자유형: 도형 1407">
              <a:extLst>
                <a:ext uri="{FF2B5EF4-FFF2-40B4-BE49-F238E27FC236}">
                  <a16:creationId xmlns:a16="http://schemas.microsoft.com/office/drawing/2014/main" id="{715F5FB4-BFB2-4DB7-9F6A-62A555503731}"/>
                </a:ext>
              </a:extLst>
            </p:cNvPr>
            <p:cNvSpPr/>
            <p:nvPr/>
          </p:nvSpPr>
          <p:spPr>
            <a:xfrm>
              <a:off x="2599753" y="334327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09" name="자유형: 도형 1408">
              <a:extLst>
                <a:ext uri="{FF2B5EF4-FFF2-40B4-BE49-F238E27FC236}">
                  <a16:creationId xmlns:a16="http://schemas.microsoft.com/office/drawing/2014/main" id="{CB1EB7C7-6646-4FF8-A202-C7491EE74AE8}"/>
                </a:ext>
              </a:extLst>
            </p:cNvPr>
            <p:cNvSpPr/>
            <p:nvPr/>
          </p:nvSpPr>
          <p:spPr>
            <a:xfrm>
              <a:off x="2818828" y="3467100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0" name="자유형: 도형 1409">
              <a:extLst>
                <a:ext uri="{FF2B5EF4-FFF2-40B4-BE49-F238E27FC236}">
                  <a16:creationId xmlns:a16="http://schemas.microsoft.com/office/drawing/2014/main" id="{854D426D-CD7E-4BEC-9D5B-D1A21519F953}"/>
                </a:ext>
              </a:extLst>
            </p:cNvPr>
            <p:cNvSpPr/>
            <p:nvPr/>
          </p:nvSpPr>
          <p:spPr>
            <a:xfrm>
              <a:off x="2818828" y="3686175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1" name="자유형: 도형 1410">
              <a:extLst>
                <a:ext uri="{FF2B5EF4-FFF2-40B4-BE49-F238E27FC236}">
                  <a16:creationId xmlns:a16="http://schemas.microsoft.com/office/drawing/2014/main" id="{C6795BC1-2925-44BC-B1C9-BB454B40822E}"/>
                </a:ext>
              </a:extLst>
            </p:cNvPr>
            <p:cNvSpPr/>
            <p:nvPr/>
          </p:nvSpPr>
          <p:spPr>
            <a:xfrm>
              <a:off x="2656903" y="3800475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2" name="자유형: 도형 1411">
              <a:extLst>
                <a:ext uri="{FF2B5EF4-FFF2-40B4-BE49-F238E27FC236}">
                  <a16:creationId xmlns:a16="http://schemas.microsoft.com/office/drawing/2014/main" id="{45B1DFF5-631E-4420-B1BE-F699086A7CB3}"/>
                </a:ext>
              </a:extLst>
            </p:cNvPr>
            <p:cNvSpPr/>
            <p:nvPr/>
          </p:nvSpPr>
          <p:spPr>
            <a:xfrm>
              <a:off x="2656903" y="4019550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3" name="자유형: 도형 1412">
              <a:extLst>
                <a:ext uri="{FF2B5EF4-FFF2-40B4-BE49-F238E27FC236}">
                  <a16:creationId xmlns:a16="http://schemas.microsoft.com/office/drawing/2014/main" id="{44B18BE3-2BEA-4A9A-AE24-9355CE571FE9}"/>
                </a:ext>
              </a:extLst>
            </p:cNvPr>
            <p:cNvSpPr/>
            <p:nvPr/>
          </p:nvSpPr>
          <p:spPr>
            <a:xfrm>
              <a:off x="2818828" y="4124325"/>
              <a:ext cx="1714500" cy="342900"/>
            </a:xfrm>
            <a:custGeom>
              <a:avLst/>
              <a:gdLst>
                <a:gd name="connsiteX0" fmla="*/ 1685925 w 1714500"/>
                <a:gd name="connsiteY0" fmla="*/ 342900 h 342900"/>
                <a:gd name="connsiteX1" fmla="*/ 28575 w 1714500"/>
                <a:gd name="connsiteY1" fmla="*/ 342900 h 342900"/>
                <a:gd name="connsiteX2" fmla="*/ 0 w 1714500"/>
                <a:gd name="connsiteY2" fmla="*/ 314325 h 342900"/>
                <a:gd name="connsiteX3" fmla="*/ 0 w 1714500"/>
                <a:gd name="connsiteY3" fmla="*/ 28575 h 342900"/>
                <a:gd name="connsiteX4" fmla="*/ 28575 w 1714500"/>
                <a:gd name="connsiteY4" fmla="*/ 0 h 342900"/>
                <a:gd name="connsiteX5" fmla="*/ 1685925 w 1714500"/>
                <a:gd name="connsiteY5" fmla="*/ 0 h 342900"/>
                <a:gd name="connsiteX6" fmla="*/ 1714500 w 1714500"/>
                <a:gd name="connsiteY6" fmla="*/ 28575 h 342900"/>
                <a:gd name="connsiteX7" fmla="*/ 1714500 w 1714500"/>
                <a:gd name="connsiteY7" fmla="*/ 314325 h 342900"/>
                <a:gd name="connsiteX8" fmla="*/ 1685925 w 1714500"/>
                <a:gd name="connsiteY8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0" h="342900">
                  <a:moveTo>
                    <a:pt x="1685925" y="342900"/>
                  </a:moveTo>
                  <a:lnTo>
                    <a:pt x="28575" y="342900"/>
                  </a:lnTo>
                  <a:cubicBezTo>
                    <a:pt x="12763" y="342900"/>
                    <a:pt x="0" y="330137"/>
                    <a:pt x="0" y="314325"/>
                  </a:cubicBezTo>
                  <a:lnTo>
                    <a:pt x="0" y="28575"/>
                  </a:lnTo>
                  <a:cubicBezTo>
                    <a:pt x="0" y="12763"/>
                    <a:pt x="12763" y="0"/>
                    <a:pt x="28575" y="0"/>
                  </a:cubicBezTo>
                  <a:lnTo>
                    <a:pt x="1685925" y="0"/>
                  </a:lnTo>
                  <a:cubicBezTo>
                    <a:pt x="1701737" y="0"/>
                    <a:pt x="1714500" y="12763"/>
                    <a:pt x="1714500" y="28575"/>
                  </a:cubicBezTo>
                  <a:lnTo>
                    <a:pt x="1714500" y="314325"/>
                  </a:lnTo>
                  <a:cubicBezTo>
                    <a:pt x="1714500" y="330137"/>
                    <a:pt x="1701641" y="342900"/>
                    <a:pt x="1685925" y="342900"/>
                  </a:cubicBezTo>
                  <a:close/>
                </a:path>
              </a:pathLst>
            </a:custGeom>
            <a:solidFill>
              <a:srgbClr val="F58E3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4" name="자유형: 도형 1413">
              <a:extLst>
                <a:ext uri="{FF2B5EF4-FFF2-40B4-BE49-F238E27FC236}">
                  <a16:creationId xmlns:a16="http://schemas.microsoft.com/office/drawing/2014/main" id="{EB470E4D-BF3D-404B-845C-62CC0BB9B71F}"/>
                </a:ext>
              </a:extLst>
            </p:cNvPr>
            <p:cNvSpPr/>
            <p:nvPr/>
          </p:nvSpPr>
          <p:spPr>
            <a:xfrm>
              <a:off x="2818828" y="4343400"/>
              <a:ext cx="1714500" cy="123825"/>
            </a:xfrm>
            <a:custGeom>
              <a:avLst/>
              <a:gdLst>
                <a:gd name="connsiteX0" fmla="*/ 0 w 1714500"/>
                <a:gd name="connsiteY0" fmla="*/ 0 h 123825"/>
                <a:gd name="connsiteX1" fmla="*/ 0 w 1714500"/>
                <a:gd name="connsiteY1" fmla="*/ 95250 h 123825"/>
                <a:gd name="connsiteX2" fmla="*/ 28575 w 1714500"/>
                <a:gd name="connsiteY2" fmla="*/ 123825 h 123825"/>
                <a:gd name="connsiteX3" fmla="*/ 1685925 w 1714500"/>
                <a:gd name="connsiteY3" fmla="*/ 123825 h 123825"/>
                <a:gd name="connsiteX4" fmla="*/ 1714500 w 1714500"/>
                <a:gd name="connsiteY4" fmla="*/ 95250 h 123825"/>
                <a:gd name="connsiteX5" fmla="*/ 1714500 w 1714500"/>
                <a:gd name="connsiteY5" fmla="*/ 0 h 123825"/>
                <a:gd name="connsiteX6" fmla="*/ 0 w 1714500"/>
                <a:gd name="connsiteY6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123825">
                  <a:moveTo>
                    <a:pt x="0" y="0"/>
                  </a:moveTo>
                  <a:lnTo>
                    <a:pt x="0" y="95250"/>
                  </a:lnTo>
                  <a:cubicBezTo>
                    <a:pt x="0" y="111062"/>
                    <a:pt x="12763" y="123825"/>
                    <a:pt x="28575" y="123825"/>
                  </a:cubicBezTo>
                  <a:lnTo>
                    <a:pt x="1685925" y="123825"/>
                  </a:lnTo>
                  <a:cubicBezTo>
                    <a:pt x="1701737" y="123825"/>
                    <a:pt x="1714500" y="111062"/>
                    <a:pt x="1714500" y="95250"/>
                  </a:cubicBezTo>
                  <a:lnTo>
                    <a:pt x="1714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6C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5" name="자유형: 도형 1414">
              <a:extLst>
                <a:ext uri="{FF2B5EF4-FFF2-40B4-BE49-F238E27FC236}">
                  <a16:creationId xmlns:a16="http://schemas.microsoft.com/office/drawing/2014/main" id="{DD100A69-1B43-4825-86F3-302DBE5F2737}"/>
                </a:ext>
              </a:extLst>
            </p:cNvPr>
            <p:cNvSpPr/>
            <p:nvPr/>
          </p:nvSpPr>
          <p:spPr>
            <a:xfrm>
              <a:off x="1924072" y="3234491"/>
              <a:ext cx="6357439" cy="2290068"/>
            </a:xfrm>
            <a:custGeom>
              <a:avLst/>
              <a:gdLst>
                <a:gd name="connsiteX0" fmla="*/ 4745047 w 6357439"/>
                <a:gd name="connsiteY0" fmla="*/ 33726 h 2290068"/>
                <a:gd name="connsiteX1" fmla="*/ 5102616 w 6357439"/>
                <a:gd name="connsiteY1" fmla="*/ 7057 h 2290068"/>
                <a:gd name="connsiteX2" fmla="*/ 5844899 w 6357439"/>
                <a:gd name="connsiteY2" fmla="*/ 135454 h 2290068"/>
                <a:gd name="connsiteX3" fmla="*/ 6352391 w 6357439"/>
                <a:gd name="connsiteY3" fmla="*/ 291664 h 2290068"/>
                <a:gd name="connsiteX4" fmla="*/ 6357439 w 6357439"/>
                <a:gd name="connsiteY4" fmla="*/ 1707555 h 2290068"/>
                <a:gd name="connsiteX5" fmla="*/ 2400659 w 6357439"/>
                <a:gd name="connsiteY5" fmla="*/ 2283246 h 2290068"/>
                <a:gd name="connsiteX6" fmla="*/ 1892691 w 6357439"/>
                <a:gd name="connsiteY6" fmla="*/ 2183900 h 2290068"/>
                <a:gd name="connsiteX7" fmla="*/ 600624 w 6357439"/>
                <a:gd name="connsiteY7" fmla="*/ 1496862 h 2290068"/>
                <a:gd name="connsiteX8" fmla="*/ 35411 w 6357439"/>
                <a:gd name="connsiteY8" fmla="*/ 1167583 h 2290068"/>
                <a:gd name="connsiteX9" fmla="*/ 454 w 6357439"/>
                <a:gd name="connsiteY9" fmla="*/ 1107194 h 2290068"/>
                <a:gd name="connsiteX10" fmla="*/ 210861 w 6357439"/>
                <a:gd name="connsiteY10" fmla="*/ 852019 h 2290068"/>
                <a:gd name="connsiteX11" fmla="*/ 564715 w 6357439"/>
                <a:gd name="connsiteY11" fmla="*/ 845352 h 2290068"/>
                <a:gd name="connsiteX12" fmla="*/ 1017724 w 6357439"/>
                <a:gd name="connsiteY12" fmla="*/ 917551 h 2290068"/>
                <a:gd name="connsiteX13" fmla="*/ 1863163 w 6357439"/>
                <a:gd name="connsiteY13" fmla="*/ 1151104 h 2290068"/>
                <a:gd name="connsiteX14" fmla="*/ 2326173 w 6357439"/>
                <a:gd name="connsiteY14" fmla="*/ 1206349 h 2290068"/>
                <a:gd name="connsiteX15" fmla="*/ 2882052 w 6357439"/>
                <a:gd name="connsiteY15" fmla="*/ 1164535 h 2290068"/>
                <a:gd name="connsiteX16" fmla="*/ 2917200 w 6357439"/>
                <a:gd name="connsiteY16" fmla="*/ 1155105 h 2290068"/>
                <a:gd name="connsiteX17" fmla="*/ 2902817 w 6357439"/>
                <a:gd name="connsiteY17" fmla="*/ 1123101 h 2290068"/>
                <a:gd name="connsiteX18" fmla="*/ 2842714 w 6357439"/>
                <a:gd name="connsiteY18" fmla="*/ 980416 h 2290068"/>
                <a:gd name="connsiteX19" fmla="*/ 3011878 w 6357439"/>
                <a:gd name="connsiteY19" fmla="*/ 731909 h 2290068"/>
                <a:gd name="connsiteX20" fmla="*/ 4745047 w 6357439"/>
                <a:gd name="connsiteY20" fmla="*/ 33726 h 229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57439" h="2290068">
                  <a:moveTo>
                    <a:pt x="4745047" y="33726"/>
                  </a:moveTo>
                  <a:cubicBezTo>
                    <a:pt x="4861633" y="-8183"/>
                    <a:pt x="4983077" y="-3040"/>
                    <a:pt x="5102616" y="7057"/>
                  </a:cubicBezTo>
                  <a:cubicBezTo>
                    <a:pt x="5353504" y="28202"/>
                    <a:pt x="5600487" y="74684"/>
                    <a:pt x="5844899" y="135454"/>
                  </a:cubicBezTo>
                  <a:cubicBezTo>
                    <a:pt x="6017016" y="178221"/>
                    <a:pt x="6185703" y="231466"/>
                    <a:pt x="6352391" y="291664"/>
                  </a:cubicBezTo>
                  <a:cubicBezTo>
                    <a:pt x="6352582" y="689904"/>
                    <a:pt x="6352582" y="1328079"/>
                    <a:pt x="6357439" y="1707555"/>
                  </a:cubicBezTo>
                  <a:cubicBezTo>
                    <a:pt x="6138936" y="1742607"/>
                    <a:pt x="2649547" y="2248956"/>
                    <a:pt x="2400659" y="2283246"/>
                  </a:cubicBezTo>
                  <a:cubicBezTo>
                    <a:pt x="2215683" y="2308773"/>
                    <a:pt x="2053854" y="2259814"/>
                    <a:pt x="1892691" y="2183900"/>
                  </a:cubicBezTo>
                  <a:cubicBezTo>
                    <a:pt x="1450921" y="1975684"/>
                    <a:pt x="1025058" y="1737559"/>
                    <a:pt x="600624" y="1496862"/>
                  </a:cubicBezTo>
                  <a:cubicBezTo>
                    <a:pt x="596719" y="1453142"/>
                    <a:pt x="46460" y="1170916"/>
                    <a:pt x="35411" y="1167583"/>
                  </a:cubicBezTo>
                  <a:cubicBezTo>
                    <a:pt x="4169" y="1158819"/>
                    <a:pt x="1978" y="1133007"/>
                    <a:pt x="454" y="1107194"/>
                  </a:cubicBezTo>
                  <a:cubicBezTo>
                    <a:pt x="-6880" y="984322"/>
                    <a:pt x="75130" y="885261"/>
                    <a:pt x="210861" y="852019"/>
                  </a:cubicBezTo>
                  <a:cubicBezTo>
                    <a:pt x="328400" y="823254"/>
                    <a:pt x="446510" y="829445"/>
                    <a:pt x="564715" y="845352"/>
                  </a:cubicBezTo>
                  <a:cubicBezTo>
                    <a:pt x="607006" y="850972"/>
                    <a:pt x="946477" y="898787"/>
                    <a:pt x="1017724" y="917551"/>
                  </a:cubicBezTo>
                  <a:cubicBezTo>
                    <a:pt x="1280709" y="980511"/>
                    <a:pt x="1842589" y="1143008"/>
                    <a:pt x="1863163" y="1151104"/>
                  </a:cubicBezTo>
                  <a:cubicBezTo>
                    <a:pt x="2075856" y="1242259"/>
                    <a:pt x="2171106" y="1223209"/>
                    <a:pt x="2326173" y="1206349"/>
                  </a:cubicBezTo>
                  <a:cubicBezTo>
                    <a:pt x="2382657" y="1199301"/>
                    <a:pt x="2800042" y="1172345"/>
                    <a:pt x="2882052" y="1164535"/>
                  </a:cubicBezTo>
                  <a:cubicBezTo>
                    <a:pt x="2894340" y="1163392"/>
                    <a:pt x="2910437" y="1167297"/>
                    <a:pt x="2917200" y="1155105"/>
                  </a:cubicBezTo>
                  <a:cubicBezTo>
                    <a:pt x="2924534" y="1141770"/>
                    <a:pt x="2909961" y="1132626"/>
                    <a:pt x="2902817" y="1123101"/>
                  </a:cubicBezTo>
                  <a:cubicBezTo>
                    <a:pt x="2870718" y="1080429"/>
                    <a:pt x="2846048" y="1033375"/>
                    <a:pt x="2842714" y="980416"/>
                  </a:cubicBezTo>
                  <a:cubicBezTo>
                    <a:pt x="2857002" y="813634"/>
                    <a:pt x="2951680" y="760579"/>
                    <a:pt x="3011878" y="731909"/>
                  </a:cubicBezTo>
                  <a:cubicBezTo>
                    <a:pt x="3128940" y="676093"/>
                    <a:pt x="4660180" y="64207"/>
                    <a:pt x="4745047" y="33726"/>
                  </a:cubicBezTo>
                  <a:close/>
                </a:path>
              </a:pathLst>
            </a:custGeom>
            <a:solidFill>
              <a:srgbClr val="F7A9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6" name="자유형: 도형 1415">
              <a:extLst>
                <a:ext uri="{FF2B5EF4-FFF2-40B4-BE49-F238E27FC236}">
                  <a16:creationId xmlns:a16="http://schemas.microsoft.com/office/drawing/2014/main" id="{9C573031-1A4A-4786-842E-CB9304C41683}"/>
                </a:ext>
              </a:extLst>
            </p:cNvPr>
            <p:cNvSpPr/>
            <p:nvPr/>
          </p:nvSpPr>
          <p:spPr>
            <a:xfrm>
              <a:off x="8276367" y="3389747"/>
              <a:ext cx="494443" cy="2174219"/>
            </a:xfrm>
            <a:custGeom>
              <a:avLst/>
              <a:gdLst>
                <a:gd name="connsiteX0" fmla="*/ 494443 w 494443"/>
                <a:gd name="connsiteY0" fmla="*/ 1247 h 2174219"/>
                <a:gd name="connsiteX1" fmla="*/ 491681 w 494443"/>
                <a:gd name="connsiteY1" fmla="*/ 2123513 h 2174219"/>
                <a:gd name="connsiteX2" fmla="*/ 443389 w 494443"/>
                <a:gd name="connsiteY2" fmla="*/ 2171042 h 2174219"/>
                <a:gd name="connsiteX3" fmla="*/ 58103 w 494443"/>
                <a:gd name="connsiteY3" fmla="*/ 2172567 h 2174219"/>
                <a:gd name="connsiteX4" fmla="*/ 6954 w 494443"/>
                <a:gd name="connsiteY4" fmla="*/ 2122656 h 2174219"/>
                <a:gd name="connsiteX5" fmla="*/ 0 w 494443"/>
                <a:gd name="connsiteY5" fmla="*/ 136217 h 2174219"/>
                <a:gd name="connsiteX6" fmla="*/ 7049 w 494443"/>
                <a:gd name="connsiteY6" fmla="*/ 43443 h 2174219"/>
                <a:gd name="connsiteX7" fmla="*/ 49721 w 494443"/>
                <a:gd name="connsiteY7" fmla="*/ 9 h 2174219"/>
                <a:gd name="connsiteX8" fmla="*/ 494443 w 494443"/>
                <a:gd name="connsiteY8" fmla="*/ 1247 h 2174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4443" h="2174219">
                  <a:moveTo>
                    <a:pt x="494443" y="1247"/>
                  </a:moveTo>
                  <a:cubicBezTo>
                    <a:pt x="493490" y="20202"/>
                    <a:pt x="491586" y="1435046"/>
                    <a:pt x="491681" y="2123513"/>
                  </a:cubicBezTo>
                  <a:cubicBezTo>
                    <a:pt x="491681" y="2193331"/>
                    <a:pt x="477298" y="2170566"/>
                    <a:pt x="443389" y="2171042"/>
                  </a:cubicBezTo>
                  <a:cubicBezTo>
                    <a:pt x="314992" y="2172852"/>
                    <a:pt x="186500" y="2170376"/>
                    <a:pt x="58103" y="2172567"/>
                  </a:cubicBezTo>
                  <a:cubicBezTo>
                    <a:pt x="19336" y="2173233"/>
                    <a:pt x="6668" y="2163137"/>
                    <a:pt x="6954" y="2122656"/>
                  </a:cubicBezTo>
                  <a:cubicBezTo>
                    <a:pt x="8097" y="1932536"/>
                    <a:pt x="13050" y="171650"/>
                    <a:pt x="0" y="136217"/>
                  </a:cubicBezTo>
                  <a:cubicBezTo>
                    <a:pt x="15907" y="106403"/>
                    <a:pt x="7620" y="74209"/>
                    <a:pt x="7049" y="43443"/>
                  </a:cubicBezTo>
                  <a:cubicBezTo>
                    <a:pt x="6478" y="11058"/>
                    <a:pt x="16003" y="-372"/>
                    <a:pt x="49721" y="9"/>
                  </a:cubicBezTo>
                  <a:cubicBezTo>
                    <a:pt x="197930" y="1819"/>
                    <a:pt x="346139" y="1152"/>
                    <a:pt x="494443" y="1247"/>
                  </a:cubicBezTo>
                  <a:close/>
                </a:path>
              </a:pathLst>
            </a:custGeom>
            <a:solidFill>
              <a:srgbClr val="97DC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7" name="자유형: 도형 1416">
              <a:extLst>
                <a:ext uri="{FF2B5EF4-FFF2-40B4-BE49-F238E27FC236}">
                  <a16:creationId xmlns:a16="http://schemas.microsoft.com/office/drawing/2014/main" id="{C74762FB-23E1-4500-8BBB-76716D5EF7C9}"/>
                </a:ext>
              </a:extLst>
            </p:cNvPr>
            <p:cNvSpPr/>
            <p:nvPr/>
          </p:nvSpPr>
          <p:spPr>
            <a:xfrm>
              <a:off x="1959483" y="4292207"/>
              <a:ext cx="647386" cy="439146"/>
            </a:xfrm>
            <a:custGeom>
              <a:avLst/>
              <a:gdLst>
                <a:gd name="connsiteX0" fmla="*/ 0 w 647386"/>
                <a:gd name="connsiteY0" fmla="*/ 109867 h 439146"/>
                <a:gd name="connsiteX1" fmla="*/ 327851 w 647386"/>
                <a:gd name="connsiteY1" fmla="*/ 24713 h 439146"/>
                <a:gd name="connsiteX2" fmla="*/ 632841 w 647386"/>
                <a:gd name="connsiteY2" fmla="*/ 210641 h 439146"/>
                <a:gd name="connsiteX3" fmla="*/ 641223 w 647386"/>
                <a:gd name="connsiteY3" fmla="*/ 261029 h 439146"/>
                <a:gd name="connsiteX4" fmla="*/ 565118 w 647386"/>
                <a:gd name="connsiteY4" fmla="*/ 439146 h 439146"/>
                <a:gd name="connsiteX5" fmla="*/ 0 w 647386"/>
                <a:gd name="connsiteY5" fmla="*/ 109867 h 43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386" h="439146">
                  <a:moveTo>
                    <a:pt x="0" y="109867"/>
                  </a:moveTo>
                  <a:cubicBezTo>
                    <a:pt x="88868" y="-9100"/>
                    <a:pt x="188023" y="-21007"/>
                    <a:pt x="327851" y="24713"/>
                  </a:cubicBezTo>
                  <a:cubicBezTo>
                    <a:pt x="443484" y="62432"/>
                    <a:pt x="538353" y="136727"/>
                    <a:pt x="632841" y="210641"/>
                  </a:cubicBezTo>
                  <a:cubicBezTo>
                    <a:pt x="651701" y="225405"/>
                    <a:pt x="649605" y="241788"/>
                    <a:pt x="641223" y="261029"/>
                  </a:cubicBezTo>
                  <a:cubicBezTo>
                    <a:pt x="615505" y="320274"/>
                    <a:pt x="590455" y="379805"/>
                    <a:pt x="565118" y="439146"/>
                  </a:cubicBezTo>
                  <a:cubicBezTo>
                    <a:pt x="374809" y="332847"/>
                    <a:pt x="184595" y="226072"/>
                    <a:pt x="0" y="109867"/>
                  </a:cubicBezTo>
                  <a:close/>
                </a:path>
              </a:pathLst>
            </a:custGeom>
            <a:solidFill>
              <a:srgbClr val="F7BC8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8" name="자유형: 도형 1417">
              <a:extLst>
                <a:ext uri="{FF2B5EF4-FFF2-40B4-BE49-F238E27FC236}">
                  <a16:creationId xmlns:a16="http://schemas.microsoft.com/office/drawing/2014/main" id="{E8EB427E-6EB1-4D3F-ADE2-0D50EC9D03FE}"/>
                </a:ext>
              </a:extLst>
            </p:cNvPr>
            <p:cNvSpPr/>
            <p:nvPr/>
          </p:nvSpPr>
          <p:spPr>
            <a:xfrm>
              <a:off x="4901565" y="4123234"/>
              <a:ext cx="2394013" cy="468016"/>
            </a:xfrm>
            <a:custGeom>
              <a:avLst/>
              <a:gdLst>
                <a:gd name="connsiteX0" fmla="*/ 2394014 w 2394013"/>
                <a:gd name="connsiteY0" fmla="*/ 70909 h 468016"/>
                <a:gd name="connsiteX1" fmla="*/ 2119694 w 2394013"/>
                <a:gd name="connsiteY1" fmla="*/ 169112 h 468016"/>
                <a:gd name="connsiteX2" fmla="*/ 1546574 w 2394013"/>
                <a:gd name="connsiteY2" fmla="*/ 335513 h 468016"/>
                <a:gd name="connsiteX3" fmla="*/ 956977 w 2394013"/>
                <a:gd name="connsiteY3" fmla="*/ 445717 h 468016"/>
                <a:gd name="connsiteX4" fmla="*/ 631031 w 2394013"/>
                <a:gd name="connsiteY4" fmla="*/ 466577 h 468016"/>
                <a:gd name="connsiteX5" fmla="*/ 79343 w 2394013"/>
                <a:gd name="connsiteY5" fmla="*/ 353230 h 468016"/>
                <a:gd name="connsiteX6" fmla="*/ 54007 w 2394013"/>
                <a:gd name="connsiteY6" fmla="*/ 339990 h 468016"/>
                <a:gd name="connsiteX7" fmla="*/ 0 w 2394013"/>
                <a:gd name="connsiteY7" fmla="*/ 301985 h 468016"/>
                <a:gd name="connsiteX8" fmla="*/ 161449 w 2394013"/>
                <a:gd name="connsiteY8" fmla="*/ 344086 h 468016"/>
                <a:gd name="connsiteX9" fmla="*/ 634460 w 2394013"/>
                <a:gd name="connsiteY9" fmla="*/ 308176 h 468016"/>
                <a:gd name="connsiteX10" fmla="*/ 1129856 w 2394013"/>
                <a:gd name="connsiteY10" fmla="*/ 161587 h 468016"/>
                <a:gd name="connsiteX11" fmla="*/ 1504664 w 2394013"/>
                <a:gd name="connsiteY11" fmla="*/ 44715 h 468016"/>
                <a:gd name="connsiteX12" fmla="*/ 1785652 w 2394013"/>
                <a:gd name="connsiteY12" fmla="*/ 8806 h 468016"/>
                <a:gd name="connsiteX13" fmla="*/ 2084546 w 2394013"/>
                <a:gd name="connsiteY13" fmla="*/ 1757 h 468016"/>
                <a:gd name="connsiteX14" fmla="*/ 2358962 w 2394013"/>
                <a:gd name="connsiteY14" fmla="*/ 47858 h 468016"/>
                <a:gd name="connsiteX15" fmla="*/ 2394014 w 2394013"/>
                <a:gd name="connsiteY15" fmla="*/ 70909 h 46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94013" h="468016">
                  <a:moveTo>
                    <a:pt x="2394014" y="70909"/>
                  </a:moveTo>
                  <a:cubicBezTo>
                    <a:pt x="2299907" y="104818"/>
                    <a:pt x="2210753" y="139965"/>
                    <a:pt x="2119694" y="169112"/>
                  </a:cubicBezTo>
                  <a:cubicBezTo>
                    <a:pt x="1930241" y="229881"/>
                    <a:pt x="1739932" y="287793"/>
                    <a:pt x="1546574" y="335513"/>
                  </a:cubicBezTo>
                  <a:cubicBezTo>
                    <a:pt x="1352074" y="383519"/>
                    <a:pt x="1155668" y="422762"/>
                    <a:pt x="956977" y="445717"/>
                  </a:cubicBezTo>
                  <a:cubicBezTo>
                    <a:pt x="849249" y="458195"/>
                    <a:pt x="740092" y="472673"/>
                    <a:pt x="631031" y="466577"/>
                  </a:cubicBezTo>
                  <a:cubicBezTo>
                    <a:pt x="441865" y="455909"/>
                    <a:pt x="251460" y="447908"/>
                    <a:pt x="79343" y="353230"/>
                  </a:cubicBezTo>
                  <a:cubicBezTo>
                    <a:pt x="71056" y="348658"/>
                    <a:pt x="62103" y="344943"/>
                    <a:pt x="54007" y="339990"/>
                  </a:cubicBezTo>
                  <a:cubicBezTo>
                    <a:pt x="35433" y="328560"/>
                    <a:pt x="17145" y="316654"/>
                    <a:pt x="0" y="301985"/>
                  </a:cubicBezTo>
                  <a:cubicBezTo>
                    <a:pt x="54197" y="315701"/>
                    <a:pt x="105346" y="338085"/>
                    <a:pt x="161449" y="344086"/>
                  </a:cubicBezTo>
                  <a:cubicBezTo>
                    <a:pt x="321469" y="361421"/>
                    <a:pt x="477869" y="355992"/>
                    <a:pt x="634460" y="308176"/>
                  </a:cubicBezTo>
                  <a:cubicBezTo>
                    <a:pt x="799052" y="257884"/>
                    <a:pt x="964025" y="207783"/>
                    <a:pt x="1129856" y="161587"/>
                  </a:cubicBezTo>
                  <a:cubicBezTo>
                    <a:pt x="1256062" y="126440"/>
                    <a:pt x="1374362" y="66337"/>
                    <a:pt x="1504664" y="44715"/>
                  </a:cubicBezTo>
                  <a:cubicBezTo>
                    <a:pt x="1597914" y="29284"/>
                    <a:pt x="1691831" y="19569"/>
                    <a:pt x="1785652" y="8806"/>
                  </a:cubicBezTo>
                  <a:cubicBezTo>
                    <a:pt x="1885474" y="-2624"/>
                    <a:pt x="1985105" y="-434"/>
                    <a:pt x="2084546" y="1757"/>
                  </a:cubicBezTo>
                  <a:cubicBezTo>
                    <a:pt x="2177511" y="3853"/>
                    <a:pt x="2269617" y="19759"/>
                    <a:pt x="2358962" y="47858"/>
                  </a:cubicBezTo>
                  <a:cubicBezTo>
                    <a:pt x="2370963" y="51478"/>
                    <a:pt x="2382203" y="55573"/>
                    <a:pt x="2394014" y="70909"/>
                  </a:cubicBezTo>
                  <a:close/>
                </a:path>
              </a:pathLst>
            </a:custGeom>
            <a:solidFill>
              <a:srgbClr val="E692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19" name="자유형: 도형 1418">
              <a:extLst>
                <a:ext uri="{FF2B5EF4-FFF2-40B4-BE49-F238E27FC236}">
                  <a16:creationId xmlns:a16="http://schemas.microsoft.com/office/drawing/2014/main" id="{C3C1A6A4-CB7A-4849-B210-64C85046F2B9}"/>
                </a:ext>
              </a:extLst>
            </p:cNvPr>
            <p:cNvSpPr/>
            <p:nvPr/>
          </p:nvSpPr>
          <p:spPr>
            <a:xfrm>
              <a:off x="4922564" y="3975611"/>
              <a:ext cx="431682" cy="425327"/>
            </a:xfrm>
            <a:custGeom>
              <a:avLst/>
              <a:gdLst>
                <a:gd name="connsiteX0" fmla="*/ 283324 w 431682"/>
                <a:gd name="connsiteY0" fmla="*/ 424271 h 425327"/>
                <a:gd name="connsiteX1" fmla="*/ 49295 w 431682"/>
                <a:gd name="connsiteY1" fmla="*/ 344738 h 425327"/>
                <a:gd name="connsiteX2" fmla="*/ 80441 w 431682"/>
                <a:gd name="connsiteY2" fmla="*/ 73466 h 425327"/>
                <a:gd name="connsiteX3" fmla="*/ 356476 w 431682"/>
                <a:gd name="connsiteY3" fmla="*/ 123 h 425327"/>
                <a:gd name="connsiteX4" fmla="*/ 374288 w 431682"/>
                <a:gd name="connsiteY4" fmla="*/ 27555 h 425327"/>
                <a:gd name="connsiteX5" fmla="*/ 419817 w 431682"/>
                <a:gd name="connsiteY5" fmla="*/ 307019 h 425327"/>
                <a:gd name="connsiteX6" fmla="*/ 421341 w 431682"/>
                <a:gd name="connsiteY6" fmla="*/ 335403 h 425327"/>
                <a:gd name="connsiteX7" fmla="*/ 349904 w 431682"/>
                <a:gd name="connsiteY7" fmla="*/ 423795 h 425327"/>
                <a:gd name="connsiteX8" fmla="*/ 283324 w 431682"/>
                <a:gd name="connsiteY8" fmla="*/ 424271 h 42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682" h="425327">
                  <a:moveTo>
                    <a:pt x="283324" y="424271"/>
                  </a:moveTo>
                  <a:cubicBezTo>
                    <a:pt x="195408" y="426938"/>
                    <a:pt x="113303" y="414842"/>
                    <a:pt x="49295" y="344738"/>
                  </a:cubicBezTo>
                  <a:cubicBezTo>
                    <a:pt x="-26715" y="261489"/>
                    <a:pt x="-13666" y="134807"/>
                    <a:pt x="80441" y="73466"/>
                  </a:cubicBezTo>
                  <a:cubicBezTo>
                    <a:pt x="164166" y="18887"/>
                    <a:pt x="260369" y="9077"/>
                    <a:pt x="356476" y="123"/>
                  </a:cubicBezTo>
                  <a:cubicBezTo>
                    <a:pt x="376574" y="-1687"/>
                    <a:pt x="372478" y="16887"/>
                    <a:pt x="374288" y="27555"/>
                  </a:cubicBezTo>
                  <a:cubicBezTo>
                    <a:pt x="390004" y="120614"/>
                    <a:pt x="404958" y="213769"/>
                    <a:pt x="419817" y="307019"/>
                  </a:cubicBezTo>
                  <a:cubicBezTo>
                    <a:pt x="421341" y="316353"/>
                    <a:pt x="419436" y="326259"/>
                    <a:pt x="421341" y="335403"/>
                  </a:cubicBezTo>
                  <a:cubicBezTo>
                    <a:pt x="437438" y="414651"/>
                    <a:pt x="447535" y="409603"/>
                    <a:pt x="349904" y="423795"/>
                  </a:cubicBezTo>
                  <a:cubicBezTo>
                    <a:pt x="328091" y="426938"/>
                    <a:pt x="305517" y="424271"/>
                    <a:pt x="283324" y="424271"/>
                  </a:cubicBezTo>
                  <a:close/>
                </a:path>
              </a:pathLst>
            </a:custGeom>
            <a:solidFill>
              <a:srgbClr val="F7BC8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0" name="자유형: 도형 1419">
              <a:extLst>
                <a:ext uri="{FF2B5EF4-FFF2-40B4-BE49-F238E27FC236}">
                  <a16:creationId xmlns:a16="http://schemas.microsoft.com/office/drawing/2014/main" id="{F2163C5B-D4FB-4019-9F8F-B427D98E7DC2}"/>
                </a:ext>
              </a:extLst>
            </p:cNvPr>
            <p:cNvSpPr/>
            <p:nvPr/>
          </p:nvSpPr>
          <p:spPr>
            <a:xfrm>
              <a:off x="8276653" y="3390900"/>
              <a:ext cx="495300" cy="2171700"/>
            </a:xfrm>
            <a:custGeom>
              <a:avLst/>
              <a:gdLst>
                <a:gd name="connsiteX0" fmla="*/ 495300 w 495300"/>
                <a:gd name="connsiteY0" fmla="*/ 2171700 h 2171700"/>
                <a:gd name="connsiteX1" fmla="*/ 36290 w 495300"/>
                <a:gd name="connsiteY1" fmla="*/ 2171700 h 2171700"/>
                <a:gd name="connsiteX2" fmla="*/ 0 w 495300"/>
                <a:gd name="connsiteY2" fmla="*/ 2135410 h 2171700"/>
                <a:gd name="connsiteX3" fmla="*/ 0 w 495300"/>
                <a:gd name="connsiteY3" fmla="*/ 36290 h 2171700"/>
                <a:gd name="connsiteX4" fmla="*/ 36290 w 495300"/>
                <a:gd name="connsiteY4" fmla="*/ 0 h 2171700"/>
                <a:gd name="connsiteX5" fmla="*/ 495300 w 495300"/>
                <a:gd name="connsiteY5" fmla="*/ 0 h 2171700"/>
                <a:gd name="connsiteX6" fmla="*/ 495300 w 495300"/>
                <a:gd name="connsiteY6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300" h="2171700">
                  <a:moveTo>
                    <a:pt x="495300" y="2171700"/>
                  </a:moveTo>
                  <a:lnTo>
                    <a:pt x="36290" y="2171700"/>
                  </a:lnTo>
                  <a:cubicBezTo>
                    <a:pt x="16288" y="2171700"/>
                    <a:pt x="0" y="2155317"/>
                    <a:pt x="0" y="2135410"/>
                  </a:cubicBezTo>
                  <a:lnTo>
                    <a:pt x="0" y="36290"/>
                  </a:lnTo>
                  <a:cubicBezTo>
                    <a:pt x="0" y="16288"/>
                    <a:pt x="16383" y="0"/>
                    <a:pt x="36290" y="0"/>
                  </a:cubicBezTo>
                  <a:lnTo>
                    <a:pt x="495300" y="0"/>
                  </a:lnTo>
                  <a:lnTo>
                    <a:pt x="495300" y="217170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421" name="그룹 1420">
            <a:extLst>
              <a:ext uri="{FF2B5EF4-FFF2-40B4-BE49-F238E27FC236}">
                <a16:creationId xmlns:a16="http://schemas.microsoft.com/office/drawing/2014/main" id="{415D0F62-1ACC-444F-AF98-D4FA4CA89A85}"/>
              </a:ext>
            </a:extLst>
          </p:cNvPr>
          <p:cNvGrpSpPr/>
          <p:nvPr/>
        </p:nvGrpSpPr>
        <p:grpSpPr>
          <a:xfrm>
            <a:off x="4606536" y="3387463"/>
            <a:ext cx="1813124" cy="1123769"/>
            <a:chOff x="5943994" y="3206649"/>
            <a:chExt cx="2260426" cy="1401006"/>
          </a:xfrm>
        </p:grpSpPr>
        <p:sp>
          <p:nvSpPr>
            <p:cNvPr id="1422" name="자유형: 도형 1421">
              <a:extLst>
                <a:ext uri="{FF2B5EF4-FFF2-40B4-BE49-F238E27FC236}">
                  <a16:creationId xmlns:a16="http://schemas.microsoft.com/office/drawing/2014/main" id="{F9C01893-1FBF-46E6-B85F-E2AF18F71C15}"/>
                </a:ext>
              </a:extLst>
            </p:cNvPr>
            <p:cNvSpPr/>
            <p:nvPr/>
          </p:nvSpPr>
          <p:spPr>
            <a:xfrm>
              <a:off x="6600832" y="3433624"/>
              <a:ext cx="1603588" cy="1174031"/>
            </a:xfrm>
            <a:custGeom>
              <a:avLst/>
              <a:gdLst>
                <a:gd name="connsiteX0" fmla="*/ 2082165 w 3119715"/>
                <a:gd name="connsiteY0" fmla="*/ 2172277 h 2284031"/>
                <a:gd name="connsiteX1" fmla="*/ 1956543 w 3119715"/>
                <a:gd name="connsiteY1" fmla="*/ 2277346 h 2284031"/>
                <a:gd name="connsiteX2" fmla="*/ 1810585 w 3119715"/>
                <a:gd name="connsiteY2" fmla="*/ 2261770 h 2284031"/>
                <a:gd name="connsiteX3" fmla="*/ 1710636 w 3119715"/>
                <a:gd name="connsiteY3" fmla="*/ 2215401 h 2284031"/>
                <a:gd name="connsiteX4" fmla="*/ 1563668 w 3119715"/>
                <a:gd name="connsiteY4" fmla="*/ 2139970 h 2284031"/>
                <a:gd name="connsiteX5" fmla="*/ 1117286 w 3119715"/>
                <a:gd name="connsiteY5" fmla="*/ 1934735 h 2284031"/>
                <a:gd name="connsiteX6" fmla="*/ 648980 w 3119715"/>
                <a:gd name="connsiteY6" fmla="*/ 1680318 h 2284031"/>
                <a:gd name="connsiteX7" fmla="*/ 417928 w 3119715"/>
                <a:gd name="connsiteY7" fmla="*/ 1464555 h 2284031"/>
                <a:gd name="connsiteX8" fmla="*/ 4934 w 3119715"/>
                <a:gd name="connsiteY8" fmla="*/ 1051199 h 2284031"/>
                <a:gd name="connsiteX9" fmla="*/ 5655 w 3119715"/>
                <a:gd name="connsiteY9" fmla="*/ 1016224 h 2284031"/>
                <a:gd name="connsiteX10" fmla="*/ 166612 w 3119715"/>
                <a:gd name="connsiteY10" fmla="*/ 547847 h 2284031"/>
                <a:gd name="connsiteX11" fmla="*/ 256538 w 3119715"/>
                <a:gd name="connsiteY11" fmla="*/ 286002 h 2284031"/>
                <a:gd name="connsiteX12" fmla="*/ 343723 w 3119715"/>
                <a:gd name="connsiteY12" fmla="*/ 32956 h 2284031"/>
                <a:gd name="connsiteX13" fmla="*/ 363843 w 3119715"/>
                <a:gd name="connsiteY13" fmla="*/ 0 h 2284031"/>
                <a:gd name="connsiteX14" fmla="*/ 843254 w 3119715"/>
                <a:gd name="connsiteY14" fmla="*/ 72979 h 2284031"/>
                <a:gd name="connsiteX15" fmla="*/ 1401773 w 3119715"/>
                <a:gd name="connsiteY15" fmla="*/ 157135 h 2284031"/>
                <a:gd name="connsiteX16" fmla="*/ 1805898 w 3119715"/>
                <a:gd name="connsiteY16" fmla="*/ 214682 h 2284031"/>
                <a:gd name="connsiteX17" fmla="*/ 2134159 w 3119715"/>
                <a:gd name="connsiteY17" fmla="*/ 369726 h 2284031"/>
                <a:gd name="connsiteX18" fmla="*/ 2673208 w 3119715"/>
                <a:gd name="connsiteY18" fmla="*/ 879064 h 2284031"/>
                <a:gd name="connsiteX19" fmla="*/ 2875919 w 3119715"/>
                <a:gd name="connsiteY19" fmla="*/ 1118049 h 2284031"/>
                <a:gd name="connsiteX20" fmla="*/ 2977383 w 3119715"/>
                <a:gd name="connsiteY20" fmla="*/ 1334534 h 2284031"/>
                <a:gd name="connsiteX21" fmla="*/ 3112596 w 3119715"/>
                <a:gd name="connsiteY21" fmla="*/ 1693876 h 2284031"/>
                <a:gd name="connsiteX22" fmla="*/ 3083678 w 3119715"/>
                <a:gd name="connsiteY22" fmla="*/ 1758994 h 2284031"/>
                <a:gd name="connsiteX23" fmla="*/ 2910461 w 3119715"/>
                <a:gd name="connsiteY23" fmla="*/ 1723586 h 2284031"/>
                <a:gd name="connsiteX24" fmla="*/ 2821041 w 3119715"/>
                <a:gd name="connsiteY24" fmla="*/ 1626449 h 2284031"/>
                <a:gd name="connsiteX25" fmla="*/ 2807051 w 3119715"/>
                <a:gd name="connsiteY25" fmla="*/ 1618661 h 2284031"/>
                <a:gd name="connsiteX26" fmla="*/ 2790969 w 3119715"/>
                <a:gd name="connsiteY26" fmla="*/ 1599263 h 2284031"/>
                <a:gd name="connsiteX27" fmla="*/ 2668304 w 3119715"/>
                <a:gd name="connsiteY27" fmla="*/ 1408378 h 2284031"/>
                <a:gd name="connsiteX28" fmla="*/ 2660588 w 3119715"/>
                <a:gd name="connsiteY28" fmla="*/ 1398859 h 2284031"/>
                <a:gd name="connsiteX29" fmla="*/ 2500063 w 3119715"/>
                <a:gd name="connsiteY29" fmla="*/ 1225570 h 2284031"/>
                <a:gd name="connsiteX30" fmla="*/ 2093270 w 3119715"/>
                <a:gd name="connsiteY30" fmla="*/ 954207 h 2284031"/>
                <a:gd name="connsiteX31" fmla="*/ 2045748 w 3119715"/>
                <a:gd name="connsiteY31" fmla="*/ 933150 h 2284031"/>
                <a:gd name="connsiteX32" fmla="*/ 1657777 w 3119715"/>
                <a:gd name="connsiteY32" fmla="*/ 852022 h 2284031"/>
                <a:gd name="connsiteX33" fmla="*/ 1396365 w 3119715"/>
                <a:gd name="connsiteY33" fmla="*/ 893415 h 2284031"/>
                <a:gd name="connsiteX34" fmla="*/ 1203173 w 3119715"/>
                <a:gd name="connsiteY34" fmla="*/ 980961 h 2284031"/>
                <a:gd name="connsiteX35" fmla="*/ 1170938 w 3119715"/>
                <a:gd name="connsiteY35" fmla="*/ 1038435 h 2284031"/>
                <a:gd name="connsiteX36" fmla="*/ 1184351 w 3119715"/>
                <a:gd name="connsiteY36" fmla="*/ 1116823 h 2284031"/>
                <a:gd name="connsiteX37" fmla="*/ 1517588 w 3119715"/>
                <a:gd name="connsiteY37" fmla="*/ 1562340 h 2284031"/>
                <a:gd name="connsiteX38" fmla="*/ 2006734 w 3119715"/>
                <a:gd name="connsiteY38" fmla="*/ 1954710 h 2284031"/>
                <a:gd name="connsiteX39" fmla="*/ 2021950 w 3119715"/>
                <a:gd name="connsiteY39" fmla="*/ 1965023 h 2284031"/>
                <a:gd name="connsiteX40" fmla="*/ 2093631 w 3119715"/>
                <a:gd name="connsiteY40" fmla="*/ 2055381 h 2284031"/>
                <a:gd name="connsiteX41" fmla="*/ 2088078 w 3119715"/>
                <a:gd name="connsiteY41" fmla="*/ 2061294 h 2284031"/>
                <a:gd name="connsiteX42" fmla="*/ 2082165 w 3119715"/>
                <a:gd name="connsiteY42" fmla="*/ 2172277 h 228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119715" h="2284031">
                  <a:moveTo>
                    <a:pt x="2082165" y="2172277"/>
                  </a:moveTo>
                  <a:cubicBezTo>
                    <a:pt x="2052887" y="2222324"/>
                    <a:pt x="2015171" y="2261986"/>
                    <a:pt x="1956543" y="2277346"/>
                  </a:cubicBezTo>
                  <a:cubicBezTo>
                    <a:pt x="1905703" y="2290688"/>
                    <a:pt x="1857531" y="2283332"/>
                    <a:pt x="1810585" y="2261770"/>
                  </a:cubicBezTo>
                  <a:cubicBezTo>
                    <a:pt x="1777197" y="2246482"/>
                    <a:pt x="1745827" y="2226867"/>
                    <a:pt x="1710636" y="2215401"/>
                  </a:cubicBezTo>
                  <a:cubicBezTo>
                    <a:pt x="1665060" y="2183671"/>
                    <a:pt x="1613283" y="2163768"/>
                    <a:pt x="1563668" y="2139970"/>
                  </a:cubicBezTo>
                  <a:cubicBezTo>
                    <a:pt x="1415980" y="2069155"/>
                    <a:pt x="1270527" y="1992642"/>
                    <a:pt x="1117286" y="1934735"/>
                  </a:cubicBezTo>
                  <a:cubicBezTo>
                    <a:pt x="948972" y="1871131"/>
                    <a:pt x="795370" y="1783080"/>
                    <a:pt x="648980" y="1680318"/>
                  </a:cubicBezTo>
                  <a:cubicBezTo>
                    <a:pt x="561795" y="1619094"/>
                    <a:pt x="492421" y="1539120"/>
                    <a:pt x="417928" y="1464555"/>
                  </a:cubicBezTo>
                  <a:cubicBezTo>
                    <a:pt x="280263" y="1326818"/>
                    <a:pt x="142598" y="1189009"/>
                    <a:pt x="4934" y="1051199"/>
                  </a:cubicBezTo>
                  <a:cubicBezTo>
                    <a:pt x="-4513" y="1039373"/>
                    <a:pt x="1833" y="1027474"/>
                    <a:pt x="5655" y="1016224"/>
                  </a:cubicBezTo>
                  <a:cubicBezTo>
                    <a:pt x="58730" y="859882"/>
                    <a:pt x="112599" y="703828"/>
                    <a:pt x="166612" y="547847"/>
                  </a:cubicBezTo>
                  <a:cubicBezTo>
                    <a:pt x="196828" y="460661"/>
                    <a:pt x="226395" y="373188"/>
                    <a:pt x="256538" y="286002"/>
                  </a:cubicBezTo>
                  <a:cubicBezTo>
                    <a:pt x="285672" y="201702"/>
                    <a:pt x="315960" y="117761"/>
                    <a:pt x="343723" y="32956"/>
                  </a:cubicBezTo>
                  <a:cubicBezTo>
                    <a:pt x="347762" y="20624"/>
                    <a:pt x="349853" y="6490"/>
                    <a:pt x="363843" y="0"/>
                  </a:cubicBezTo>
                  <a:cubicBezTo>
                    <a:pt x="523647" y="24302"/>
                    <a:pt x="683450" y="48749"/>
                    <a:pt x="843254" y="72979"/>
                  </a:cubicBezTo>
                  <a:cubicBezTo>
                    <a:pt x="1029379" y="101175"/>
                    <a:pt x="1215504" y="129588"/>
                    <a:pt x="1401773" y="157135"/>
                  </a:cubicBezTo>
                  <a:cubicBezTo>
                    <a:pt x="1536410" y="177039"/>
                    <a:pt x="1671118" y="195933"/>
                    <a:pt x="1805898" y="214682"/>
                  </a:cubicBezTo>
                  <a:cubicBezTo>
                    <a:pt x="1931592" y="232134"/>
                    <a:pt x="2040267" y="284488"/>
                    <a:pt x="2134159" y="369726"/>
                  </a:cubicBezTo>
                  <a:cubicBezTo>
                    <a:pt x="2317255" y="535948"/>
                    <a:pt x="2502299" y="700151"/>
                    <a:pt x="2673208" y="879064"/>
                  </a:cubicBezTo>
                  <a:cubicBezTo>
                    <a:pt x="2745321" y="954495"/>
                    <a:pt x="2813397" y="1034181"/>
                    <a:pt x="2875919" y="1118049"/>
                  </a:cubicBezTo>
                  <a:cubicBezTo>
                    <a:pt x="2924307" y="1182951"/>
                    <a:pt x="2947167" y="1260689"/>
                    <a:pt x="2977383" y="1334534"/>
                  </a:cubicBezTo>
                  <a:cubicBezTo>
                    <a:pt x="3025843" y="1453016"/>
                    <a:pt x="3073654" y="1571787"/>
                    <a:pt x="3112596" y="1693876"/>
                  </a:cubicBezTo>
                  <a:cubicBezTo>
                    <a:pt x="3125864" y="1735341"/>
                    <a:pt x="3122908" y="1740966"/>
                    <a:pt x="3083678" y="1758994"/>
                  </a:cubicBezTo>
                  <a:cubicBezTo>
                    <a:pt x="3017334" y="1789426"/>
                    <a:pt x="2961734" y="1764547"/>
                    <a:pt x="2910461" y="1723586"/>
                  </a:cubicBezTo>
                  <a:cubicBezTo>
                    <a:pt x="2875919" y="1695967"/>
                    <a:pt x="2846929" y="1662506"/>
                    <a:pt x="2821041" y="1626449"/>
                  </a:cubicBezTo>
                  <a:cubicBezTo>
                    <a:pt x="2817939" y="1622123"/>
                    <a:pt x="2817507" y="1610729"/>
                    <a:pt x="2807051" y="1618661"/>
                  </a:cubicBezTo>
                  <a:cubicBezTo>
                    <a:pt x="2794647" y="1618084"/>
                    <a:pt x="2793133" y="1607484"/>
                    <a:pt x="2790969" y="1599263"/>
                  </a:cubicBezTo>
                  <a:cubicBezTo>
                    <a:pt x="2771066" y="1522029"/>
                    <a:pt x="2724697" y="1462030"/>
                    <a:pt x="2668304" y="1408378"/>
                  </a:cubicBezTo>
                  <a:cubicBezTo>
                    <a:pt x="2665347" y="1405566"/>
                    <a:pt x="2662824" y="1402320"/>
                    <a:pt x="2660588" y="1398859"/>
                  </a:cubicBezTo>
                  <a:cubicBezTo>
                    <a:pt x="2617824" y="1331216"/>
                    <a:pt x="2572393" y="1269415"/>
                    <a:pt x="2500063" y="1225570"/>
                  </a:cubicBezTo>
                  <a:cubicBezTo>
                    <a:pt x="2360740" y="1141125"/>
                    <a:pt x="2223940" y="1052065"/>
                    <a:pt x="2093270" y="954207"/>
                  </a:cubicBezTo>
                  <a:cubicBezTo>
                    <a:pt x="2078992" y="943462"/>
                    <a:pt x="2062550" y="937909"/>
                    <a:pt x="2045748" y="933150"/>
                  </a:cubicBezTo>
                  <a:cubicBezTo>
                    <a:pt x="1918251" y="897237"/>
                    <a:pt x="1789745" y="866445"/>
                    <a:pt x="1657777" y="852022"/>
                  </a:cubicBezTo>
                  <a:cubicBezTo>
                    <a:pt x="1566913" y="842070"/>
                    <a:pt x="1480377" y="859017"/>
                    <a:pt x="1396365" y="893415"/>
                  </a:cubicBezTo>
                  <a:cubicBezTo>
                    <a:pt x="1330886" y="920241"/>
                    <a:pt x="1264685" y="945193"/>
                    <a:pt x="1203173" y="980961"/>
                  </a:cubicBezTo>
                  <a:cubicBezTo>
                    <a:pt x="1179808" y="994590"/>
                    <a:pt x="1170577" y="1011970"/>
                    <a:pt x="1170938" y="1038435"/>
                  </a:cubicBezTo>
                  <a:cubicBezTo>
                    <a:pt x="1171299" y="1065550"/>
                    <a:pt x="1175409" y="1091583"/>
                    <a:pt x="1184351" y="1116823"/>
                  </a:cubicBezTo>
                  <a:cubicBezTo>
                    <a:pt x="1248965" y="1300063"/>
                    <a:pt x="1358145" y="1448978"/>
                    <a:pt x="1517588" y="1562340"/>
                  </a:cubicBezTo>
                  <a:cubicBezTo>
                    <a:pt x="1688136" y="1683563"/>
                    <a:pt x="1853277" y="1811998"/>
                    <a:pt x="2006734" y="1954710"/>
                  </a:cubicBezTo>
                  <a:cubicBezTo>
                    <a:pt x="2011277" y="1958965"/>
                    <a:pt x="2016325" y="1962426"/>
                    <a:pt x="2021950" y="1965023"/>
                  </a:cubicBezTo>
                  <a:cubicBezTo>
                    <a:pt x="2047983" y="1993435"/>
                    <a:pt x="2078487" y="2018314"/>
                    <a:pt x="2093631" y="2055381"/>
                  </a:cubicBezTo>
                  <a:cubicBezTo>
                    <a:pt x="2091684" y="2057400"/>
                    <a:pt x="2087646" y="2060429"/>
                    <a:pt x="2088078" y="2061294"/>
                  </a:cubicBezTo>
                  <a:cubicBezTo>
                    <a:pt x="2106323" y="2099514"/>
                    <a:pt x="2096011" y="2136004"/>
                    <a:pt x="2082165" y="2172277"/>
                  </a:cubicBezTo>
                  <a:close/>
                </a:path>
              </a:pathLst>
            </a:custGeom>
            <a:solidFill>
              <a:srgbClr val="F7A96B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3" name="자유형: 도형 1422">
              <a:extLst>
                <a:ext uri="{FF2B5EF4-FFF2-40B4-BE49-F238E27FC236}">
                  <a16:creationId xmlns:a16="http://schemas.microsoft.com/office/drawing/2014/main" id="{A9896569-AA18-4CD8-8C1A-E4E964920404}"/>
                </a:ext>
              </a:extLst>
            </p:cNvPr>
            <p:cNvSpPr/>
            <p:nvPr/>
          </p:nvSpPr>
          <p:spPr>
            <a:xfrm>
              <a:off x="5943994" y="3206649"/>
              <a:ext cx="703568" cy="916752"/>
            </a:xfrm>
            <a:custGeom>
              <a:avLst/>
              <a:gdLst>
                <a:gd name="connsiteX0" fmla="*/ 921497 w 1368764"/>
                <a:gd name="connsiteY0" fmla="*/ 1587240 h 1783505"/>
                <a:gd name="connsiteX1" fmla="*/ 859119 w 1368764"/>
                <a:gd name="connsiteY1" fmla="*/ 1767019 h 1783505"/>
                <a:gd name="connsiteX2" fmla="*/ 830922 w 1368764"/>
                <a:gd name="connsiteY2" fmla="*/ 1780721 h 1783505"/>
                <a:gd name="connsiteX3" fmla="*/ 18203 w 1368764"/>
                <a:gd name="connsiteY3" fmla="*/ 1500848 h 1783505"/>
                <a:gd name="connsiteX4" fmla="*/ 3419 w 1368764"/>
                <a:gd name="connsiteY4" fmla="*/ 1468181 h 1783505"/>
                <a:gd name="connsiteX5" fmla="*/ 501580 w 1368764"/>
                <a:gd name="connsiteY5" fmla="*/ 19996 h 1783505"/>
                <a:gd name="connsiteX6" fmla="*/ 529920 w 1368764"/>
                <a:gd name="connsiteY6" fmla="*/ 2400 h 1783505"/>
                <a:gd name="connsiteX7" fmla="*/ 1359875 w 1368764"/>
                <a:gd name="connsiteY7" fmla="*/ 288908 h 1783505"/>
                <a:gd name="connsiteX8" fmla="*/ 1364995 w 1368764"/>
                <a:gd name="connsiteY8" fmla="*/ 292225 h 1783505"/>
                <a:gd name="connsiteX9" fmla="*/ 1362327 w 1368764"/>
                <a:gd name="connsiteY9" fmla="*/ 330589 h 1783505"/>
                <a:gd name="connsiteX10" fmla="*/ 1020509 w 1368764"/>
                <a:gd name="connsiteY10" fmla="*/ 1320709 h 1783505"/>
                <a:gd name="connsiteX11" fmla="*/ 941545 w 1368764"/>
                <a:gd name="connsiteY11" fmla="*/ 1550174 h 1783505"/>
                <a:gd name="connsiteX12" fmla="*/ 921497 w 1368764"/>
                <a:gd name="connsiteY12" fmla="*/ 1587240 h 178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8764" h="1783505">
                  <a:moveTo>
                    <a:pt x="921497" y="1587240"/>
                  </a:moveTo>
                  <a:cubicBezTo>
                    <a:pt x="900512" y="1647095"/>
                    <a:pt x="878806" y="1706660"/>
                    <a:pt x="859119" y="1767019"/>
                  </a:cubicBezTo>
                  <a:cubicBezTo>
                    <a:pt x="853422" y="1784399"/>
                    <a:pt x="846932" y="1786274"/>
                    <a:pt x="830922" y="1780721"/>
                  </a:cubicBezTo>
                  <a:cubicBezTo>
                    <a:pt x="560208" y="1686973"/>
                    <a:pt x="289350" y="1593370"/>
                    <a:pt x="18203" y="1500848"/>
                  </a:cubicBezTo>
                  <a:cubicBezTo>
                    <a:pt x="-2566" y="1493781"/>
                    <a:pt x="-2494" y="1485488"/>
                    <a:pt x="3419" y="1468181"/>
                  </a:cubicBezTo>
                  <a:cubicBezTo>
                    <a:pt x="169713" y="985525"/>
                    <a:pt x="335646" y="502724"/>
                    <a:pt x="501580" y="19996"/>
                  </a:cubicBezTo>
                  <a:cubicBezTo>
                    <a:pt x="506195" y="6655"/>
                    <a:pt x="507854" y="-5244"/>
                    <a:pt x="529920" y="2400"/>
                  </a:cubicBezTo>
                  <a:cubicBezTo>
                    <a:pt x="806332" y="98672"/>
                    <a:pt x="1083176" y="193574"/>
                    <a:pt x="1359875" y="288908"/>
                  </a:cubicBezTo>
                  <a:cubicBezTo>
                    <a:pt x="1361750" y="289557"/>
                    <a:pt x="1363337" y="291071"/>
                    <a:pt x="1364995" y="292225"/>
                  </a:cubicBezTo>
                  <a:cubicBezTo>
                    <a:pt x="1372856" y="305638"/>
                    <a:pt x="1366654" y="318258"/>
                    <a:pt x="1362327" y="330589"/>
                  </a:cubicBezTo>
                  <a:cubicBezTo>
                    <a:pt x="1246946" y="660148"/>
                    <a:pt x="1135386" y="991005"/>
                    <a:pt x="1020509" y="1320709"/>
                  </a:cubicBezTo>
                  <a:cubicBezTo>
                    <a:pt x="993899" y="1397077"/>
                    <a:pt x="969597" y="1474311"/>
                    <a:pt x="941545" y="1550174"/>
                  </a:cubicBezTo>
                  <a:cubicBezTo>
                    <a:pt x="936713" y="1563515"/>
                    <a:pt x="934838" y="1578515"/>
                    <a:pt x="921497" y="158724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4" name="자유형: 도형 1423">
              <a:extLst>
                <a:ext uri="{FF2B5EF4-FFF2-40B4-BE49-F238E27FC236}">
                  <a16:creationId xmlns:a16="http://schemas.microsoft.com/office/drawing/2014/main" id="{D717873A-E528-4D33-A8B9-B5DFEA108BB5}"/>
                </a:ext>
              </a:extLst>
            </p:cNvPr>
            <p:cNvSpPr/>
            <p:nvPr/>
          </p:nvSpPr>
          <p:spPr>
            <a:xfrm>
              <a:off x="6417659" y="3356894"/>
              <a:ext cx="377549" cy="715014"/>
            </a:xfrm>
            <a:custGeom>
              <a:avLst/>
              <a:gdLst>
                <a:gd name="connsiteX0" fmla="*/ 0 w 734507"/>
                <a:gd name="connsiteY0" fmla="*/ 1294943 h 1391031"/>
                <a:gd name="connsiteX1" fmla="*/ 253840 w 734507"/>
                <a:gd name="connsiteY1" fmla="*/ 554625 h 1391031"/>
                <a:gd name="connsiteX2" fmla="*/ 443571 w 734507"/>
                <a:gd name="connsiteY2" fmla="*/ 0 h 1391031"/>
                <a:gd name="connsiteX3" fmla="*/ 722001 w 734507"/>
                <a:gd name="connsiteY3" fmla="*/ 94685 h 1391031"/>
                <a:gd name="connsiteX4" fmla="*/ 731592 w 734507"/>
                <a:gd name="connsiteY4" fmla="*/ 117617 h 1391031"/>
                <a:gd name="connsiteX5" fmla="*/ 720342 w 734507"/>
                <a:gd name="connsiteY5" fmla="*/ 149347 h 1391031"/>
                <a:gd name="connsiteX6" fmla="*/ 368789 w 734507"/>
                <a:gd name="connsiteY6" fmla="*/ 1170980 h 1391031"/>
                <a:gd name="connsiteX7" fmla="*/ 361361 w 734507"/>
                <a:gd name="connsiteY7" fmla="*/ 1200619 h 1391031"/>
                <a:gd name="connsiteX8" fmla="*/ 301795 w 734507"/>
                <a:gd name="connsiteY8" fmla="*/ 1367129 h 1391031"/>
                <a:gd name="connsiteX9" fmla="*/ 262493 w 734507"/>
                <a:gd name="connsiteY9" fmla="*/ 1387321 h 1391031"/>
                <a:gd name="connsiteX10" fmla="*/ 0 w 734507"/>
                <a:gd name="connsiteY10" fmla="*/ 1294943 h 139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4507" h="1391031">
                  <a:moveTo>
                    <a:pt x="0" y="1294943"/>
                  </a:moveTo>
                  <a:cubicBezTo>
                    <a:pt x="84589" y="1048171"/>
                    <a:pt x="169323" y="801398"/>
                    <a:pt x="253840" y="554625"/>
                  </a:cubicBezTo>
                  <a:cubicBezTo>
                    <a:pt x="317155" y="369798"/>
                    <a:pt x="380327" y="184899"/>
                    <a:pt x="443571" y="0"/>
                  </a:cubicBezTo>
                  <a:cubicBezTo>
                    <a:pt x="536381" y="31586"/>
                    <a:pt x="629191" y="63244"/>
                    <a:pt x="722001" y="94685"/>
                  </a:cubicBezTo>
                  <a:cubicBezTo>
                    <a:pt x="734332" y="98868"/>
                    <a:pt x="737578" y="105358"/>
                    <a:pt x="731592" y="117617"/>
                  </a:cubicBezTo>
                  <a:cubicBezTo>
                    <a:pt x="726688" y="127641"/>
                    <a:pt x="724020" y="138747"/>
                    <a:pt x="720342" y="149347"/>
                  </a:cubicBezTo>
                  <a:cubicBezTo>
                    <a:pt x="603158" y="489867"/>
                    <a:pt x="485901" y="830388"/>
                    <a:pt x="368789" y="1170980"/>
                  </a:cubicBezTo>
                  <a:cubicBezTo>
                    <a:pt x="365472" y="1180571"/>
                    <a:pt x="363813" y="1190739"/>
                    <a:pt x="361361" y="1200619"/>
                  </a:cubicBezTo>
                  <a:cubicBezTo>
                    <a:pt x="337347" y="1254632"/>
                    <a:pt x="320112" y="1311097"/>
                    <a:pt x="301795" y="1367129"/>
                  </a:cubicBezTo>
                  <a:cubicBezTo>
                    <a:pt x="294368" y="1389773"/>
                    <a:pt x="286002" y="1395902"/>
                    <a:pt x="262493" y="1387321"/>
                  </a:cubicBezTo>
                  <a:cubicBezTo>
                    <a:pt x="175380" y="1355374"/>
                    <a:pt x="87546" y="1325519"/>
                    <a:pt x="0" y="1294943"/>
                  </a:cubicBezTo>
                  <a:close/>
                </a:path>
              </a:pathLst>
            </a:custGeom>
            <a:solidFill>
              <a:schemeClr val="accent3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5" name="자유형: 도형 1424">
              <a:extLst>
                <a:ext uri="{FF2B5EF4-FFF2-40B4-BE49-F238E27FC236}">
                  <a16:creationId xmlns:a16="http://schemas.microsoft.com/office/drawing/2014/main" id="{3DDB5D22-1DFC-4D24-BF84-EF97D751E769}"/>
                </a:ext>
              </a:extLst>
            </p:cNvPr>
            <p:cNvSpPr/>
            <p:nvPr/>
          </p:nvSpPr>
          <p:spPr>
            <a:xfrm>
              <a:off x="7598978" y="4094709"/>
              <a:ext cx="452537" cy="453678"/>
            </a:xfrm>
            <a:custGeom>
              <a:avLst/>
              <a:gdLst>
                <a:gd name="connsiteX0" fmla="*/ 151779 w 880392"/>
                <a:gd name="connsiteY0" fmla="*/ 769339 h 882612"/>
                <a:gd name="connsiteX1" fmla="*/ 78512 w 880392"/>
                <a:gd name="connsiteY1" fmla="*/ 683307 h 882612"/>
                <a:gd name="connsiteX2" fmla="*/ 9932 w 880392"/>
                <a:gd name="connsiteY2" fmla="*/ 539080 h 882612"/>
                <a:gd name="connsiteX3" fmla="*/ 272497 w 880392"/>
                <a:gd name="connsiteY3" fmla="*/ 36448 h 882612"/>
                <a:gd name="connsiteX4" fmla="*/ 684987 w 880392"/>
                <a:gd name="connsiteY4" fmla="*/ 72361 h 882612"/>
                <a:gd name="connsiteX5" fmla="*/ 724433 w 880392"/>
                <a:gd name="connsiteY5" fmla="*/ 110725 h 882612"/>
                <a:gd name="connsiteX6" fmla="*/ 856906 w 880392"/>
                <a:gd name="connsiteY6" fmla="*/ 313437 h 882612"/>
                <a:gd name="connsiteX7" fmla="*/ 865199 w 880392"/>
                <a:gd name="connsiteY7" fmla="*/ 332619 h 882612"/>
                <a:gd name="connsiteX8" fmla="*/ 675973 w 880392"/>
                <a:gd name="connsiteY8" fmla="*/ 816140 h 882612"/>
                <a:gd name="connsiteX9" fmla="*/ 151779 w 880392"/>
                <a:gd name="connsiteY9" fmla="*/ 769339 h 88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0392" h="882612">
                  <a:moveTo>
                    <a:pt x="151779" y="769339"/>
                  </a:moveTo>
                  <a:cubicBezTo>
                    <a:pt x="127333" y="740637"/>
                    <a:pt x="102959" y="711936"/>
                    <a:pt x="78512" y="683307"/>
                  </a:cubicBezTo>
                  <a:cubicBezTo>
                    <a:pt x="32648" y="646241"/>
                    <a:pt x="20749" y="591434"/>
                    <a:pt x="9932" y="539080"/>
                  </a:cubicBezTo>
                  <a:cubicBezTo>
                    <a:pt x="-34129" y="325408"/>
                    <a:pt x="71084" y="120677"/>
                    <a:pt x="272497" y="36448"/>
                  </a:cubicBezTo>
                  <a:cubicBezTo>
                    <a:pt x="413840" y="-22685"/>
                    <a:pt x="553524" y="-9272"/>
                    <a:pt x="684987" y="72361"/>
                  </a:cubicBezTo>
                  <a:cubicBezTo>
                    <a:pt x="700924" y="82240"/>
                    <a:pt x="713616" y="95582"/>
                    <a:pt x="724433" y="110725"/>
                  </a:cubicBezTo>
                  <a:cubicBezTo>
                    <a:pt x="787028" y="166253"/>
                    <a:pt x="836354" y="230434"/>
                    <a:pt x="856906" y="313437"/>
                  </a:cubicBezTo>
                  <a:cubicBezTo>
                    <a:pt x="858564" y="320143"/>
                    <a:pt x="862386" y="326273"/>
                    <a:pt x="865199" y="332619"/>
                  </a:cubicBezTo>
                  <a:cubicBezTo>
                    <a:pt x="915895" y="516220"/>
                    <a:pt x="836425" y="719364"/>
                    <a:pt x="675973" y="816140"/>
                  </a:cubicBezTo>
                  <a:cubicBezTo>
                    <a:pt x="504342" y="919695"/>
                    <a:pt x="293266" y="900874"/>
                    <a:pt x="151779" y="769339"/>
                  </a:cubicBezTo>
                  <a:close/>
                </a:path>
              </a:pathLst>
            </a:custGeom>
            <a:solidFill>
              <a:srgbClr val="F58E34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6" name="자유형: 도형 1425">
              <a:extLst>
                <a:ext uri="{FF2B5EF4-FFF2-40B4-BE49-F238E27FC236}">
                  <a16:creationId xmlns:a16="http://schemas.microsoft.com/office/drawing/2014/main" id="{5D0C919B-5670-4A3A-8DB9-E8C34B57BE00}"/>
                </a:ext>
              </a:extLst>
            </p:cNvPr>
            <p:cNvSpPr/>
            <p:nvPr/>
          </p:nvSpPr>
          <p:spPr>
            <a:xfrm>
              <a:off x="7477092" y="4416311"/>
              <a:ext cx="156058" cy="150796"/>
            </a:xfrm>
            <a:custGeom>
              <a:avLst/>
              <a:gdLst>
                <a:gd name="connsiteX0" fmla="*/ 302655 w 303604"/>
                <a:gd name="connsiteY0" fmla="*/ 181319 h 293367"/>
                <a:gd name="connsiteX1" fmla="*/ 157562 w 303604"/>
                <a:gd name="connsiteY1" fmla="*/ 289345 h 293367"/>
                <a:gd name="connsiteX2" fmla="*/ 10955 w 303604"/>
                <a:gd name="connsiteY2" fmla="*/ 220837 h 293367"/>
                <a:gd name="connsiteX3" fmla="*/ 5547 w 303604"/>
                <a:gd name="connsiteY3" fmla="*/ 195309 h 293367"/>
                <a:gd name="connsiteX4" fmla="*/ 142563 w 303604"/>
                <a:gd name="connsiteY4" fmla="*/ 7525 h 293367"/>
                <a:gd name="connsiteX5" fmla="*/ 162971 w 303604"/>
                <a:gd name="connsiteY5" fmla="*/ 3703 h 293367"/>
                <a:gd name="connsiteX6" fmla="*/ 289674 w 303604"/>
                <a:gd name="connsiteY6" fmla="*/ 130118 h 293367"/>
                <a:gd name="connsiteX7" fmla="*/ 302655 w 303604"/>
                <a:gd name="connsiteY7" fmla="*/ 181319 h 29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604" h="293367">
                  <a:moveTo>
                    <a:pt x="302655" y="181319"/>
                  </a:moveTo>
                  <a:cubicBezTo>
                    <a:pt x="302438" y="256029"/>
                    <a:pt x="229676" y="308672"/>
                    <a:pt x="157562" y="289345"/>
                  </a:cubicBezTo>
                  <a:cubicBezTo>
                    <a:pt x="104919" y="275283"/>
                    <a:pt x="55954" y="252495"/>
                    <a:pt x="10955" y="220837"/>
                  </a:cubicBezTo>
                  <a:cubicBezTo>
                    <a:pt x="-1376" y="212184"/>
                    <a:pt x="-3467" y="207496"/>
                    <a:pt x="5547" y="195309"/>
                  </a:cubicBezTo>
                  <a:cubicBezTo>
                    <a:pt x="51699" y="133075"/>
                    <a:pt x="97347" y="70480"/>
                    <a:pt x="142563" y="7525"/>
                  </a:cubicBezTo>
                  <a:cubicBezTo>
                    <a:pt x="149197" y="-1705"/>
                    <a:pt x="155759" y="-1777"/>
                    <a:pt x="162971" y="3703"/>
                  </a:cubicBezTo>
                  <a:cubicBezTo>
                    <a:pt x="210998" y="39977"/>
                    <a:pt x="261189" y="74158"/>
                    <a:pt x="289674" y="130118"/>
                  </a:cubicBezTo>
                  <a:cubicBezTo>
                    <a:pt x="298761" y="147931"/>
                    <a:pt x="306332" y="165598"/>
                    <a:pt x="302655" y="181319"/>
                  </a:cubicBezTo>
                  <a:close/>
                </a:path>
              </a:pathLst>
            </a:custGeom>
            <a:solidFill>
              <a:srgbClr val="F7BC8F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7" name="자유형: 도형 1426">
              <a:extLst>
                <a:ext uri="{FF2B5EF4-FFF2-40B4-BE49-F238E27FC236}">
                  <a16:creationId xmlns:a16="http://schemas.microsoft.com/office/drawing/2014/main" id="{558C6B2D-98B2-476E-860D-36A858F8DCE0}"/>
                </a:ext>
              </a:extLst>
            </p:cNvPr>
            <p:cNvSpPr/>
            <p:nvPr/>
          </p:nvSpPr>
          <p:spPr>
            <a:xfrm>
              <a:off x="7648821" y="4150432"/>
              <a:ext cx="351358" cy="347275"/>
            </a:xfrm>
            <a:custGeom>
              <a:avLst/>
              <a:gdLst>
                <a:gd name="connsiteX0" fmla="*/ 683135 w 683552"/>
                <a:gd name="connsiteY0" fmla="*/ 336638 h 675609"/>
                <a:gd name="connsiteX1" fmla="*/ 342182 w 683552"/>
                <a:gd name="connsiteY1" fmla="*/ 675572 h 675609"/>
                <a:gd name="connsiteX2" fmla="*/ 3 w 683552"/>
                <a:gd name="connsiteY2" fmla="*/ 333826 h 675609"/>
                <a:gd name="connsiteX3" fmla="*/ 349033 w 683552"/>
                <a:gd name="connsiteY3" fmla="*/ 12 h 675609"/>
                <a:gd name="connsiteX4" fmla="*/ 683135 w 683552"/>
                <a:gd name="connsiteY4" fmla="*/ 336638 h 67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552" h="675609">
                  <a:moveTo>
                    <a:pt x="683135" y="336638"/>
                  </a:moveTo>
                  <a:cubicBezTo>
                    <a:pt x="692943" y="516345"/>
                    <a:pt x="528380" y="678456"/>
                    <a:pt x="342182" y="675572"/>
                  </a:cubicBezTo>
                  <a:cubicBezTo>
                    <a:pt x="157860" y="672687"/>
                    <a:pt x="941" y="510576"/>
                    <a:pt x="3" y="333826"/>
                  </a:cubicBezTo>
                  <a:cubicBezTo>
                    <a:pt x="-934" y="141931"/>
                    <a:pt x="187715" y="-1503"/>
                    <a:pt x="349033" y="12"/>
                  </a:cubicBezTo>
                  <a:cubicBezTo>
                    <a:pt x="528957" y="1815"/>
                    <a:pt x="692438" y="159455"/>
                    <a:pt x="683135" y="336638"/>
                  </a:cubicBezTo>
                  <a:close/>
                </a:path>
              </a:pathLst>
            </a:custGeom>
            <a:solidFill>
              <a:srgbClr val="F9BA34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8" name="자유형: 도형 1427">
              <a:extLst>
                <a:ext uri="{FF2B5EF4-FFF2-40B4-BE49-F238E27FC236}">
                  <a16:creationId xmlns:a16="http://schemas.microsoft.com/office/drawing/2014/main" id="{1E347FD0-FB15-457B-9FFD-A0798EA54EDF}"/>
                </a:ext>
              </a:extLst>
            </p:cNvPr>
            <p:cNvSpPr/>
            <p:nvPr/>
          </p:nvSpPr>
          <p:spPr>
            <a:xfrm>
              <a:off x="7677053" y="4185998"/>
              <a:ext cx="300852" cy="276463"/>
            </a:xfrm>
            <a:custGeom>
              <a:avLst/>
              <a:gdLst>
                <a:gd name="connsiteX0" fmla="*/ 259567 w 585296"/>
                <a:gd name="connsiteY0" fmla="*/ 696 h 537847"/>
                <a:gd name="connsiteX1" fmla="*/ 441582 w 585296"/>
                <a:gd name="connsiteY1" fmla="*/ 19518 h 537847"/>
                <a:gd name="connsiteX2" fmla="*/ 579030 w 585296"/>
                <a:gd name="connsiteY2" fmla="*/ 193456 h 537847"/>
                <a:gd name="connsiteX3" fmla="*/ 551050 w 585296"/>
                <a:gd name="connsiteY3" fmla="*/ 408282 h 537847"/>
                <a:gd name="connsiteX4" fmla="*/ 376896 w 585296"/>
                <a:gd name="connsiteY4" fmla="*/ 530154 h 537847"/>
                <a:gd name="connsiteX5" fmla="*/ 149882 w 585296"/>
                <a:gd name="connsiteY5" fmla="*/ 536933 h 537847"/>
                <a:gd name="connsiteX6" fmla="*/ 128825 w 585296"/>
                <a:gd name="connsiteY6" fmla="*/ 511837 h 537847"/>
                <a:gd name="connsiteX7" fmla="*/ 129402 w 585296"/>
                <a:gd name="connsiteY7" fmla="*/ 330256 h 537847"/>
                <a:gd name="connsiteX8" fmla="*/ 101350 w 585296"/>
                <a:gd name="connsiteY8" fmla="*/ 302420 h 537847"/>
                <a:gd name="connsiteX9" fmla="*/ 21304 w 585296"/>
                <a:gd name="connsiteY9" fmla="*/ 303069 h 537847"/>
                <a:gd name="connsiteX10" fmla="*/ 30 w 585296"/>
                <a:gd name="connsiteY10" fmla="*/ 275017 h 537847"/>
                <a:gd name="connsiteX11" fmla="*/ 21232 w 585296"/>
                <a:gd name="connsiteY11" fmla="*/ 246748 h 537847"/>
                <a:gd name="connsiteX12" fmla="*/ 85845 w 585296"/>
                <a:gd name="connsiteY12" fmla="*/ 246964 h 537847"/>
                <a:gd name="connsiteX13" fmla="*/ 128969 w 585296"/>
                <a:gd name="connsiteY13" fmla="*/ 205283 h 537847"/>
                <a:gd name="connsiteX14" fmla="*/ 128464 w 585296"/>
                <a:gd name="connsiteY14" fmla="*/ 29830 h 537847"/>
                <a:gd name="connsiteX15" fmla="*/ 157959 w 585296"/>
                <a:gd name="connsiteY15" fmla="*/ 120 h 537847"/>
                <a:gd name="connsiteX16" fmla="*/ 259567 w 585296"/>
                <a:gd name="connsiteY16" fmla="*/ 696 h 53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5296" h="537847">
                  <a:moveTo>
                    <a:pt x="259567" y="696"/>
                  </a:moveTo>
                  <a:cubicBezTo>
                    <a:pt x="320792" y="1346"/>
                    <a:pt x="382449" y="-4135"/>
                    <a:pt x="441582" y="19518"/>
                  </a:cubicBezTo>
                  <a:cubicBezTo>
                    <a:pt x="521195" y="51320"/>
                    <a:pt x="564535" y="110526"/>
                    <a:pt x="579030" y="193456"/>
                  </a:cubicBezTo>
                  <a:cubicBezTo>
                    <a:pt x="592083" y="268094"/>
                    <a:pt x="585665" y="339702"/>
                    <a:pt x="551050" y="408282"/>
                  </a:cubicBezTo>
                  <a:cubicBezTo>
                    <a:pt x="514705" y="480396"/>
                    <a:pt x="452399" y="515732"/>
                    <a:pt x="376896" y="530154"/>
                  </a:cubicBezTo>
                  <a:cubicBezTo>
                    <a:pt x="301825" y="544505"/>
                    <a:pt x="225529" y="533760"/>
                    <a:pt x="149882" y="536933"/>
                  </a:cubicBezTo>
                  <a:cubicBezTo>
                    <a:pt x="130339" y="537726"/>
                    <a:pt x="128681" y="526981"/>
                    <a:pt x="128825" y="511837"/>
                  </a:cubicBezTo>
                  <a:cubicBezTo>
                    <a:pt x="129186" y="451334"/>
                    <a:pt x="128176" y="390759"/>
                    <a:pt x="129402" y="330256"/>
                  </a:cubicBezTo>
                  <a:cubicBezTo>
                    <a:pt x="129835" y="308621"/>
                    <a:pt x="122840" y="301194"/>
                    <a:pt x="101350" y="302420"/>
                  </a:cubicBezTo>
                  <a:cubicBezTo>
                    <a:pt x="74740" y="303934"/>
                    <a:pt x="47986" y="301843"/>
                    <a:pt x="21304" y="303069"/>
                  </a:cubicBezTo>
                  <a:cubicBezTo>
                    <a:pt x="-1196" y="304150"/>
                    <a:pt x="-42" y="290088"/>
                    <a:pt x="30" y="275017"/>
                  </a:cubicBezTo>
                  <a:cubicBezTo>
                    <a:pt x="102" y="260089"/>
                    <a:pt x="-1412" y="245594"/>
                    <a:pt x="21232" y="246748"/>
                  </a:cubicBezTo>
                  <a:cubicBezTo>
                    <a:pt x="42721" y="247902"/>
                    <a:pt x="64356" y="246964"/>
                    <a:pt x="85845" y="246964"/>
                  </a:cubicBezTo>
                  <a:cubicBezTo>
                    <a:pt x="128897" y="246892"/>
                    <a:pt x="128897" y="246892"/>
                    <a:pt x="128969" y="205283"/>
                  </a:cubicBezTo>
                  <a:cubicBezTo>
                    <a:pt x="128969" y="146799"/>
                    <a:pt x="129907" y="88315"/>
                    <a:pt x="128464" y="29830"/>
                  </a:cubicBezTo>
                  <a:cubicBezTo>
                    <a:pt x="127888" y="6971"/>
                    <a:pt x="134738" y="-1106"/>
                    <a:pt x="157959" y="120"/>
                  </a:cubicBezTo>
                  <a:cubicBezTo>
                    <a:pt x="191780" y="1995"/>
                    <a:pt x="225674" y="696"/>
                    <a:pt x="259567" y="696"/>
                  </a:cubicBezTo>
                  <a:close/>
                </a:path>
              </a:pathLst>
            </a:custGeom>
            <a:solidFill>
              <a:srgbClr val="DE821B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9" name="자유형: 도형 1428">
              <a:extLst>
                <a:ext uri="{FF2B5EF4-FFF2-40B4-BE49-F238E27FC236}">
                  <a16:creationId xmlns:a16="http://schemas.microsoft.com/office/drawing/2014/main" id="{E427A10C-3199-4664-8FFE-807A5C6391AF}"/>
                </a:ext>
              </a:extLst>
            </p:cNvPr>
            <p:cNvSpPr/>
            <p:nvPr/>
          </p:nvSpPr>
          <p:spPr>
            <a:xfrm>
              <a:off x="7816283" y="4245922"/>
              <a:ext cx="82484" cy="155576"/>
            </a:xfrm>
            <a:custGeom>
              <a:avLst/>
              <a:gdLst>
                <a:gd name="connsiteX0" fmla="*/ 160259 w 160470"/>
                <a:gd name="connsiteY0" fmla="*/ 148415 h 302666"/>
                <a:gd name="connsiteX1" fmla="*/ 120452 w 160470"/>
                <a:gd name="connsiteY1" fmla="*/ 272378 h 302666"/>
                <a:gd name="connsiteX2" fmla="*/ 14301 w 160470"/>
                <a:gd name="connsiteY2" fmla="*/ 302665 h 302666"/>
                <a:gd name="connsiteX3" fmla="*/ 167 w 160470"/>
                <a:gd name="connsiteY3" fmla="*/ 283699 h 302666"/>
                <a:gd name="connsiteX4" fmla="*/ 167 w 160470"/>
                <a:gd name="connsiteY4" fmla="*/ 228316 h 302666"/>
                <a:gd name="connsiteX5" fmla="*/ 40622 w 160470"/>
                <a:gd name="connsiteY5" fmla="*/ 186923 h 302666"/>
                <a:gd name="connsiteX6" fmla="*/ 74516 w 160470"/>
                <a:gd name="connsiteY6" fmla="*/ 149208 h 302666"/>
                <a:gd name="connsiteX7" fmla="*/ 53242 w 160470"/>
                <a:gd name="connsiteY7" fmla="*/ 130386 h 302666"/>
                <a:gd name="connsiteX8" fmla="*/ 22522 w 160470"/>
                <a:gd name="connsiteY8" fmla="*/ 130530 h 302666"/>
                <a:gd name="connsiteX9" fmla="*/ 22 w 160470"/>
                <a:gd name="connsiteY9" fmla="*/ 109978 h 302666"/>
                <a:gd name="connsiteX10" fmla="*/ 94 w 160470"/>
                <a:gd name="connsiteY10" fmla="*/ 20773 h 302666"/>
                <a:gd name="connsiteX11" fmla="*/ 20286 w 160470"/>
                <a:gd name="connsiteY11" fmla="*/ 870 h 302666"/>
                <a:gd name="connsiteX12" fmla="*/ 160331 w 160470"/>
                <a:gd name="connsiteY12" fmla="*/ 129953 h 302666"/>
                <a:gd name="connsiteX13" fmla="*/ 160259 w 160470"/>
                <a:gd name="connsiteY13" fmla="*/ 148415 h 30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470" h="302666">
                  <a:moveTo>
                    <a:pt x="160259" y="148415"/>
                  </a:moveTo>
                  <a:cubicBezTo>
                    <a:pt x="161557" y="194423"/>
                    <a:pt x="157879" y="238484"/>
                    <a:pt x="120452" y="272378"/>
                  </a:cubicBezTo>
                  <a:cubicBezTo>
                    <a:pt x="89804" y="300141"/>
                    <a:pt x="52449" y="302377"/>
                    <a:pt x="14301" y="302665"/>
                  </a:cubicBezTo>
                  <a:cubicBezTo>
                    <a:pt x="1176" y="302809"/>
                    <a:pt x="167" y="293579"/>
                    <a:pt x="167" y="283699"/>
                  </a:cubicBezTo>
                  <a:cubicBezTo>
                    <a:pt x="167" y="265238"/>
                    <a:pt x="167" y="246777"/>
                    <a:pt x="167" y="228316"/>
                  </a:cubicBezTo>
                  <a:cubicBezTo>
                    <a:pt x="167" y="186346"/>
                    <a:pt x="311" y="183966"/>
                    <a:pt x="40622" y="186923"/>
                  </a:cubicBezTo>
                  <a:cubicBezTo>
                    <a:pt x="72425" y="189231"/>
                    <a:pt x="76319" y="174664"/>
                    <a:pt x="74516" y="149208"/>
                  </a:cubicBezTo>
                  <a:cubicBezTo>
                    <a:pt x="73434" y="134064"/>
                    <a:pt x="66800" y="129665"/>
                    <a:pt x="53242" y="130386"/>
                  </a:cubicBezTo>
                  <a:cubicBezTo>
                    <a:pt x="43002" y="130891"/>
                    <a:pt x="32690" y="129953"/>
                    <a:pt x="22522" y="130530"/>
                  </a:cubicBezTo>
                  <a:cubicBezTo>
                    <a:pt x="7594" y="131396"/>
                    <a:pt x="-482" y="126925"/>
                    <a:pt x="22" y="109978"/>
                  </a:cubicBezTo>
                  <a:cubicBezTo>
                    <a:pt x="888" y="80267"/>
                    <a:pt x="672" y="50484"/>
                    <a:pt x="94" y="20773"/>
                  </a:cubicBezTo>
                  <a:cubicBezTo>
                    <a:pt x="-194" y="6134"/>
                    <a:pt x="6296" y="2024"/>
                    <a:pt x="20286" y="870"/>
                  </a:cubicBezTo>
                  <a:cubicBezTo>
                    <a:pt x="114971" y="-6630"/>
                    <a:pt x="159682" y="34186"/>
                    <a:pt x="160331" y="129953"/>
                  </a:cubicBezTo>
                  <a:cubicBezTo>
                    <a:pt x="160331" y="136155"/>
                    <a:pt x="160331" y="142285"/>
                    <a:pt x="160259" y="148415"/>
                  </a:cubicBezTo>
                  <a:close/>
                </a:path>
              </a:pathLst>
            </a:custGeom>
            <a:solidFill>
              <a:srgbClr val="F9BA34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430" name="TextBox 1429">
            <a:extLst>
              <a:ext uri="{FF2B5EF4-FFF2-40B4-BE49-F238E27FC236}">
                <a16:creationId xmlns:a16="http://schemas.microsoft.com/office/drawing/2014/main" id="{2BB642C4-76F4-4E57-B079-26C2D9973AF4}"/>
              </a:ext>
            </a:extLst>
          </p:cNvPr>
          <p:cNvSpPr txBox="1"/>
          <p:nvPr/>
        </p:nvSpPr>
        <p:spPr>
          <a:xfrm>
            <a:off x="4772511" y="2045764"/>
            <a:ext cx="2646978" cy="12416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867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1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137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55</cp:revision>
  <dcterms:created xsi:type="dcterms:W3CDTF">2018-02-18T19:39:47Z</dcterms:created>
  <dcterms:modified xsi:type="dcterms:W3CDTF">2022-10-24T04:36:55Z</dcterms:modified>
</cp:coreProperties>
</file>