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8" d="100"/>
          <a:sy n="118" d="100"/>
        </p:scale>
        <p:origin x="1218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98" name="Group 6">
            <a:extLst>
              <a:ext uri="{FF2B5EF4-FFF2-40B4-BE49-F238E27FC236}">
                <a16:creationId xmlns:a16="http://schemas.microsoft.com/office/drawing/2014/main" id="{4D5B0BB8-008E-4A07-8EB8-246371D6B8EE}"/>
              </a:ext>
            </a:extLst>
          </p:cNvPr>
          <p:cNvGrpSpPr/>
          <p:nvPr/>
        </p:nvGrpSpPr>
        <p:grpSpPr>
          <a:xfrm>
            <a:off x="8683234" y="2866747"/>
            <a:ext cx="2911650" cy="959038"/>
            <a:chOff x="6976472" y="3212976"/>
            <a:chExt cx="2175465" cy="959038"/>
          </a:xfrm>
        </p:grpSpPr>
        <p:sp>
          <p:nvSpPr>
            <p:cNvPr id="499" name="TextBox 498">
              <a:extLst>
                <a:ext uri="{FF2B5EF4-FFF2-40B4-BE49-F238E27FC236}">
                  <a16:creationId xmlns:a16="http://schemas.microsoft.com/office/drawing/2014/main" id="{46524D82-9606-49D5-BE63-7588AFCB8589}"/>
                </a:ext>
              </a:extLst>
            </p:cNvPr>
            <p:cNvSpPr txBox="1"/>
            <p:nvPr/>
          </p:nvSpPr>
          <p:spPr>
            <a:xfrm>
              <a:off x="6976472" y="3212976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0" name="TextBox 499">
              <a:extLst>
                <a:ext uri="{FF2B5EF4-FFF2-40B4-BE49-F238E27FC236}">
                  <a16:creationId xmlns:a16="http://schemas.microsoft.com/office/drawing/2014/main" id="{6A4EE7F5-DB3A-4615-86DE-2C4FC3E8EA7D}"/>
                </a:ext>
              </a:extLst>
            </p:cNvPr>
            <p:cNvSpPr txBox="1"/>
            <p:nvPr/>
          </p:nvSpPr>
          <p:spPr>
            <a:xfrm>
              <a:off x="6976473" y="3525683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1" name="Group 3">
            <a:extLst>
              <a:ext uri="{FF2B5EF4-FFF2-40B4-BE49-F238E27FC236}">
                <a16:creationId xmlns:a16="http://schemas.microsoft.com/office/drawing/2014/main" id="{9C4EFC51-3CBA-4423-A885-17FD8C242CBD}"/>
              </a:ext>
            </a:extLst>
          </p:cNvPr>
          <p:cNvGrpSpPr/>
          <p:nvPr/>
        </p:nvGrpSpPr>
        <p:grpSpPr>
          <a:xfrm>
            <a:off x="597117" y="4097467"/>
            <a:ext cx="2911651" cy="959038"/>
            <a:chOff x="-2604" y="3201033"/>
            <a:chExt cx="2175465" cy="959038"/>
          </a:xfrm>
        </p:grpSpPr>
        <p:sp>
          <p:nvSpPr>
            <p:cNvPr id="502" name="TextBox 501">
              <a:extLst>
                <a:ext uri="{FF2B5EF4-FFF2-40B4-BE49-F238E27FC236}">
                  <a16:creationId xmlns:a16="http://schemas.microsoft.com/office/drawing/2014/main" id="{3424D045-EE47-4A7A-A9C0-8291F1A28BB5}"/>
                </a:ext>
              </a:extLst>
            </p:cNvPr>
            <p:cNvSpPr txBox="1"/>
            <p:nvPr/>
          </p:nvSpPr>
          <p:spPr>
            <a:xfrm>
              <a:off x="-2604" y="3201033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3" name="TextBox 502">
              <a:extLst>
                <a:ext uri="{FF2B5EF4-FFF2-40B4-BE49-F238E27FC236}">
                  <a16:creationId xmlns:a16="http://schemas.microsoft.com/office/drawing/2014/main" id="{3AFBCF96-2CB4-4972-B976-A678C68CD7C2}"/>
                </a:ext>
              </a:extLst>
            </p:cNvPr>
            <p:cNvSpPr txBox="1"/>
            <p:nvPr/>
          </p:nvSpPr>
          <p:spPr>
            <a:xfrm>
              <a:off x="-2603" y="3513740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4" name="Group 7">
            <a:extLst>
              <a:ext uri="{FF2B5EF4-FFF2-40B4-BE49-F238E27FC236}">
                <a16:creationId xmlns:a16="http://schemas.microsoft.com/office/drawing/2014/main" id="{DB3FFA2D-3E96-448E-9922-3F6FFF0E5764}"/>
              </a:ext>
            </a:extLst>
          </p:cNvPr>
          <p:cNvGrpSpPr/>
          <p:nvPr/>
        </p:nvGrpSpPr>
        <p:grpSpPr>
          <a:xfrm>
            <a:off x="7942784" y="1757409"/>
            <a:ext cx="2911650" cy="959036"/>
            <a:chOff x="6310076" y="1490145"/>
            <a:chExt cx="2175465" cy="959036"/>
          </a:xfrm>
        </p:grpSpPr>
        <p:sp>
          <p:nvSpPr>
            <p:cNvPr id="505" name="TextBox 504">
              <a:extLst>
                <a:ext uri="{FF2B5EF4-FFF2-40B4-BE49-F238E27FC236}">
                  <a16:creationId xmlns:a16="http://schemas.microsoft.com/office/drawing/2014/main" id="{A1475EC4-2176-478A-B0BB-CCC4C3929038}"/>
                </a:ext>
              </a:extLst>
            </p:cNvPr>
            <p:cNvSpPr txBox="1"/>
            <p:nvPr/>
          </p:nvSpPr>
          <p:spPr>
            <a:xfrm>
              <a:off x="6310076" y="1490145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6" name="TextBox 505">
              <a:extLst>
                <a:ext uri="{FF2B5EF4-FFF2-40B4-BE49-F238E27FC236}">
                  <a16:creationId xmlns:a16="http://schemas.microsoft.com/office/drawing/2014/main" id="{9790226C-449E-44B0-A190-AACC0C5C71E9}"/>
                </a:ext>
              </a:extLst>
            </p:cNvPr>
            <p:cNvSpPr txBox="1"/>
            <p:nvPr/>
          </p:nvSpPr>
          <p:spPr>
            <a:xfrm>
              <a:off x="6310077" y="1802850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7" name="Group 5">
            <a:extLst>
              <a:ext uri="{FF2B5EF4-FFF2-40B4-BE49-F238E27FC236}">
                <a16:creationId xmlns:a16="http://schemas.microsoft.com/office/drawing/2014/main" id="{9AD8D483-CB13-4D31-AA37-E711DFE6C9EC}"/>
              </a:ext>
            </a:extLst>
          </p:cNvPr>
          <p:cNvGrpSpPr/>
          <p:nvPr/>
        </p:nvGrpSpPr>
        <p:grpSpPr>
          <a:xfrm>
            <a:off x="7942784" y="5328188"/>
            <a:ext cx="2911650" cy="959038"/>
            <a:chOff x="6369928" y="4901747"/>
            <a:chExt cx="2175465" cy="959038"/>
          </a:xfrm>
        </p:grpSpPr>
        <p:sp>
          <p:nvSpPr>
            <p:cNvPr id="508" name="TextBox 507">
              <a:extLst>
                <a:ext uri="{FF2B5EF4-FFF2-40B4-BE49-F238E27FC236}">
                  <a16:creationId xmlns:a16="http://schemas.microsoft.com/office/drawing/2014/main" id="{237EB9E6-852B-4610-9D59-8CA7009E08EF}"/>
                </a:ext>
              </a:extLst>
            </p:cNvPr>
            <p:cNvSpPr txBox="1"/>
            <p:nvPr/>
          </p:nvSpPr>
          <p:spPr>
            <a:xfrm>
              <a:off x="6369928" y="4901747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9" name="TextBox 508">
              <a:extLst>
                <a:ext uri="{FF2B5EF4-FFF2-40B4-BE49-F238E27FC236}">
                  <a16:creationId xmlns:a16="http://schemas.microsoft.com/office/drawing/2014/main" id="{E9DE163D-FAC0-4AB5-B49F-C836137F6EB3}"/>
                </a:ext>
              </a:extLst>
            </p:cNvPr>
            <p:cNvSpPr txBox="1"/>
            <p:nvPr/>
          </p:nvSpPr>
          <p:spPr>
            <a:xfrm>
              <a:off x="6369929" y="5214454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0" name="Group 2">
            <a:extLst>
              <a:ext uri="{FF2B5EF4-FFF2-40B4-BE49-F238E27FC236}">
                <a16:creationId xmlns:a16="http://schemas.microsoft.com/office/drawing/2014/main" id="{EA9699A3-4A0C-416C-881A-2A403D5B41F4}"/>
              </a:ext>
            </a:extLst>
          </p:cNvPr>
          <p:cNvGrpSpPr/>
          <p:nvPr/>
        </p:nvGrpSpPr>
        <p:grpSpPr>
          <a:xfrm>
            <a:off x="1250299" y="1757409"/>
            <a:ext cx="2911651" cy="959036"/>
            <a:chOff x="680500" y="1484784"/>
            <a:chExt cx="2175465" cy="959036"/>
          </a:xfrm>
        </p:grpSpPr>
        <p:sp>
          <p:nvSpPr>
            <p:cNvPr id="511" name="TextBox 510">
              <a:extLst>
                <a:ext uri="{FF2B5EF4-FFF2-40B4-BE49-F238E27FC236}">
                  <a16:creationId xmlns:a16="http://schemas.microsoft.com/office/drawing/2014/main" id="{CF1A81F5-2CE4-400F-A9DF-481C4291EBA4}"/>
                </a:ext>
              </a:extLst>
            </p:cNvPr>
            <p:cNvSpPr txBox="1"/>
            <p:nvPr/>
          </p:nvSpPr>
          <p:spPr>
            <a:xfrm>
              <a:off x="680500" y="1484784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2" name="TextBox 511">
              <a:extLst>
                <a:ext uri="{FF2B5EF4-FFF2-40B4-BE49-F238E27FC236}">
                  <a16:creationId xmlns:a16="http://schemas.microsoft.com/office/drawing/2014/main" id="{85330C2E-AFB1-47E1-9234-C4EA719B1A15}"/>
                </a:ext>
              </a:extLst>
            </p:cNvPr>
            <p:cNvSpPr txBox="1"/>
            <p:nvPr/>
          </p:nvSpPr>
          <p:spPr>
            <a:xfrm>
              <a:off x="680501" y="1797489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3" name="Group 4">
            <a:extLst>
              <a:ext uri="{FF2B5EF4-FFF2-40B4-BE49-F238E27FC236}">
                <a16:creationId xmlns:a16="http://schemas.microsoft.com/office/drawing/2014/main" id="{B17BC749-97BD-4DA1-BDDF-7CD3524B29AB}"/>
              </a:ext>
            </a:extLst>
          </p:cNvPr>
          <p:cNvGrpSpPr/>
          <p:nvPr/>
        </p:nvGrpSpPr>
        <p:grpSpPr>
          <a:xfrm>
            <a:off x="1250299" y="5328188"/>
            <a:ext cx="2911651" cy="959038"/>
            <a:chOff x="740351" y="4896385"/>
            <a:chExt cx="2175465" cy="959038"/>
          </a:xfrm>
        </p:grpSpPr>
        <p:sp>
          <p:nvSpPr>
            <p:cNvPr id="514" name="TextBox 513">
              <a:extLst>
                <a:ext uri="{FF2B5EF4-FFF2-40B4-BE49-F238E27FC236}">
                  <a16:creationId xmlns:a16="http://schemas.microsoft.com/office/drawing/2014/main" id="{14F44946-256B-4450-B008-A8AEAD7CE1F7}"/>
                </a:ext>
              </a:extLst>
            </p:cNvPr>
            <p:cNvSpPr txBox="1"/>
            <p:nvPr/>
          </p:nvSpPr>
          <p:spPr>
            <a:xfrm>
              <a:off x="740351" y="4896385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5" name="TextBox 514">
              <a:extLst>
                <a:ext uri="{FF2B5EF4-FFF2-40B4-BE49-F238E27FC236}">
                  <a16:creationId xmlns:a16="http://schemas.microsoft.com/office/drawing/2014/main" id="{B880E8D7-2905-4045-B851-B8A0AB2F53A3}"/>
                </a:ext>
              </a:extLst>
            </p:cNvPr>
            <p:cNvSpPr txBox="1"/>
            <p:nvPr/>
          </p:nvSpPr>
          <p:spPr>
            <a:xfrm>
              <a:off x="740352" y="5209092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6" name="Group 5">
            <a:extLst>
              <a:ext uri="{FF2B5EF4-FFF2-40B4-BE49-F238E27FC236}">
                <a16:creationId xmlns:a16="http://schemas.microsoft.com/office/drawing/2014/main" id="{00166377-3EB2-439A-A791-A6B6C1459462}"/>
              </a:ext>
            </a:extLst>
          </p:cNvPr>
          <p:cNvGrpSpPr/>
          <p:nvPr/>
        </p:nvGrpSpPr>
        <p:grpSpPr>
          <a:xfrm>
            <a:off x="8683234" y="4097467"/>
            <a:ext cx="2911650" cy="959038"/>
            <a:chOff x="6369928" y="4901747"/>
            <a:chExt cx="2175465" cy="959038"/>
          </a:xfrm>
        </p:grpSpPr>
        <p:sp>
          <p:nvSpPr>
            <p:cNvPr id="517" name="TextBox 516">
              <a:extLst>
                <a:ext uri="{FF2B5EF4-FFF2-40B4-BE49-F238E27FC236}">
                  <a16:creationId xmlns:a16="http://schemas.microsoft.com/office/drawing/2014/main" id="{0B37A5C4-8CBA-4BEE-97DC-43F66642EE35}"/>
                </a:ext>
              </a:extLst>
            </p:cNvPr>
            <p:cNvSpPr txBox="1"/>
            <p:nvPr/>
          </p:nvSpPr>
          <p:spPr>
            <a:xfrm>
              <a:off x="6369928" y="4901747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8" name="TextBox 517">
              <a:extLst>
                <a:ext uri="{FF2B5EF4-FFF2-40B4-BE49-F238E27FC236}">
                  <a16:creationId xmlns:a16="http://schemas.microsoft.com/office/drawing/2014/main" id="{A60CF53A-2C1F-4400-9F2E-F0C997CE71F2}"/>
                </a:ext>
              </a:extLst>
            </p:cNvPr>
            <p:cNvSpPr txBox="1"/>
            <p:nvPr/>
          </p:nvSpPr>
          <p:spPr>
            <a:xfrm>
              <a:off x="6369929" y="5214454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9" name="Group 3">
            <a:extLst>
              <a:ext uri="{FF2B5EF4-FFF2-40B4-BE49-F238E27FC236}">
                <a16:creationId xmlns:a16="http://schemas.microsoft.com/office/drawing/2014/main" id="{8B7BC08B-D34E-48B3-9E22-7F67534809A4}"/>
              </a:ext>
            </a:extLst>
          </p:cNvPr>
          <p:cNvGrpSpPr/>
          <p:nvPr/>
        </p:nvGrpSpPr>
        <p:grpSpPr>
          <a:xfrm>
            <a:off x="597117" y="2866747"/>
            <a:ext cx="2911651" cy="959038"/>
            <a:chOff x="-2604" y="3201033"/>
            <a:chExt cx="2175465" cy="959038"/>
          </a:xfrm>
        </p:grpSpPr>
        <p:sp>
          <p:nvSpPr>
            <p:cNvPr id="520" name="TextBox 519">
              <a:extLst>
                <a:ext uri="{FF2B5EF4-FFF2-40B4-BE49-F238E27FC236}">
                  <a16:creationId xmlns:a16="http://schemas.microsoft.com/office/drawing/2014/main" id="{E6931B36-58AB-42C8-8823-A187F77F4025}"/>
                </a:ext>
              </a:extLst>
            </p:cNvPr>
            <p:cNvSpPr txBox="1"/>
            <p:nvPr/>
          </p:nvSpPr>
          <p:spPr>
            <a:xfrm>
              <a:off x="-2604" y="3201033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1" name="TextBox 520">
              <a:extLst>
                <a:ext uri="{FF2B5EF4-FFF2-40B4-BE49-F238E27FC236}">
                  <a16:creationId xmlns:a16="http://schemas.microsoft.com/office/drawing/2014/main" id="{32B6CE75-F1CF-4782-92E2-9E9448F8F1EC}"/>
                </a:ext>
              </a:extLst>
            </p:cNvPr>
            <p:cNvSpPr txBox="1"/>
            <p:nvPr/>
          </p:nvSpPr>
          <p:spPr>
            <a:xfrm>
              <a:off x="-2603" y="3513740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22" name="그룹 521">
            <a:extLst>
              <a:ext uri="{FF2B5EF4-FFF2-40B4-BE49-F238E27FC236}">
                <a16:creationId xmlns:a16="http://schemas.microsoft.com/office/drawing/2014/main" id="{4C0C19D9-0484-4E6C-AD1F-69FA7F5357CE}"/>
              </a:ext>
            </a:extLst>
          </p:cNvPr>
          <p:cNvGrpSpPr/>
          <p:nvPr/>
        </p:nvGrpSpPr>
        <p:grpSpPr>
          <a:xfrm>
            <a:off x="4075628" y="2053450"/>
            <a:ext cx="4061566" cy="4061565"/>
            <a:chOff x="3787283" y="1700579"/>
            <a:chExt cx="4636182" cy="4636181"/>
          </a:xfrm>
        </p:grpSpPr>
        <p:sp>
          <p:nvSpPr>
            <p:cNvPr id="523" name="자유형: 도형 522">
              <a:extLst>
                <a:ext uri="{FF2B5EF4-FFF2-40B4-BE49-F238E27FC236}">
                  <a16:creationId xmlns:a16="http://schemas.microsoft.com/office/drawing/2014/main" id="{B827E0E5-B585-452E-8BAF-34DE59D73159}"/>
                </a:ext>
              </a:extLst>
            </p:cNvPr>
            <p:cNvSpPr/>
            <p:nvPr/>
          </p:nvSpPr>
          <p:spPr>
            <a:xfrm>
              <a:off x="4509224" y="1700579"/>
              <a:ext cx="1535191" cy="1667269"/>
            </a:xfrm>
            <a:custGeom>
              <a:avLst/>
              <a:gdLst>
                <a:gd name="connsiteX0" fmla="*/ 1535191 w 1535191"/>
                <a:gd name="connsiteY0" fmla="*/ 0 h 1667269"/>
                <a:gd name="connsiteX1" fmla="*/ 1535191 w 1535191"/>
                <a:gd name="connsiteY1" fmla="*/ 1455884 h 1667269"/>
                <a:gd name="connsiteX2" fmla="*/ 1507681 w 1535191"/>
                <a:gd name="connsiteY2" fmla="*/ 1457273 h 1667269"/>
                <a:gd name="connsiteX3" fmla="*/ 1112362 w 1535191"/>
                <a:gd name="connsiteY3" fmla="*/ 1600583 h 1667269"/>
                <a:gd name="connsiteX4" fmla="*/ 1031539 w 1535191"/>
                <a:gd name="connsiteY4" fmla="*/ 1667269 h 1667269"/>
                <a:gd name="connsiteX5" fmla="*/ 0 w 1535191"/>
                <a:gd name="connsiteY5" fmla="*/ 635730 h 1667269"/>
                <a:gd name="connsiteX6" fmla="*/ 119672 w 1535191"/>
                <a:gd name="connsiteY6" fmla="*/ 526964 h 1667269"/>
                <a:gd name="connsiteX7" fmla="*/ 1358825 w 1535191"/>
                <a:gd name="connsiteY7" fmla="*/ 8906 h 1667269"/>
                <a:gd name="connsiteX8" fmla="*/ 1535191 w 1535191"/>
                <a:gd name="connsiteY8" fmla="*/ 0 h 166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5191" h="1667269">
                  <a:moveTo>
                    <a:pt x="1535191" y="0"/>
                  </a:moveTo>
                  <a:lnTo>
                    <a:pt x="1535191" y="1455884"/>
                  </a:lnTo>
                  <a:lnTo>
                    <a:pt x="1507681" y="1457273"/>
                  </a:lnTo>
                  <a:cubicBezTo>
                    <a:pt x="1362239" y="1472044"/>
                    <a:pt x="1227446" y="1522834"/>
                    <a:pt x="1112362" y="1600583"/>
                  </a:cubicBezTo>
                  <a:lnTo>
                    <a:pt x="1031539" y="1667269"/>
                  </a:lnTo>
                  <a:lnTo>
                    <a:pt x="0" y="635730"/>
                  </a:lnTo>
                  <a:lnTo>
                    <a:pt x="119672" y="526964"/>
                  </a:lnTo>
                  <a:cubicBezTo>
                    <a:pt x="463588" y="243140"/>
                    <a:pt x="890640" y="56453"/>
                    <a:pt x="1358825" y="8906"/>
                  </a:cubicBezTo>
                  <a:lnTo>
                    <a:pt x="15351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524" name="자유형: 도형 523">
              <a:extLst>
                <a:ext uri="{FF2B5EF4-FFF2-40B4-BE49-F238E27FC236}">
                  <a16:creationId xmlns:a16="http://schemas.microsoft.com/office/drawing/2014/main" id="{03A49B15-E325-49FB-982B-F7F60F40FACC}"/>
                </a:ext>
              </a:extLst>
            </p:cNvPr>
            <p:cNvSpPr/>
            <p:nvPr/>
          </p:nvSpPr>
          <p:spPr>
            <a:xfrm>
              <a:off x="6166335" y="1700579"/>
              <a:ext cx="1535191" cy="1667269"/>
            </a:xfrm>
            <a:custGeom>
              <a:avLst/>
              <a:gdLst>
                <a:gd name="connsiteX0" fmla="*/ 0 w 1535191"/>
                <a:gd name="connsiteY0" fmla="*/ 0 h 1667269"/>
                <a:gd name="connsiteX1" fmla="*/ 176366 w 1535191"/>
                <a:gd name="connsiteY1" fmla="*/ 8906 h 1667269"/>
                <a:gd name="connsiteX2" fmla="*/ 1415519 w 1535191"/>
                <a:gd name="connsiteY2" fmla="*/ 526964 h 1667269"/>
                <a:gd name="connsiteX3" fmla="*/ 1535191 w 1535191"/>
                <a:gd name="connsiteY3" fmla="*/ 635730 h 1667269"/>
                <a:gd name="connsiteX4" fmla="*/ 503653 w 1535191"/>
                <a:gd name="connsiteY4" fmla="*/ 1667269 h 1667269"/>
                <a:gd name="connsiteX5" fmla="*/ 422829 w 1535191"/>
                <a:gd name="connsiteY5" fmla="*/ 1600583 h 1667269"/>
                <a:gd name="connsiteX6" fmla="*/ 27510 w 1535191"/>
                <a:gd name="connsiteY6" fmla="*/ 1457273 h 1667269"/>
                <a:gd name="connsiteX7" fmla="*/ 0 w 1535191"/>
                <a:gd name="connsiteY7" fmla="*/ 1455884 h 1667269"/>
                <a:gd name="connsiteX8" fmla="*/ 0 w 1535191"/>
                <a:gd name="connsiteY8" fmla="*/ 0 h 166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5191" h="1667269">
                  <a:moveTo>
                    <a:pt x="0" y="0"/>
                  </a:moveTo>
                  <a:lnTo>
                    <a:pt x="176366" y="8906"/>
                  </a:lnTo>
                  <a:cubicBezTo>
                    <a:pt x="644552" y="56453"/>
                    <a:pt x="1071604" y="243140"/>
                    <a:pt x="1415519" y="526964"/>
                  </a:cubicBezTo>
                  <a:lnTo>
                    <a:pt x="1535191" y="635730"/>
                  </a:lnTo>
                  <a:lnTo>
                    <a:pt x="503653" y="1667269"/>
                  </a:lnTo>
                  <a:lnTo>
                    <a:pt x="422829" y="1600583"/>
                  </a:lnTo>
                  <a:cubicBezTo>
                    <a:pt x="307746" y="1522834"/>
                    <a:pt x="172952" y="1472044"/>
                    <a:pt x="27510" y="1457273"/>
                  </a:cubicBezTo>
                  <a:lnTo>
                    <a:pt x="0" y="14558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525" name="자유형: 도형 524">
              <a:extLst>
                <a:ext uri="{FF2B5EF4-FFF2-40B4-BE49-F238E27FC236}">
                  <a16:creationId xmlns:a16="http://schemas.microsoft.com/office/drawing/2014/main" id="{984B502F-72CF-4D57-946E-C192915F3AF3}"/>
                </a:ext>
              </a:extLst>
            </p:cNvPr>
            <p:cNvSpPr/>
            <p:nvPr/>
          </p:nvSpPr>
          <p:spPr>
            <a:xfrm>
              <a:off x="3787283" y="2422519"/>
              <a:ext cx="1667268" cy="1535190"/>
            </a:xfrm>
            <a:custGeom>
              <a:avLst/>
              <a:gdLst>
                <a:gd name="connsiteX0" fmla="*/ 635730 w 1667268"/>
                <a:gd name="connsiteY0" fmla="*/ 0 h 1535190"/>
                <a:gd name="connsiteX1" fmla="*/ 1667268 w 1667268"/>
                <a:gd name="connsiteY1" fmla="*/ 1031538 h 1535190"/>
                <a:gd name="connsiteX2" fmla="*/ 1600583 w 1667268"/>
                <a:gd name="connsiteY2" fmla="*/ 1112361 h 1535190"/>
                <a:gd name="connsiteX3" fmla="*/ 1457273 w 1667268"/>
                <a:gd name="connsiteY3" fmla="*/ 1507680 h 1535190"/>
                <a:gd name="connsiteX4" fmla="*/ 1455884 w 1667268"/>
                <a:gd name="connsiteY4" fmla="*/ 1535190 h 1535190"/>
                <a:gd name="connsiteX5" fmla="*/ 0 w 1667268"/>
                <a:gd name="connsiteY5" fmla="*/ 1535190 h 1535190"/>
                <a:gd name="connsiteX6" fmla="*/ 8906 w 1667268"/>
                <a:gd name="connsiteY6" fmla="*/ 1358824 h 1535190"/>
                <a:gd name="connsiteX7" fmla="*/ 526964 w 1667268"/>
                <a:gd name="connsiteY7" fmla="*/ 119671 h 1535190"/>
                <a:gd name="connsiteX8" fmla="*/ 635730 w 1667268"/>
                <a:gd name="connsiteY8" fmla="*/ 0 h 153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7268" h="1535190">
                  <a:moveTo>
                    <a:pt x="635730" y="0"/>
                  </a:moveTo>
                  <a:lnTo>
                    <a:pt x="1667268" y="1031538"/>
                  </a:lnTo>
                  <a:lnTo>
                    <a:pt x="1600583" y="1112361"/>
                  </a:lnTo>
                  <a:cubicBezTo>
                    <a:pt x="1522834" y="1227445"/>
                    <a:pt x="1472044" y="1362238"/>
                    <a:pt x="1457273" y="1507680"/>
                  </a:cubicBezTo>
                  <a:lnTo>
                    <a:pt x="1455884" y="1535190"/>
                  </a:lnTo>
                  <a:lnTo>
                    <a:pt x="0" y="1535190"/>
                  </a:lnTo>
                  <a:lnTo>
                    <a:pt x="8906" y="1358824"/>
                  </a:lnTo>
                  <a:cubicBezTo>
                    <a:pt x="56453" y="890639"/>
                    <a:pt x="243140" y="463587"/>
                    <a:pt x="526964" y="119671"/>
                  </a:cubicBezTo>
                  <a:lnTo>
                    <a:pt x="6357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526" name="자유형: 도형 525">
              <a:extLst>
                <a:ext uri="{FF2B5EF4-FFF2-40B4-BE49-F238E27FC236}">
                  <a16:creationId xmlns:a16="http://schemas.microsoft.com/office/drawing/2014/main" id="{9D63234A-A32C-4079-9FB2-FAB5F3B2D0A8}"/>
                </a:ext>
              </a:extLst>
            </p:cNvPr>
            <p:cNvSpPr/>
            <p:nvPr/>
          </p:nvSpPr>
          <p:spPr>
            <a:xfrm>
              <a:off x="6756197" y="2422519"/>
              <a:ext cx="1667268" cy="1535190"/>
            </a:xfrm>
            <a:custGeom>
              <a:avLst/>
              <a:gdLst>
                <a:gd name="connsiteX0" fmla="*/ 1031539 w 1667268"/>
                <a:gd name="connsiteY0" fmla="*/ 0 h 1535190"/>
                <a:gd name="connsiteX1" fmla="*/ 1140304 w 1667268"/>
                <a:gd name="connsiteY1" fmla="*/ 119671 h 1535190"/>
                <a:gd name="connsiteX2" fmla="*/ 1658362 w 1667268"/>
                <a:gd name="connsiteY2" fmla="*/ 1358824 h 1535190"/>
                <a:gd name="connsiteX3" fmla="*/ 1667268 w 1667268"/>
                <a:gd name="connsiteY3" fmla="*/ 1535190 h 1535190"/>
                <a:gd name="connsiteX4" fmla="*/ 211384 w 1667268"/>
                <a:gd name="connsiteY4" fmla="*/ 1535190 h 1535190"/>
                <a:gd name="connsiteX5" fmla="*/ 209995 w 1667268"/>
                <a:gd name="connsiteY5" fmla="*/ 1507680 h 1535190"/>
                <a:gd name="connsiteX6" fmla="*/ 66685 w 1667268"/>
                <a:gd name="connsiteY6" fmla="*/ 1112361 h 1535190"/>
                <a:gd name="connsiteX7" fmla="*/ 0 w 1667268"/>
                <a:gd name="connsiteY7" fmla="*/ 1031538 h 1535190"/>
                <a:gd name="connsiteX8" fmla="*/ 1031539 w 1667268"/>
                <a:gd name="connsiteY8" fmla="*/ 0 h 153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7268" h="1535190">
                  <a:moveTo>
                    <a:pt x="1031539" y="0"/>
                  </a:moveTo>
                  <a:lnTo>
                    <a:pt x="1140304" y="119671"/>
                  </a:lnTo>
                  <a:cubicBezTo>
                    <a:pt x="1424128" y="463587"/>
                    <a:pt x="1610815" y="890639"/>
                    <a:pt x="1658362" y="1358824"/>
                  </a:cubicBezTo>
                  <a:lnTo>
                    <a:pt x="1667268" y="1535190"/>
                  </a:lnTo>
                  <a:lnTo>
                    <a:pt x="211384" y="1535190"/>
                  </a:lnTo>
                  <a:lnTo>
                    <a:pt x="209995" y="1507680"/>
                  </a:lnTo>
                  <a:cubicBezTo>
                    <a:pt x="195224" y="1362238"/>
                    <a:pt x="144434" y="1227445"/>
                    <a:pt x="66685" y="1112361"/>
                  </a:cubicBezTo>
                  <a:lnTo>
                    <a:pt x="0" y="1031538"/>
                  </a:lnTo>
                  <a:lnTo>
                    <a:pt x="103153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527" name="자유형: 도형 526">
              <a:extLst>
                <a:ext uri="{FF2B5EF4-FFF2-40B4-BE49-F238E27FC236}">
                  <a16:creationId xmlns:a16="http://schemas.microsoft.com/office/drawing/2014/main" id="{3BBFE3AC-6D73-4CFC-AE2E-A4650A60F4A4}"/>
                </a:ext>
              </a:extLst>
            </p:cNvPr>
            <p:cNvSpPr/>
            <p:nvPr/>
          </p:nvSpPr>
          <p:spPr>
            <a:xfrm>
              <a:off x="3787283" y="4079630"/>
              <a:ext cx="1667268" cy="1535191"/>
            </a:xfrm>
            <a:custGeom>
              <a:avLst/>
              <a:gdLst>
                <a:gd name="connsiteX0" fmla="*/ 0 w 1667268"/>
                <a:gd name="connsiteY0" fmla="*/ 0 h 1535191"/>
                <a:gd name="connsiteX1" fmla="*/ 1455884 w 1667268"/>
                <a:gd name="connsiteY1" fmla="*/ 0 h 1535191"/>
                <a:gd name="connsiteX2" fmla="*/ 1457273 w 1667268"/>
                <a:gd name="connsiteY2" fmla="*/ 27510 h 1535191"/>
                <a:gd name="connsiteX3" fmla="*/ 1600583 w 1667268"/>
                <a:gd name="connsiteY3" fmla="*/ 422829 h 1535191"/>
                <a:gd name="connsiteX4" fmla="*/ 1667268 w 1667268"/>
                <a:gd name="connsiteY4" fmla="*/ 503652 h 1535191"/>
                <a:gd name="connsiteX5" fmla="*/ 635730 w 1667268"/>
                <a:gd name="connsiteY5" fmla="*/ 1535191 h 1535191"/>
                <a:gd name="connsiteX6" fmla="*/ 526964 w 1667268"/>
                <a:gd name="connsiteY6" fmla="*/ 1415519 h 1535191"/>
                <a:gd name="connsiteX7" fmla="*/ 8906 w 1667268"/>
                <a:gd name="connsiteY7" fmla="*/ 176366 h 1535191"/>
                <a:gd name="connsiteX8" fmla="*/ 0 w 1667268"/>
                <a:gd name="connsiteY8" fmla="*/ 0 h 153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7268" h="1535191">
                  <a:moveTo>
                    <a:pt x="0" y="0"/>
                  </a:moveTo>
                  <a:lnTo>
                    <a:pt x="1455884" y="0"/>
                  </a:lnTo>
                  <a:lnTo>
                    <a:pt x="1457273" y="27510"/>
                  </a:lnTo>
                  <a:cubicBezTo>
                    <a:pt x="1472044" y="172952"/>
                    <a:pt x="1522834" y="307746"/>
                    <a:pt x="1600583" y="422829"/>
                  </a:cubicBezTo>
                  <a:lnTo>
                    <a:pt x="1667268" y="503652"/>
                  </a:lnTo>
                  <a:lnTo>
                    <a:pt x="635730" y="1535191"/>
                  </a:lnTo>
                  <a:lnTo>
                    <a:pt x="526964" y="1415519"/>
                  </a:lnTo>
                  <a:cubicBezTo>
                    <a:pt x="243140" y="1071604"/>
                    <a:pt x="56453" y="644552"/>
                    <a:pt x="8906" y="176366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528" name="자유형: 도형 527">
              <a:extLst>
                <a:ext uri="{FF2B5EF4-FFF2-40B4-BE49-F238E27FC236}">
                  <a16:creationId xmlns:a16="http://schemas.microsoft.com/office/drawing/2014/main" id="{9B8AE8C2-C6A9-4D9A-AC61-E7E34E5A7B63}"/>
                </a:ext>
              </a:extLst>
            </p:cNvPr>
            <p:cNvSpPr/>
            <p:nvPr/>
          </p:nvSpPr>
          <p:spPr>
            <a:xfrm>
              <a:off x="6756197" y="4079630"/>
              <a:ext cx="1667268" cy="1535191"/>
            </a:xfrm>
            <a:custGeom>
              <a:avLst/>
              <a:gdLst>
                <a:gd name="connsiteX0" fmla="*/ 211384 w 1667268"/>
                <a:gd name="connsiteY0" fmla="*/ 0 h 1535191"/>
                <a:gd name="connsiteX1" fmla="*/ 1667268 w 1667268"/>
                <a:gd name="connsiteY1" fmla="*/ 0 h 1535191"/>
                <a:gd name="connsiteX2" fmla="*/ 1658362 w 1667268"/>
                <a:gd name="connsiteY2" fmla="*/ 176366 h 1535191"/>
                <a:gd name="connsiteX3" fmla="*/ 1140304 w 1667268"/>
                <a:gd name="connsiteY3" fmla="*/ 1415519 h 1535191"/>
                <a:gd name="connsiteX4" fmla="*/ 1031539 w 1667268"/>
                <a:gd name="connsiteY4" fmla="*/ 1535191 h 1535191"/>
                <a:gd name="connsiteX5" fmla="*/ 0 w 1667268"/>
                <a:gd name="connsiteY5" fmla="*/ 503652 h 1535191"/>
                <a:gd name="connsiteX6" fmla="*/ 66685 w 1667268"/>
                <a:gd name="connsiteY6" fmla="*/ 422829 h 1535191"/>
                <a:gd name="connsiteX7" fmla="*/ 209995 w 1667268"/>
                <a:gd name="connsiteY7" fmla="*/ 27510 h 1535191"/>
                <a:gd name="connsiteX8" fmla="*/ 211384 w 1667268"/>
                <a:gd name="connsiteY8" fmla="*/ 0 h 153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7268" h="1535191">
                  <a:moveTo>
                    <a:pt x="211384" y="0"/>
                  </a:moveTo>
                  <a:lnTo>
                    <a:pt x="1667268" y="0"/>
                  </a:lnTo>
                  <a:lnTo>
                    <a:pt x="1658362" y="176366"/>
                  </a:lnTo>
                  <a:cubicBezTo>
                    <a:pt x="1610815" y="644552"/>
                    <a:pt x="1424128" y="1071604"/>
                    <a:pt x="1140304" y="1415519"/>
                  </a:cubicBezTo>
                  <a:lnTo>
                    <a:pt x="1031539" y="1535191"/>
                  </a:lnTo>
                  <a:lnTo>
                    <a:pt x="0" y="503652"/>
                  </a:lnTo>
                  <a:lnTo>
                    <a:pt x="66685" y="422829"/>
                  </a:lnTo>
                  <a:cubicBezTo>
                    <a:pt x="144434" y="307746"/>
                    <a:pt x="195224" y="172952"/>
                    <a:pt x="209995" y="27510"/>
                  </a:cubicBezTo>
                  <a:lnTo>
                    <a:pt x="2113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529" name="자유형: 도형 528">
              <a:extLst>
                <a:ext uri="{FF2B5EF4-FFF2-40B4-BE49-F238E27FC236}">
                  <a16:creationId xmlns:a16="http://schemas.microsoft.com/office/drawing/2014/main" id="{9FAFAD5C-7CCA-4630-9AE7-0E2C1CA0A35F}"/>
                </a:ext>
              </a:extLst>
            </p:cNvPr>
            <p:cNvSpPr/>
            <p:nvPr/>
          </p:nvSpPr>
          <p:spPr>
            <a:xfrm>
              <a:off x="4509224" y="4669492"/>
              <a:ext cx="1535190" cy="1667268"/>
            </a:xfrm>
            <a:custGeom>
              <a:avLst/>
              <a:gdLst>
                <a:gd name="connsiteX0" fmla="*/ 1031538 w 1535190"/>
                <a:gd name="connsiteY0" fmla="*/ 0 h 1667268"/>
                <a:gd name="connsiteX1" fmla="*/ 1112361 w 1535190"/>
                <a:gd name="connsiteY1" fmla="*/ 66685 h 1667268"/>
                <a:gd name="connsiteX2" fmla="*/ 1507680 w 1535190"/>
                <a:gd name="connsiteY2" fmla="*/ 209995 h 1667268"/>
                <a:gd name="connsiteX3" fmla="*/ 1535190 w 1535190"/>
                <a:gd name="connsiteY3" fmla="*/ 211384 h 1667268"/>
                <a:gd name="connsiteX4" fmla="*/ 1535190 w 1535190"/>
                <a:gd name="connsiteY4" fmla="*/ 1667268 h 1667268"/>
                <a:gd name="connsiteX5" fmla="*/ 1358824 w 1535190"/>
                <a:gd name="connsiteY5" fmla="*/ 1658362 h 1667268"/>
                <a:gd name="connsiteX6" fmla="*/ 119671 w 1535190"/>
                <a:gd name="connsiteY6" fmla="*/ 1140304 h 1667268"/>
                <a:gd name="connsiteX7" fmla="*/ 0 w 1535190"/>
                <a:gd name="connsiteY7" fmla="*/ 1031539 h 1667268"/>
                <a:gd name="connsiteX8" fmla="*/ 1031538 w 1535190"/>
                <a:gd name="connsiteY8" fmla="*/ 0 h 1667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5190" h="1667268">
                  <a:moveTo>
                    <a:pt x="1031538" y="0"/>
                  </a:moveTo>
                  <a:lnTo>
                    <a:pt x="1112361" y="66685"/>
                  </a:lnTo>
                  <a:cubicBezTo>
                    <a:pt x="1227445" y="144434"/>
                    <a:pt x="1362238" y="195224"/>
                    <a:pt x="1507680" y="209995"/>
                  </a:cubicBezTo>
                  <a:lnTo>
                    <a:pt x="1535190" y="211384"/>
                  </a:lnTo>
                  <a:lnTo>
                    <a:pt x="1535190" y="1667268"/>
                  </a:lnTo>
                  <a:lnTo>
                    <a:pt x="1358824" y="1658362"/>
                  </a:lnTo>
                  <a:cubicBezTo>
                    <a:pt x="890639" y="1610815"/>
                    <a:pt x="463587" y="1424128"/>
                    <a:pt x="119671" y="1140304"/>
                  </a:cubicBezTo>
                  <a:lnTo>
                    <a:pt x="0" y="1031539"/>
                  </a:lnTo>
                  <a:lnTo>
                    <a:pt x="103153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530" name="자유형: 도형 529">
              <a:extLst>
                <a:ext uri="{FF2B5EF4-FFF2-40B4-BE49-F238E27FC236}">
                  <a16:creationId xmlns:a16="http://schemas.microsoft.com/office/drawing/2014/main" id="{F8610896-6798-4DAB-B4FD-3BC9FBA21783}"/>
                </a:ext>
              </a:extLst>
            </p:cNvPr>
            <p:cNvSpPr/>
            <p:nvPr/>
          </p:nvSpPr>
          <p:spPr>
            <a:xfrm>
              <a:off x="6166335" y="4669492"/>
              <a:ext cx="1535191" cy="1667268"/>
            </a:xfrm>
            <a:custGeom>
              <a:avLst/>
              <a:gdLst>
                <a:gd name="connsiteX0" fmla="*/ 503652 w 1535191"/>
                <a:gd name="connsiteY0" fmla="*/ 0 h 1667268"/>
                <a:gd name="connsiteX1" fmla="*/ 1535191 w 1535191"/>
                <a:gd name="connsiteY1" fmla="*/ 1031539 h 1667268"/>
                <a:gd name="connsiteX2" fmla="*/ 1415519 w 1535191"/>
                <a:gd name="connsiteY2" fmla="*/ 1140304 h 1667268"/>
                <a:gd name="connsiteX3" fmla="*/ 176366 w 1535191"/>
                <a:gd name="connsiteY3" fmla="*/ 1658362 h 1667268"/>
                <a:gd name="connsiteX4" fmla="*/ 0 w 1535191"/>
                <a:gd name="connsiteY4" fmla="*/ 1667268 h 1667268"/>
                <a:gd name="connsiteX5" fmla="*/ 0 w 1535191"/>
                <a:gd name="connsiteY5" fmla="*/ 211384 h 1667268"/>
                <a:gd name="connsiteX6" fmla="*/ 27510 w 1535191"/>
                <a:gd name="connsiteY6" fmla="*/ 209995 h 1667268"/>
                <a:gd name="connsiteX7" fmla="*/ 422829 w 1535191"/>
                <a:gd name="connsiteY7" fmla="*/ 66685 h 1667268"/>
                <a:gd name="connsiteX8" fmla="*/ 503652 w 1535191"/>
                <a:gd name="connsiteY8" fmla="*/ 0 h 1667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5191" h="1667268">
                  <a:moveTo>
                    <a:pt x="503652" y="0"/>
                  </a:moveTo>
                  <a:lnTo>
                    <a:pt x="1535191" y="1031539"/>
                  </a:lnTo>
                  <a:lnTo>
                    <a:pt x="1415519" y="1140304"/>
                  </a:lnTo>
                  <a:cubicBezTo>
                    <a:pt x="1071604" y="1424128"/>
                    <a:pt x="644552" y="1610815"/>
                    <a:pt x="176366" y="1658362"/>
                  </a:cubicBezTo>
                  <a:lnTo>
                    <a:pt x="0" y="1667268"/>
                  </a:lnTo>
                  <a:lnTo>
                    <a:pt x="0" y="211384"/>
                  </a:lnTo>
                  <a:lnTo>
                    <a:pt x="27510" y="209995"/>
                  </a:lnTo>
                  <a:cubicBezTo>
                    <a:pt x="172952" y="195224"/>
                    <a:pt x="307746" y="144434"/>
                    <a:pt x="422829" y="66685"/>
                  </a:cubicBezTo>
                  <a:lnTo>
                    <a:pt x="5036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531" name="원형: 비어 있음 530">
            <a:extLst>
              <a:ext uri="{FF2B5EF4-FFF2-40B4-BE49-F238E27FC236}">
                <a16:creationId xmlns:a16="http://schemas.microsoft.com/office/drawing/2014/main" id="{A5F804E5-2672-4B71-8287-55B294F166E9}"/>
              </a:ext>
            </a:extLst>
          </p:cNvPr>
          <p:cNvSpPr/>
          <p:nvPr/>
        </p:nvSpPr>
        <p:spPr>
          <a:xfrm>
            <a:off x="5211795" y="3189616"/>
            <a:ext cx="1789232" cy="1789233"/>
          </a:xfrm>
          <a:prstGeom prst="donut">
            <a:avLst>
              <a:gd name="adj" fmla="val 13194"/>
            </a:avLst>
          </a:prstGeom>
          <a:solidFill>
            <a:schemeClr val="accent5"/>
          </a:solidFill>
          <a:ln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532" name="Rectangle 130">
            <a:extLst>
              <a:ext uri="{FF2B5EF4-FFF2-40B4-BE49-F238E27FC236}">
                <a16:creationId xmlns:a16="http://schemas.microsoft.com/office/drawing/2014/main" id="{C1706FE9-B2E0-4AED-AFE4-D8BEBE11DD53}"/>
              </a:ext>
            </a:extLst>
          </p:cNvPr>
          <p:cNvSpPr/>
          <p:nvPr/>
        </p:nvSpPr>
        <p:spPr>
          <a:xfrm>
            <a:off x="4552411" y="3351362"/>
            <a:ext cx="355574" cy="357189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33" name="Freeform 18">
            <a:extLst>
              <a:ext uri="{FF2B5EF4-FFF2-40B4-BE49-F238E27FC236}">
                <a16:creationId xmlns:a16="http://schemas.microsoft.com/office/drawing/2014/main" id="{24299CBF-F644-4CED-91E4-4ED0BA38C958}"/>
              </a:ext>
            </a:extLst>
          </p:cNvPr>
          <p:cNvSpPr/>
          <p:nvPr/>
        </p:nvSpPr>
        <p:spPr>
          <a:xfrm>
            <a:off x="5328864" y="5198924"/>
            <a:ext cx="431790" cy="34848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600" dirty="0"/>
          </a:p>
        </p:txBody>
      </p:sp>
      <p:sp>
        <p:nvSpPr>
          <p:cNvPr id="534" name="Rounded Rectangle 7">
            <a:extLst>
              <a:ext uri="{FF2B5EF4-FFF2-40B4-BE49-F238E27FC236}">
                <a16:creationId xmlns:a16="http://schemas.microsoft.com/office/drawing/2014/main" id="{E7A2D277-8952-4FB9-9606-3CDF2C80D006}"/>
              </a:ext>
            </a:extLst>
          </p:cNvPr>
          <p:cNvSpPr/>
          <p:nvPr/>
        </p:nvSpPr>
        <p:spPr>
          <a:xfrm>
            <a:off x="6482467" y="2547189"/>
            <a:ext cx="355762" cy="30701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600" dirty="0"/>
          </a:p>
        </p:txBody>
      </p:sp>
      <p:sp>
        <p:nvSpPr>
          <p:cNvPr id="535" name="Block Arc 10">
            <a:extLst>
              <a:ext uri="{FF2B5EF4-FFF2-40B4-BE49-F238E27FC236}">
                <a16:creationId xmlns:a16="http://schemas.microsoft.com/office/drawing/2014/main" id="{63DD708B-890F-49A2-9D67-72D7965E023A}"/>
              </a:ext>
            </a:extLst>
          </p:cNvPr>
          <p:cNvSpPr/>
          <p:nvPr/>
        </p:nvSpPr>
        <p:spPr>
          <a:xfrm>
            <a:off x="7271432" y="4535624"/>
            <a:ext cx="435903" cy="295257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36" name="Round Same Side Corner Rectangle 36">
            <a:extLst>
              <a:ext uri="{FF2B5EF4-FFF2-40B4-BE49-F238E27FC236}">
                <a16:creationId xmlns:a16="http://schemas.microsoft.com/office/drawing/2014/main" id="{4B828AEA-DF15-4C5E-A9A4-1EC24A8CF8A9}"/>
              </a:ext>
            </a:extLst>
          </p:cNvPr>
          <p:cNvSpPr>
            <a:spLocks noChangeAspect="1"/>
          </p:cNvSpPr>
          <p:nvPr/>
        </p:nvSpPr>
        <p:spPr>
          <a:xfrm>
            <a:off x="6438197" y="5305004"/>
            <a:ext cx="400032" cy="316273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600" dirty="0"/>
          </a:p>
        </p:txBody>
      </p:sp>
      <p:sp>
        <p:nvSpPr>
          <p:cNvPr id="537" name="Rounded Rectangle 5">
            <a:extLst>
              <a:ext uri="{FF2B5EF4-FFF2-40B4-BE49-F238E27FC236}">
                <a16:creationId xmlns:a16="http://schemas.microsoft.com/office/drawing/2014/main" id="{9459CA0F-A51B-4805-A36C-83FCEF42F8DC}"/>
              </a:ext>
            </a:extLst>
          </p:cNvPr>
          <p:cNvSpPr/>
          <p:nvPr/>
        </p:nvSpPr>
        <p:spPr>
          <a:xfrm flipH="1">
            <a:off x="5340260" y="2600764"/>
            <a:ext cx="389492" cy="32130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600" dirty="0"/>
          </a:p>
        </p:txBody>
      </p:sp>
      <p:sp>
        <p:nvSpPr>
          <p:cNvPr id="538" name="Round Same Side Corner Rectangle 11">
            <a:extLst>
              <a:ext uri="{FF2B5EF4-FFF2-40B4-BE49-F238E27FC236}">
                <a16:creationId xmlns:a16="http://schemas.microsoft.com/office/drawing/2014/main" id="{2657D945-9055-43AB-82FD-8BF4A8CC105A}"/>
              </a:ext>
            </a:extLst>
          </p:cNvPr>
          <p:cNvSpPr>
            <a:spLocks noChangeAspect="1"/>
          </p:cNvSpPr>
          <p:nvPr/>
        </p:nvSpPr>
        <p:spPr>
          <a:xfrm rot="9900000">
            <a:off x="7245661" y="3380705"/>
            <a:ext cx="405819" cy="34466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600" dirty="0"/>
          </a:p>
        </p:txBody>
      </p:sp>
      <p:sp>
        <p:nvSpPr>
          <p:cNvPr id="539" name="Oval 21">
            <a:extLst>
              <a:ext uri="{FF2B5EF4-FFF2-40B4-BE49-F238E27FC236}">
                <a16:creationId xmlns:a16="http://schemas.microsoft.com/office/drawing/2014/main" id="{3B5A7723-F458-4914-804E-935257590E5C}"/>
              </a:ext>
            </a:extLst>
          </p:cNvPr>
          <p:cNvSpPr>
            <a:spLocks noChangeAspect="1"/>
          </p:cNvSpPr>
          <p:nvPr/>
        </p:nvSpPr>
        <p:spPr>
          <a:xfrm>
            <a:off x="4574145" y="4437106"/>
            <a:ext cx="391375" cy="394643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600" dirty="0"/>
          </a:p>
        </p:txBody>
      </p:sp>
      <p:sp>
        <p:nvSpPr>
          <p:cNvPr id="540" name="Block Arc 14">
            <a:extLst>
              <a:ext uri="{FF2B5EF4-FFF2-40B4-BE49-F238E27FC236}">
                <a16:creationId xmlns:a16="http://schemas.microsoft.com/office/drawing/2014/main" id="{293948A3-5D8F-4CB5-B22C-4A71403D2F32}"/>
              </a:ext>
            </a:extLst>
          </p:cNvPr>
          <p:cNvSpPr/>
          <p:nvPr/>
        </p:nvSpPr>
        <p:spPr>
          <a:xfrm rot="16200000">
            <a:off x="5743597" y="3731124"/>
            <a:ext cx="725791" cy="72626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1" name="타원 540">
            <a:extLst>
              <a:ext uri="{FF2B5EF4-FFF2-40B4-BE49-F238E27FC236}">
                <a16:creationId xmlns:a16="http://schemas.microsoft.com/office/drawing/2014/main" id="{E889695F-EF59-4B4A-B3D8-4C73802F4E8E}"/>
              </a:ext>
            </a:extLst>
          </p:cNvPr>
          <p:cNvSpPr/>
          <p:nvPr/>
        </p:nvSpPr>
        <p:spPr>
          <a:xfrm>
            <a:off x="6625105" y="1943806"/>
            <a:ext cx="481597" cy="48159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542" name="타원 541">
            <a:extLst>
              <a:ext uri="{FF2B5EF4-FFF2-40B4-BE49-F238E27FC236}">
                <a16:creationId xmlns:a16="http://schemas.microsoft.com/office/drawing/2014/main" id="{7E09FCB8-332B-4FAF-B61C-FC32C459900F}"/>
              </a:ext>
            </a:extLst>
          </p:cNvPr>
          <p:cNvSpPr/>
          <p:nvPr/>
        </p:nvSpPr>
        <p:spPr>
          <a:xfrm>
            <a:off x="5070428" y="5726235"/>
            <a:ext cx="481597" cy="48159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543" name="타원 542">
            <a:extLst>
              <a:ext uri="{FF2B5EF4-FFF2-40B4-BE49-F238E27FC236}">
                <a16:creationId xmlns:a16="http://schemas.microsoft.com/office/drawing/2014/main" id="{3B7AC3AC-A61B-4C1A-967F-AF54970254D4}"/>
              </a:ext>
            </a:extLst>
          </p:cNvPr>
          <p:cNvSpPr/>
          <p:nvPr/>
        </p:nvSpPr>
        <p:spPr>
          <a:xfrm>
            <a:off x="7745008" y="4577227"/>
            <a:ext cx="481597" cy="48159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544" name="타원 543">
            <a:extLst>
              <a:ext uri="{FF2B5EF4-FFF2-40B4-BE49-F238E27FC236}">
                <a16:creationId xmlns:a16="http://schemas.microsoft.com/office/drawing/2014/main" id="{47906B43-9307-45DB-92AC-8914C9DB8AD9}"/>
              </a:ext>
            </a:extLst>
          </p:cNvPr>
          <p:cNvSpPr/>
          <p:nvPr/>
        </p:nvSpPr>
        <p:spPr>
          <a:xfrm>
            <a:off x="3991684" y="3092814"/>
            <a:ext cx="481597" cy="48159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545" name="타원 544">
            <a:extLst>
              <a:ext uri="{FF2B5EF4-FFF2-40B4-BE49-F238E27FC236}">
                <a16:creationId xmlns:a16="http://schemas.microsoft.com/office/drawing/2014/main" id="{5E98DD13-0CE7-491F-81D8-C6B0C5A33FD7}"/>
              </a:ext>
            </a:extLst>
          </p:cNvPr>
          <p:cNvSpPr/>
          <p:nvPr/>
        </p:nvSpPr>
        <p:spPr>
          <a:xfrm>
            <a:off x="7745008" y="3092814"/>
            <a:ext cx="481597" cy="48159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546" name="타원 545">
            <a:extLst>
              <a:ext uri="{FF2B5EF4-FFF2-40B4-BE49-F238E27FC236}">
                <a16:creationId xmlns:a16="http://schemas.microsoft.com/office/drawing/2014/main" id="{1902F511-5AEE-4AEC-9B32-DEECFF8A81F0}"/>
              </a:ext>
            </a:extLst>
          </p:cNvPr>
          <p:cNvSpPr/>
          <p:nvPr/>
        </p:nvSpPr>
        <p:spPr>
          <a:xfrm>
            <a:off x="3991684" y="4577227"/>
            <a:ext cx="481597" cy="48159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547" name="타원 546">
            <a:extLst>
              <a:ext uri="{FF2B5EF4-FFF2-40B4-BE49-F238E27FC236}">
                <a16:creationId xmlns:a16="http://schemas.microsoft.com/office/drawing/2014/main" id="{F85C5031-D315-49C3-868C-4E390043741E}"/>
              </a:ext>
            </a:extLst>
          </p:cNvPr>
          <p:cNvSpPr/>
          <p:nvPr/>
        </p:nvSpPr>
        <p:spPr>
          <a:xfrm>
            <a:off x="6625105" y="5726235"/>
            <a:ext cx="481597" cy="48159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548" name="타원 547">
            <a:extLst>
              <a:ext uri="{FF2B5EF4-FFF2-40B4-BE49-F238E27FC236}">
                <a16:creationId xmlns:a16="http://schemas.microsoft.com/office/drawing/2014/main" id="{9ECFBC78-D82F-42EA-A68E-416D0499AA31}"/>
              </a:ext>
            </a:extLst>
          </p:cNvPr>
          <p:cNvSpPr/>
          <p:nvPr/>
        </p:nvSpPr>
        <p:spPr>
          <a:xfrm>
            <a:off x="5070428" y="1943806"/>
            <a:ext cx="481597" cy="48159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549" name="TextBox 548">
            <a:extLst>
              <a:ext uri="{FF2B5EF4-FFF2-40B4-BE49-F238E27FC236}">
                <a16:creationId xmlns:a16="http://schemas.microsoft.com/office/drawing/2014/main" id="{B3CE6242-DAE3-4D93-95AF-975B3A8CB5FB}"/>
              </a:ext>
            </a:extLst>
          </p:cNvPr>
          <p:cNvSpPr txBox="1"/>
          <p:nvPr/>
        </p:nvSpPr>
        <p:spPr>
          <a:xfrm>
            <a:off x="5057222" y="2002953"/>
            <a:ext cx="495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08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0" name="TextBox 549">
            <a:extLst>
              <a:ext uri="{FF2B5EF4-FFF2-40B4-BE49-F238E27FC236}">
                <a16:creationId xmlns:a16="http://schemas.microsoft.com/office/drawing/2014/main" id="{1B6F4D04-2D94-4565-A32F-01163C14A9B4}"/>
              </a:ext>
            </a:extLst>
          </p:cNvPr>
          <p:cNvSpPr txBox="1"/>
          <p:nvPr/>
        </p:nvSpPr>
        <p:spPr>
          <a:xfrm>
            <a:off x="6621387" y="2002953"/>
            <a:ext cx="495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1" name="TextBox 550">
            <a:extLst>
              <a:ext uri="{FF2B5EF4-FFF2-40B4-BE49-F238E27FC236}">
                <a16:creationId xmlns:a16="http://schemas.microsoft.com/office/drawing/2014/main" id="{53DAB575-10E7-4C48-8FE8-3D9830B2B463}"/>
              </a:ext>
            </a:extLst>
          </p:cNvPr>
          <p:cNvSpPr txBox="1"/>
          <p:nvPr/>
        </p:nvSpPr>
        <p:spPr>
          <a:xfrm>
            <a:off x="3982455" y="3164960"/>
            <a:ext cx="495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07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2" name="TextBox 551">
            <a:extLst>
              <a:ext uri="{FF2B5EF4-FFF2-40B4-BE49-F238E27FC236}">
                <a16:creationId xmlns:a16="http://schemas.microsoft.com/office/drawing/2014/main" id="{8E16B378-19B2-448B-88B1-7B795970B506}"/>
              </a:ext>
            </a:extLst>
          </p:cNvPr>
          <p:cNvSpPr txBox="1"/>
          <p:nvPr/>
        </p:nvSpPr>
        <p:spPr>
          <a:xfrm>
            <a:off x="7750833" y="3164960"/>
            <a:ext cx="495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3" name="TextBox 552">
            <a:extLst>
              <a:ext uri="{FF2B5EF4-FFF2-40B4-BE49-F238E27FC236}">
                <a16:creationId xmlns:a16="http://schemas.microsoft.com/office/drawing/2014/main" id="{37BA557B-0F61-41BA-974A-D69A9C720197}"/>
              </a:ext>
            </a:extLst>
          </p:cNvPr>
          <p:cNvSpPr txBox="1"/>
          <p:nvPr/>
        </p:nvSpPr>
        <p:spPr>
          <a:xfrm>
            <a:off x="7750833" y="4639423"/>
            <a:ext cx="495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4" name="TextBox 553">
            <a:extLst>
              <a:ext uri="{FF2B5EF4-FFF2-40B4-BE49-F238E27FC236}">
                <a16:creationId xmlns:a16="http://schemas.microsoft.com/office/drawing/2014/main" id="{C170FD0F-B814-4C5C-93E3-E825FB50AC46}"/>
              </a:ext>
            </a:extLst>
          </p:cNvPr>
          <p:cNvSpPr txBox="1"/>
          <p:nvPr/>
        </p:nvSpPr>
        <p:spPr>
          <a:xfrm>
            <a:off x="6621387" y="5790335"/>
            <a:ext cx="495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5" name="TextBox 554">
            <a:extLst>
              <a:ext uri="{FF2B5EF4-FFF2-40B4-BE49-F238E27FC236}">
                <a16:creationId xmlns:a16="http://schemas.microsoft.com/office/drawing/2014/main" id="{53AADA46-F5B1-4E40-8E75-1FA8150E0A80}"/>
              </a:ext>
            </a:extLst>
          </p:cNvPr>
          <p:cNvSpPr txBox="1"/>
          <p:nvPr/>
        </p:nvSpPr>
        <p:spPr>
          <a:xfrm>
            <a:off x="5057222" y="5790335"/>
            <a:ext cx="495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6" name="TextBox 555">
            <a:extLst>
              <a:ext uri="{FF2B5EF4-FFF2-40B4-BE49-F238E27FC236}">
                <a16:creationId xmlns:a16="http://schemas.microsoft.com/office/drawing/2014/main" id="{16F41D9C-B5B8-4C86-9BC0-EFE586501740}"/>
              </a:ext>
            </a:extLst>
          </p:cNvPr>
          <p:cNvSpPr txBox="1"/>
          <p:nvPr/>
        </p:nvSpPr>
        <p:spPr>
          <a:xfrm>
            <a:off x="3982455" y="4639423"/>
            <a:ext cx="495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06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11244</TotalTime>
  <Words>196</Words>
  <Application>Microsoft Office PowerPoint</Application>
  <PresentationFormat>와이드스크린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66</cp:revision>
  <dcterms:created xsi:type="dcterms:W3CDTF">2018-02-18T19:39:47Z</dcterms:created>
  <dcterms:modified xsi:type="dcterms:W3CDTF">2022-10-24T07:03:02Z</dcterms:modified>
</cp:coreProperties>
</file>