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8" d="100"/>
          <a:sy n="118" d="100"/>
        </p:scale>
        <p:origin x="1218" y="-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86" name="그룹 44">
            <a:extLst>
              <a:ext uri="{FF2B5EF4-FFF2-40B4-BE49-F238E27FC236}">
                <a16:creationId xmlns:a16="http://schemas.microsoft.com/office/drawing/2014/main" id="{BF5A926E-EDB9-41A1-8FDB-2A78406003A9}"/>
              </a:ext>
            </a:extLst>
          </p:cNvPr>
          <p:cNvGrpSpPr/>
          <p:nvPr/>
        </p:nvGrpSpPr>
        <p:grpSpPr>
          <a:xfrm>
            <a:off x="4010405" y="1618031"/>
            <a:ext cx="4373104" cy="4694774"/>
            <a:chOff x="4010405" y="1618031"/>
            <a:chExt cx="4373104" cy="4694774"/>
          </a:xfr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587" name="자유형: 도형 43">
              <a:extLst>
                <a:ext uri="{FF2B5EF4-FFF2-40B4-BE49-F238E27FC236}">
                  <a16:creationId xmlns:a16="http://schemas.microsoft.com/office/drawing/2014/main" id="{FA0C885D-0F21-40E2-A32A-6F67FDC41F60}"/>
                </a:ext>
              </a:extLst>
            </p:cNvPr>
            <p:cNvSpPr/>
            <p:nvPr/>
          </p:nvSpPr>
          <p:spPr>
            <a:xfrm>
              <a:off x="4010405" y="3585408"/>
              <a:ext cx="1234926" cy="2676947"/>
            </a:xfrm>
            <a:custGeom>
              <a:avLst/>
              <a:gdLst>
                <a:gd name="connsiteX0" fmla="*/ 832081 w 1234926"/>
                <a:gd name="connsiteY0" fmla="*/ 10658 h 2676947"/>
                <a:gd name="connsiteX1" fmla="*/ 832174 w 1234926"/>
                <a:gd name="connsiteY1" fmla="*/ 10661 h 2676947"/>
                <a:gd name="connsiteX2" fmla="*/ 749697 w 1234926"/>
                <a:gd name="connsiteY2" fmla="*/ 10794 h 2676947"/>
                <a:gd name="connsiteX3" fmla="*/ 665573 w 1234926"/>
                <a:gd name="connsiteY3" fmla="*/ 25255 h 2676947"/>
                <a:gd name="connsiteX4" fmla="*/ 579458 w 1234926"/>
                <a:gd name="connsiteY4" fmla="*/ 60550 h 2676947"/>
                <a:gd name="connsiteX5" fmla="*/ 581252 w 1234926"/>
                <a:gd name="connsiteY5" fmla="*/ 101134 h 2676947"/>
                <a:gd name="connsiteX6" fmla="*/ 1126097 w 1234926"/>
                <a:gd name="connsiteY6" fmla="*/ 1164198 h 2676947"/>
                <a:gd name="connsiteX7" fmla="*/ 1169889 w 1234926"/>
                <a:gd name="connsiteY7" fmla="*/ 1199035 h 2676947"/>
                <a:gd name="connsiteX8" fmla="*/ 1234926 w 1234926"/>
                <a:gd name="connsiteY8" fmla="*/ 1217496 h 2676947"/>
                <a:gd name="connsiteX9" fmla="*/ 1234926 w 1234926"/>
                <a:gd name="connsiteY9" fmla="*/ 1218120 h 2676947"/>
                <a:gd name="connsiteX10" fmla="*/ 1149361 w 1234926"/>
                <a:gd name="connsiteY10" fmla="*/ 1193834 h 2676947"/>
                <a:gd name="connsiteX11" fmla="*/ 654073 w 1234926"/>
                <a:gd name="connsiteY11" fmla="*/ 1718873 h 2676947"/>
                <a:gd name="connsiteX12" fmla="*/ 627872 w 1234926"/>
                <a:gd name="connsiteY12" fmla="*/ 1812805 h 2676947"/>
                <a:gd name="connsiteX13" fmla="*/ 1008982 w 1234926"/>
                <a:gd name="connsiteY13" fmla="*/ 2359640 h 2676947"/>
                <a:gd name="connsiteX14" fmla="*/ 1216808 w 1234926"/>
                <a:gd name="connsiteY14" fmla="*/ 2475995 h 2676947"/>
                <a:gd name="connsiteX15" fmla="*/ 1192211 w 1234926"/>
                <a:gd name="connsiteY15" fmla="*/ 2553511 h 2676947"/>
                <a:gd name="connsiteX16" fmla="*/ 1060527 w 1234926"/>
                <a:gd name="connsiteY16" fmla="*/ 2578340 h 2676947"/>
                <a:gd name="connsiteX17" fmla="*/ 918364 w 1234926"/>
                <a:gd name="connsiteY17" fmla="*/ 2403631 h 2676947"/>
                <a:gd name="connsiteX18" fmla="*/ 874947 w 1234926"/>
                <a:gd name="connsiteY18" fmla="*/ 2456318 h 2676947"/>
                <a:gd name="connsiteX19" fmla="*/ 769734 w 1234926"/>
                <a:gd name="connsiteY19" fmla="*/ 2225303 h 2676947"/>
                <a:gd name="connsiteX20" fmla="*/ 401223 w 1234926"/>
                <a:gd name="connsiteY20" fmla="*/ 1730602 h 2676947"/>
                <a:gd name="connsiteX21" fmla="*/ 496526 w 1234926"/>
                <a:gd name="connsiteY21" fmla="*/ 1526944 h 2676947"/>
                <a:gd name="connsiteX22" fmla="*/ 194020 w 1234926"/>
                <a:gd name="connsiteY22" fmla="*/ 1673565 h 2676947"/>
                <a:gd name="connsiteX23" fmla="*/ 203573 w 1234926"/>
                <a:gd name="connsiteY23" fmla="*/ 2421651 h 2676947"/>
                <a:gd name="connsiteX24" fmla="*/ 381081 w 1234926"/>
                <a:gd name="connsiteY24" fmla="*/ 2602135 h 2676947"/>
                <a:gd name="connsiteX25" fmla="*/ 348018 w 1234926"/>
                <a:gd name="connsiteY25" fmla="*/ 2675018 h 2676947"/>
                <a:gd name="connsiteX26" fmla="*/ 135327 w 1234926"/>
                <a:gd name="connsiteY26" fmla="*/ 2642008 h 2676947"/>
                <a:gd name="connsiteX27" fmla="*/ 113474 w 1234926"/>
                <a:gd name="connsiteY27" fmla="*/ 2462894 h 2676947"/>
                <a:gd name="connsiteX28" fmla="*/ 56669 w 1234926"/>
                <a:gd name="connsiteY28" fmla="*/ 2518042 h 2676947"/>
                <a:gd name="connsiteX29" fmla="*/ 63889 w 1234926"/>
                <a:gd name="connsiteY29" fmla="*/ 2239491 h 2676947"/>
                <a:gd name="connsiteX30" fmla="*/ 26921 w 1234926"/>
                <a:gd name="connsiteY30" fmla="*/ 1479693 h 2676947"/>
                <a:gd name="connsiteX31" fmla="*/ 370101 w 1234926"/>
                <a:gd name="connsiteY31" fmla="*/ 1088459 h 2676947"/>
                <a:gd name="connsiteX32" fmla="*/ 250254 w 1234926"/>
                <a:gd name="connsiteY32" fmla="*/ 547860 h 2676947"/>
                <a:gd name="connsiteX33" fmla="*/ 175483 w 1234926"/>
                <a:gd name="connsiteY33" fmla="*/ 697511 h 2676947"/>
                <a:gd name="connsiteX34" fmla="*/ 169993 w 1234926"/>
                <a:gd name="connsiteY34" fmla="*/ 642079 h 2676947"/>
                <a:gd name="connsiteX35" fmla="*/ 150 w 1234926"/>
                <a:gd name="connsiteY35" fmla="*/ 835894 h 2676947"/>
                <a:gd name="connsiteX36" fmla="*/ 45457 w 1234926"/>
                <a:gd name="connsiteY36" fmla="*/ 454214 h 2676947"/>
                <a:gd name="connsiteX37" fmla="*/ 239613 w 1234926"/>
                <a:gd name="connsiteY37" fmla="*/ 235230 h 2676947"/>
                <a:gd name="connsiteX38" fmla="*/ 663372 w 1234926"/>
                <a:gd name="connsiteY38" fmla="*/ 25255 h 2676947"/>
                <a:gd name="connsiteX39" fmla="*/ 832081 w 1234926"/>
                <a:gd name="connsiteY39" fmla="*/ 10658 h 2676947"/>
                <a:gd name="connsiteX40" fmla="*/ 1234926 w 1234926"/>
                <a:gd name="connsiteY40" fmla="*/ 0 h 2676947"/>
                <a:gd name="connsiteX41" fmla="*/ 1234926 w 1234926"/>
                <a:gd name="connsiteY41" fmla="*/ 123 h 2676947"/>
                <a:gd name="connsiteX42" fmla="*/ 1220809 w 1234926"/>
                <a:gd name="connsiteY42" fmla="*/ 764 h 2676947"/>
                <a:gd name="connsiteX43" fmla="*/ 1084212 w 1234926"/>
                <a:gd name="connsiteY43" fmla="*/ 9038 h 2676947"/>
                <a:gd name="connsiteX44" fmla="*/ 939172 w 1234926"/>
                <a:gd name="connsiteY44" fmla="*/ 13765 h 2676947"/>
                <a:gd name="connsiteX45" fmla="*/ 938474 w 1234926"/>
                <a:gd name="connsiteY45" fmla="*/ 13750 h 2676947"/>
                <a:gd name="connsiteX46" fmla="*/ 1003232 w 1234926"/>
                <a:gd name="connsiteY46" fmla="*/ 13074 h 2676947"/>
                <a:gd name="connsiteX47" fmla="*/ 1082011 w 1234926"/>
                <a:gd name="connsiteY47" fmla="*/ 9038 h 2676947"/>
                <a:gd name="connsiteX48" fmla="*/ 1230680 w 1234926"/>
                <a:gd name="connsiteY48" fmla="*/ 172 h 2676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1234926" h="2676947">
                  <a:moveTo>
                    <a:pt x="832081" y="10658"/>
                  </a:moveTo>
                  <a:lnTo>
                    <a:pt x="832174" y="10661"/>
                  </a:lnTo>
                  <a:lnTo>
                    <a:pt x="749697" y="10794"/>
                  </a:lnTo>
                  <a:cubicBezTo>
                    <a:pt x="722681" y="12611"/>
                    <a:pt x="695742" y="16816"/>
                    <a:pt x="665573" y="25255"/>
                  </a:cubicBezTo>
                  <a:lnTo>
                    <a:pt x="579458" y="60550"/>
                  </a:lnTo>
                  <a:lnTo>
                    <a:pt x="581252" y="101134"/>
                  </a:lnTo>
                  <a:cubicBezTo>
                    <a:pt x="618886" y="524893"/>
                    <a:pt x="822253" y="900999"/>
                    <a:pt x="1126097" y="1164198"/>
                  </a:cubicBezTo>
                  <a:lnTo>
                    <a:pt x="1169889" y="1199035"/>
                  </a:lnTo>
                  <a:lnTo>
                    <a:pt x="1234926" y="1217496"/>
                  </a:lnTo>
                  <a:lnTo>
                    <a:pt x="1234926" y="1218120"/>
                  </a:lnTo>
                  <a:lnTo>
                    <a:pt x="1149361" y="1193834"/>
                  </a:lnTo>
                  <a:cubicBezTo>
                    <a:pt x="1090673" y="1419686"/>
                    <a:pt x="854638" y="1563959"/>
                    <a:pt x="654073" y="1718873"/>
                  </a:cubicBezTo>
                  <a:cubicBezTo>
                    <a:pt x="645339" y="1750183"/>
                    <a:pt x="643700" y="1753118"/>
                    <a:pt x="627872" y="1812805"/>
                  </a:cubicBezTo>
                  <a:cubicBezTo>
                    <a:pt x="725350" y="2004543"/>
                    <a:pt x="975349" y="2228202"/>
                    <a:pt x="1008982" y="2359640"/>
                  </a:cubicBezTo>
                  <a:cubicBezTo>
                    <a:pt x="1075892" y="2401973"/>
                    <a:pt x="1132163" y="2426569"/>
                    <a:pt x="1216808" y="2475995"/>
                  </a:cubicBezTo>
                  <a:cubicBezTo>
                    <a:pt x="1192057" y="2500652"/>
                    <a:pt x="1188588" y="2518214"/>
                    <a:pt x="1192211" y="2553511"/>
                  </a:cubicBezTo>
                  <a:cubicBezTo>
                    <a:pt x="1149499" y="2578340"/>
                    <a:pt x="1113880" y="2585434"/>
                    <a:pt x="1060527" y="2578340"/>
                  </a:cubicBezTo>
                  <a:cubicBezTo>
                    <a:pt x="972941" y="2569762"/>
                    <a:pt x="924371" y="2483150"/>
                    <a:pt x="918364" y="2403631"/>
                  </a:cubicBezTo>
                  <a:lnTo>
                    <a:pt x="874947" y="2456318"/>
                  </a:lnTo>
                  <a:cubicBezTo>
                    <a:pt x="844855" y="2433100"/>
                    <a:pt x="848688" y="2346256"/>
                    <a:pt x="769734" y="2225303"/>
                  </a:cubicBezTo>
                  <a:cubicBezTo>
                    <a:pt x="701421" y="2083068"/>
                    <a:pt x="469814" y="1853497"/>
                    <a:pt x="401223" y="1730602"/>
                  </a:cubicBezTo>
                  <a:cubicBezTo>
                    <a:pt x="392793" y="1694637"/>
                    <a:pt x="451753" y="1612564"/>
                    <a:pt x="496526" y="1526944"/>
                  </a:cubicBezTo>
                  <a:cubicBezTo>
                    <a:pt x="388597" y="1581729"/>
                    <a:pt x="277121" y="1615234"/>
                    <a:pt x="194020" y="1673565"/>
                  </a:cubicBezTo>
                  <a:cubicBezTo>
                    <a:pt x="174741" y="1773955"/>
                    <a:pt x="176742" y="2182930"/>
                    <a:pt x="203573" y="2421651"/>
                  </a:cubicBezTo>
                  <a:cubicBezTo>
                    <a:pt x="211902" y="2492453"/>
                    <a:pt x="390486" y="2563256"/>
                    <a:pt x="381081" y="2602135"/>
                  </a:cubicBezTo>
                  <a:lnTo>
                    <a:pt x="348018" y="2675018"/>
                  </a:lnTo>
                  <a:cubicBezTo>
                    <a:pt x="306679" y="2680569"/>
                    <a:pt x="141195" y="2675476"/>
                    <a:pt x="135327" y="2642008"/>
                  </a:cubicBezTo>
                  <a:cubicBezTo>
                    <a:pt x="123313" y="2571662"/>
                    <a:pt x="104205" y="2547428"/>
                    <a:pt x="113474" y="2462894"/>
                  </a:cubicBezTo>
                  <a:lnTo>
                    <a:pt x="56669" y="2518042"/>
                  </a:lnTo>
                  <a:cubicBezTo>
                    <a:pt x="521" y="2467801"/>
                    <a:pt x="58205" y="2326831"/>
                    <a:pt x="63889" y="2239491"/>
                  </a:cubicBezTo>
                  <a:cubicBezTo>
                    <a:pt x="76666" y="2063478"/>
                    <a:pt x="34411" y="1683946"/>
                    <a:pt x="26921" y="1479693"/>
                  </a:cubicBezTo>
                  <a:cubicBezTo>
                    <a:pt x="121215" y="1376474"/>
                    <a:pt x="339652" y="1386761"/>
                    <a:pt x="370101" y="1088459"/>
                  </a:cubicBezTo>
                  <a:cubicBezTo>
                    <a:pt x="318327" y="902347"/>
                    <a:pt x="255916" y="730425"/>
                    <a:pt x="250254" y="547860"/>
                  </a:cubicBezTo>
                  <a:cubicBezTo>
                    <a:pt x="228877" y="591832"/>
                    <a:pt x="218143" y="671274"/>
                    <a:pt x="175483" y="697511"/>
                  </a:cubicBezTo>
                  <a:lnTo>
                    <a:pt x="169993" y="642079"/>
                  </a:lnTo>
                  <a:cubicBezTo>
                    <a:pt x="147665" y="746884"/>
                    <a:pt x="68588" y="798482"/>
                    <a:pt x="150" y="835894"/>
                  </a:cubicBezTo>
                  <a:cubicBezTo>
                    <a:pt x="-2482" y="722855"/>
                    <a:pt x="30355" y="581441"/>
                    <a:pt x="45457" y="454214"/>
                  </a:cubicBezTo>
                  <a:lnTo>
                    <a:pt x="239613" y="235230"/>
                  </a:lnTo>
                  <a:cubicBezTo>
                    <a:pt x="347653" y="174654"/>
                    <a:pt x="522973" y="74788"/>
                    <a:pt x="663372" y="25255"/>
                  </a:cubicBezTo>
                  <a:cubicBezTo>
                    <a:pt x="723710" y="8378"/>
                    <a:pt x="771126" y="8436"/>
                    <a:pt x="832081" y="10658"/>
                  </a:cubicBezTo>
                  <a:close/>
                  <a:moveTo>
                    <a:pt x="1234926" y="0"/>
                  </a:moveTo>
                  <a:lnTo>
                    <a:pt x="1234926" y="123"/>
                  </a:lnTo>
                  <a:lnTo>
                    <a:pt x="1220809" y="764"/>
                  </a:lnTo>
                  <a:cubicBezTo>
                    <a:pt x="1161267" y="3731"/>
                    <a:pt x="1114057" y="6844"/>
                    <a:pt x="1084212" y="9038"/>
                  </a:cubicBezTo>
                  <a:cubicBezTo>
                    <a:pt x="1026969" y="13151"/>
                    <a:pt x="979725" y="14112"/>
                    <a:pt x="939172" y="13765"/>
                  </a:cubicBezTo>
                  <a:lnTo>
                    <a:pt x="938474" y="13750"/>
                  </a:lnTo>
                  <a:lnTo>
                    <a:pt x="1003232" y="13074"/>
                  </a:lnTo>
                  <a:cubicBezTo>
                    <a:pt x="1027268" y="12363"/>
                    <a:pt x="1053390" y="11095"/>
                    <a:pt x="1082011" y="9038"/>
                  </a:cubicBezTo>
                  <a:cubicBezTo>
                    <a:pt x="1113845" y="6697"/>
                    <a:pt x="1165438" y="3312"/>
                    <a:pt x="1230680" y="17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588" name="자유형: 도형 40">
              <a:extLst>
                <a:ext uri="{FF2B5EF4-FFF2-40B4-BE49-F238E27FC236}">
                  <a16:creationId xmlns:a16="http://schemas.microsoft.com/office/drawing/2014/main" id="{64EC458D-075B-4C1C-B356-0ED730385DCC}"/>
                </a:ext>
              </a:extLst>
            </p:cNvPr>
            <p:cNvSpPr/>
            <p:nvPr/>
          </p:nvSpPr>
          <p:spPr>
            <a:xfrm>
              <a:off x="5281107" y="3588937"/>
              <a:ext cx="1875020" cy="2723868"/>
            </a:xfrm>
            <a:custGeom>
              <a:avLst/>
              <a:gdLst>
                <a:gd name="connsiteX0" fmla="*/ 1010066 w 2698116"/>
                <a:gd name="connsiteY0" fmla="*/ 1794 h 3919591"/>
                <a:gd name="connsiteX1" fmla="*/ 1012404 w 2698116"/>
                <a:gd name="connsiteY1" fmla="*/ 1904 h 3919591"/>
                <a:gd name="connsiteX2" fmla="*/ 1188985 w 2698116"/>
                <a:gd name="connsiteY2" fmla="*/ 16907 h 3919591"/>
                <a:gd name="connsiteX3" fmla="*/ 1012403 w 2698116"/>
                <a:gd name="connsiteY3" fmla="*/ 1904 h 3919591"/>
                <a:gd name="connsiteX4" fmla="*/ 972093 w 2698116"/>
                <a:gd name="connsiteY4" fmla="*/ 0 h 3919591"/>
                <a:gd name="connsiteX5" fmla="*/ 1010066 w 2698116"/>
                <a:gd name="connsiteY5" fmla="*/ 1794 h 3919591"/>
                <a:gd name="connsiteX6" fmla="*/ 1003078 w 2698116"/>
                <a:gd name="connsiteY6" fmla="*/ 1464 h 3919591"/>
                <a:gd name="connsiteX7" fmla="*/ 1024419 w 2698116"/>
                <a:gd name="connsiteY7" fmla="*/ 59774 h 3919591"/>
                <a:gd name="connsiteX8" fmla="*/ 2299585 w 2698116"/>
                <a:gd name="connsiteY8" fmla="*/ 1464833 h 3919591"/>
                <a:gd name="connsiteX9" fmla="*/ 2524961 w 2698116"/>
                <a:gd name="connsiteY9" fmla="*/ 1573402 h 3919591"/>
                <a:gd name="connsiteX10" fmla="*/ 2486032 w 2698116"/>
                <a:gd name="connsiteY10" fmla="*/ 1603484 h 3919591"/>
                <a:gd name="connsiteX11" fmla="*/ 2169150 w 2698116"/>
                <a:gd name="connsiteY11" fmla="*/ 1755957 h 3919591"/>
                <a:gd name="connsiteX12" fmla="*/ 2224315 w 2698116"/>
                <a:gd name="connsiteY12" fmla="*/ 2622493 h 3919591"/>
                <a:gd name="connsiteX13" fmla="*/ 2307446 w 2698116"/>
                <a:gd name="connsiteY13" fmla="*/ 3130266 h 3919591"/>
                <a:gd name="connsiteX14" fmla="*/ 2485858 w 2698116"/>
                <a:gd name="connsiteY14" fmla="*/ 3655273 h 3919591"/>
                <a:gd name="connsiteX15" fmla="*/ 2698116 w 2698116"/>
                <a:gd name="connsiteY15" fmla="*/ 3836787 h 3919591"/>
                <a:gd name="connsiteX16" fmla="*/ 2614451 w 2698116"/>
                <a:gd name="connsiteY16" fmla="*/ 3919591 h 3919591"/>
                <a:gd name="connsiteX17" fmla="*/ 2325589 w 2698116"/>
                <a:gd name="connsiteY17" fmla="*/ 3864427 h 3919591"/>
                <a:gd name="connsiteX18" fmla="*/ 2293788 w 2698116"/>
                <a:gd name="connsiteY18" fmla="*/ 3614828 h 3919591"/>
                <a:gd name="connsiteX19" fmla="*/ 2209595 w 2698116"/>
                <a:gd name="connsiteY19" fmla="*/ 3625186 h 3919591"/>
                <a:gd name="connsiteX20" fmla="*/ 2143220 w 2698116"/>
                <a:gd name="connsiteY20" fmla="*/ 3078405 h 3919591"/>
                <a:gd name="connsiteX21" fmla="*/ 2013159 w 2698116"/>
                <a:gd name="connsiteY21" fmla="*/ 2692579 h 3919591"/>
                <a:gd name="connsiteX22" fmla="*/ 1788838 w 2698116"/>
                <a:gd name="connsiteY22" fmla="*/ 2257276 h 3919591"/>
                <a:gd name="connsiteX23" fmla="*/ 1560571 w 2698116"/>
                <a:gd name="connsiteY23" fmla="*/ 2798277 h 3919591"/>
                <a:gd name="connsiteX24" fmla="*/ 1503605 w 2698116"/>
                <a:gd name="connsiteY24" fmla="*/ 3490571 h 3919591"/>
                <a:gd name="connsiteX25" fmla="*/ 1696557 w 2698116"/>
                <a:gd name="connsiteY25" fmla="*/ 3685421 h 3919591"/>
                <a:gd name="connsiteX26" fmla="*/ 1590117 w 2698116"/>
                <a:gd name="connsiteY26" fmla="*/ 3802890 h 3919591"/>
                <a:gd name="connsiteX27" fmla="*/ 1298138 w 2698116"/>
                <a:gd name="connsiteY27" fmla="*/ 3707401 h 3919591"/>
                <a:gd name="connsiteX28" fmla="*/ 1311883 w 2698116"/>
                <a:gd name="connsiteY28" fmla="*/ 3405291 h 3919591"/>
                <a:gd name="connsiteX29" fmla="*/ 1263154 w 2698116"/>
                <a:gd name="connsiteY29" fmla="*/ 3468514 h 3919591"/>
                <a:gd name="connsiteX30" fmla="*/ 1333201 w 2698116"/>
                <a:gd name="connsiteY30" fmla="*/ 3003049 h 3919591"/>
                <a:gd name="connsiteX31" fmla="*/ 1511838 w 2698116"/>
                <a:gd name="connsiteY31" fmla="*/ 1773656 h 3919591"/>
                <a:gd name="connsiteX32" fmla="*/ 142794 w 2698116"/>
                <a:gd name="connsiteY32" fmla="*/ 1769620 h 3919591"/>
                <a:gd name="connsiteX33" fmla="*/ 0 w 2698116"/>
                <a:gd name="connsiteY33" fmla="*/ 1729090 h 3919591"/>
                <a:gd name="connsiteX34" fmla="*/ 127199 w 2698116"/>
                <a:gd name="connsiteY34" fmla="*/ 1682534 h 3919591"/>
                <a:gd name="connsiteX35" fmla="*/ 1014675 w 2698116"/>
                <a:gd name="connsiteY35" fmla="*/ 343643 h 3919591"/>
                <a:gd name="connsiteX36" fmla="*/ 985154 w 2698116"/>
                <a:gd name="connsiteY36" fmla="*/ 50797 h 3919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698116" h="3919591">
                  <a:moveTo>
                    <a:pt x="1010066" y="1794"/>
                  </a:moveTo>
                  <a:lnTo>
                    <a:pt x="1012404" y="1904"/>
                  </a:lnTo>
                  <a:lnTo>
                    <a:pt x="1188985" y="16907"/>
                  </a:lnTo>
                  <a:lnTo>
                    <a:pt x="1012403" y="1904"/>
                  </a:lnTo>
                  <a:close/>
                  <a:moveTo>
                    <a:pt x="972093" y="0"/>
                  </a:moveTo>
                  <a:lnTo>
                    <a:pt x="1010066" y="1794"/>
                  </a:lnTo>
                  <a:lnTo>
                    <a:pt x="1003078" y="1464"/>
                  </a:lnTo>
                  <a:lnTo>
                    <a:pt x="1024419" y="59774"/>
                  </a:lnTo>
                  <a:cubicBezTo>
                    <a:pt x="1278316" y="660054"/>
                    <a:pt x="1730834" y="1155869"/>
                    <a:pt x="2299585" y="1464833"/>
                  </a:cubicBezTo>
                  <a:lnTo>
                    <a:pt x="2524961" y="1573402"/>
                  </a:lnTo>
                  <a:lnTo>
                    <a:pt x="2486032" y="1603484"/>
                  </a:lnTo>
                  <a:cubicBezTo>
                    <a:pt x="2384322" y="1675366"/>
                    <a:pt x="2254209" y="1737209"/>
                    <a:pt x="2169150" y="1755957"/>
                  </a:cubicBezTo>
                  <a:cubicBezTo>
                    <a:pt x="2108973" y="1929463"/>
                    <a:pt x="2194225" y="2418898"/>
                    <a:pt x="2224315" y="2622493"/>
                  </a:cubicBezTo>
                  <a:cubicBezTo>
                    <a:pt x="2247010" y="2836884"/>
                    <a:pt x="2269707" y="2981067"/>
                    <a:pt x="2307446" y="3130266"/>
                  </a:cubicBezTo>
                  <a:cubicBezTo>
                    <a:pt x="2413719" y="3370461"/>
                    <a:pt x="2439761" y="3485285"/>
                    <a:pt x="2485858" y="3655273"/>
                  </a:cubicBezTo>
                  <a:cubicBezTo>
                    <a:pt x="2556611" y="3715778"/>
                    <a:pt x="2697570" y="3796342"/>
                    <a:pt x="2698116" y="3836787"/>
                  </a:cubicBezTo>
                  <a:cubicBezTo>
                    <a:pt x="2646827" y="3861045"/>
                    <a:pt x="2655711" y="3885303"/>
                    <a:pt x="2614451" y="3919591"/>
                  </a:cubicBezTo>
                  <a:cubicBezTo>
                    <a:pt x="2518163" y="3901204"/>
                    <a:pt x="2446952" y="3917917"/>
                    <a:pt x="2325589" y="3864427"/>
                  </a:cubicBezTo>
                  <a:cubicBezTo>
                    <a:pt x="2286572" y="3774540"/>
                    <a:pt x="2357880" y="3714743"/>
                    <a:pt x="2293788" y="3614828"/>
                  </a:cubicBezTo>
                  <a:lnTo>
                    <a:pt x="2209595" y="3625186"/>
                  </a:lnTo>
                  <a:cubicBezTo>
                    <a:pt x="2167412" y="3603397"/>
                    <a:pt x="2190865" y="3332121"/>
                    <a:pt x="2143220" y="3078405"/>
                  </a:cubicBezTo>
                  <a:cubicBezTo>
                    <a:pt x="2099867" y="2949796"/>
                    <a:pt x="2020785" y="2785459"/>
                    <a:pt x="2013159" y="2692579"/>
                  </a:cubicBezTo>
                  <a:cubicBezTo>
                    <a:pt x="1941790" y="2538972"/>
                    <a:pt x="1941872" y="2410882"/>
                    <a:pt x="1788838" y="2257276"/>
                  </a:cubicBezTo>
                  <a:cubicBezTo>
                    <a:pt x="1712749" y="2437610"/>
                    <a:pt x="1606036" y="2638358"/>
                    <a:pt x="1560571" y="2798277"/>
                  </a:cubicBezTo>
                  <a:cubicBezTo>
                    <a:pt x="1522869" y="2984807"/>
                    <a:pt x="1474956" y="3171339"/>
                    <a:pt x="1503605" y="3490571"/>
                  </a:cubicBezTo>
                  <a:cubicBezTo>
                    <a:pt x="1608753" y="3560624"/>
                    <a:pt x="1627136" y="3620472"/>
                    <a:pt x="1696557" y="3685421"/>
                  </a:cubicBezTo>
                  <a:cubicBezTo>
                    <a:pt x="1635558" y="3734786"/>
                    <a:pt x="1686845" y="3773940"/>
                    <a:pt x="1590117" y="3802890"/>
                  </a:cubicBezTo>
                  <a:cubicBezTo>
                    <a:pt x="1455361" y="3767658"/>
                    <a:pt x="1376750" y="3803881"/>
                    <a:pt x="1298138" y="3707401"/>
                  </a:cubicBezTo>
                  <a:cubicBezTo>
                    <a:pt x="1251679" y="3673049"/>
                    <a:pt x="1327716" y="3572346"/>
                    <a:pt x="1311883" y="3405291"/>
                  </a:cubicBezTo>
                  <a:lnTo>
                    <a:pt x="1263154" y="3468514"/>
                  </a:lnTo>
                  <a:cubicBezTo>
                    <a:pt x="1210565" y="3393818"/>
                    <a:pt x="1310468" y="3228531"/>
                    <a:pt x="1333201" y="3003049"/>
                  </a:cubicBezTo>
                  <a:cubicBezTo>
                    <a:pt x="1376349" y="2726527"/>
                    <a:pt x="1420793" y="2104398"/>
                    <a:pt x="1511838" y="1773656"/>
                  </a:cubicBezTo>
                  <a:cubicBezTo>
                    <a:pt x="1053374" y="1816927"/>
                    <a:pt x="575371" y="1868008"/>
                    <a:pt x="142794" y="1769620"/>
                  </a:cubicBezTo>
                  <a:lnTo>
                    <a:pt x="0" y="1729090"/>
                  </a:lnTo>
                  <a:lnTo>
                    <a:pt x="127199" y="1682534"/>
                  </a:lnTo>
                  <a:cubicBezTo>
                    <a:pt x="648731" y="1461944"/>
                    <a:pt x="1014675" y="945529"/>
                    <a:pt x="1014675" y="343643"/>
                  </a:cubicBezTo>
                  <a:cubicBezTo>
                    <a:pt x="1014675" y="243329"/>
                    <a:pt x="1004510" y="145389"/>
                    <a:pt x="985154" y="5079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589" name="자유형: 도형 15">
              <a:extLst>
                <a:ext uri="{FF2B5EF4-FFF2-40B4-BE49-F238E27FC236}">
                  <a16:creationId xmlns:a16="http://schemas.microsoft.com/office/drawing/2014/main" id="{A83B2B80-1FFE-4036-8466-6F5B231B8D42}"/>
                </a:ext>
              </a:extLst>
            </p:cNvPr>
            <p:cNvSpPr/>
            <p:nvPr/>
          </p:nvSpPr>
          <p:spPr>
            <a:xfrm>
              <a:off x="6440636" y="1618031"/>
              <a:ext cx="1942873" cy="1881932"/>
            </a:xfrm>
            <a:custGeom>
              <a:avLst/>
              <a:gdLst>
                <a:gd name="connsiteX0" fmla="*/ 685085 w 2795756"/>
                <a:gd name="connsiteY0" fmla="*/ 0 h 2708062"/>
                <a:gd name="connsiteX1" fmla="*/ 537315 w 2795756"/>
                <a:gd name="connsiteY1" fmla="*/ 327492 h 2708062"/>
                <a:gd name="connsiteX2" fmla="*/ 514130 w 2795756"/>
                <a:gd name="connsiteY2" fmla="*/ 579111 h 2708062"/>
                <a:gd name="connsiteX3" fmla="*/ 762975 w 2795756"/>
                <a:gd name="connsiteY3" fmla="*/ 558171 h 2708062"/>
                <a:gd name="connsiteX4" fmla="*/ 1021652 w 2795756"/>
                <a:gd name="connsiteY4" fmla="*/ 449131 h 2708062"/>
                <a:gd name="connsiteX5" fmla="*/ 596079 w 2795756"/>
                <a:gd name="connsiteY5" fmla="*/ 713246 h 2708062"/>
                <a:gd name="connsiteX6" fmla="*/ 532804 w 2795756"/>
                <a:gd name="connsiteY6" fmla="*/ 884402 h 2708062"/>
                <a:gd name="connsiteX7" fmla="*/ 1068697 w 2795756"/>
                <a:gd name="connsiteY7" fmla="*/ 1321590 h 2708062"/>
                <a:gd name="connsiteX8" fmla="*/ 1237409 w 2795756"/>
                <a:gd name="connsiteY8" fmla="*/ 862631 h 2708062"/>
                <a:gd name="connsiteX9" fmla="*/ 1289797 w 2795756"/>
                <a:gd name="connsiteY9" fmla="*/ 1138692 h 2708062"/>
                <a:gd name="connsiteX10" fmla="*/ 1188319 w 2795756"/>
                <a:gd name="connsiteY10" fmla="*/ 1417524 h 2708062"/>
                <a:gd name="connsiteX11" fmla="*/ 1352546 w 2795756"/>
                <a:gd name="connsiteY11" fmla="*/ 1607681 h 2708062"/>
                <a:gd name="connsiteX12" fmla="*/ 1637781 w 2795756"/>
                <a:gd name="connsiteY12" fmla="*/ 1608210 h 2708062"/>
                <a:gd name="connsiteX13" fmla="*/ 1671497 w 2795756"/>
                <a:gd name="connsiteY13" fmla="*/ 1450712 h 2708062"/>
                <a:gd name="connsiteX14" fmla="*/ 1551345 w 2795756"/>
                <a:gd name="connsiteY14" fmla="*/ 1210082 h 2708062"/>
                <a:gd name="connsiteX15" fmla="*/ 1639493 w 2795756"/>
                <a:gd name="connsiteY15" fmla="*/ 839800 h 2708062"/>
                <a:gd name="connsiteX16" fmla="*/ 1669583 w 2795756"/>
                <a:gd name="connsiteY16" fmla="*/ 1167924 h 2708062"/>
                <a:gd name="connsiteX17" fmla="*/ 1793361 w 2795756"/>
                <a:gd name="connsiteY17" fmla="*/ 1374309 h 2708062"/>
                <a:gd name="connsiteX18" fmla="*/ 2115943 w 2795756"/>
                <a:gd name="connsiteY18" fmla="*/ 980338 h 2708062"/>
                <a:gd name="connsiteX19" fmla="*/ 1995261 w 2795756"/>
                <a:gd name="connsiteY19" fmla="*/ 113220 h 2708062"/>
                <a:gd name="connsiteX20" fmla="*/ 2258723 w 2795756"/>
                <a:gd name="connsiteY20" fmla="*/ 908092 h 2708062"/>
                <a:gd name="connsiteX21" fmla="*/ 2440763 w 2795756"/>
                <a:gd name="connsiteY21" fmla="*/ 731061 h 2708062"/>
                <a:gd name="connsiteX22" fmla="*/ 2477581 w 2795756"/>
                <a:gd name="connsiteY22" fmla="*/ 71917 h 2708062"/>
                <a:gd name="connsiteX23" fmla="*/ 2553985 w 2795756"/>
                <a:gd name="connsiteY23" fmla="*/ 617842 h 2708062"/>
                <a:gd name="connsiteX24" fmla="*/ 2740840 w 2795756"/>
                <a:gd name="connsiteY24" fmla="*/ 86964 h 2708062"/>
                <a:gd name="connsiteX25" fmla="*/ 2467551 w 2795756"/>
                <a:gd name="connsiteY25" fmla="*/ 943522 h 2708062"/>
                <a:gd name="connsiteX26" fmla="*/ 1844363 w 2795756"/>
                <a:gd name="connsiteY26" fmla="*/ 1633612 h 2708062"/>
                <a:gd name="connsiteX27" fmla="*/ 2096893 w 2795756"/>
                <a:gd name="connsiteY27" fmla="*/ 1541054 h 2708062"/>
                <a:gd name="connsiteX28" fmla="*/ 2303325 w 2795756"/>
                <a:gd name="connsiteY28" fmla="*/ 1452098 h 2708062"/>
                <a:gd name="connsiteX29" fmla="*/ 2227277 w 2795756"/>
                <a:gd name="connsiteY29" fmla="*/ 1641347 h 2708062"/>
                <a:gd name="connsiteX30" fmla="*/ 2018091 w 2795756"/>
                <a:gd name="connsiteY30" fmla="*/ 1918845 h 2708062"/>
                <a:gd name="connsiteX31" fmla="*/ 1966231 w 2795756"/>
                <a:gd name="connsiteY31" fmla="*/ 2005281 h 2708062"/>
                <a:gd name="connsiteX32" fmla="*/ 1977445 w 2795756"/>
                <a:gd name="connsiteY32" fmla="*/ 2129715 h 2708062"/>
                <a:gd name="connsiteX33" fmla="*/ 1920769 w 2795756"/>
                <a:gd name="connsiteY33" fmla="*/ 2109529 h 2708062"/>
                <a:gd name="connsiteX34" fmla="*/ 1877023 w 2795756"/>
                <a:gd name="connsiteY34" fmla="*/ 2316445 h 2708062"/>
                <a:gd name="connsiteX35" fmla="*/ 1904339 w 2795756"/>
                <a:gd name="connsiteY35" fmla="*/ 2423793 h 2708062"/>
                <a:gd name="connsiteX36" fmla="*/ 1923869 w 2795756"/>
                <a:gd name="connsiteY36" fmla="*/ 2630381 h 2708062"/>
                <a:gd name="connsiteX37" fmla="*/ 1814409 w 2795756"/>
                <a:gd name="connsiteY37" fmla="*/ 2696726 h 2708062"/>
                <a:gd name="connsiteX38" fmla="*/ 1776284 w 2795756"/>
                <a:gd name="connsiteY38" fmla="*/ 2708062 h 2708062"/>
                <a:gd name="connsiteX39" fmla="*/ 1606888 w 2795756"/>
                <a:gd name="connsiteY39" fmla="*/ 2659912 h 2708062"/>
                <a:gd name="connsiteX40" fmla="*/ 1039001 w 2795756"/>
                <a:gd name="connsiteY40" fmla="*/ 2386147 h 2708062"/>
                <a:gd name="connsiteX41" fmla="*/ 935332 w 2795756"/>
                <a:gd name="connsiteY41" fmla="*/ 2312474 h 2708062"/>
                <a:gd name="connsiteX42" fmla="*/ 947560 w 2795756"/>
                <a:gd name="connsiteY42" fmla="*/ 2266834 h 2708062"/>
                <a:gd name="connsiteX43" fmla="*/ 983624 w 2795756"/>
                <a:gd name="connsiteY43" fmla="*/ 2152848 h 2708062"/>
                <a:gd name="connsiteX44" fmla="*/ 934887 w 2795756"/>
                <a:gd name="connsiteY44" fmla="*/ 2007525 h 2708062"/>
                <a:gd name="connsiteX45" fmla="*/ 651367 w 2795756"/>
                <a:gd name="connsiteY45" fmla="*/ 1877669 h 2708062"/>
                <a:gd name="connsiteX46" fmla="*/ 570677 w 2795756"/>
                <a:gd name="connsiteY46" fmla="*/ 1403866 h 2708062"/>
                <a:gd name="connsiteX47" fmla="*/ 890285 w 2795756"/>
                <a:gd name="connsiteY47" fmla="*/ 1562750 h 2708062"/>
                <a:gd name="connsiteX48" fmla="*/ 1121416 w 2795756"/>
                <a:gd name="connsiteY48" fmla="*/ 1706917 h 2708062"/>
                <a:gd name="connsiteX49" fmla="*/ 94559 w 2795756"/>
                <a:gd name="connsiteY49" fmla="*/ 683487 h 2708062"/>
                <a:gd name="connsiteX50" fmla="*/ 27326 w 2795756"/>
                <a:gd name="connsiteY50" fmla="*/ 259832 h 2708062"/>
                <a:gd name="connsiteX51" fmla="*/ 141153 w 2795756"/>
                <a:gd name="connsiteY51" fmla="*/ 543126 h 2708062"/>
                <a:gd name="connsiteX52" fmla="*/ 318103 w 2795756"/>
                <a:gd name="connsiteY52" fmla="*/ 690944 h 2708062"/>
                <a:gd name="connsiteX53" fmla="*/ 261505 w 2795756"/>
                <a:gd name="connsiteY53" fmla="*/ 392684 h 2708062"/>
                <a:gd name="connsiteX54" fmla="*/ 328462 w 2795756"/>
                <a:gd name="connsiteY54" fmla="*/ 60503 h 2708062"/>
                <a:gd name="connsiteX55" fmla="*/ 384480 w 2795756"/>
                <a:gd name="connsiteY55" fmla="*/ 484032 h 2708062"/>
                <a:gd name="connsiteX56" fmla="*/ 685085 w 2795756"/>
                <a:gd name="connsiteY56" fmla="*/ 0 h 2708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2795756" h="2708062">
                  <a:moveTo>
                    <a:pt x="685085" y="0"/>
                  </a:moveTo>
                  <a:cubicBezTo>
                    <a:pt x="778257" y="37431"/>
                    <a:pt x="565807" y="230974"/>
                    <a:pt x="537315" y="327492"/>
                  </a:cubicBezTo>
                  <a:cubicBezTo>
                    <a:pt x="508822" y="424011"/>
                    <a:pt x="472691" y="557168"/>
                    <a:pt x="514130" y="579111"/>
                  </a:cubicBezTo>
                  <a:cubicBezTo>
                    <a:pt x="543383" y="611706"/>
                    <a:pt x="678389" y="579833"/>
                    <a:pt x="762975" y="558171"/>
                  </a:cubicBezTo>
                  <a:cubicBezTo>
                    <a:pt x="872635" y="521465"/>
                    <a:pt x="940815" y="342215"/>
                    <a:pt x="1021652" y="449131"/>
                  </a:cubicBezTo>
                  <a:cubicBezTo>
                    <a:pt x="1055309" y="482006"/>
                    <a:pt x="868320" y="665324"/>
                    <a:pt x="596079" y="713246"/>
                  </a:cubicBezTo>
                  <a:cubicBezTo>
                    <a:pt x="531527" y="718479"/>
                    <a:pt x="482019" y="834037"/>
                    <a:pt x="532804" y="884402"/>
                  </a:cubicBezTo>
                  <a:cubicBezTo>
                    <a:pt x="617828" y="1041834"/>
                    <a:pt x="898423" y="1189233"/>
                    <a:pt x="1068697" y="1321590"/>
                  </a:cubicBezTo>
                  <a:cubicBezTo>
                    <a:pt x="1282061" y="1031535"/>
                    <a:pt x="1169471" y="851803"/>
                    <a:pt x="1237409" y="862631"/>
                  </a:cubicBezTo>
                  <a:cubicBezTo>
                    <a:pt x="1300004" y="849339"/>
                    <a:pt x="1287378" y="1006555"/>
                    <a:pt x="1289797" y="1138692"/>
                  </a:cubicBezTo>
                  <a:cubicBezTo>
                    <a:pt x="1281047" y="1216593"/>
                    <a:pt x="1177011" y="1324581"/>
                    <a:pt x="1188319" y="1417524"/>
                  </a:cubicBezTo>
                  <a:cubicBezTo>
                    <a:pt x="1202943" y="1516015"/>
                    <a:pt x="1282759" y="1584413"/>
                    <a:pt x="1352546" y="1607681"/>
                  </a:cubicBezTo>
                  <a:cubicBezTo>
                    <a:pt x="1462669" y="1636275"/>
                    <a:pt x="1547717" y="1634780"/>
                    <a:pt x="1637781" y="1608210"/>
                  </a:cubicBezTo>
                  <a:cubicBezTo>
                    <a:pt x="1685793" y="1564069"/>
                    <a:pt x="1698705" y="1504883"/>
                    <a:pt x="1671497" y="1450712"/>
                  </a:cubicBezTo>
                  <a:lnTo>
                    <a:pt x="1551345" y="1210082"/>
                  </a:lnTo>
                  <a:cubicBezTo>
                    <a:pt x="1507179" y="1133459"/>
                    <a:pt x="1558291" y="831174"/>
                    <a:pt x="1639493" y="839800"/>
                  </a:cubicBezTo>
                  <a:cubicBezTo>
                    <a:pt x="1741458" y="875625"/>
                    <a:pt x="1617765" y="1026791"/>
                    <a:pt x="1669583" y="1167924"/>
                  </a:cubicBezTo>
                  <a:cubicBezTo>
                    <a:pt x="1710842" y="1236718"/>
                    <a:pt x="1732041" y="1395779"/>
                    <a:pt x="1793361" y="1374309"/>
                  </a:cubicBezTo>
                  <a:cubicBezTo>
                    <a:pt x="1869126" y="1329906"/>
                    <a:pt x="2000059" y="1104976"/>
                    <a:pt x="2115943" y="980338"/>
                  </a:cubicBezTo>
                  <a:cubicBezTo>
                    <a:pt x="2176009" y="890218"/>
                    <a:pt x="1960267" y="148179"/>
                    <a:pt x="1995261" y="113220"/>
                  </a:cubicBezTo>
                  <a:cubicBezTo>
                    <a:pt x="2071382" y="55563"/>
                    <a:pt x="2232749" y="644807"/>
                    <a:pt x="2258723" y="908092"/>
                  </a:cubicBezTo>
                  <a:cubicBezTo>
                    <a:pt x="2366207" y="802279"/>
                    <a:pt x="2388441" y="791743"/>
                    <a:pt x="2440763" y="731061"/>
                  </a:cubicBezTo>
                  <a:cubicBezTo>
                    <a:pt x="2392858" y="508003"/>
                    <a:pt x="2380059" y="24181"/>
                    <a:pt x="2477581" y="71917"/>
                  </a:cubicBezTo>
                  <a:cubicBezTo>
                    <a:pt x="2543167" y="118496"/>
                    <a:pt x="2448280" y="571263"/>
                    <a:pt x="2553985" y="617842"/>
                  </a:cubicBezTo>
                  <a:cubicBezTo>
                    <a:pt x="2694835" y="604695"/>
                    <a:pt x="2640107" y="65008"/>
                    <a:pt x="2740840" y="86964"/>
                  </a:cubicBezTo>
                  <a:cubicBezTo>
                    <a:pt x="2862033" y="125091"/>
                    <a:pt x="2787654" y="719848"/>
                    <a:pt x="2467551" y="943522"/>
                  </a:cubicBezTo>
                  <a:cubicBezTo>
                    <a:pt x="2206329" y="1136777"/>
                    <a:pt x="1904994" y="1385195"/>
                    <a:pt x="1844363" y="1633612"/>
                  </a:cubicBezTo>
                  <a:cubicBezTo>
                    <a:pt x="1944731" y="1606161"/>
                    <a:pt x="1970254" y="1566290"/>
                    <a:pt x="2096893" y="1541054"/>
                  </a:cubicBezTo>
                  <a:cubicBezTo>
                    <a:pt x="2173387" y="1490743"/>
                    <a:pt x="2267983" y="1437609"/>
                    <a:pt x="2303325" y="1452098"/>
                  </a:cubicBezTo>
                  <a:cubicBezTo>
                    <a:pt x="2343443" y="1504755"/>
                    <a:pt x="2229683" y="1603673"/>
                    <a:pt x="2227277" y="1641347"/>
                  </a:cubicBezTo>
                  <a:cubicBezTo>
                    <a:pt x="2189769" y="1824446"/>
                    <a:pt x="2101716" y="1893293"/>
                    <a:pt x="2018091" y="1918845"/>
                  </a:cubicBezTo>
                  <a:cubicBezTo>
                    <a:pt x="1946705" y="1940658"/>
                    <a:pt x="1983517" y="1976468"/>
                    <a:pt x="1966231" y="2005281"/>
                  </a:cubicBezTo>
                  <a:cubicBezTo>
                    <a:pt x="1949911" y="2041743"/>
                    <a:pt x="1973707" y="2088237"/>
                    <a:pt x="1977445" y="2129715"/>
                  </a:cubicBezTo>
                  <a:lnTo>
                    <a:pt x="1920769" y="2109529"/>
                  </a:lnTo>
                  <a:lnTo>
                    <a:pt x="1877023" y="2316445"/>
                  </a:lnTo>
                  <a:cubicBezTo>
                    <a:pt x="1859384" y="2378973"/>
                    <a:pt x="1891891" y="2386339"/>
                    <a:pt x="1904339" y="2423793"/>
                  </a:cubicBezTo>
                  <a:lnTo>
                    <a:pt x="1923869" y="2630381"/>
                  </a:lnTo>
                  <a:cubicBezTo>
                    <a:pt x="1876934" y="2667958"/>
                    <a:pt x="1845045" y="2685476"/>
                    <a:pt x="1814409" y="2696726"/>
                  </a:cubicBezTo>
                  <a:lnTo>
                    <a:pt x="1776284" y="2708062"/>
                  </a:lnTo>
                  <a:lnTo>
                    <a:pt x="1606888" y="2659912"/>
                  </a:lnTo>
                  <a:cubicBezTo>
                    <a:pt x="1412816" y="2595612"/>
                    <a:pt x="1221411" y="2504434"/>
                    <a:pt x="1039001" y="2386147"/>
                  </a:cubicBezTo>
                  <a:lnTo>
                    <a:pt x="935332" y="2312474"/>
                  </a:lnTo>
                  <a:lnTo>
                    <a:pt x="947560" y="2266834"/>
                  </a:lnTo>
                  <a:cubicBezTo>
                    <a:pt x="959312" y="2222880"/>
                    <a:pt x="970872" y="2183073"/>
                    <a:pt x="983624" y="2152848"/>
                  </a:cubicBezTo>
                  <a:cubicBezTo>
                    <a:pt x="1029614" y="2067053"/>
                    <a:pt x="998622" y="1986526"/>
                    <a:pt x="934887" y="2007525"/>
                  </a:cubicBezTo>
                  <a:cubicBezTo>
                    <a:pt x="810987" y="1995999"/>
                    <a:pt x="797694" y="2009547"/>
                    <a:pt x="651367" y="1877669"/>
                  </a:cubicBezTo>
                  <a:cubicBezTo>
                    <a:pt x="570980" y="1763195"/>
                    <a:pt x="455490" y="1332794"/>
                    <a:pt x="570677" y="1403866"/>
                  </a:cubicBezTo>
                  <a:cubicBezTo>
                    <a:pt x="622053" y="1445127"/>
                    <a:pt x="833897" y="1511459"/>
                    <a:pt x="890285" y="1562750"/>
                  </a:cubicBezTo>
                  <a:cubicBezTo>
                    <a:pt x="974015" y="1609134"/>
                    <a:pt x="1072788" y="1765841"/>
                    <a:pt x="1121416" y="1706917"/>
                  </a:cubicBezTo>
                  <a:cubicBezTo>
                    <a:pt x="1195349" y="1588094"/>
                    <a:pt x="326520" y="947739"/>
                    <a:pt x="94559" y="683487"/>
                  </a:cubicBezTo>
                  <a:cubicBezTo>
                    <a:pt x="23673" y="590743"/>
                    <a:pt x="-37186" y="257296"/>
                    <a:pt x="27326" y="259832"/>
                  </a:cubicBezTo>
                  <a:cubicBezTo>
                    <a:pt x="97775" y="269869"/>
                    <a:pt x="91854" y="471275"/>
                    <a:pt x="141153" y="543126"/>
                  </a:cubicBezTo>
                  <a:cubicBezTo>
                    <a:pt x="190452" y="614979"/>
                    <a:pt x="279364" y="724577"/>
                    <a:pt x="318103" y="690944"/>
                  </a:cubicBezTo>
                  <a:cubicBezTo>
                    <a:pt x="348190" y="680916"/>
                    <a:pt x="260615" y="492742"/>
                    <a:pt x="261505" y="392684"/>
                  </a:cubicBezTo>
                  <a:cubicBezTo>
                    <a:pt x="257380" y="287611"/>
                    <a:pt x="272863" y="50292"/>
                    <a:pt x="328462" y="60503"/>
                  </a:cubicBezTo>
                  <a:cubicBezTo>
                    <a:pt x="372210" y="81324"/>
                    <a:pt x="325689" y="473239"/>
                    <a:pt x="384480" y="484032"/>
                  </a:cubicBezTo>
                  <a:cubicBezTo>
                    <a:pt x="414475" y="483158"/>
                    <a:pt x="399338" y="71080"/>
                    <a:pt x="685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590" name="자유형: 도형 19">
              <a:extLst>
                <a:ext uri="{FF2B5EF4-FFF2-40B4-BE49-F238E27FC236}">
                  <a16:creationId xmlns:a16="http://schemas.microsoft.com/office/drawing/2014/main" id="{B33C4332-6D73-4E44-B4DB-89B341D45446}"/>
                </a:ext>
              </a:extLst>
            </p:cNvPr>
            <p:cNvSpPr/>
            <p:nvPr/>
          </p:nvSpPr>
          <p:spPr>
            <a:xfrm>
              <a:off x="6002447" y="1651844"/>
              <a:ext cx="2374001" cy="2994570"/>
            </a:xfrm>
            <a:custGeom>
              <a:avLst/>
              <a:gdLst>
                <a:gd name="connsiteX0" fmla="*/ 2454894 w 3377076"/>
                <a:gd name="connsiteY0" fmla="*/ 2354330 h 4251536"/>
                <a:gd name="connsiteX1" fmla="*/ 2475134 w 3377076"/>
                <a:gd name="connsiteY1" fmla="*/ 2400012 h 4251536"/>
                <a:gd name="connsiteX2" fmla="*/ 2462193 w 3377076"/>
                <a:gd name="connsiteY2" fmla="*/ 2379522 h 4251536"/>
                <a:gd name="connsiteX3" fmla="*/ 1522988 w 3377076"/>
                <a:gd name="connsiteY3" fmla="*/ 2294333 h 4251536"/>
                <a:gd name="connsiteX4" fmla="*/ 1518127 w 3377076"/>
                <a:gd name="connsiteY4" fmla="*/ 2312474 h 4251536"/>
                <a:gd name="connsiteX5" fmla="*/ 1621796 w 3377076"/>
                <a:gd name="connsiteY5" fmla="*/ 2386147 h 4251536"/>
                <a:gd name="connsiteX6" fmla="*/ 2189683 w 3377076"/>
                <a:gd name="connsiteY6" fmla="*/ 2659912 h 4251536"/>
                <a:gd name="connsiteX7" fmla="*/ 2359078 w 3377076"/>
                <a:gd name="connsiteY7" fmla="*/ 2708062 h 4251536"/>
                <a:gd name="connsiteX8" fmla="*/ 2350466 w 3377076"/>
                <a:gd name="connsiteY8" fmla="*/ 2710622 h 4251536"/>
                <a:gd name="connsiteX9" fmla="*/ 2295266 w 3377076"/>
                <a:gd name="connsiteY9" fmla="*/ 2725460 h 4251536"/>
                <a:gd name="connsiteX10" fmla="*/ 2167329 w 3377076"/>
                <a:gd name="connsiteY10" fmla="*/ 3347257 h 4251536"/>
                <a:gd name="connsiteX11" fmla="*/ 1619489 w 3377076"/>
                <a:gd name="connsiteY11" fmla="*/ 4148527 h 4251536"/>
                <a:gd name="connsiteX12" fmla="*/ 1539985 w 3377076"/>
                <a:gd name="connsiteY12" fmla="*/ 4237548 h 4251536"/>
                <a:gd name="connsiteX13" fmla="*/ 1521884 w 3377076"/>
                <a:gd name="connsiteY13" fmla="*/ 4251536 h 4251536"/>
                <a:gd name="connsiteX14" fmla="*/ 1296507 w 3377076"/>
                <a:gd name="connsiteY14" fmla="*/ 4142966 h 4251536"/>
                <a:gd name="connsiteX15" fmla="*/ 21341 w 3377076"/>
                <a:gd name="connsiteY15" fmla="*/ 2737907 h 4251536"/>
                <a:gd name="connsiteX16" fmla="*/ 0 w 3377076"/>
                <a:gd name="connsiteY16" fmla="*/ 2679597 h 4251536"/>
                <a:gd name="connsiteX17" fmla="*/ 9326 w 3377076"/>
                <a:gd name="connsiteY17" fmla="*/ 2680037 h 4251536"/>
                <a:gd name="connsiteX18" fmla="*/ 212183 w 3377076"/>
                <a:gd name="connsiteY18" fmla="*/ 2697272 h 4251536"/>
                <a:gd name="connsiteX19" fmla="*/ 737239 w 3377076"/>
                <a:gd name="connsiteY19" fmla="*/ 2631089 h 4251536"/>
                <a:gd name="connsiteX20" fmla="*/ 1382159 w 3377076"/>
                <a:gd name="connsiteY20" fmla="*/ 2627608 h 4251536"/>
                <a:gd name="connsiteX21" fmla="*/ 1493149 w 3377076"/>
                <a:gd name="connsiteY21" fmla="*/ 2405699 h 4251536"/>
                <a:gd name="connsiteX22" fmla="*/ 1566419 w 3377076"/>
                <a:gd name="connsiteY22" fmla="*/ 2152848 h 4251536"/>
                <a:gd name="connsiteX23" fmla="*/ 1530356 w 3377076"/>
                <a:gd name="connsiteY23" fmla="*/ 2266834 h 4251536"/>
                <a:gd name="connsiteX24" fmla="*/ 1522988 w 3377076"/>
                <a:gd name="connsiteY24" fmla="*/ 2294333 h 4251536"/>
                <a:gd name="connsiteX25" fmla="*/ 1530355 w 3377076"/>
                <a:gd name="connsiteY25" fmla="*/ 2266834 h 4251536"/>
                <a:gd name="connsiteX26" fmla="*/ 1566419 w 3377076"/>
                <a:gd name="connsiteY26" fmla="*/ 2152848 h 4251536"/>
                <a:gd name="connsiteX27" fmla="*/ 2543368 w 3377076"/>
                <a:gd name="connsiteY27" fmla="*/ 2034274 h 4251536"/>
                <a:gd name="connsiteX28" fmla="*/ 2554616 w 3377076"/>
                <a:gd name="connsiteY28" fmla="*/ 2097901 h 4251536"/>
                <a:gd name="connsiteX29" fmla="*/ 2560240 w 3377076"/>
                <a:gd name="connsiteY29" fmla="*/ 2129715 h 4251536"/>
                <a:gd name="connsiteX30" fmla="*/ 2547111 w 3377076"/>
                <a:gd name="connsiteY30" fmla="*/ 2065617 h 4251536"/>
                <a:gd name="connsiteX31" fmla="*/ 1573226 w 3377076"/>
                <a:gd name="connsiteY31" fmla="*/ 2027614 h 4251536"/>
                <a:gd name="connsiteX32" fmla="*/ 1583198 w 3377076"/>
                <a:gd name="connsiteY32" fmla="*/ 2040139 h 4251536"/>
                <a:gd name="connsiteX33" fmla="*/ 1566419 w 3377076"/>
                <a:gd name="connsiteY33" fmla="*/ 2152848 h 4251536"/>
                <a:gd name="connsiteX34" fmla="*/ 1583197 w 3377076"/>
                <a:gd name="connsiteY34" fmla="*/ 2040139 h 4251536"/>
                <a:gd name="connsiteX35" fmla="*/ 2722773 w 3377076"/>
                <a:gd name="connsiteY35" fmla="*/ 1839176 h 4251536"/>
                <a:gd name="connsiteX36" fmla="*/ 2600886 w 3377076"/>
                <a:gd name="connsiteY36" fmla="*/ 1918846 h 4251536"/>
                <a:gd name="connsiteX37" fmla="*/ 2554668 w 3377076"/>
                <a:gd name="connsiteY37" fmla="*/ 1959438 h 4251536"/>
                <a:gd name="connsiteX38" fmla="*/ 2600886 w 3377076"/>
                <a:gd name="connsiteY38" fmla="*/ 1918845 h 4251536"/>
                <a:gd name="connsiteX39" fmla="*/ 2722773 w 3377076"/>
                <a:gd name="connsiteY39" fmla="*/ 1839176 h 4251536"/>
                <a:gd name="connsiteX40" fmla="*/ 1704211 w 3377076"/>
                <a:gd name="connsiteY40" fmla="*/ 1706917 h 4251536"/>
                <a:gd name="connsiteX41" fmla="*/ 1683753 w 3377076"/>
                <a:gd name="connsiteY41" fmla="*/ 1719543 h 4251536"/>
                <a:gd name="connsiteX42" fmla="*/ 1683752 w 3377076"/>
                <a:gd name="connsiteY42" fmla="*/ 1719543 h 4251536"/>
                <a:gd name="connsiteX43" fmla="*/ 1707102 w 3377076"/>
                <a:gd name="connsiteY43" fmla="*/ 1681468 h 4251536"/>
                <a:gd name="connsiteX44" fmla="*/ 1708556 w 3377076"/>
                <a:gd name="connsiteY44" fmla="*/ 1686862 h 4251536"/>
                <a:gd name="connsiteX45" fmla="*/ 1704211 w 3377076"/>
                <a:gd name="connsiteY45" fmla="*/ 1706917 h 4251536"/>
                <a:gd name="connsiteX46" fmla="*/ 1704553 w 3377076"/>
                <a:gd name="connsiteY46" fmla="*/ 1672009 h 4251536"/>
                <a:gd name="connsiteX47" fmla="*/ 1707412 w 3377076"/>
                <a:gd name="connsiteY47" fmla="*/ 1678745 h 4251536"/>
                <a:gd name="connsiteX48" fmla="*/ 1707102 w 3377076"/>
                <a:gd name="connsiteY48" fmla="*/ 1681468 h 4251536"/>
                <a:gd name="connsiteX49" fmla="*/ 1693499 w 3377076"/>
                <a:gd name="connsiteY49" fmla="*/ 1645957 h 4251536"/>
                <a:gd name="connsiteX50" fmla="*/ 1701448 w 3377076"/>
                <a:gd name="connsiteY50" fmla="*/ 1660487 h 4251536"/>
                <a:gd name="connsiteX51" fmla="*/ 1704553 w 3377076"/>
                <a:gd name="connsiteY51" fmla="*/ 1672009 h 4251536"/>
                <a:gd name="connsiteX52" fmla="*/ 1687286 w 3377076"/>
                <a:gd name="connsiteY52" fmla="*/ 1634599 h 4251536"/>
                <a:gd name="connsiteX53" fmla="*/ 1690830 w 3377076"/>
                <a:gd name="connsiteY53" fmla="*/ 1639665 h 4251536"/>
                <a:gd name="connsiteX54" fmla="*/ 1693499 w 3377076"/>
                <a:gd name="connsiteY54" fmla="*/ 1645957 h 4251536"/>
                <a:gd name="connsiteX55" fmla="*/ 1656794 w 3377076"/>
                <a:gd name="connsiteY55" fmla="*/ 1591012 h 4251536"/>
                <a:gd name="connsiteX56" fmla="*/ 1683864 w 3377076"/>
                <a:gd name="connsiteY56" fmla="*/ 1628344 h 4251536"/>
                <a:gd name="connsiteX57" fmla="*/ 1687286 w 3377076"/>
                <a:gd name="connsiteY57" fmla="*/ 1634599 h 4251536"/>
                <a:gd name="connsiteX58" fmla="*/ 2255226 w 3377076"/>
                <a:gd name="connsiteY58" fmla="*/ 1559317 h 4251536"/>
                <a:gd name="connsiteX59" fmla="*/ 2249925 w 3377076"/>
                <a:gd name="connsiteY59" fmla="*/ 1572597 h 4251536"/>
                <a:gd name="connsiteX60" fmla="*/ 2220576 w 3377076"/>
                <a:gd name="connsiteY60" fmla="*/ 1608210 h 4251536"/>
                <a:gd name="connsiteX61" fmla="*/ 2263022 w 3377076"/>
                <a:gd name="connsiteY61" fmla="*/ 1539785 h 4251536"/>
                <a:gd name="connsiteX62" fmla="*/ 2259517 w 3377076"/>
                <a:gd name="connsiteY62" fmla="*/ 1553262 h 4251536"/>
                <a:gd name="connsiteX63" fmla="*/ 2255226 w 3377076"/>
                <a:gd name="connsiteY63" fmla="*/ 1559317 h 4251536"/>
                <a:gd name="connsiteX64" fmla="*/ 1607575 w 3377076"/>
                <a:gd name="connsiteY64" fmla="*/ 1534038 h 4251536"/>
                <a:gd name="connsiteX65" fmla="*/ 1656780 w 3377076"/>
                <a:gd name="connsiteY65" fmla="*/ 1590991 h 4251536"/>
                <a:gd name="connsiteX66" fmla="*/ 1656794 w 3377076"/>
                <a:gd name="connsiteY66" fmla="*/ 1591012 h 4251536"/>
                <a:gd name="connsiteX67" fmla="*/ 1656779 w 3377076"/>
                <a:gd name="connsiteY67" fmla="*/ 1590991 h 4251536"/>
                <a:gd name="connsiteX68" fmla="*/ 2265803 w 3377076"/>
                <a:gd name="connsiteY68" fmla="*/ 1529093 h 4251536"/>
                <a:gd name="connsiteX69" fmla="*/ 2265642 w 3377076"/>
                <a:gd name="connsiteY69" fmla="*/ 1533222 h 4251536"/>
                <a:gd name="connsiteX70" fmla="*/ 2263022 w 3377076"/>
                <a:gd name="connsiteY70" fmla="*/ 1539785 h 4251536"/>
                <a:gd name="connsiteX71" fmla="*/ 2267254 w 3377076"/>
                <a:gd name="connsiteY71" fmla="*/ 1491967 h 4251536"/>
                <a:gd name="connsiteX72" fmla="*/ 2267385 w 3377076"/>
                <a:gd name="connsiteY72" fmla="*/ 1523012 h 4251536"/>
                <a:gd name="connsiteX73" fmla="*/ 2265803 w 3377076"/>
                <a:gd name="connsiteY73" fmla="*/ 1529093 h 4251536"/>
                <a:gd name="connsiteX74" fmla="*/ 1793130 w 3377076"/>
                <a:gd name="connsiteY74" fmla="*/ 1485515 h 4251536"/>
                <a:gd name="connsiteX75" fmla="*/ 1882296 w 3377076"/>
                <a:gd name="connsiteY75" fmla="*/ 1582003 h 4251536"/>
                <a:gd name="connsiteX76" fmla="*/ 1793130 w 3377076"/>
                <a:gd name="connsiteY76" fmla="*/ 1485515 h 4251536"/>
                <a:gd name="connsiteX77" fmla="*/ 2849712 w 3377076"/>
                <a:gd name="connsiteY77" fmla="*/ 1452810 h 4251536"/>
                <a:gd name="connsiteX78" fmla="*/ 2679688 w 3377076"/>
                <a:gd name="connsiteY78" fmla="*/ 1541054 h 4251536"/>
                <a:gd name="connsiteX79" fmla="*/ 2849712 w 3377076"/>
                <a:gd name="connsiteY79" fmla="*/ 1452810 h 4251536"/>
                <a:gd name="connsiteX80" fmla="*/ 1113750 w 3377076"/>
                <a:gd name="connsiteY80" fmla="*/ 1409011 h 4251536"/>
                <a:gd name="connsiteX81" fmla="*/ 1106181 w 3377076"/>
                <a:gd name="connsiteY81" fmla="*/ 1431816 h 4251536"/>
                <a:gd name="connsiteX82" fmla="*/ 1111257 w 3377076"/>
                <a:gd name="connsiteY82" fmla="*/ 1411390 h 4251536"/>
                <a:gd name="connsiteX83" fmla="*/ 1121503 w 3377076"/>
                <a:gd name="connsiteY83" fmla="*/ 1401614 h 4251536"/>
                <a:gd name="connsiteX84" fmla="*/ 1113750 w 3377076"/>
                <a:gd name="connsiteY84" fmla="*/ 1409011 h 4251536"/>
                <a:gd name="connsiteX85" fmla="*/ 1115360 w 3377076"/>
                <a:gd name="connsiteY85" fmla="*/ 1404162 h 4251536"/>
                <a:gd name="connsiteX86" fmla="*/ 1126940 w 3377076"/>
                <a:gd name="connsiteY86" fmla="*/ 1396426 h 4251536"/>
                <a:gd name="connsiteX87" fmla="*/ 1131158 w 3377076"/>
                <a:gd name="connsiteY87" fmla="*/ 1397609 h 4251536"/>
                <a:gd name="connsiteX88" fmla="*/ 1121503 w 3377076"/>
                <a:gd name="connsiteY88" fmla="*/ 1401614 h 4251536"/>
                <a:gd name="connsiteX89" fmla="*/ 1134513 w 3377076"/>
                <a:gd name="connsiteY89" fmla="*/ 1396217 h 4251536"/>
                <a:gd name="connsiteX90" fmla="*/ 1153472 w 3377076"/>
                <a:gd name="connsiteY90" fmla="*/ 1403866 h 4251536"/>
                <a:gd name="connsiteX91" fmla="*/ 1131158 w 3377076"/>
                <a:gd name="connsiteY91" fmla="*/ 1397609 h 4251536"/>
                <a:gd name="connsiteX92" fmla="*/ 1704293 w 3377076"/>
                <a:gd name="connsiteY92" fmla="*/ 1238485 h 4251536"/>
                <a:gd name="connsiteX93" fmla="*/ 1687801 w 3377076"/>
                <a:gd name="connsiteY93" fmla="*/ 1268517 h 4251536"/>
                <a:gd name="connsiteX94" fmla="*/ 1651492 w 3377076"/>
                <a:gd name="connsiteY94" fmla="*/ 1321590 h 4251536"/>
                <a:gd name="connsiteX95" fmla="*/ 1724793 w 3377076"/>
                <a:gd name="connsiteY95" fmla="*/ 1201153 h 4251536"/>
                <a:gd name="connsiteX96" fmla="*/ 1717214 w 3377076"/>
                <a:gd name="connsiteY96" fmla="*/ 1218148 h 4251536"/>
                <a:gd name="connsiteX97" fmla="*/ 1704293 w 3377076"/>
                <a:gd name="connsiteY97" fmla="*/ 1238485 h 4251536"/>
                <a:gd name="connsiteX98" fmla="*/ 1749029 w 3377076"/>
                <a:gd name="connsiteY98" fmla="*/ 1146806 h 4251536"/>
                <a:gd name="connsiteX99" fmla="*/ 1735192 w 3377076"/>
                <a:gd name="connsiteY99" fmla="*/ 1182215 h 4251536"/>
                <a:gd name="connsiteX100" fmla="*/ 1724793 w 3377076"/>
                <a:gd name="connsiteY100" fmla="*/ 1201153 h 4251536"/>
                <a:gd name="connsiteX101" fmla="*/ 2117862 w 3377076"/>
                <a:gd name="connsiteY101" fmla="*/ 1118687 h 4251536"/>
                <a:gd name="connsiteX102" fmla="*/ 2134140 w 3377076"/>
                <a:gd name="connsiteY102" fmla="*/ 1210082 h 4251536"/>
                <a:gd name="connsiteX103" fmla="*/ 2117862 w 3377076"/>
                <a:gd name="connsiteY103" fmla="*/ 1118687 h 4251536"/>
                <a:gd name="connsiteX104" fmla="*/ 1761229 w 3377076"/>
                <a:gd name="connsiteY104" fmla="*/ 1115584 h 4251536"/>
                <a:gd name="connsiteX105" fmla="*/ 1758312 w 3377076"/>
                <a:gd name="connsiteY105" fmla="*/ 1125989 h 4251536"/>
                <a:gd name="connsiteX106" fmla="*/ 1749029 w 3377076"/>
                <a:gd name="connsiteY106" fmla="*/ 1146806 h 4251536"/>
                <a:gd name="connsiteX107" fmla="*/ 1295544 w 3377076"/>
                <a:gd name="connsiteY107" fmla="*/ 1070969 h 4251536"/>
                <a:gd name="connsiteX108" fmla="*/ 1583066 w 3377076"/>
                <a:gd name="connsiteY108" fmla="*/ 1271261 h 4251536"/>
                <a:gd name="connsiteX109" fmla="*/ 1591521 w 3377076"/>
                <a:gd name="connsiteY109" fmla="*/ 1277480 h 4251536"/>
                <a:gd name="connsiteX110" fmla="*/ 1583065 w 3377076"/>
                <a:gd name="connsiteY110" fmla="*/ 1271261 h 4251536"/>
                <a:gd name="connsiteX111" fmla="*/ 1295544 w 3377076"/>
                <a:gd name="connsiteY111" fmla="*/ 1070969 h 4251536"/>
                <a:gd name="connsiteX112" fmla="*/ 1775824 w 3377076"/>
                <a:gd name="connsiteY112" fmla="*/ 1063528 h 4251536"/>
                <a:gd name="connsiteX113" fmla="*/ 1765435 w 3377076"/>
                <a:gd name="connsiteY113" fmla="*/ 1104822 h 4251536"/>
                <a:gd name="connsiteX114" fmla="*/ 1761229 w 3377076"/>
                <a:gd name="connsiteY114" fmla="*/ 1115584 h 4251536"/>
                <a:gd name="connsiteX115" fmla="*/ 2240155 w 3377076"/>
                <a:gd name="connsiteY115" fmla="*/ 1062152 h 4251536"/>
                <a:gd name="connsiteX116" fmla="*/ 2240390 w 3377076"/>
                <a:gd name="connsiteY116" fmla="*/ 1114774 h 4251536"/>
                <a:gd name="connsiteX117" fmla="*/ 2252378 w 3377076"/>
                <a:gd name="connsiteY117" fmla="*/ 1167924 h 4251536"/>
                <a:gd name="connsiteX118" fmla="*/ 2240155 w 3377076"/>
                <a:gd name="connsiteY118" fmla="*/ 1062152 h 4251536"/>
                <a:gd name="connsiteX119" fmla="*/ 1781404 w 3377076"/>
                <a:gd name="connsiteY119" fmla="*/ 1041350 h 4251536"/>
                <a:gd name="connsiteX120" fmla="*/ 1780724 w 3377076"/>
                <a:gd name="connsiteY120" fmla="*/ 1046053 h 4251536"/>
                <a:gd name="connsiteX121" fmla="*/ 1775824 w 3377076"/>
                <a:gd name="connsiteY121" fmla="*/ 1063528 h 4251536"/>
                <a:gd name="connsiteX122" fmla="*/ 1790383 w 3377076"/>
                <a:gd name="connsiteY122" fmla="*/ 979280 h 4251536"/>
                <a:gd name="connsiteX123" fmla="*/ 1782507 w 3377076"/>
                <a:gd name="connsiteY123" fmla="*/ 1036967 h 4251536"/>
                <a:gd name="connsiteX124" fmla="*/ 1781404 w 3377076"/>
                <a:gd name="connsiteY124" fmla="*/ 1041350 h 4251536"/>
                <a:gd name="connsiteX125" fmla="*/ 1820204 w 3377076"/>
                <a:gd name="connsiteY125" fmla="*/ 862631 h 4251536"/>
                <a:gd name="connsiteX126" fmla="*/ 1793225 w 3377076"/>
                <a:gd name="connsiteY126" fmla="*/ 926611 h 4251536"/>
                <a:gd name="connsiteX127" fmla="*/ 1820204 w 3377076"/>
                <a:gd name="connsiteY127" fmla="*/ 862631 h 4251536"/>
                <a:gd name="connsiteX128" fmla="*/ 2222288 w 3377076"/>
                <a:gd name="connsiteY128" fmla="*/ 839800 h 4251536"/>
                <a:gd name="connsiteX129" fmla="*/ 2117862 w 3377076"/>
                <a:gd name="connsiteY129" fmla="*/ 1118687 h 4251536"/>
                <a:gd name="connsiteX130" fmla="*/ 2222288 w 3377076"/>
                <a:gd name="connsiteY130" fmla="*/ 839800 h 4251536"/>
                <a:gd name="connsiteX131" fmla="*/ 2696048 w 3377076"/>
                <a:gd name="connsiteY131" fmla="*/ 786104 h 4251536"/>
                <a:gd name="connsiteX132" fmla="*/ 2700301 w 3377076"/>
                <a:gd name="connsiteY132" fmla="*/ 811748 h 4251536"/>
                <a:gd name="connsiteX133" fmla="*/ 2709363 w 3377076"/>
                <a:gd name="connsiteY133" fmla="*/ 918639 h 4251536"/>
                <a:gd name="connsiteX134" fmla="*/ 2706907 w 3377076"/>
                <a:gd name="connsiteY134" fmla="*/ 869847 h 4251536"/>
                <a:gd name="connsiteX135" fmla="*/ 3009397 w 3377076"/>
                <a:gd name="connsiteY135" fmla="*/ 746414 h 4251536"/>
                <a:gd name="connsiteX136" fmla="*/ 2988156 w 3377076"/>
                <a:gd name="connsiteY136" fmla="*/ 769443 h 4251536"/>
                <a:gd name="connsiteX137" fmla="*/ 2878054 w 3377076"/>
                <a:gd name="connsiteY137" fmla="*/ 872594 h 4251536"/>
                <a:gd name="connsiteX138" fmla="*/ 2988156 w 3377076"/>
                <a:gd name="connsiteY138" fmla="*/ 769442 h 4251536"/>
                <a:gd name="connsiteX139" fmla="*/ 2682610 w 3377076"/>
                <a:gd name="connsiteY139" fmla="*/ 705064 h 4251536"/>
                <a:gd name="connsiteX140" fmla="*/ 2693087 w 3377076"/>
                <a:gd name="connsiteY140" fmla="*/ 763263 h 4251536"/>
                <a:gd name="connsiteX141" fmla="*/ 2696048 w 3377076"/>
                <a:gd name="connsiteY141" fmla="*/ 786104 h 4251536"/>
                <a:gd name="connsiteX142" fmla="*/ 863839 w 3377076"/>
                <a:gd name="connsiteY142" fmla="*/ 692141 h 4251536"/>
                <a:gd name="connsiteX143" fmla="*/ 884195 w 3377076"/>
                <a:gd name="connsiteY143" fmla="*/ 697196 h 4251536"/>
                <a:gd name="connsiteX144" fmla="*/ 884194 w 3377076"/>
                <a:gd name="connsiteY144" fmla="*/ 697196 h 4251536"/>
                <a:gd name="connsiteX145" fmla="*/ 900898 w 3377076"/>
                <a:gd name="connsiteY145" fmla="*/ 690944 h 4251536"/>
                <a:gd name="connsiteX146" fmla="*/ 884195 w 3377076"/>
                <a:gd name="connsiteY146" fmla="*/ 697196 h 4251536"/>
                <a:gd name="connsiteX147" fmla="*/ 884195 w 3377076"/>
                <a:gd name="connsiteY147" fmla="*/ 697196 h 4251536"/>
                <a:gd name="connsiteX148" fmla="*/ 677354 w 3377076"/>
                <a:gd name="connsiteY148" fmla="*/ 683487 h 4251536"/>
                <a:gd name="connsiteX149" fmla="*/ 1123688 w 3377076"/>
                <a:gd name="connsiteY149" fmla="*/ 1092103 h 4251536"/>
                <a:gd name="connsiteX150" fmla="*/ 677354 w 3377076"/>
                <a:gd name="connsiteY150" fmla="*/ 683487 h 4251536"/>
                <a:gd name="connsiteX151" fmla="*/ 906772 w 3377076"/>
                <a:gd name="connsiteY151" fmla="*/ 668270 h 4251536"/>
                <a:gd name="connsiteX152" fmla="*/ 906772 w 3377076"/>
                <a:gd name="connsiteY152" fmla="*/ 668270 h 4251536"/>
                <a:gd name="connsiteX153" fmla="*/ 900898 w 3377076"/>
                <a:gd name="connsiteY153" fmla="*/ 690944 h 4251536"/>
                <a:gd name="connsiteX154" fmla="*/ 906428 w 3377076"/>
                <a:gd name="connsiteY154" fmla="*/ 683646 h 4251536"/>
                <a:gd name="connsiteX155" fmla="*/ 2673567 w 3377076"/>
                <a:gd name="connsiteY155" fmla="*/ 654832 h 4251536"/>
                <a:gd name="connsiteX156" fmla="*/ 2677722 w 3377076"/>
                <a:gd name="connsiteY156" fmla="*/ 675591 h 4251536"/>
                <a:gd name="connsiteX157" fmla="*/ 2682610 w 3377076"/>
                <a:gd name="connsiteY157" fmla="*/ 705064 h 4251536"/>
                <a:gd name="connsiteX158" fmla="*/ 895977 w 3377076"/>
                <a:gd name="connsiteY158" fmla="*/ 618548 h 4251536"/>
                <a:gd name="connsiteX159" fmla="*/ 906772 w 3377076"/>
                <a:gd name="connsiteY159" fmla="*/ 668269 h 4251536"/>
                <a:gd name="connsiteX160" fmla="*/ 906772 w 3377076"/>
                <a:gd name="connsiteY160" fmla="*/ 668270 h 4251536"/>
                <a:gd name="connsiteX161" fmla="*/ 3114624 w 3377076"/>
                <a:gd name="connsiteY161" fmla="*/ 597117 h 4251536"/>
                <a:gd name="connsiteX162" fmla="*/ 3136780 w 3377076"/>
                <a:gd name="connsiteY162" fmla="*/ 617842 h 4251536"/>
                <a:gd name="connsiteX163" fmla="*/ 3119223 w 3377076"/>
                <a:gd name="connsiteY163" fmla="*/ 604547 h 4251536"/>
                <a:gd name="connsiteX164" fmla="*/ 3110147 w 3377076"/>
                <a:gd name="connsiteY164" fmla="*/ 589883 h 4251536"/>
                <a:gd name="connsiteX165" fmla="*/ 3114624 w 3377076"/>
                <a:gd name="connsiteY165" fmla="*/ 597117 h 4251536"/>
                <a:gd name="connsiteX166" fmla="*/ 3112042 w 3377076"/>
                <a:gd name="connsiteY166" fmla="*/ 594701 h 4251536"/>
                <a:gd name="connsiteX167" fmla="*/ 3102848 w 3377076"/>
                <a:gd name="connsiteY167" fmla="*/ 571322 h 4251536"/>
                <a:gd name="connsiteX168" fmla="*/ 3110147 w 3377076"/>
                <a:gd name="connsiteY168" fmla="*/ 589883 h 4251536"/>
                <a:gd name="connsiteX169" fmla="*/ 3105838 w 3377076"/>
                <a:gd name="connsiteY169" fmla="*/ 582922 h 4251536"/>
                <a:gd name="connsiteX170" fmla="*/ 2653473 w 3377076"/>
                <a:gd name="connsiteY170" fmla="*/ 554442 h 4251536"/>
                <a:gd name="connsiteX171" fmla="*/ 2670689 w 3377076"/>
                <a:gd name="connsiteY171" fmla="*/ 638845 h 4251536"/>
                <a:gd name="connsiteX172" fmla="*/ 2673567 w 3377076"/>
                <a:gd name="connsiteY172" fmla="*/ 654832 h 4251536"/>
                <a:gd name="connsiteX173" fmla="*/ 3091915 w 3377076"/>
                <a:gd name="connsiteY173" fmla="*/ 528921 h 4251536"/>
                <a:gd name="connsiteX174" fmla="*/ 3102848 w 3377076"/>
                <a:gd name="connsiteY174" fmla="*/ 571322 h 4251536"/>
                <a:gd name="connsiteX175" fmla="*/ 3096097 w 3377076"/>
                <a:gd name="connsiteY175" fmla="*/ 554157 h 4251536"/>
                <a:gd name="connsiteX176" fmla="*/ 2644827 w 3377076"/>
                <a:gd name="connsiteY176" fmla="*/ 512054 h 4251536"/>
                <a:gd name="connsiteX177" fmla="*/ 2647799 w 3377076"/>
                <a:gd name="connsiteY177" fmla="*/ 526094 h 4251536"/>
                <a:gd name="connsiteX178" fmla="*/ 2653473 w 3377076"/>
                <a:gd name="connsiteY178" fmla="*/ 554442 h 4251536"/>
                <a:gd name="connsiteX179" fmla="*/ 3088783 w 3377076"/>
                <a:gd name="connsiteY179" fmla="*/ 510020 h 4251536"/>
                <a:gd name="connsiteX180" fmla="*/ 3091915 w 3377076"/>
                <a:gd name="connsiteY180" fmla="*/ 528921 h 4251536"/>
                <a:gd name="connsiteX181" fmla="*/ 3089471 w 3377076"/>
                <a:gd name="connsiteY181" fmla="*/ 519441 h 4251536"/>
                <a:gd name="connsiteX182" fmla="*/ 2749491 w 3377076"/>
                <a:gd name="connsiteY182" fmla="*/ 462159 h 4251536"/>
                <a:gd name="connsiteX183" fmla="*/ 2752920 w 3377076"/>
                <a:gd name="connsiteY183" fmla="*/ 473878 h 4251536"/>
                <a:gd name="connsiteX184" fmla="*/ 2800099 w 3377076"/>
                <a:gd name="connsiteY184" fmla="*/ 664712 h 4251536"/>
                <a:gd name="connsiteX185" fmla="*/ 3083446 w 3377076"/>
                <a:gd name="connsiteY185" fmla="*/ 436920 h 4251536"/>
                <a:gd name="connsiteX186" fmla="*/ 3088783 w 3377076"/>
                <a:gd name="connsiteY186" fmla="*/ 510020 h 4251536"/>
                <a:gd name="connsiteX187" fmla="*/ 3087160 w 3377076"/>
                <a:gd name="connsiteY187" fmla="*/ 500224 h 4251536"/>
                <a:gd name="connsiteX188" fmla="*/ 3083446 w 3377076"/>
                <a:gd name="connsiteY188" fmla="*/ 436920 h 4251536"/>
                <a:gd name="connsiteX189" fmla="*/ 2739454 w 3377076"/>
                <a:gd name="connsiteY189" fmla="*/ 427861 h 4251536"/>
                <a:gd name="connsiteX190" fmla="*/ 2748158 w 3377076"/>
                <a:gd name="connsiteY190" fmla="*/ 456826 h 4251536"/>
                <a:gd name="connsiteX191" fmla="*/ 2749491 w 3377076"/>
                <a:gd name="connsiteY191" fmla="*/ 462159 h 4251536"/>
                <a:gd name="connsiteX192" fmla="*/ 1545347 w 3377076"/>
                <a:gd name="connsiteY192" fmla="*/ 415902 h 4251536"/>
                <a:gd name="connsiteX193" fmla="*/ 1574620 w 3377076"/>
                <a:gd name="connsiteY193" fmla="*/ 421614 h 4251536"/>
                <a:gd name="connsiteX194" fmla="*/ 1545347 w 3377076"/>
                <a:gd name="connsiteY194" fmla="*/ 415902 h 4251536"/>
                <a:gd name="connsiteX195" fmla="*/ 1545346 w 3377076"/>
                <a:gd name="connsiteY195" fmla="*/ 415902 h 4251536"/>
                <a:gd name="connsiteX196" fmla="*/ 1545347 w 3377076"/>
                <a:gd name="connsiteY196" fmla="*/ 415902 h 4251536"/>
                <a:gd name="connsiteX197" fmla="*/ 1523372 w 3377076"/>
                <a:gd name="connsiteY197" fmla="*/ 422904 h 4251536"/>
                <a:gd name="connsiteX198" fmla="*/ 1375563 w 3377076"/>
                <a:gd name="connsiteY198" fmla="*/ 544443 h 4251536"/>
                <a:gd name="connsiteX199" fmla="*/ 1545346 w 3377076"/>
                <a:gd name="connsiteY199" fmla="*/ 415902 h 4251536"/>
                <a:gd name="connsiteX200" fmla="*/ 2616700 w 3377076"/>
                <a:gd name="connsiteY200" fmla="*/ 379182 h 4251536"/>
                <a:gd name="connsiteX201" fmla="*/ 2643849 w 3377076"/>
                <a:gd name="connsiteY201" fmla="*/ 507262 h 4251536"/>
                <a:gd name="connsiteX202" fmla="*/ 2644827 w 3377076"/>
                <a:gd name="connsiteY202" fmla="*/ 512054 h 4251536"/>
                <a:gd name="connsiteX203" fmla="*/ 2722172 w 3377076"/>
                <a:gd name="connsiteY203" fmla="*/ 370355 h 4251536"/>
                <a:gd name="connsiteX204" fmla="*/ 2726098 w 3377076"/>
                <a:gd name="connsiteY204" fmla="*/ 382223 h 4251536"/>
                <a:gd name="connsiteX205" fmla="*/ 2739454 w 3377076"/>
                <a:gd name="connsiteY205" fmla="*/ 427861 h 4251536"/>
                <a:gd name="connsiteX206" fmla="*/ 2710071 w 3377076"/>
                <a:gd name="connsiteY206" fmla="*/ 333772 h 4251536"/>
                <a:gd name="connsiteX207" fmla="*/ 2718568 w 3377076"/>
                <a:gd name="connsiteY207" fmla="*/ 358362 h 4251536"/>
                <a:gd name="connsiteX208" fmla="*/ 2722172 w 3377076"/>
                <a:gd name="connsiteY208" fmla="*/ 370355 h 4251536"/>
                <a:gd name="connsiteX209" fmla="*/ 2692959 w 3377076"/>
                <a:gd name="connsiteY209" fmla="*/ 284256 h 4251536"/>
                <a:gd name="connsiteX210" fmla="*/ 2698242 w 3377076"/>
                <a:gd name="connsiteY210" fmla="*/ 298015 h 4251536"/>
                <a:gd name="connsiteX211" fmla="*/ 2710071 w 3377076"/>
                <a:gd name="connsiteY211" fmla="*/ 333772 h 4251536"/>
                <a:gd name="connsiteX212" fmla="*/ 610121 w 3377076"/>
                <a:gd name="connsiteY212" fmla="*/ 259832 h 4251536"/>
                <a:gd name="connsiteX213" fmla="*/ 633217 w 3377076"/>
                <a:gd name="connsiteY213" fmla="*/ 271939 h 4251536"/>
                <a:gd name="connsiteX214" fmla="*/ 633216 w 3377076"/>
                <a:gd name="connsiteY214" fmla="*/ 271939 h 4251536"/>
                <a:gd name="connsiteX215" fmla="*/ 610121 w 3377076"/>
                <a:gd name="connsiteY215" fmla="*/ 259832 h 4251536"/>
                <a:gd name="connsiteX216" fmla="*/ 2680386 w 3377076"/>
                <a:gd name="connsiteY216" fmla="*/ 251510 h 4251536"/>
                <a:gd name="connsiteX217" fmla="*/ 2688020 w 3377076"/>
                <a:gd name="connsiteY217" fmla="*/ 269964 h 4251536"/>
                <a:gd name="connsiteX218" fmla="*/ 2692959 w 3377076"/>
                <a:gd name="connsiteY218" fmla="*/ 284256 h 4251536"/>
                <a:gd name="connsiteX219" fmla="*/ 2663692 w 3377076"/>
                <a:gd name="connsiteY219" fmla="*/ 211157 h 4251536"/>
                <a:gd name="connsiteX220" fmla="*/ 2670191 w 3377076"/>
                <a:gd name="connsiteY220" fmla="*/ 224960 h 4251536"/>
                <a:gd name="connsiteX221" fmla="*/ 2680386 w 3377076"/>
                <a:gd name="connsiteY221" fmla="*/ 251510 h 4251536"/>
                <a:gd name="connsiteX222" fmla="*/ 2651208 w 3377076"/>
                <a:gd name="connsiteY222" fmla="*/ 184646 h 4251536"/>
                <a:gd name="connsiteX223" fmla="*/ 2657604 w 3377076"/>
                <a:gd name="connsiteY223" fmla="*/ 196441 h 4251536"/>
                <a:gd name="connsiteX224" fmla="*/ 2663692 w 3377076"/>
                <a:gd name="connsiteY224" fmla="*/ 211157 h 4251536"/>
                <a:gd name="connsiteX225" fmla="*/ 3085165 w 3377076"/>
                <a:gd name="connsiteY225" fmla="*/ 180347 h 4251536"/>
                <a:gd name="connsiteX226" fmla="*/ 3085666 w 3377076"/>
                <a:gd name="connsiteY226" fmla="*/ 189535 h 4251536"/>
                <a:gd name="connsiteX227" fmla="*/ 3085501 w 3377076"/>
                <a:gd name="connsiteY227" fmla="*/ 252839 h 4251536"/>
                <a:gd name="connsiteX228" fmla="*/ 3084122 w 3377076"/>
                <a:gd name="connsiteY228" fmla="*/ 161240 h 4251536"/>
                <a:gd name="connsiteX229" fmla="*/ 3085118 w 3377076"/>
                <a:gd name="connsiteY229" fmla="*/ 170318 h 4251536"/>
                <a:gd name="connsiteX230" fmla="*/ 3085165 w 3377076"/>
                <a:gd name="connsiteY230" fmla="*/ 180347 h 4251536"/>
                <a:gd name="connsiteX231" fmla="*/ 3370845 w 3377076"/>
                <a:gd name="connsiteY231" fmla="*/ 160991 h 4251536"/>
                <a:gd name="connsiteX232" fmla="*/ 3370849 w 3377076"/>
                <a:gd name="connsiteY232" fmla="*/ 161002 h 4251536"/>
                <a:gd name="connsiteX233" fmla="*/ 3377076 w 3377076"/>
                <a:gd name="connsiteY233" fmla="*/ 205432 h 4251536"/>
                <a:gd name="connsiteX234" fmla="*/ 3370848 w 3377076"/>
                <a:gd name="connsiteY234" fmla="*/ 161002 h 4251536"/>
                <a:gd name="connsiteX235" fmla="*/ 2635313 w 3377076"/>
                <a:gd name="connsiteY235" fmla="*/ 155333 h 4251536"/>
                <a:gd name="connsiteX236" fmla="*/ 2642786 w 3377076"/>
                <a:gd name="connsiteY236" fmla="*/ 166761 h 4251536"/>
                <a:gd name="connsiteX237" fmla="*/ 2651208 w 3377076"/>
                <a:gd name="connsiteY237" fmla="*/ 184646 h 4251536"/>
                <a:gd name="connsiteX238" fmla="*/ 2623443 w 3377076"/>
                <a:gd name="connsiteY238" fmla="*/ 137180 h 4251536"/>
                <a:gd name="connsiteX239" fmla="*/ 2628411 w 3377076"/>
                <a:gd name="connsiteY239" fmla="*/ 142603 h 4251536"/>
                <a:gd name="connsiteX240" fmla="*/ 2635313 w 3377076"/>
                <a:gd name="connsiteY240" fmla="*/ 155333 h 4251536"/>
                <a:gd name="connsiteX241" fmla="*/ 3006744 w 3377076"/>
                <a:gd name="connsiteY241" fmla="*/ 123402 h 4251536"/>
                <a:gd name="connsiteX242" fmla="*/ 2993239 w 3377076"/>
                <a:gd name="connsiteY242" fmla="*/ 200683 h 4251536"/>
                <a:gd name="connsiteX243" fmla="*/ 2987432 w 3377076"/>
                <a:gd name="connsiteY243" fmla="*/ 299941 h 4251536"/>
                <a:gd name="connsiteX244" fmla="*/ 3006744 w 3377076"/>
                <a:gd name="connsiteY244" fmla="*/ 123402 h 4251536"/>
                <a:gd name="connsiteX245" fmla="*/ 2608769 w 3377076"/>
                <a:gd name="connsiteY245" fmla="*/ 121161 h 4251536"/>
                <a:gd name="connsiteX246" fmla="*/ 2616867 w 3377076"/>
                <a:gd name="connsiteY246" fmla="*/ 127123 h 4251536"/>
                <a:gd name="connsiteX247" fmla="*/ 2623443 w 3377076"/>
                <a:gd name="connsiteY247" fmla="*/ 137180 h 4251536"/>
                <a:gd name="connsiteX248" fmla="*/ 3079453 w 3377076"/>
                <a:gd name="connsiteY248" fmla="*/ 118677 h 4251536"/>
                <a:gd name="connsiteX249" fmla="*/ 3082723 w 3377076"/>
                <a:gd name="connsiteY249" fmla="*/ 135603 h 4251536"/>
                <a:gd name="connsiteX250" fmla="*/ 3084122 w 3377076"/>
                <a:gd name="connsiteY250" fmla="*/ 161240 h 4251536"/>
                <a:gd name="connsiteX251" fmla="*/ 3354622 w 3377076"/>
                <a:gd name="connsiteY251" fmla="*/ 117258 h 4251536"/>
                <a:gd name="connsiteX252" fmla="*/ 3359817 w 3377076"/>
                <a:gd name="connsiteY252" fmla="*/ 125542 h 4251536"/>
                <a:gd name="connsiteX253" fmla="*/ 3370845 w 3377076"/>
                <a:gd name="connsiteY253" fmla="*/ 160991 h 4251536"/>
                <a:gd name="connsiteX254" fmla="*/ 2595267 w 3377076"/>
                <a:gd name="connsiteY254" fmla="*/ 111219 h 4251536"/>
                <a:gd name="connsiteX255" fmla="*/ 2601531 w 3377076"/>
                <a:gd name="connsiteY255" fmla="*/ 113259 h 4251536"/>
                <a:gd name="connsiteX256" fmla="*/ 2608769 w 3377076"/>
                <a:gd name="connsiteY256" fmla="*/ 121161 h 4251536"/>
                <a:gd name="connsiteX257" fmla="*/ 2593274 w 3377076"/>
                <a:gd name="connsiteY257" fmla="*/ 109752 h 4251536"/>
                <a:gd name="connsiteX258" fmla="*/ 2595267 w 3377076"/>
                <a:gd name="connsiteY258" fmla="*/ 111219 h 4251536"/>
                <a:gd name="connsiteX259" fmla="*/ 2591796 w 3377076"/>
                <a:gd name="connsiteY259" fmla="*/ 110089 h 4251536"/>
                <a:gd name="connsiteX260" fmla="*/ 2589300 w 3377076"/>
                <a:gd name="connsiteY260" fmla="*/ 109276 h 4251536"/>
                <a:gd name="connsiteX261" fmla="*/ 2591796 w 3377076"/>
                <a:gd name="connsiteY261" fmla="*/ 110089 h 4251536"/>
                <a:gd name="connsiteX262" fmla="*/ 2578056 w 3377076"/>
                <a:gd name="connsiteY262" fmla="*/ 113220 h 4251536"/>
                <a:gd name="connsiteX263" fmla="*/ 2589300 w 3377076"/>
                <a:gd name="connsiteY263" fmla="*/ 109276 h 4251536"/>
                <a:gd name="connsiteX264" fmla="*/ 3349406 w 3377076"/>
                <a:gd name="connsiteY264" fmla="*/ 108942 h 4251536"/>
                <a:gd name="connsiteX265" fmla="*/ 3352523 w 3377076"/>
                <a:gd name="connsiteY265" fmla="*/ 111600 h 4251536"/>
                <a:gd name="connsiteX266" fmla="*/ 3354622 w 3377076"/>
                <a:gd name="connsiteY266" fmla="*/ 117258 h 4251536"/>
                <a:gd name="connsiteX267" fmla="*/ 3075829 w 3377076"/>
                <a:gd name="connsiteY267" fmla="*/ 99925 h 4251536"/>
                <a:gd name="connsiteX268" fmla="*/ 3078154 w 3377076"/>
                <a:gd name="connsiteY268" fmla="*/ 106838 h 4251536"/>
                <a:gd name="connsiteX269" fmla="*/ 3079453 w 3377076"/>
                <a:gd name="connsiteY269" fmla="*/ 118677 h 4251536"/>
                <a:gd name="connsiteX270" fmla="*/ 875450 w 3377076"/>
                <a:gd name="connsiteY270" fmla="*/ 97623 h 4251536"/>
                <a:gd name="connsiteX271" fmla="*/ 864551 w 3377076"/>
                <a:gd name="connsiteY271" fmla="*/ 133415 h 4251536"/>
                <a:gd name="connsiteX272" fmla="*/ 873409 w 3377076"/>
                <a:gd name="connsiteY272" fmla="*/ 102179 h 4251536"/>
                <a:gd name="connsiteX273" fmla="*/ 3073387 w 3377076"/>
                <a:gd name="connsiteY273" fmla="*/ 92664 h 4251536"/>
                <a:gd name="connsiteX274" fmla="*/ 3074888 w 3377076"/>
                <a:gd name="connsiteY274" fmla="*/ 95058 h 4251536"/>
                <a:gd name="connsiteX275" fmla="*/ 3075829 w 3377076"/>
                <a:gd name="connsiteY275" fmla="*/ 99925 h 4251536"/>
                <a:gd name="connsiteX276" fmla="*/ 3020627 w 3377076"/>
                <a:gd name="connsiteY276" fmla="*/ 89867 h 4251536"/>
                <a:gd name="connsiteX277" fmla="*/ 3006744 w 3377076"/>
                <a:gd name="connsiteY277" fmla="*/ 123402 h 4251536"/>
                <a:gd name="connsiteX278" fmla="*/ 3016659 w 3377076"/>
                <a:gd name="connsiteY278" fmla="*/ 95905 h 4251536"/>
                <a:gd name="connsiteX279" fmla="*/ 879188 w 3377076"/>
                <a:gd name="connsiteY279" fmla="*/ 89281 h 4251536"/>
                <a:gd name="connsiteX280" fmla="*/ 875450 w 3377076"/>
                <a:gd name="connsiteY280" fmla="*/ 97623 h 4251536"/>
                <a:gd name="connsiteX281" fmla="*/ 876760 w 3377076"/>
                <a:gd name="connsiteY281" fmla="*/ 93323 h 4251536"/>
                <a:gd name="connsiteX282" fmla="*/ 3323635 w 3377076"/>
                <a:gd name="connsiteY282" fmla="*/ 86964 h 4251536"/>
                <a:gd name="connsiteX283" fmla="*/ 3344054 w 3377076"/>
                <a:gd name="connsiteY283" fmla="*/ 100409 h 4251536"/>
                <a:gd name="connsiteX284" fmla="*/ 3349406 w 3377076"/>
                <a:gd name="connsiteY284" fmla="*/ 108942 h 4251536"/>
                <a:gd name="connsiteX285" fmla="*/ 3024679 w 3377076"/>
                <a:gd name="connsiteY285" fmla="*/ 83702 h 4251536"/>
                <a:gd name="connsiteX286" fmla="*/ 3020627 w 3377076"/>
                <a:gd name="connsiteY286" fmla="*/ 89867 h 4251536"/>
                <a:gd name="connsiteX287" fmla="*/ 3022456 w 3377076"/>
                <a:gd name="connsiteY287" fmla="*/ 85451 h 4251536"/>
                <a:gd name="connsiteX288" fmla="*/ 889507 w 3377076"/>
                <a:gd name="connsiteY288" fmla="*/ 72100 h 4251536"/>
                <a:gd name="connsiteX289" fmla="*/ 879188 w 3377076"/>
                <a:gd name="connsiteY289" fmla="*/ 89281 h 4251536"/>
                <a:gd name="connsiteX290" fmla="*/ 884079 w 3377076"/>
                <a:gd name="connsiteY290" fmla="*/ 78363 h 4251536"/>
                <a:gd name="connsiteX291" fmla="*/ 3060376 w 3377076"/>
                <a:gd name="connsiteY291" fmla="*/ 71917 h 4251536"/>
                <a:gd name="connsiteX292" fmla="*/ 3070881 w 3377076"/>
                <a:gd name="connsiteY292" fmla="*/ 85212 h 4251536"/>
                <a:gd name="connsiteX293" fmla="*/ 3073387 w 3377076"/>
                <a:gd name="connsiteY293" fmla="*/ 92664 h 4251536"/>
                <a:gd name="connsiteX294" fmla="*/ 3043363 w 3377076"/>
                <a:gd name="connsiteY294" fmla="*/ 69004 h 4251536"/>
                <a:gd name="connsiteX295" fmla="*/ 3024679 w 3377076"/>
                <a:gd name="connsiteY295" fmla="*/ 83702 h 4251536"/>
                <a:gd name="connsiteX296" fmla="*/ 3028830 w 3377076"/>
                <a:gd name="connsiteY296" fmla="*/ 77385 h 4251536"/>
                <a:gd name="connsiteX297" fmla="*/ 3043365 w 3377076"/>
                <a:gd name="connsiteY297" fmla="*/ 69002 h 4251536"/>
                <a:gd name="connsiteX298" fmla="*/ 3060376 w 3377076"/>
                <a:gd name="connsiteY298" fmla="*/ 71917 h 4251536"/>
                <a:gd name="connsiteX299" fmla="*/ 3043365 w 3377076"/>
                <a:gd name="connsiteY299" fmla="*/ 69002 h 4251536"/>
                <a:gd name="connsiteX300" fmla="*/ 3043363 w 3377076"/>
                <a:gd name="connsiteY300" fmla="*/ 69004 h 4251536"/>
                <a:gd name="connsiteX301" fmla="*/ 894036 w 3377076"/>
                <a:gd name="connsiteY301" fmla="*/ 66874 h 4251536"/>
                <a:gd name="connsiteX302" fmla="*/ 889507 w 3377076"/>
                <a:gd name="connsiteY302" fmla="*/ 72100 h 4251536"/>
                <a:gd name="connsiteX303" fmla="*/ 892248 w 3377076"/>
                <a:gd name="connsiteY303" fmla="*/ 67535 h 4251536"/>
                <a:gd name="connsiteX304" fmla="*/ 911257 w 3377076"/>
                <a:gd name="connsiteY304" fmla="*/ 60503 h 4251536"/>
                <a:gd name="connsiteX305" fmla="*/ 894036 w 3377076"/>
                <a:gd name="connsiteY305" fmla="*/ 66874 h 4251536"/>
                <a:gd name="connsiteX306" fmla="*/ 896661 w 3377076"/>
                <a:gd name="connsiteY306" fmla="*/ 63845 h 4251536"/>
                <a:gd name="connsiteX307" fmla="*/ 911257 w 3377076"/>
                <a:gd name="connsiteY307" fmla="*/ 60503 h 4251536"/>
                <a:gd name="connsiteX308" fmla="*/ 1267880 w 3377076"/>
                <a:gd name="connsiteY308" fmla="*/ 0 h 4251536"/>
                <a:gd name="connsiteX309" fmla="*/ 981081 w 3377076"/>
                <a:gd name="connsiteY309" fmla="*/ 448095 h 4251536"/>
                <a:gd name="connsiteX310" fmla="*/ 1267880 w 3377076"/>
                <a:gd name="connsiteY310" fmla="*/ 0 h 4251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</a:cxnLst>
              <a:rect l="l" t="t" r="r" b="b"/>
              <a:pathLst>
                <a:path w="3377076" h="4251536">
                  <a:moveTo>
                    <a:pt x="2454894" y="2354330"/>
                  </a:moveTo>
                  <a:cubicBezTo>
                    <a:pt x="2456417" y="2374468"/>
                    <a:pt x="2466089" y="2386143"/>
                    <a:pt x="2475134" y="2400012"/>
                  </a:cubicBezTo>
                  <a:cubicBezTo>
                    <a:pt x="2470611" y="2393078"/>
                    <a:pt x="2465932" y="2386691"/>
                    <a:pt x="2462193" y="2379522"/>
                  </a:cubicBezTo>
                  <a:close/>
                  <a:moveTo>
                    <a:pt x="1522988" y="2294333"/>
                  </a:moveTo>
                  <a:lnTo>
                    <a:pt x="1518127" y="2312474"/>
                  </a:lnTo>
                  <a:lnTo>
                    <a:pt x="1621796" y="2386147"/>
                  </a:lnTo>
                  <a:cubicBezTo>
                    <a:pt x="1804206" y="2504434"/>
                    <a:pt x="1995611" y="2595612"/>
                    <a:pt x="2189683" y="2659912"/>
                  </a:cubicBezTo>
                  <a:lnTo>
                    <a:pt x="2359078" y="2708062"/>
                  </a:lnTo>
                  <a:lnTo>
                    <a:pt x="2350466" y="2710622"/>
                  </a:lnTo>
                  <a:cubicBezTo>
                    <a:pt x="2334051" y="2714837"/>
                    <a:pt x="2316226" y="2719208"/>
                    <a:pt x="2295266" y="2725460"/>
                  </a:cubicBezTo>
                  <a:cubicBezTo>
                    <a:pt x="2281036" y="2902637"/>
                    <a:pt x="2236720" y="3270374"/>
                    <a:pt x="2167329" y="3347257"/>
                  </a:cubicBezTo>
                  <a:cubicBezTo>
                    <a:pt x="2024832" y="3604320"/>
                    <a:pt x="1772014" y="3896481"/>
                    <a:pt x="1619489" y="4148527"/>
                  </a:cubicBezTo>
                  <a:cubicBezTo>
                    <a:pt x="1603017" y="4177339"/>
                    <a:pt x="1574949" y="4207718"/>
                    <a:pt x="1539985" y="4237548"/>
                  </a:cubicBezTo>
                  <a:lnTo>
                    <a:pt x="1521884" y="4251536"/>
                  </a:lnTo>
                  <a:lnTo>
                    <a:pt x="1296507" y="4142966"/>
                  </a:lnTo>
                  <a:cubicBezTo>
                    <a:pt x="727756" y="3834002"/>
                    <a:pt x="275238" y="3338187"/>
                    <a:pt x="21341" y="2737907"/>
                  </a:cubicBezTo>
                  <a:lnTo>
                    <a:pt x="0" y="2679597"/>
                  </a:lnTo>
                  <a:lnTo>
                    <a:pt x="9326" y="2680037"/>
                  </a:lnTo>
                  <a:cubicBezTo>
                    <a:pt x="77896" y="2684457"/>
                    <a:pt x="145881" y="2690125"/>
                    <a:pt x="212183" y="2697272"/>
                  </a:cubicBezTo>
                  <a:cubicBezTo>
                    <a:pt x="385309" y="2726303"/>
                    <a:pt x="581141" y="2636118"/>
                    <a:pt x="737239" y="2631089"/>
                  </a:cubicBezTo>
                  <a:cubicBezTo>
                    <a:pt x="918151" y="2633713"/>
                    <a:pt x="1235306" y="2715812"/>
                    <a:pt x="1382159" y="2627608"/>
                  </a:cubicBezTo>
                  <a:cubicBezTo>
                    <a:pt x="1432808" y="2587787"/>
                    <a:pt x="1466122" y="2499322"/>
                    <a:pt x="1493149" y="2405699"/>
                  </a:cubicBezTo>
                  <a:close/>
                  <a:moveTo>
                    <a:pt x="1566419" y="2152848"/>
                  </a:moveTo>
                  <a:cubicBezTo>
                    <a:pt x="1553668" y="2183073"/>
                    <a:pt x="1542107" y="2222880"/>
                    <a:pt x="1530356" y="2266834"/>
                  </a:cubicBezTo>
                  <a:lnTo>
                    <a:pt x="1522988" y="2294333"/>
                  </a:lnTo>
                  <a:lnTo>
                    <a:pt x="1530355" y="2266834"/>
                  </a:lnTo>
                  <a:cubicBezTo>
                    <a:pt x="1542107" y="2222880"/>
                    <a:pt x="1553667" y="2183073"/>
                    <a:pt x="1566419" y="2152848"/>
                  </a:cubicBezTo>
                  <a:close/>
                  <a:moveTo>
                    <a:pt x="2543368" y="2034274"/>
                  </a:moveTo>
                  <a:cubicBezTo>
                    <a:pt x="2543356" y="2054542"/>
                    <a:pt x="2549613" y="2076379"/>
                    <a:pt x="2554616" y="2097901"/>
                  </a:cubicBezTo>
                  <a:lnTo>
                    <a:pt x="2560240" y="2129715"/>
                  </a:lnTo>
                  <a:cubicBezTo>
                    <a:pt x="2558371" y="2108976"/>
                    <a:pt x="2551488" y="2086983"/>
                    <a:pt x="2547111" y="2065617"/>
                  </a:cubicBezTo>
                  <a:close/>
                  <a:moveTo>
                    <a:pt x="1573226" y="2027614"/>
                  </a:moveTo>
                  <a:lnTo>
                    <a:pt x="1583198" y="2040139"/>
                  </a:lnTo>
                  <a:cubicBezTo>
                    <a:pt x="1593164" y="2068370"/>
                    <a:pt x="1589414" y="2109951"/>
                    <a:pt x="1566419" y="2152848"/>
                  </a:cubicBezTo>
                  <a:cubicBezTo>
                    <a:pt x="1589414" y="2109950"/>
                    <a:pt x="1593163" y="2068370"/>
                    <a:pt x="1583197" y="2040139"/>
                  </a:cubicBezTo>
                  <a:close/>
                  <a:moveTo>
                    <a:pt x="2722773" y="1839176"/>
                  </a:moveTo>
                  <a:cubicBezTo>
                    <a:pt x="2685618" y="1882470"/>
                    <a:pt x="2642699" y="1906069"/>
                    <a:pt x="2600886" y="1918846"/>
                  </a:cubicBezTo>
                  <a:cubicBezTo>
                    <a:pt x="2565193" y="1929752"/>
                    <a:pt x="2556549" y="1944158"/>
                    <a:pt x="2554668" y="1959438"/>
                  </a:cubicBezTo>
                  <a:cubicBezTo>
                    <a:pt x="2556549" y="1944157"/>
                    <a:pt x="2565193" y="1929752"/>
                    <a:pt x="2600886" y="1918845"/>
                  </a:cubicBezTo>
                  <a:cubicBezTo>
                    <a:pt x="2642699" y="1906069"/>
                    <a:pt x="2685618" y="1882469"/>
                    <a:pt x="2722773" y="1839176"/>
                  </a:cubicBezTo>
                  <a:close/>
                  <a:moveTo>
                    <a:pt x="1704211" y="1706917"/>
                  </a:moveTo>
                  <a:cubicBezTo>
                    <a:pt x="1698133" y="1714283"/>
                    <a:pt x="1691271" y="1718279"/>
                    <a:pt x="1683753" y="1719543"/>
                  </a:cubicBezTo>
                  <a:lnTo>
                    <a:pt x="1683752" y="1719543"/>
                  </a:lnTo>
                  <a:close/>
                  <a:moveTo>
                    <a:pt x="1707102" y="1681468"/>
                  </a:moveTo>
                  <a:lnTo>
                    <a:pt x="1708556" y="1686862"/>
                  </a:lnTo>
                  <a:cubicBezTo>
                    <a:pt x="1709071" y="1694632"/>
                    <a:pt x="1707677" y="1701347"/>
                    <a:pt x="1704211" y="1706917"/>
                  </a:cubicBezTo>
                  <a:close/>
                  <a:moveTo>
                    <a:pt x="1704553" y="1672009"/>
                  </a:moveTo>
                  <a:lnTo>
                    <a:pt x="1707412" y="1678745"/>
                  </a:lnTo>
                  <a:lnTo>
                    <a:pt x="1707102" y="1681468"/>
                  </a:lnTo>
                  <a:close/>
                  <a:moveTo>
                    <a:pt x="1693499" y="1645957"/>
                  </a:moveTo>
                  <a:lnTo>
                    <a:pt x="1701448" y="1660487"/>
                  </a:lnTo>
                  <a:lnTo>
                    <a:pt x="1704553" y="1672009"/>
                  </a:lnTo>
                  <a:close/>
                  <a:moveTo>
                    <a:pt x="1687286" y="1634599"/>
                  </a:moveTo>
                  <a:lnTo>
                    <a:pt x="1690830" y="1639665"/>
                  </a:lnTo>
                  <a:lnTo>
                    <a:pt x="1693499" y="1645957"/>
                  </a:lnTo>
                  <a:close/>
                  <a:moveTo>
                    <a:pt x="1656794" y="1591012"/>
                  </a:moveTo>
                  <a:lnTo>
                    <a:pt x="1683864" y="1628344"/>
                  </a:lnTo>
                  <a:lnTo>
                    <a:pt x="1687286" y="1634599"/>
                  </a:lnTo>
                  <a:close/>
                  <a:moveTo>
                    <a:pt x="2255226" y="1559317"/>
                  </a:moveTo>
                  <a:lnTo>
                    <a:pt x="2249925" y="1572597"/>
                  </a:lnTo>
                  <a:cubicBezTo>
                    <a:pt x="2242388" y="1585199"/>
                    <a:pt x="2232579" y="1597175"/>
                    <a:pt x="2220576" y="1608210"/>
                  </a:cubicBezTo>
                  <a:close/>
                  <a:moveTo>
                    <a:pt x="2263022" y="1539785"/>
                  </a:moveTo>
                  <a:lnTo>
                    <a:pt x="2259517" y="1553262"/>
                  </a:lnTo>
                  <a:lnTo>
                    <a:pt x="2255226" y="1559317"/>
                  </a:lnTo>
                  <a:close/>
                  <a:moveTo>
                    <a:pt x="1607575" y="1534038"/>
                  </a:moveTo>
                  <a:cubicBezTo>
                    <a:pt x="1626245" y="1554256"/>
                    <a:pt x="1642775" y="1573313"/>
                    <a:pt x="1656780" y="1590991"/>
                  </a:cubicBezTo>
                  <a:lnTo>
                    <a:pt x="1656794" y="1591012"/>
                  </a:lnTo>
                  <a:lnTo>
                    <a:pt x="1656779" y="1590991"/>
                  </a:lnTo>
                  <a:close/>
                  <a:moveTo>
                    <a:pt x="2265803" y="1529093"/>
                  </a:moveTo>
                  <a:lnTo>
                    <a:pt x="2265642" y="1533222"/>
                  </a:lnTo>
                  <a:lnTo>
                    <a:pt x="2263022" y="1539785"/>
                  </a:lnTo>
                  <a:close/>
                  <a:moveTo>
                    <a:pt x="2267254" y="1491967"/>
                  </a:moveTo>
                  <a:cubicBezTo>
                    <a:pt x="2268653" y="1502359"/>
                    <a:pt x="2268686" y="1512752"/>
                    <a:pt x="2267385" y="1523012"/>
                  </a:cubicBezTo>
                  <a:lnTo>
                    <a:pt x="2265803" y="1529093"/>
                  </a:lnTo>
                  <a:close/>
                  <a:moveTo>
                    <a:pt x="1793130" y="1485515"/>
                  </a:moveTo>
                  <a:cubicBezTo>
                    <a:pt x="1814390" y="1526767"/>
                    <a:pt x="1847246" y="1559556"/>
                    <a:pt x="1882296" y="1582003"/>
                  </a:cubicBezTo>
                  <a:cubicBezTo>
                    <a:pt x="1847246" y="1559557"/>
                    <a:pt x="1814390" y="1526767"/>
                    <a:pt x="1793130" y="1485515"/>
                  </a:cubicBezTo>
                  <a:close/>
                  <a:moveTo>
                    <a:pt x="2849712" y="1452810"/>
                  </a:moveTo>
                  <a:cubicBezTo>
                    <a:pt x="2804611" y="1464000"/>
                    <a:pt x="2737059" y="1503321"/>
                    <a:pt x="2679688" y="1541054"/>
                  </a:cubicBezTo>
                  <a:cubicBezTo>
                    <a:pt x="2737059" y="1503321"/>
                    <a:pt x="2804611" y="1463999"/>
                    <a:pt x="2849712" y="1452810"/>
                  </a:cubicBezTo>
                  <a:close/>
                  <a:moveTo>
                    <a:pt x="1113750" y="1409011"/>
                  </a:moveTo>
                  <a:lnTo>
                    <a:pt x="1106181" y="1431816"/>
                  </a:lnTo>
                  <a:lnTo>
                    <a:pt x="1111257" y="1411390"/>
                  </a:lnTo>
                  <a:close/>
                  <a:moveTo>
                    <a:pt x="1121503" y="1401614"/>
                  </a:moveTo>
                  <a:lnTo>
                    <a:pt x="1113750" y="1409011"/>
                  </a:lnTo>
                  <a:lnTo>
                    <a:pt x="1115360" y="1404162"/>
                  </a:lnTo>
                  <a:close/>
                  <a:moveTo>
                    <a:pt x="1126940" y="1396426"/>
                  </a:moveTo>
                  <a:lnTo>
                    <a:pt x="1131158" y="1397609"/>
                  </a:lnTo>
                  <a:lnTo>
                    <a:pt x="1121503" y="1401614"/>
                  </a:lnTo>
                  <a:close/>
                  <a:moveTo>
                    <a:pt x="1134513" y="1396217"/>
                  </a:moveTo>
                  <a:cubicBezTo>
                    <a:pt x="1139975" y="1396941"/>
                    <a:pt x="1146273" y="1399424"/>
                    <a:pt x="1153472" y="1403866"/>
                  </a:cubicBezTo>
                  <a:lnTo>
                    <a:pt x="1131158" y="1397609"/>
                  </a:lnTo>
                  <a:close/>
                  <a:moveTo>
                    <a:pt x="1704293" y="1238485"/>
                  </a:moveTo>
                  <a:lnTo>
                    <a:pt x="1687801" y="1268517"/>
                  </a:lnTo>
                  <a:lnTo>
                    <a:pt x="1651492" y="1321590"/>
                  </a:lnTo>
                  <a:close/>
                  <a:moveTo>
                    <a:pt x="1724793" y="1201153"/>
                  </a:moveTo>
                  <a:lnTo>
                    <a:pt x="1717214" y="1218148"/>
                  </a:lnTo>
                  <a:lnTo>
                    <a:pt x="1704293" y="1238485"/>
                  </a:lnTo>
                  <a:close/>
                  <a:moveTo>
                    <a:pt x="1749029" y="1146806"/>
                  </a:moveTo>
                  <a:lnTo>
                    <a:pt x="1735192" y="1182215"/>
                  </a:lnTo>
                  <a:lnTo>
                    <a:pt x="1724793" y="1201153"/>
                  </a:lnTo>
                  <a:close/>
                  <a:moveTo>
                    <a:pt x="2117862" y="1118687"/>
                  </a:moveTo>
                  <a:cubicBezTo>
                    <a:pt x="2118012" y="1157667"/>
                    <a:pt x="2123098" y="1190926"/>
                    <a:pt x="2134140" y="1210082"/>
                  </a:cubicBezTo>
                  <a:cubicBezTo>
                    <a:pt x="2123098" y="1190927"/>
                    <a:pt x="2118012" y="1157667"/>
                    <a:pt x="2117862" y="1118687"/>
                  </a:cubicBezTo>
                  <a:close/>
                  <a:moveTo>
                    <a:pt x="1761229" y="1115584"/>
                  </a:moveTo>
                  <a:lnTo>
                    <a:pt x="1758312" y="1125989"/>
                  </a:lnTo>
                  <a:lnTo>
                    <a:pt x="1749029" y="1146806"/>
                  </a:lnTo>
                  <a:close/>
                  <a:moveTo>
                    <a:pt x="1295544" y="1070969"/>
                  </a:moveTo>
                  <a:cubicBezTo>
                    <a:pt x="1386219" y="1140557"/>
                    <a:pt x="1492562" y="1207492"/>
                    <a:pt x="1583066" y="1271261"/>
                  </a:cubicBezTo>
                  <a:lnTo>
                    <a:pt x="1591521" y="1277480"/>
                  </a:lnTo>
                  <a:lnTo>
                    <a:pt x="1583065" y="1271261"/>
                  </a:lnTo>
                  <a:cubicBezTo>
                    <a:pt x="1492562" y="1207492"/>
                    <a:pt x="1386219" y="1140557"/>
                    <a:pt x="1295544" y="1070969"/>
                  </a:cubicBezTo>
                  <a:close/>
                  <a:moveTo>
                    <a:pt x="1775824" y="1063528"/>
                  </a:moveTo>
                  <a:lnTo>
                    <a:pt x="1765435" y="1104822"/>
                  </a:lnTo>
                  <a:lnTo>
                    <a:pt x="1761229" y="1115584"/>
                  </a:lnTo>
                  <a:close/>
                  <a:moveTo>
                    <a:pt x="2240155" y="1062152"/>
                  </a:moveTo>
                  <a:lnTo>
                    <a:pt x="2240390" y="1114774"/>
                  </a:lnTo>
                  <a:cubicBezTo>
                    <a:pt x="2242166" y="1132484"/>
                    <a:pt x="2245901" y="1150282"/>
                    <a:pt x="2252378" y="1167924"/>
                  </a:cubicBezTo>
                  <a:cubicBezTo>
                    <a:pt x="2239423" y="1132641"/>
                    <a:pt x="2237438" y="1096731"/>
                    <a:pt x="2240155" y="1062152"/>
                  </a:cubicBezTo>
                  <a:close/>
                  <a:moveTo>
                    <a:pt x="1781404" y="1041350"/>
                  </a:moveTo>
                  <a:lnTo>
                    <a:pt x="1780724" y="1046053"/>
                  </a:lnTo>
                  <a:lnTo>
                    <a:pt x="1775824" y="1063528"/>
                  </a:lnTo>
                  <a:close/>
                  <a:moveTo>
                    <a:pt x="1790383" y="979280"/>
                  </a:moveTo>
                  <a:cubicBezTo>
                    <a:pt x="1788848" y="996744"/>
                    <a:pt x="1786444" y="1016008"/>
                    <a:pt x="1782507" y="1036967"/>
                  </a:cubicBezTo>
                  <a:lnTo>
                    <a:pt x="1781404" y="1041350"/>
                  </a:lnTo>
                  <a:close/>
                  <a:moveTo>
                    <a:pt x="1820204" y="862631"/>
                  </a:moveTo>
                  <a:cubicBezTo>
                    <a:pt x="1794727" y="858571"/>
                    <a:pt x="1794637" y="881308"/>
                    <a:pt x="1793225" y="926611"/>
                  </a:cubicBezTo>
                  <a:cubicBezTo>
                    <a:pt x="1794637" y="881308"/>
                    <a:pt x="1794727" y="858570"/>
                    <a:pt x="1820204" y="862631"/>
                  </a:cubicBezTo>
                  <a:close/>
                  <a:moveTo>
                    <a:pt x="2222288" y="839800"/>
                  </a:moveTo>
                  <a:cubicBezTo>
                    <a:pt x="2161387" y="833331"/>
                    <a:pt x="2117411" y="1001749"/>
                    <a:pt x="2117862" y="1118687"/>
                  </a:cubicBezTo>
                  <a:cubicBezTo>
                    <a:pt x="2117411" y="1001748"/>
                    <a:pt x="2161387" y="833330"/>
                    <a:pt x="2222288" y="839800"/>
                  </a:cubicBezTo>
                  <a:close/>
                  <a:moveTo>
                    <a:pt x="2696048" y="786104"/>
                  </a:moveTo>
                  <a:lnTo>
                    <a:pt x="2700301" y="811748"/>
                  </a:lnTo>
                  <a:cubicBezTo>
                    <a:pt x="2705917" y="853141"/>
                    <a:pt x="2709281" y="889656"/>
                    <a:pt x="2709363" y="918639"/>
                  </a:cubicBezTo>
                  <a:lnTo>
                    <a:pt x="2706907" y="869847"/>
                  </a:lnTo>
                  <a:close/>
                  <a:moveTo>
                    <a:pt x="3009397" y="746414"/>
                  </a:moveTo>
                  <a:lnTo>
                    <a:pt x="2988156" y="769443"/>
                  </a:lnTo>
                  <a:cubicBezTo>
                    <a:pt x="2960352" y="797379"/>
                    <a:pt x="2933037" y="819928"/>
                    <a:pt x="2878054" y="872594"/>
                  </a:cubicBezTo>
                  <a:cubicBezTo>
                    <a:pt x="2933037" y="819928"/>
                    <a:pt x="2960352" y="797378"/>
                    <a:pt x="2988156" y="769442"/>
                  </a:cubicBezTo>
                  <a:close/>
                  <a:moveTo>
                    <a:pt x="2682610" y="705064"/>
                  </a:moveTo>
                  <a:lnTo>
                    <a:pt x="2693087" y="763263"/>
                  </a:lnTo>
                  <a:lnTo>
                    <a:pt x="2696048" y="786104"/>
                  </a:lnTo>
                  <a:close/>
                  <a:moveTo>
                    <a:pt x="863839" y="692141"/>
                  </a:moveTo>
                  <a:lnTo>
                    <a:pt x="884195" y="697196"/>
                  </a:lnTo>
                  <a:lnTo>
                    <a:pt x="884194" y="697196"/>
                  </a:lnTo>
                  <a:close/>
                  <a:moveTo>
                    <a:pt x="900898" y="690944"/>
                  </a:moveTo>
                  <a:cubicBezTo>
                    <a:pt x="896056" y="695148"/>
                    <a:pt x="890430" y="697114"/>
                    <a:pt x="884195" y="697196"/>
                  </a:cubicBezTo>
                  <a:lnTo>
                    <a:pt x="884195" y="697196"/>
                  </a:lnTo>
                  <a:close/>
                  <a:moveTo>
                    <a:pt x="677354" y="683487"/>
                  </a:moveTo>
                  <a:cubicBezTo>
                    <a:pt x="764340" y="782582"/>
                    <a:pt x="940885" y="934566"/>
                    <a:pt x="1123688" y="1092103"/>
                  </a:cubicBezTo>
                  <a:cubicBezTo>
                    <a:pt x="940884" y="934566"/>
                    <a:pt x="764339" y="782582"/>
                    <a:pt x="677354" y="683487"/>
                  </a:cubicBezTo>
                  <a:close/>
                  <a:moveTo>
                    <a:pt x="906772" y="668270"/>
                  </a:moveTo>
                  <a:lnTo>
                    <a:pt x="906772" y="668270"/>
                  </a:lnTo>
                  <a:cubicBezTo>
                    <a:pt x="908045" y="680921"/>
                    <a:pt x="906540" y="689064"/>
                    <a:pt x="900898" y="690944"/>
                  </a:cubicBezTo>
                  <a:cubicBezTo>
                    <a:pt x="903719" y="690004"/>
                    <a:pt x="905506" y="687498"/>
                    <a:pt x="906428" y="683646"/>
                  </a:cubicBezTo>
                  <a:close/>
                  <a:moveTo>
                    <a:pt x="2673567" y="654832"/>
                  </a:moveTo>
                  <a:lnTo>
                    <a:pt x="2677722" y="675591"/>
                  </a:lnTo>
                  <a:lnTo>
                    <a:pt x="2682610" y="705064"/>
                  </a:lnTo>
                  <a:close/>
                  <a:moveTo>
                    <a:pt x="895977" y="618548"/>
                  </a:moveTo>
                  <a:cubicBezTo>
                    <a:pt x="901447" y="638460"/>
                    <a:pt x="905498" y="655618"/>
                    <a:pt x="906772" y="668269"/>
                  </a:cubicBezTo>
                  <a:lnTo>
                    <a:pt x="906772" y="668270"/>
                  </a:lnTo>
                  <a:close/>
                  <a:moveTo>
                    <a:pt x="3114624" y="597117"/>
                  </a:moveTo>
                  <a:lnTo>
                    <a:pt x="3136780" y="617842"/>
                  </a:lnTo>
                  <a:cubicBezTo>
                    <a:pt x="3130174" y="614931"/>
                    <a:pt x="3124351" y="610433"/>
                    <a:pt x="3119223" y="604547"/>
                  </a:cubicBezTo>
                  <a:close/>
                  <a:moveTo>
                    <a:pt x="3110147" y="589883"/>
                  </a:moveTo>
                  <a:lnTo>
                    <a:pt x="3114624" y="597117"/>
                  </a:lnTo>
                  <a:lnTo>
                    <a:pt x="3112042" y="594701"/>
                  </a:lnTo>
                  <a:close/>
                  <a:moveTo>
                    <a:pt x="3102848" y="571322"/>
                  </a:moveTo>
                  <a:lnTo>
                    <a:pt x="3110147" y="589883"/>
                  </a:lnTo>
                  <a:lnTo>
                    <a:pt x="3105838" y="582922"/>
                  </a:lnTo>
                  <a:close/>
                  <a:moveTo>
                    <a:pt x="2653473" y="554442"/>
                  </a:moveTo>
                  <a:lnTo>
                    <a:pt x="2670689" y="638845"/>
                  </a:lnTo>
                  <a:lnTo>
                    <a:pt x="2673567" y="654832"/>
                  </a:lnTo>
                  <a:close/>
                  <a:moveTo>
                    <a:pt x="3091915" y="528921"/>
                  </a:moveTo>
                  <a:lnTo>
                    <a:pt x="3102848" y="571322"/>
                  </a:lnTo>
                  <a:lnTo>
                    <a:pt x="3096097" y="554157"/>
                  </a:lnTo>
                  <a:close/>
                  <a:moveTo>
                    <a:pt x="2644827" y="512054"/>
                  </a:moveTo>
                  <a:lnTo>
                    <a:pt x="2647799" y="526094"/>
                  </a:lnTo>
                  <a:lnTo>
                    <a:pt x="2653473" y="554442"/>
                  </a:lnTo>
                  <a:close/>
                  <a:moveTo>
                    <a:pt x="3088783" y="510020"/>
                  </a:moveTo>
                  <a:lnTo>
                    <a:pt x="3091915" y="528921"/>
                  </a:lnTo>
                  <a:lnTo>
                    <a:pt x="3089471" y="519441"/>
                  </a:lnTo>
                  <a:close/>
                  <a:moveTo>
                    <a:pt x="2749491" y="462159"/>
                  </a:moveTo>
                  <a:lnTo>
                    <a:pt x="2752920" y="473878"/>
                  </a:lnTo>
                  <a:cubicBezTo>
                    <a:pt x="2770270" y="536641"/>
                    <a:pt x="2786370" y="601899"/>
                    <a:pt x="2800099" y="664712"/>
                  </a:cubicBezTo>
                  <a:close/>
                  <a:moveTo>
                    <a:pt x="3083446" y="436920"/>
                  </a:moveTo>
                  <a:lnTo>
                    <a:pt x="3088783" y="510020"/>
                  </a:lnTo>
                  <a:lnTo>
                    <a:pt x="3087160" y="500224"/>
                  </a:lnTo>
                  <a:cubicBezTo>
                    <a:pt x="3085151" y="480462"/>
                    <a:pt x="3084012" y="459137"/>
                    <a:pt x="3083446" y="436920"/>
                  </a:cubicBezTo>
                  <a:close/>
                  <a:moveTo>
                    <a:pt x="2739454" y="427861"/>
                  </a:moveTo>
                  <a:lnTo>
                    <a:pt x="2748158" y="456826"/>
                  </a:lnTo>
                  <a:lnTo>
                    <a:pt x="2749491" y="462159"/>
                  </a:lnTo>
                  <a:close/>
                  <a:moveTo>
                    <a:pt x="1545347" y="415902"/>
                  </a:moveTo>
                  <a:lnTo>
                    <a:pt x="1574620" y="421614"/>
                  </a:lnTo>
                  <a:lnTo>
                    <a:pt x="1545347" y="415902"/>
                  </a:lnTo>
                  <a:close/>
                  <a:moveTo>
                    <a:pt x="1545346" y="415902"/>
                  </a:moveTo>
                  <a:lnTo>
                    <a:pt x="1545347" y="415902"/>
                  </a:lnTo>
                  <a:lnTo>
                    <a:pt x="1523372" y="422904"/>
                  </a:lnTo>
                  <a:cubicBezTo>
                    <a:pt x="1479198" y="444934"/>
                    <a:pt x="1433140" y="510881"/>
                    <a:pt x="1375563" y="544443"/>
                  </a:cubicBezTo>
                  <a:cubicBezTo>
                    <a:pt x="1442736" y="505288"/>
                    <a:pt x="1494230" y="422053"/>
                    <a:pt x="1545346" y="415902"/>
                  </a:cubicBezTo>
                  <a:close/>
                  <a:moveTo>
                    <a:pt x="2616700" y="379182"/>
                  </a:moveTo>
                  <a:cubicBezTo>
                    <a:pt x="2625342" y="420106"/>
                    <a:pt x="2634621" y="463392"/>
                    <a:pt x="2643849" y="507262"/>
                  </a:cubicBezTo>
                  <a:lnTo>
                    <a:pt x="2644827" y="512054"/>
                  </a:lnTo>
                  <a:close/>
                  <a:moveTo>
                    <a:pt x="2722172" y="370355"/>
                  </a:moveTo>
                  <a:lnTo>
                    <a:pt x="2726098" y="382223"/>
                  </a:lnTo>
                  <a:lnTo>
                    <a:pt x="2739454" y="427861"/>
                  </a:lnTo>
                  <a:close/>
                  <a:moveTo>
                    <a:pt x="2710071" y="333772"/>
                  </a:moveTo>
                  <a:lnTo>
                    <a:pt x="2718568" y="358362"/>
                  </a:lnTo>
                  <a:lnTo>
                    <a:pt x="2722172" y="370355"/>
                  </a:lnTo>
                  <a:close/>
                  <a:moveTo>
                    <a:pt x="2692959" y="284256"/>
                  </a:moveTo>
                  <a:lnTo>
                    <a:pt x="2698242" y="298015"/>
                  </a:lnTo>
                  <a:lnTo>
                    <a:pt x="2710071" y="333772"/>
                  </a:lnTo>
                  <a:close/>
                  <a:moveTo>
                    <a:pt x="610121" y="259832"/>
                  </a:moveTo>
                  <a:lnTo>
                    <a:pt x="633217" y="271939"/>
                  </a:lnTo>
                  <a:lnTo>
                    <a:pt x="633216" y="271939"/>
                  </a:lnTo>
                  <a:cubicBezTo>
                    <a:pt x="626540" y="265331"/>
                    <a:pt x="618927" y="261086"/>
                    <a:pt x="610121" y="259832"/>
                  </a:cubicBezTo>
                  <a:close/>
                  <a:moveTo>
                    <a:pt x="2680386" y="251510"/>
                  </a:moveTo>
                  <a:lnTo>
                    <a:pt x="2688020" y="269964"/>
                  </a:lnTo>
                  <a:lnTo>
                    <a:pt x="2692959" y="284256"/>
                  </a:lnTo>
                  <a:close/>
                  <a:moveTo>
                    <a:pt x="2663692" y="211157"/>
                  </a:moveTo>
                  <a:lnTo>
                    <a:pt x="2670191" y="224960"/>
                  </a:lnTo>
                  <a:lnTo>
                    <a:pt x="2680386" y="251510"/>
                  </a:lnTo>
                  <a:close/>
                  <a:moveTo>
                    <a:pt x="2651208" y="184646"/>
                  </a:moveTo>
                  <a:lnTo>
                    <a:pt x="2657604" y="196441"/>
                  </a:lnTo>
                  <a:lnTo>
                    <a:pt x="2663692" y="211157"/>
                  </a:lnTo>
                  <a:close/>
                  <a:moveTo>
                    <a:pt x="3085165" y="180347"/>
                  </a:moveTo>
                  <a:lnTo>
                    <a:pt x="3085666" y="189535"/>
                  </a:lnTo>
                  <a:cubicBezTo>
                    <a:pt x="3086030" y="209298"/>
                    <a:pt x="3085875" y="230622"/>
                    <a:pt x="3085501" y="252839"/>
                  </a:cubicBezTo>
                  <a:close/>
                  <a:moveTo>
                    <a:pt x="3084122" y="161240"/>
                  </a:moveTo>
                  <a:lnTo>
                    <a:pt x="3085118" y="170318"/>
                  </a:lnTo>
                  <a:lnTo>
                    <a:pt x="3085165" y="180347"/>
                  </a:lnTo>
                  <a:close/>
                  <a:moveTo>
                    <a:pt x="3370845" y="160991"/>
                  </a:moveTo>
                  <a:lnTo>
                    <a:pt x="3370849" y="161002"/>
                  </a:lnTo>
                  <a:lnTo>
                    <a:pt x="3377076" y="205432"/>
                  </a:lnTo>
                  <a:cubicBezTo>
                    <a:pt x="3375809" y="189278"/>
                    <a:pt x="3373729" y="174393"/>
                    <a:pt x="3370848" y="161002"/>
                  </a:cubicBezTo>
                  <a:close/>
                  <a:moveTo>
                    <a:pt x="2635313" y="155333"/>
                  </a:moveTo>
                  <a:lnTo>
                    <a:pt x="2642786" y="166761"/>
                  </a:lnTo>
                  <a:lnTo>
                    <a:pt x="2651208" y="184646"/>
                  </a:lnTo>
                  <a:close/>
                  <a:moveTo>
                    <a:pt x="2623443" y="137180"/>
                  </a:moveTo>
                  <a:lnTo>
                    <a:pt x="2628411" y="142603"/>
                  </a:lnTo>
                  <a:lnTo>
                    <a:pt x="2635313" y="155333"/>
                  </a:lnTo>
                  <a:close/>
                  <a:moveTo>
                    <a:pt x="3006744" y="123402"/>
                  </a:moveTo>
                  <a:cubicBezTo>
                    <a:pt x="3000862" y="144468"/>
                    <a:pt x="2996409" y="170744"/>
                    <a:pt x="2993239" y="200683"/>
                  </a:cubicBezTo>
                  <a:lnTo>
                    <a:pt x="2987432" y="299941"/>
                  </a:lnTo>
                  <a:cubicBezTo>
                    <a:pt x="2988933" y="228506"/>
                    <a:pt x="2994979" y="165533"/>
                    <a:pt x="3006744" y="123402"/>
                  </a:cubicBezTo>
                  <a:close/>
                  <a:moveTo>
                    <a:pt x="2608769" y="121161"/>
                  </a:moveTo>
                  <a:lnTo>
                    <a:pt x="2616867" y="127123"/>
                  </a:lnTo>
                  <a:lnTo>
                    <a:pt x="2623443" y="137180"/>
                  </a:lnTo>
                  <a:close/>
                  <a:moveTo>
                    <a:pt x="3079453" y="118677"/>
                  </a:moveTo>
                  <a:lnTo>
                    <a:pt x="3082723" y="135603"/>
                  </a:lnTo>
                  <a:lnTo>
                    <a:pt x="3084122" y="161240"/>
                  </a:lnTo>
                  <a:close/>
                  <a:moveTo>
                    <a:pt x="3354622" y="117258"/>
                  </a:moveTo>
                  <a:lnTo>
                    <a:pt x="3359817" y="125542"/>
                  </a:lnTo>
                  <a:lnTo>
                    <a:pt x="3370845" y="160991"/>
                  </a:lnTo>
                  <a:close/>
                  <a:moveTo>
                    <a:pt x="2595267" y="111219"/>
                  </a:moveTo>
                  <a:lnTo>
                    <a:pt x="2601531" y="113259"/>
                  </a:lnTo>
                  <a:lnTo>
                    <a:pt x="2608769" y="121161"/>
                  </a:lnTo>
                  <a:close/>
                  <a:moveTo>
                    <a:pt x="2593274" y="109752"/>
                  </a:moveTo>
                  <a:lnTo>
                    <a:pt x="2595267" y="111219"/>
                  </a:lnTo>
                  <a:lnTo>
                    <a:pt x="2591796" y="110089"/>
                  </a:lnTo>
                  <a:close/>
                  <a:moveTo>
                    <a:pt x="2589300" y="109276"/>
                  </a:moveTo>
                  <a:lnTo>
                    <a:pt x="2591796" y="110089"/>
                  </a:lnTo>
                  <a:lnTo>
                    <a:pt x="2578056" y="113220"/>
                  </a:lnTo>
                  <a:cubicBezTo>
                    <a:pt x="2581624" y="110517"/>
                    <a:pt x="2585380" y="109236"/>
                    <a:pt x="2589300" y="109276"/>
                  </a:cubicBezTo>
                  <a:close/>
                  <a:moveTo>
                    <a:pt x="3349406" y="108942"/>
                  </a:moveTo>
                  <a:lnTo>
                    <a:pt x="3352523" y="111600"/>
                  </a:lnTo>
                  <a:lnTo>
                    <a:pt x="3354622" y="117258"/>
                  </a:lnTo>
                  <a:close/>
                  <a:moveTo>
                    <a:pt x="3075829" y="99925"/>
                  </a:moveTo>
                  <a:lnTo>
                    <a:pt x="3078154" y="106838"/>
                  </a:lnTo>
                  <a:lnTo>
                    <a:pt x="3079453" y="118677"/>
                  </a:lnTo>
                  <a:close/>
                  <a:moveTo>
                    <a:pt x="875450" y="97623"/>
                  </a:moveTo>
                  <a:lnTo>
                    <a:pt x="864551" y="133415"/>
                  </a:lnTo>
                  <a:cubicBezTo>
                    <a:pt x="867213" y="121975"/>
                    <a:pt x="870160" y="111458"/>
                    <a:pt x="873409" y="102179"/>
                  </a:cubicBezTo>
                  <a:close/>
                  <a:moveTo>
                    <a:pt x="3073387" y="92664"/>
                  </a:moveTo>
                  <a:lnTo>
                    <a:pt x="3074888" y="95058"/>
                  </a:lnTo>
                  <a:lnTo>
                    <a:pt x="3075829" y="99925"/>
                  </a:lnTo>
                  <a:close/>
                  <a:moveTo>
                    <a:pt x="3020627" y="89867"/>
                  </a:moveTo>
                  <a:lnTo>
                    <a:pt x="3006744" y="123402"/>
                  </a:lnTo>
                  <a:cubicBezTo>
                    <a:pt x="3009685" y="112869"/>
                    <a:pt x="3012984" y="103639"/>
                    <a:pt x="3016659" y="95905"/>
                  </a:cubicBezTo>
                  <a:close/>
                  <a:moveTo>
                    <a:pt x="879188" y="89281"/>
                  </a:moveTo>
                  <a:lnTo>
                    <a:pt x="875450" y="97623"/>
                  </a:lnTo>
                  <a:lnTo>
                    <a:pt x="876760" y="93323"/>
                  </a:lnTo>
                  <a:close/>
                  <a:moveTo>
                    <a:pt x="3323635" y="86964"/>
                  </a:moveTo>
                  <a:cubicBezTo>
                    <a:pt x="3331210" y="89347"/>
                    <a:pt x="3338020" y="93904"/>
                    <a:pt x="3344054" y="100409"/>
                  </a:cubicBezTo>
                  <a:lnTo>
                    <a:pt x="3349406" y="108942"/>
                  </a:lnTo>
                  <a:close/>
                  <a:moveTo>
                    <a:pt x="3024679" y="83702"/>
                  </a:moveTo>
                  <a:lnTo>
                    <a:pt x="3020627" y="89867"/>
                  </a:lnTo>
                  <a:lnTo>
                    <a:pt x="3022456" y="85451"/>
                  </a:lnTo>
                  <a:close/>
                  <a:moveTo>
                    <a:pt x="889507" y="72100"/>
                  </a:moveTo>
                  <a:lnTo>
                    <a:pt x="879188" y="89281"/>
                  </a:lnTo>
                  <a:lnTo>
                    <a:pt x="884079" y="78363"/>
                  </a:lnTo>
                  <a:close/>
                  <a:moveTo>
                    <a:pt x="3060376" y="71917"/>
                  </a:moveTo>
                  <a:cubicBezTo>
                    <a:pt x="3064475" y="74828"/>
                    <a:pt x="3067948" y="79326"/>
                    <a:pt x="3070881" y="85212"/>
                  </a:cubicBezTo>
                  <a:lnTo>
                    <a:pt x="3073387" y="92664"/>
                  </a:lnTo>
                  <a:close/>
                  <a:moveTo>
                    <a:pt x="3043363" y="69004"/>
                  </a:moveTo>
                  <a:lnTo>
                    <a:pt x="3024679" y="83702"/>
                  </a:lnTo>
                  <a:lnTo>
                    <a:pt x="3028830" y="77385"/>
                  </a:lnTo>
                  <a:close/>
                  <a:moveTo>
                    <a:pt x="3043365" y="69002"/>
                  </a:moveTo>
                  <a:cubicBezTo>
                    <a:pt x="3048617" y="68026"/>
                    <a:pt x="3054281" y="68934"/>
                    <a:pt x="3060376" y="71917"/>
                  </a:cubicBezTo>
                  <a:cubicBezTo>
                    <a:pt x="3054281" y="68934"/>
                    <a:pt x="3048617" y="68027"/>
                    <a:pt x="3043365" y="69002"/>
                  </a:cubicBezTo>
                  <a:lnTo>
                    <a:pt x="3043363" y="69004"/>
                  </a:lnTo>
                  <a:close/>
                  <a:moveTo>
                    <a:pt x="894036" y="66874"/>
                  </a:moveTo>
                  <a:lnTo>
                    <a:pt x="889507" y="72100"/>
                  </a:lnTo>
                  <a:lnTo>
                    <a:pt x="892248" y="67535"/>
                  </a:lnTo>
                  <a:close/>
                  <a:moveTo>
                    <a:pt x="911257" y="60503"/>
                  </a:moveTo>
                  <a:lnTo>
                    <a:pt x="894036" y="66874"/>
                  </a:lnTo>
                  <a:lnTo>
                    <a:pt x="896661" y="63845"/>
                  </a:lnTo>
                  <a:cubicBezTo>
                    <a:pt x="901185" y="60764"/>
                    <a:pt x="906045" y="59546"/>
                    <a:pt x="911257" y="60503"/>
                  </a:cubicBezTo>
                  <a:close/>
                  <a:moveTo>
                    <a:pt x="1267880" y="0"/>
                  </a:moveTo>
                  <a:cubicBezTo>
                    <a:pt x="1033478" y="58308"/>
                    <a:pt x="1001545" y="346078"/>
                    <a:pt x="981081" y="448095"/>
                  </a:cubicBezTo>
                  <a:cubicBezTo>
                    <a:pt x="1001545" y="346077"/>
                    <a:pt x="1033478" y="58307"/>
                    <a:pt x="12678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591" name="자유형: 도형 37">
              <a:extLst>
                <a:ext uri="{FF2B5EF4-FFF2-40B4-BE49-F238E27FC236}">
                  <a16:creationId xmlns:a16="http://schemas.microsoft.com/office/drawing/2014/main" id="{47B98E40-E6D5-44F6-B6C1-D97D187ABF92}"/>
                </a:ext>
              </a:extLst>
            </p:cNvPr>
            <p:cNvSpPr/>
            <p:nvPr/>
          </p:nvSpPr>
          <p:spPr>
            <a:xfrm>
              <a:off x="4637773" y="3543724"/>
              <a:ext cx="1304775" cy="1209687"/>
            </a:xfrm>
            <a:custGeom>
              <a:avLst/>
              <a:gdLst>
                <a:gd name="connsiteX0" fmla="*/ 1465634 w 1877546"/>
                <a:gd name="connsiteY0" fmla="*/ 126 h 1740716"/>
                <a:gd name="connsiteX1" fmla="*/ 1668910 w 1877546"/>
                <a:gd name="connsiteY1" fmla="*/ 3781 h 1740716"/>
                <a:gd name="connsiteX2" fmla="*/ 1834964 w 1877546"/>
                <a:gd name="connsiteY2" fmla="*/ 11626 h 1740716"/>
                <a:gd name="connsiteX3" fmla="*/ 1848025 w 1877546"/>
                <a:gd name="connsiteY3" fmla="*/ 62423 h 1740716"/>
                <a:gd name="connsiteX4" fmla="*/ 1877546 w 1877546"/>
                <a:gd name="connsiteY4" fmla="*/ 355269 h 1740716"/>
                <a:gd name="connsiteX5" fmla="*/ 990070 w 1877546"/>
                <a:gd name="connsiteY5" fmla="*/ 1694160 h 1740716"/>
                <a:gd name="connsiteX6" fmla="*/ 862870 w 1877546"/>
                <a:gd name="connsiteY6" fmla="*/ 1740716 h 1740716"/>
                <a:gd name="connsiteX7" fmla="*/ 849618 w 1877546"/>
                <a:gd name="connsiteY7" fmla="*/ 1736954 h 1740716"/>
                <a:gd name="connsiteX8" fmla="*/ 786603 w 1877546"/>
                <a:gd name="connsiteY8" fmla="*/ 1686824 h 1740716"/>
                <a:gd name="connsiteX9" fmla="*/ 2581 w 1877546"/>
                <a:gd name="connsiteY9" fmla="*/ 157095 h 1740716"/>
                <a:gd name="connsiteX10" fmla="*/ 0 w 1877546"/>
                <a:gd name="connsiteY10" fmla="*/ 98696 h 1740716"/>
                <a:gd name="connsiteX11" fmla="*/ 123918 w 1877546"/>
                <a:gd name="connsiteY11" fmla="*/ 47907 h 1740716"/>
                <a:gd name="connsiteX12" fmla="*/ 726331 w 1877546"/>
                <a:gd name="connsiteY12" fmla="*/ 24572 h 1740716"/>
                <a:gd name="connsiteX13" fmla="*/ 1465634 w 1877546"/>
                <a:gd name="connsiteY13" fmla="*/ 126 h 1740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77546" h="1740716">
                  <a:moveTo>
                    <a:pt x="1465634" y="126"/>
                  </a:moveTo>
                  <a:cubicBezTo>
                    <a:pt x="1532146" y="483"/>
                    <a:pt x="1600271" y="1624"/>
                    <a:pt x="1668910" y="3781"/>
                  </a:cubicBezTo>
                  <a:lnTo>
                    <a:pt x="1834964" y="11626"/>
                  </a:lnTo>
                  <a:lnTo>
                    <a:pt x="1848025" y="62423"/>
                  </a:lnTo>
                  <a:cubicBezTo>
                    <a:pt x="1867381" y="157015"/>
                    <a:pt x="1877546" y="254955"/>
                    <a:pt x="1877546" y="355269"/>
                  </a:cubicBezTo>
                  <a:cubicBezTo>
                    <a:pt x="1877546" y="957155"/>
                    <a:pt x="1511602" y="1473570"/>
                    <a:pt x="990070" y="1694160"/>
                  </a:cubicBezTo>
                  <a:lnTo>
                    <a:pt x="862870" y="1740716"/>
                  </a:lnTo>
                  <a:lnTo>
                    <a:pt x="849618" y="1736954"/>
                  </a:lnTo>
                  <a:lnTo>
                    <a:pt x="786603" y="1686824"/>
                  </a:lnTo>
                  <a:cubicBezTo>
                    <a:pt x="349377" y="1308085"/>
                    <a:pt x="56737" y="766876"/>
                    <a:pt x="2581" y="157095"/>
                  </a:cubicBezTo>
                  <a:lnTo>
                    <a:pt x="0" y="98696"/>
                  </a:lnTo>
                  <a:lnTo>
                    <a:pt x="123918" y="47907"/>
                  </a:lnTo>
                  <a:cubicBezTo>
                    <a:pt x="297567" y="-666"/>
                    <a:pt x="396846" y="48244"/>
                    <a:pt x="726331" y="24572"/>
                  </a:cubicBezTo>
                  <a:cubicBezTo>
                    <a:pt x="840853" y="16149"/>
                    <a:pt x="1133075" y="-1661"/>
                    <a:pt x="1465634" y="12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592" name="Group 40">
            <a:extLst>
              <a:ext uri="{FF2B5EF4-FFF2-40B4-BE49-F238E27FC236}">
                <a16:creationId xmlns:a16="http://schemas.microsoft.com/office/drawing/2014/main" id="{4CE41472-8F0F-4C98-BB7F-E7847445FF4C}"/>
              </a:ext>
            </a:extLst>
          </p:cNvPr>
          <p:cNvGrpSpPr/>
          <p:nvPr/>
        </p:nvGrpSpPr>
        <p:grpSpPr>
          <a:xfrm>
            <a:off x="8376448" y="2505670"/>
            <a:ext cx="2880000" cy="923330"/>
            <a:chOff x="3017859" y="4283314"/>
            <a:chExt cx="1890849" cy="923330"/>
          </a:xfrm>
        </p:grpSpPr>
        <p:sp>
          <p:nvSpPr>
            <p:cNvPr id="593" name="TextBox 592">
              <a:extLst>
                <a:ext uri="{FF2B5EF4-FFF2-40B4-BE49-F238E27FC236}">
                  <a16:creationId xmlns:a16="http://schemas.microsoft.com/office/drawing/2014/main" id="{B62C6A2F-4029-42B1-B154-39D63A0279F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4" name="TextBox 593">
              <a:extLst>
                <a:ext uri="{FF2B5EF4-FFF2-40B4-BE49-F238E27FC236}">
                  <a16:creationId xmlns:a16="http://schemas.microsoft.com/office/drawing/2014/main" id="{DBF971C2-CFBA-45E4-A424-A9B3179E8A2D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5" name="Group 40">
            <a:extLst>
              <a:ext uri="{FF2B5EF4-FFF2-40B4-BE49-F238E27FC236}">
                <a16:creationId xmlns:a16="http://schemas.microsoft.com/office/drawing/2014/main" id="{B43B5FF9-9528-4A56-92FC-9C665F960AD2}"/>
              </a:ext>
            </a:extLst>
          </p:cNvPr>
          <p:cNvGrpSpPr/>
          <p:nvPr/>
        </p:nvGrpSpPr>
        <p:grpSpPr>
          <a:xfrm>
            <a:off x="7546869" y="5493559"/>
            <a:ext cx="2880000" cy="923330"/>
            <a:chOff x="3017859" y="4283314"/>
            <a:chExt cx="1890849" cy="923330"/>
          </a:xfrm>
        </p:grpSpPr>
        <p:sp>
          <p:nvSpPr>
            <p:cNvPr id="596" name="TextBox 595">
              <a:extLst>
                <a:ext uri="{FF2B5EF4-FFF2-40B4-BE49-F238E27FC236}">
                  <a16:creationId xmlns:a16="http://schemas.microsoft.com/office/drawing/2014/main" id="{F72183EC-2F19-400E-8FE5-C84202FD3633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7" name="TextBox 596">
              <a:extLst>
                <a:ext uri="{FF2B5EF4-FFF2-40B4-BE49-F238E27FC236}">
                  <a16:creationId xmlns:a16="http://schemas.microsoft.com/office/drawing/2014/main" id="{1D5259E6-69ED-4D09-A9D7-2AC4273B4B65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8" name="Group 40">
            <a:extLst>
              <a:ext uri="{FF2B5EF4-FFF2-40B4-BE49-F238E27FC236}">
                <a16:creationId xmlns:a16="http://schemas.microsoft.com/office/drawing/2014/main" id="{B56BBEEE-6451-4F8F-9E69-1C236F642E43}"/>
              </a:ext>
            </a:extLst>
          </p:cNvPr>
          <p:cNvGrpSpPr/>
          <p:nvPr/>
        </p:nvGrpSpPr>
        <p:grpSpPr>
          <a:xfrm>
            <a:off x="8124782" y="3999614"/>
            <a:ext cx="2880000" cy="923330"/>
            <a:chOff x="3017859" y="4283314"/>
            <a:chExt cx="1890849" cy="923330"/>
          </a:xfrm>
        </p:grpSpPr>
        <p:sp>
          <p:nvSpPr>
            <p:cNvPr id="599" name="TextBox 598">
              <a:extLst>
                <a:ext uri="{FF2B5EF4-FFF2-40B4-BE49-F238E27FC236}">
                  <a16:creationId xmlns:a16="http://schemas.microsoft.com/office/drawing/2014/main" id="{664F484A-AE52-4968-8140-038B657960E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0" name="TextBox 599">
              <a:extLst>
                <a:ext uri="{FF2B5EF4-FFF2-40B4-BE49-F238E27FC236}">
                  <a16:creationId xmlns:a16="http://schemas.microsoft.com/office/drawing/2014/main" id="{71C6BCAC-0111-438C-B8DB-6FA818BE80CF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1" name="Group 40">
            <a:extLst>
              <a:ext uri="{FF2B5EF4-FFF2-40B4-BE49-F238E27FC236}">
                <a16:creationId xmlns:a16="http://schemas.microsoft.com/office/drawing/2014/main" id="{2AAE43B1-F36F-44B2-A00B-5511470E12A8}"/>
              </a:ext>
            </a:extLst>
          </p:cNvPr>
          <p:cNvGrpSpPr/>
          <p:nvPr/>
        </p:nvGrpSpPr>
        <p:grpSpPr>
          <a:xfrm>
            <a:off x="681134" y="4934139"/>
            <a:ext cx="2880000" cy="912135"/>
            <a:chOff x="3017859" y="4294509"/>
            <a:chExt cx="1890849" cy="912135"/>
          </a:xfrm>
        </p:grpSpPr>
        <p:sp>
          <p:nvSpPr>
            <p:cNvPr id="602" name="TextBox 601">
              <a:extLst>
                <a:ext uri="{FF2B5EF4-FFF2-40B4-BE49-F238E27FC236}">
                  <a16:creationId xmlns:a16="http://schemas.microsoft.com/office/drawing/2014/main" id="{7F6A228C-0A29-4226-B8A7-6B9FD111CEA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3" name="TextBox 602">
              <a:extLst>
                <a:ext uri="{FF2B5EF4-FFF2-40B4-BE49-F238E27FC236}">
                  <a16:creationId xmlns:a16="http://schemas.microsoft.com/office/drawing/2014/main" id="{9303911E-56F4-4DA7-84C1-7C3CE7802168}"/>
                </a:ext>
              </a:extLst>
            </p:cNvPr>
            <p:cNvSpPr txBox="1"/>
            <p:nvPr/>
          </p:nvSpPr>
          <p:spPr>
            <a:xfrm>
              <a:off x="3017859" y="4294509"/>
              <a:ext cx="18853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4" name="Group 40">
            <a:extLst>
              <a:ext uri="{FF2B5EF4-FFF2-40B4-BE49-F238E27FC236}">
                <a16:creationId xmlns:a16="http://schemas.microsoft.com/office/drawing/2014/main" id="{9DBBA6F7-1605-4B62-A846-3BDFEA87EFF9}"/>
              </a:ext>
            </a:extLst>
          </p:cNvPr>
          <p:cNvGrpSpPr/>
          <p:nvPr/>
        </p:nvGrpSpPr>
        <p:grpSpPr>
          <a:xfrm>
            <a:off x="2319842" y="2360457"/>
            <a:ext cx="2880000" cy="912135"/>
            <a:chOff x="3017859" y="4294509"/>
            <a:chExt cx="1890849" cy="912135"/>
          </a:xfrm>
        </p:grpSpPr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A9EB95F4-F645-4A7F-AB50-114D26B0258B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6" name="TextBox 605">
              <a:extLst>
                <a:ext uri="{FF2B5EF4-FFF2-40B4-BE49-F238E27FC236}">
                  <a16:creationId xmlns:a16="http://schemas.microsoft.com/office/drawing/2014/main" id="{995B8480-C43A-4E2A-BEB8-D8D8A82D9D3D}"/>
                </a:ext>
              </a:extLst>
            </p:cNvPr>
            <p:cNvSpPr txBox="1"/>
            <p:nvPr/>
          </p:nvSpPr>
          <p:spPr>
            <a:xfrm>
              <a:off x="3017859" y="4294509"/>
              <a:ext cx="18853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07" name="Text Placeholder 22">
            <a:extLst>
              <a:ext uri="{FF2B5EF4-FFF2-40B4-BE49-F238E27FC236}">
                <a16:creationId xmlns:a16="http://schemas.microsoft.com/office/drawing/2014/main" id="{2B15A01A-0B7D-4669-87C2-EA3A096972E0}"/>
              </a:ext>
            </a:extLst>
          </p:cNvPr>
          <p:cNvSpPr txBox="1">
            <a:spLocks/>
          </p:cNvSpPr>
          <p:nvPr/>
        </p:nvSpPr>
        <p:spPr>
          <a:xfrm>
            <a:off x="7306384" y="2817502"/>
            <a:ext cx="374730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A</a:t>
            </a:r>
          </a:p>
        </p:txBody>
      </p:sp>
      <p:sp>
        <p:nvSpPr>
          <p:cNvPr id="608" name="Text Placeholder 22">
            <a:extLst>
              <a:ext uri="{FF2B5EF4-FFF2-40B4-BE49-F238E27FC236}">
                <a16:creationId xmlns:a16="http://schemas.microsoft.com/office/drawing/2014/main" id="{FD68DF4E-2164-4482-A65B-9054FF95453B}"/>
              </a:ext>
            </a:extLst>
          </p:cNvPr>
          <p:cNvSpPr txBox="1">
            <a:spLocks/>
          </p:cNvSpPr>
          <p:nvPr/>
        </p:nvSpPr>
        <p:spPr>
          <a:xfrm>
            <a:off x="6781397" y="3712391"/>
            <a:ext cx="374730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B</a:t>
            </a:r>
          </a:p>
        </p:txBody>
      </p:sp>
      <p:sp>
        <p:nvSpPr>
          <p:cNvPr id="609" name="Text Placeholder 22">
            <a:extLst>
              <a:ext uri="{FF2B5EF4-FFF2-40B4-BE49-F238E27FC236}">
                <a16:creationId xmlns:a16="http://schemas.microsoft.com/office/drawing/2014/main" id="{5BF66024-B783-452D-B428-159C3D4EAC2C}"/>
              </a:ext>
            </a:extLst>
          </p:cNvPr>
          <p:cNvSpPr txBox="1">
            <a:spLocks/>
          </p:cNvSpPr>
          <p:nvPr/>
        </p:nvSpPr>
        <p:spPr>
          <a:xfrm>
            <a:off x="5966677" y="4197926"/>
            <a:ext cx="374730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C</a:t>
            </a:r>
          </a:p>
        </p:txBody>
      </p:sp>
      <p:sp>
        <p:nvSpPr>
          <p:cNvPr id="610" name="Text Placeholder 22">
            <a:extLst>
              <a:ext uri="{FF2B5EF4-FFF2-40B4-BE49-F238E27FC236}">
                <a16:creationId xmlns:a16="http://schemas.microsoft.com/office/drawing/2014/main" id="{4CA4A832-91BA-4C77-A4F2-FB3D7197D51C}"/>
              </a:ext>
            </a:extLst>
          </p:cNvPr>
          <p:cNvSpPr txBox="1">
            <a:spLocks/>
          </p:cNvSpPr>
          <p:nvPr/>
        </p:nvSpPr>
        <p:spPr>
          <a:xfrm>
            <a:off x="5103056" y="3762495"/>
            <a:ext cx="374730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D</a:t>
            </a:r>
          </a:p>
        </p:txBody>
      </p:sp>
      <p:sp>
        <p:nvSpPr>
          <p:cNvPr id="611" name="Text Placeholder 22">
            <a:extLst>
              <a:ext uri="{FF2B5EF4-FFF2-40B4-BE49-F238E27FC236}">
                <a16:creationId xmlns:a16="http://schemas.microsoft.com/office/drawing/2014/main" id="{C210FFC1-9AB0-429E-928B-3CB3E6B541C1}"/>
              </a:ext>
            </a:extLst>
          </p:cNvPr>
          <p:cNvSpPr txBox="1">
            <a:spLocks/>
          </p:cNvSpPr>
          <p:nvPr/>
        </p:nvSpPr>
        <p:spPr>
          <a:xfrm>
            <a:off x="4466387" y="4403646"/>
            <a:ext cx="374730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11246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68</cp:revision>
  <dcterms:created xsi:type="dcterms:W3CDTF">2018-02-18T19:39:47Z</dcterms:created>
  <dcterms:modified xsi:type="dcterms:W3CDTF">2022-10-24T07:04:47Z</dcterms:modified>
</cp:coreProperties>
</file>