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50800">
              <a:solidFill>
                <a:schemeClr val="tx1">
                  <a:lumMod val="75000"/>
                  <a:lumOff val="25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08C1-4E77-9FDD-1F5BD9C9C530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8C1-4E77-9FDD-1F5BD9C9C53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C1-4E77-9FDD-1F5BD9C9C5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50800">
              <a:solidFill>
                <a:schemeClr val="tx1">
                  <a:lumMod val="75000"/>
                  <a:lumOff val="25000"/>
                </a:schemeClr>
              </a:solidFill>
            </a:ln>
          </c:spPr>
          <c:dPt>
            <c:idx val="0"/>
            <c:bubble3D val="0"/>
            <c:spPr>
              <a:solidFill>
                <a:schemeClr val="accent4"/>
              </a:solidFill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8BF-43BA-9487-0639D6F76B8F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8BF-43BA-9487-0639D6F76B8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BF-43BA-9487-0639D6F76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84" name="그룹 1483">
            <a:extLst>
              <a:ext uri="{FF2B5EF4-FFF2-40B4-BE49-F238E27FC236}">
                <a16:creationId xmlns:a16="http://schemas.microsoft.com/office/drawing/2014/main" id="{DAF5DCCF-E6E9-4699-8A9A-5187DC4A54C1}"/>
              </a:ext>
            </a:extLst>
          </p:cNvPr>
          <p:cNvGrpSpPr/>
          <p:nvPr/>
        </p:nvGrpSpPr>
        <p:grpSpPr>
          <a:xfrm flipH="1">
            <a:off x="9068802" y="2899818"/>
            <a:ext cx="746502" cy="819081"/>
            <a:chOff x="2718528" y="3715922"/>
            <a:chExt cx="746502" cy="819081"/>
          </a:xfrm>
        </p:grpSpPr>
        <p:sp>
          <p:nvSpPr>
            <p:cNvPr id="1485" name="Freeform: Shape 212">
              <a:extLst>
                <a:ext uri="{FF2B5EF4-FFF2-40B4-BE49-F238E27FC236}">
                  <a16:creationId xmlns:a16="http://schemas.microsoft.com/office/drawing/2014/main" id="{667AE9CC-AED6-4A0F-94C9-9B4A5D5C7A7B}"/>
                </a:ext>
              </a:extLst>
            </p:cNvPr>
            <p:cNvSpPr/>
            <p:nvPr/>
          </p:nvSpPr>
          <p:spPr>
            <a:xfrm>
              <a:off x="2806773" y="3715922"/>
              <a:ext cx="467731" cy="694752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204443 w 1134202"/>
                <a:gd name="connsiteY0" fmla="*/ 1512598 h 1681837"/>
                <a:gd name="connsiteX1" fmla="*/ 217537 w 1134202"/>
                <a:gd name="connsiteY1" fmla="*/ 1490092 h 1681837"/>
                <a:gd name="connsiteX2" fmla="*/ 176946 w 1134202"/>
                <a:gd name="connsiteY2" fmla="*/ 1224529 h 1681837"/>
                <a:gd name="connsiteX3" fmla="*/ 0 w 1134202"/>
                <a:gd name="connsiteY3" fmla="*/ 1440747 h 1681837"/>
                <a:gd name="connsiteX4" fmla="*/ 152722 w 1134202"/>
                <a:gd name="connsiteY4" fmla="*/ 1120513 h 1681837"/>
                <a:gd name="connsiteX5" fmla="*/ 352651 w 1134202"/>
                <a:gd name="connsiteY5" fmla="*/ 771311 h 1681837"/>
                <a:gd name="connsiteX6" fmla="*/ 492266 w 1134202"/>
                <a:gd name="connsiteY6" fmla="*/ 489299 h 1681837"/>
                <a:gd name="connsiteX7" fmla="*/ 545215 w 1134202"/>
                <a:gd name="connsiteY7" fmla="*/ 389538 h 1681837"/>
                <a:gd name="connsiteX8" fmla="*/ 557900 w 1134202"/>
                <a:gd name="connsiteY8" fmla="*/ 374071 h 1681837"/>
                <a:gd name="connsiteX9" fmla="*/ 718139 w 1134202"/>
                <a:gd name="connsiteY9" fmla="*/ 128476 h 1681837"/>
                <a:gd name="connsiteX10" fmla="*/ 893681 w 1134202"/>
                <a:gd name="connsiteY10" fmla="*/ 5883 h 1681837"/>
                <a:gd name="connsiteX11" fmla="*/ 1094264 w 1134202"/>
                <a:gd name="connsiteY11" fmla="*/ 61697 h 1681837"/>
                <a:gd name="connsiteX12" fmla="*/ 1134201 w 1134202"/>
                <a:gd name="connsiteY12" fmla="*/ 141161 h 1681837"/>
                <a:gd name="connsiteX13" fmla="*/ 1124708 w 1134202"/>
                <a:gd name="connsiteY13" fmla="*/ 166122 h 1681837"/>
                <a:gd name="connsiteX14" fmla="*/ 982147 w 1134202"/>
                <a:gd name="connsiteY14" fmla="*/ 443961 h 1681837"/>
                <a:gd name="connsiteX15" fmla="*/ 911603 w 1134202"/>
                <a:gd name="connsiteY15" fmla="*/ 598470 h 1681837"/>
                <a:gd name="connsiteX16" fmla="*/ 681557 w 1134202"/>
                <a:gd name="connsiteY16" fmla="*/ 1083768 h 1681837"/>
                <a:gd name="connsiteX17" fmla="*/ 400690 w 1134202"/>
                <a:gd name="connsiteY17" fmla="*/ 1539850 h 1681837"/>
                <a:gd name="connsiteX18" fmla="*/ 288818 w 1134202"/>
                <a:gd name="connsiteY18" fmla="*/ 1669889 h 1681837"/>
                <a:gd name="connsiteX19" fmla="*/ 272696 w 1134202"/>
                <a:gd name="connsiteY19" fmla="*/ 1681838 h 1681837"/>
                <a:gd name="connsiteX20" fmla="*/ 204443 w 1134202"/>
                <a:gd name="connsiteY20" fmla="*/ 1512598 h 1681837"/>
                <a:gd name="connsiteX0" fmla="*/ 205217 w 1134976"/>
                <a:gd name="connsiteY0" fmla="*/ 151259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19" fmla="*/ 205217 w 1134976"/>
                <a:gd name="connsiteY19" fmla="*/ 1512598 h 1681837"/>
                <a:gd name="connsiteX0" fmla="*/ 273470 w 1134976"/>
                <a:gd name="connsiteY0" fmla="*/ 168183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7659 w 1134202"/>
                <a:gd name="connsiteY1" fmla="*/ 1524664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34202" h="1684706">
                  <a:moveTo>
                    <a:pt x="274000" y="1684706"/>
                  </a:moveTo>
                  <a:cubicBezTo>
                    <a:pt x="271460" y="1578453"/>
                    <a:pt x="253326" y="1567793"/>
                    <a:pt x="207659" y="1524664"/>
                  </a:cubicBezTo>
                  <a:cubicBezTo>
                    <a:pt x="161992" y="1481535"/>
                    <a:pt x="84888" y="1433197"/>
                    <a:pt x="0" y="1425930"/>
                  </a:cubicBezTo>
                  <a:cubicBezTo>
                    <a:pt x="38588" y="1334700"/>
                    <a:pt x="98886" y="1244432"/>
                    <a:pt x="157661" y="1135329"/>
                  </a:cubicBezTo>
                  <a:cubicBezTo>
                    <a:pt x="216436" y="1026226"/>
                    <a:pt x="296884" y="878983"/>
                    <a:pt x="352651" y="771311"/>
                  </a:cubicBezTo>
                  <a:cubicBezTo>
                    <a:pt x="408419" y="663639"/>
                    <a:pt x="447583" y="584230"/>
                    <a:pt x="492266" y="489299"/>
                  </a:cubicBezTo>
                  <a:cubicBezTo>
                    <a:pt x="508225" y="455418"/>
                    <a:pt x="525247" y="421619"/>
                    <a:pt x="545215" y="389538"/>
                  </a:cubicBezTo>
                  <a:cubicBezTo>
                    <a:pt x="553644" y="387820"/>
                    <a:pt x="554626" y="379800"/>
                    <a:pt x="557900" y="374071"/>
                  </a:cubicBezTo>
                  <a:cubicBezTo>
                    <a:pt x="605448" y="288387"/>
                    <a:pt x="654387" y="203522"/>
                    <a:pt x="718139" y="128476"/>
                  </a:cubicBezTo>
                  <a:cubicBezTo>
                    <a:pt x="765768" y="72417"/>
                    <a:pt x="818226" y="21269"/>
                    <a:pt x="893681" y="5883"/>
                  </a:cubicBezTo>
                  <a:cubicBezTo>
                    <a:pt x="969217" y="-9502"/>
                    <a:pt x="1038451" y="4001"/>
                    <a:pt x="1094264" y="61697"/>
                  </a:cubicBezTo>
                  <a:cubicBezTo>
                    <a:pt x="1115706" y="83875"/>
                    <a:pt x="1127818" y="111209"/>
                    <a:pt x="1134201" y="141161"/>
                  </a:cubicBezTo>
                  <a:cubicBezTo>
                    <a:pt x="1134283" y="150736"/>
                    <a:pt x="1129618" y="158265"/>
                    <a:pt x="1124708" y="166122"/>
                  </a:cubicBezTo>
                  <a:cubicBezTo>
                    <a:pt x="1068895" y="254425"/>
                    <a:pt x="1025603" y="349274"/>
                    <a:pt x="982147" y="443961"/>
                  </a:cubicBezTo>
                  <a:cubicBezTo>
                    <a:pt x="958496" y="495437"/>
                    <a:pt x="935418" y="547076"/>
                    <a:pt x="911603" y="598470"/>
                  </a:cubicBezTo>
                  <a:cubicBezTo>
                    <a:pt x="836476" y="761000"/>
                    <a:pt x="763231" y="924430"/>
                    <a:pt x="681557" y="1083768"/>
                  </a:cubicBezTo>
                  <a:cubicBezTo>
                    <a:pt x="599883" y="1243106"/>
                    <a:pt x="468616" y="1439694"/>
                    <a:pt x="400690" y="1539850"/>
                  </a:cubicBezTo>
                  <a:cubicBezTo>
                    <a:pt x="332764" y="1640006"/>
                    <a:pt x="313855" y="1643542"/>
                    <a:pt x="274000" y="1684706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86" name="Freeform: Shape 213">
              <a:extLst>
                <a:ext uri="{FF2B5EF4-FFF2-40B4-BE49-F238E27FC236}">
                  <a16:creationId xmlns:a16="http://schemas.microsoft.com/office/drawing/2014/main" id="{D61FD6D5-CCE2-4D8A-AE49-2D770675EB9A}"/>
                </a:ext>
              </a:extLst>
            </p:cNvPr>
            <p:cNvSpPr/>
            <p:nvPr/>
          </p:nvSpPr>
          <p:spPr>
            <a:xfrm>
              <a:off x="2718528" y="3824082"/>
              <a:ext cx="313077" cy="479909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1163733"/>
                <a:gd name="connsiteX1" fmla="*/ 598397 w 606071"/>
                <a:gd name="connsiteY1" fmla="*/ 150912 h 1163733"/>
                <a:gd name="connsiteX2" fmla="*/ 530063 w 606071"/>
                <a:gd name="connsiteY2" fmla="*/ 287663 h 1163733"/>
                <a:gd name="connsiteX3" fmla="*/ 377763 w 606071"/>
                <a:gd name="connsiteY3" fmla="*/ 591526 h 1163733"/>
                <a:gd name="connsiteX4" fmla="*/ 198129 w 606071"/>
                <a:gd name="connsiteY4" fmla="*/ 888433 h 1163733"/>
                <a:gd name="connsiteX5" fmla="*/ 75774 w 606071"/>
                <a:gd name="connsiteY5" fmla="*/ 1163733 h 1163733"/>
                <a:gd name="connsiteX6" fmla="*/ 0 w 606071"/>
                <a:gd name="connsiteY6" fmla="*/ 787200 h 1163733"/>
                <a:gd name="connsiteX7" fmla="*/ 216461 w 606071"/>
                <a:gd name="connsiteY7" fmla="*/ 235368 h 1163733"/>
                <a:gd name="connsiteX8" fmla="*/ 314257 w 606071"/>
                <a:gd name="connsiteY8" fmla="*/ 70302 h 1163733"/>
                <a:gd name="connsiteX9" fmla="*/ 461155 w 606071"/>
                <a:gd name="connsiteY9" fmla="*/ 3 h 1163733"/>
                <a:gd name="connsiteX10" fmla="*/ 584158 w 606071"/>
                <a:gd name="connsiteY10" fmla="*/ 73166 h 1163733"/>
                <a:gd name="connsiteX11" fmla="*/ 606008 w 606071"/>
                <a:gd name="connsiteY11" fmla="*/ 127342 h 1163733"/>
                <a:gd name="connsiteX0" fmla="*/ 617095 w 617158"/>
                <a:gd name="connsiteY0" fmla="*/ 127342 h 1163733"/>
                <a:gd name="connsiteX1" fmla="*/ 609484 w 617158"/>
                <a:gd name="connsiteY1" fmla="*/ 150912 h 1163733"/>
                <a:gd name="connsiteX2" fmla="*/ 541150 w 617158"/>
                <a:gd name="connsiteY2" fmla="*/ 287663 h 1163733"/>
                <a:gd name="connsiteX3" fmla="*/ 388850 w 617158"/>
                <a:gd name="connsiteY3" fmla="*/ 591526 h 1163733"/>
                <a:gd name="connsiteX4" fmla="*/ 209216 w 617158"/>
                <a:gd name="connsiteY4" fmla="*/ 888433 h 1163733"/>
                <a:gd name="connsiteX5" fmla="*/ 86861 w 617158"/>
                <a:gd name="connsiteY5" fmla="*/ 1163733 h 1163733"/>
                <a:gd name="connsiteX6" fmla="*/ 11087 w 617158"/>
                <a:gd name="connsiteY6" fmla="*/ 787200 h 1163733"/>
                <a:gd name="connsiteX7" fmla="*/ 23848 w 617158"/>
                <a:gd name="connsiteY7" fmla="*/ 740367 h 1163733"/>
                <a:gd name="connsiteX8" fmla="*/ 227548 w 617158"/>
                <a:gd name="connsiteY8" fmla="*/ 235368 h 1163733"/>
                <a:gd name="connsiteX9" fmla="*/ 325344 w 617158"/>
                <a:gd name="connsiteY9" fmla="*/ 70302 h 1163733"/>
                <a:gd name="connsiteX10" fmla="*/ 472242 w 617158"/>
                <a:gd name="connsiteY10" fmla="*/ 3 h 1163733"/>
                <a:gd name="connsiteX11" fmla="*/ 595245 w 617158"/>
                <a:gd name="connsiteY11" fmla="*/ 73166 h 1163733"/>
                <a:gd name="connsiteX12" fmla="*/ 617095 w 617158"/>
                <a:gd name="connsiteY12" fmla="*/ 127342 h 1163733"/>
                <a:gd name="connsiteX0" fmla="*/ 614827 w 614890"/>
                <a:gd name="connsiteY0" fmla="*/ 127342 h 1163733"/>
                <a:gd name="connsiteX1" fmla="*/ 607216 w 614890"/>
                <a:gd name="connsiteY1" fmla="*/ 150912 h 1163733"/>
                <a:gd name="connsiteX2" fmla="*/ 538882 w 614890"/>
                <a:gd name="connsiteY2" fmla="*/ 287663 h 1163733"/>
                <a:gd name="connsiteX3" fmla="*/ 386582 w 614890"/>
                <a:gd name="connsiteY3" fmla="*/ 591526 h 1163733"/>
                <a:gd name="connsiteX4" fmla="*/ 206948 w 614890"/>
                <a:gd name="connsiteY4" fmla="*/ 888433 h 1163733"/>
                <a:gd name="connsiteX5" fmla="*/ 84593 w 614890"/>
                <a:gd name="connsiteY5" fmla="*/ 1163733 h 1163733"/>
                <a:gd name="connsiteX6" fmla="*/ 8819 w 614890"/>
                <a:gd name="connsiteY6" fmla="*/ 787200 h 1163733"/>
                <a:gd name="connsiteX7" fmla="*/ 26518 w 614890"/>
                <a:gd name="connsiteY7" fmla="*/ 745306 h 1163733"/>
                <a:gd name="connsiteX8" fmla="*/ 225280 w 614890"/>
                <a:gd name="connsiteY8" fmla="*/ 235368 h 1163733"/>
                <a:gd name="connsiteX9" fmla="*/ 323076 w 614890"/>
                <a:gd name="connsiteY9" fmla="*/ 70302 h 1163733"/>
                <a:gd name="connsiteX10" fmla="*/ 469974 w 614890"/>
                <a:gd name="connsiteY10" fmla="*/ 3 h 1163733"/>
                <a:gd name="connsiteX11" fmla="*/ 592977 w 614890"/>
                <a:gd name="connsiteY11" fmla="*/ 73166 h 1163733"/>
                <a:gd name="connsiteX12" fmla="*/ 614827 w 614890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70996 w 759182"/>
                <a:gd name="connsiteY4" fmla="*/ 908188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9182" h="1163733">
                  <a:moveTo>
                    <a:pt x="759119" y="127342"/>
                  </a:moveTo>
                  <a:cubicBezTo>
                    <a:pt x="759774" y="136263"/>
                    <a:pt x="755191" y="143465"/>
                    <a:pt x="751508" y="150912"/>
                  </a:cubicBezTo>
                  <a:lnTo>
                    <a:pt x="683174" y="287663"/>
                  </a:lnTo>
                  <a:lnTo>
                    <a:pt x="530874" y="591526"/>
                  </a:lnTo>
                  <a:cubicBezTo>
                    <a:pt x="478844" y="694947"/>
                    <a:pt x="421328" y="812820"/>
                    <a:pt x="370996" y="908188"/>
                  </a:cubicBezTo>
                  <a:cubicBezTo>
                    <a:pt x="320665" y="1003556"/>
                    <a:pt x="231831" y="1160869"/>
                    <a:pt x="228885" y="1163733"/>
                  </a:cubicBezTo>
                  <a:cubicBezTo>
                    <a:pt x="171733" y="1152781"/>
                    <a:pt x="84162" y="1152485"/>
                    <a:pt x="0" y="1127991"/>
                  </a:cubicBezTo>
                  <a:cubicBezTo>
                    <a:pt x="29011" y="1032734"/>
                    <a:pt x="134733" y="837278"/>
                    <a:pt x="170810" y="745306"/>
                  </a:cubicBezTo>
                  <a:cubicBezTo>
                    <a:pt x="206887" y="653334"/>
                    <a:pt x="320146" y="347868"/>
                    <a:pt x="369572" y="235368"/>
                  </a:cubicBezTo>
                  <a:cubicBezTo>
                    <a:pt x="418998" y="122868"/>
                    <a:pt x="422275" y="117767"/>
                    <a:pt x="467368" y="70302"/>
                  </a:cubicBezTo>
                  <a:cubicBezTo>
                    <a:pt x="507222" y="28319"/>
                    <a:pt x="553870" y="330"/>
                    <a:pt x="614266" y="3"/>
                  </a:cubicBezTo>
                  <a:cubicBezTo>
                    <a:pt x="670407" y="-324"/>
                    <a:pt x="710017" y="25945"/>
                    <a:pt x="737269" y="73166"/>
                  </a:cubicBezTo>
                  <a:cubicBezTo>
                    <a:pt x="746925" y="90025"/>
                    <a:pt x="754372" y="108192"/>
                    <a:pt x="759119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7" name="Freeform: Shape 210">
              <a:extLst>
                <a:ext uri="{FF2B5EF4-FFF2-40B4-BE49-F238E27FC236}">
                  <a16:creationId xmlns:a16="http://schemas.microsoft.com/office/drawing/2014/main" id="{D8FBB183-57B0-43F1-AFCE-E54257CF3462}"/>
                </a:ext>
              </a:extLst>
            </p:cNvPr>
            <p:cNvSpPr/>
            <p:nvPr/>
          </p:nvSpPr>
          <p:spPr>
            <a:xfrm>
              <a:off x="2841701" y="3716871"/>
              <a:ext cx="623329" cy="818132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88" name="그룹 1487">
            <a:extLst>
              <a:ext uri="{FF2B5EF4-FFF2-40B4-BE49-F238E27FC236}">
                <a16:creationId xmlns:a16="http://schemas.microsoft.com/office/drawing/2014/main" id="{779096AE-99D7-413B-B990-2E85478EF797}"/>
              </a:ext>
            </a:extLst>
          </p:cNvPr>
          <p:cNvGrpSpPr/>
          <p:nvPr/>
        </p:nvGrpSpPr>
        <p:grpSpPr>
          <a:xfrm>
            <a:off x="2376697" y="2899818"/>
            <a:ext cx="746502" cy="819081"/>
            <a:chOff x="2718528" y="3715922"/>
            <a:chExt cx="746502" cy="819081"/>
          </a:xfrm>
        </p:grpSpPr>
        <p:sp>
          <p:nvSpPr>
            <p:cNvPr id="1489" name="Freeform: Shape 212">
              <a:extLst>
                <a:ext uri="{FF2B5EF4-FFF2-40B4-BE49-F238E27FC236}">
                  <a16:creationId xmlns:a16="http://schemas.microsoft.com/office/drawing/2014/main" id="{6008BFBE-4B11-4DC4-ADBA-C3EF7A4635A7}"/>
                </a:ext>
              </a:extLst>
            </p:cNvPr>
            <p:cNvSpPr/>
            <p:nvPr/>
          </p:nvSpPr>
          <p:spPr>
            <a:xfrm>
              <a:off x="2806773" y="3715922"/>
              <a:ext cx="467731" cy="694752"/>
            </a:xfrm>
            <a:custGeom>
              <a:avLst/>
              <a:gdLst>
                <a:gd name="connsiteX0" fmla="*/ 76027 w 1005786"/>
                <a:gd name="connsiteY0" fmla="*/ 1512598 h 1681837"/>
                <a:gd name="connsiteX1" fmla="*/ 89121 w 1005786"/>
                <a:gd name="connsiteY1" fmla="*/ 1490092 h 1681837"/>
                <a:gd name="connsiteX2" fmla="*/ 48530 w 1005786"/>
                <a:gd name="connsiteY2" fmla="*/ 1224529 h 1681837"/>
                <a:gd name="connsiteX3" fmla="*/ 0 w 1005786"/>
                <a:gd name="connsiteY3" fmla="*/ 1159222 h 1681837"/>
                <a:gd name="connsiteX4" fmla="*/ 24306 w 1005786"/>
                <a:gd name="connsiteY4" fmla="*/ 1120513 h 1681837"/>
                <a:gd name="connsiteX5" fmla="*/ 224235 w 1005786"/>
                <a:gd name="connsiteY5" fmla="*/ 771311 h 1681837"/>
                <a:gd name="connsiteX6" fmla="*/ 363850 w 1005786"/>
                <a:gd name="connsiteY6" fmla="*/ 489299 h 1681837"/>
                <a:gd name="connsiteX7" fmla="*/ 416799 w 1005786"/>
                <a:gd name="connsiteY7" fmla="*/ 389538 h 1681837"/>
                <a:gd name="connsiteX8" fmla="*/ 429484 w 1005786"/>
                <a:gd name="connsiteY8" fmla="*/ 374071 h 1681837"/>
                <a:gd name="connsiteX9" fmla="*/ 589723 w 1005786"/>
                <a:gd name="connsiteY9" fmla="*/ 128476 h 1681837"/>
                <a:gd name="connsiteX10" fmla="*/ 765265 w 1005786"/>
                <a:gd name="connsiteY10" fmla="*/ 5883 h 1681837"/>
                <a:gd name="connsiteX11" fmla="*/ 965848 w 1005786"/>
                <a:gd name="connsiteY11" fmla="*/ 61697 h 1681837"/>
                <a:gd name="connsiteX12" fmla="*/ 1005785 w 1005786"/>
                <a:gd name="connsiteY12" fmla="*/ 141161 h 1681837"/>
                <a:gd name="connsiteX13" fmla="*/ 996292 w 1005786"/>
                <a:gd name="connsiteY13" fmla="*/ 166122 h 1681837"/>
                <a:gd name="connsiteX14" fmla="*/ 853731 w 1005786"/>
                <a:gd name="connsiteY14" fmla="*/ 443961 h 1681837"/>
                <a:gd name="connsiteX15" fmla="*/ 783187 w 1005786"/>
                <a:gd name="connsiteY15" fmla="*/ 598470 h 1681837"/>
                <a:gd name="connsiteX16" fmla="*/ 553141 w 1005786"/>
                <a:gd name="connsiteY16" fmla="*/ 1083768 h 1681837"/>
                <a:gd name="connsiteX17" fmla="*/ 272274 w 1005786"/>
                <a:gd name="connsiteY17" fmla="*/ 1539850 h 1681837"/>
                <a:gd name="connsiteX18" fmla="*/ 160402 w 1005786"/>
                <a:gd name="connsiteY18" fmla="*/ 1669889 h 1681837"/>
                <a:gd name="connsiteX19" fmla="*/ 144280 w 1005786"/>
                <a:gd name="connsiteY19" fmla="*/ 1681838 h 1681837"/>
                <a:gd name="connsiteX20" fmla="*/ 76027 w 1005786"/>
                <a:gd name="connsiteY20" fmla="*/ 1512598 h 1681837"/>
                <a:gd name="connsiteX0" fmla="*/ 204443 w 1134202"/>
                <a:gd name="connsiteY0" fmla="*/ 1512598 h 1681837"/>
                <a:gd name="connsiteX1" fmla="*/ 217537 w 1134202"/>
                <a:gd name="connsiteY1" fmla="*/ 1490092 h 1681837"/>
                <a:gd name="connsiteX2" fmla="*/ 176946 w 1134202"/>
                <a:gd name="connsiteY2" fmla="*/ 1224529 h 1681837"/>
                <a:gd name="connsiteX3" fmla="*/ 0 w 1134202"/>
                <a:gd name="connsiteY3" fmla="*/ 1440747 h 1681837"/>
                <a:gd name="connsiteX4" fmla="*/ 152722 w 1134202"/>
                <a:gd name="connsiteY4" fmla="*/ 1120513 h 1681837"/>
                <a:gd name="connsiteX5" fmla="*/ 352651 w 1134202"/>
                <a:gd name="connsiteY5" fmla="*/ 771311 h 1681837"/>
                <a:gd name="connsiteX6" fmla="*/ 492266 w 1134202"/>
                <a:gd name="connsiteY6" fmla="*/ 489299 h 1681837"/>
                <a:gd name="connsiteX7" fmla="*/ 545215 w 1134202"/>
                <a:gd name="connsiteY7" fmla="*/ 389538 h 1681837"/>
                <a:gd name="connsiteX8" fmla="*/ 557900 w 1134202"/>
                <a:gd name="connsiteY8" fmla="*/ 374071 h 1681837"/>
                <a:gd name="connsiteX9" fmla="*/ 718139 w 1134202"/>
                <a:gd name="connsiteY9" fmla="*/ 128476 h 1681837"/>
                <a:gd name="connsiteX10" fmla="*/ 893681 w 1134202"/>
                <a:gd name="connsiteY10" fmla="*/ 5883 h 1681837"/>
                <a:gd name="connsiteX11" fmla="*/ 1094264 w 1134202"/>
                <a:gd name="connsiteY11" fmla="*/ 61697 h 1681837"/>
                <a:gd name="connsiteX12" fmla="*/ 1134201 w 1134202"/>
                <a:gd name="connsiteY12" fmla="*/ 141161 h 1681837"/>
                <a:gd name="connsiteX13" fmla="*/ 1124708 w 1134202"/>
                <a:gd name="connsiteY13" fmla="*/ 166122 h 1681837"/>
                <a:gd name="connsiteX14" fmla="*/ 982147 w 1134202"/>
                <a:gd name="connsiteY14" fmla="*/ 443961 h 1681837"/>
                <a:gd name="connsiteX15" fmla="*/ 911603 w 1134202"/>
                <a:gd name="connsiteY15" fmla="*/ 598470 h 1681837"/>
                <a:gd name="connsiteX16" fmla="*/ 681557 w 1134202"/>
                <a:gd name="connsiteY16" fmla="*/ 1083768 h 1681837"/>
                <a:gd name="connsiteX17" fmla="*/ 400690 w 1134202"/>
                <a:gd name="connsiteY17" fmla="*/ 1539850 h 1681837"/>
                <a:gd name="connsiteX18" fmla="*/ 288818 w 1134202"/>
                <a:gd name="connsiteY18" fmla="*/ 1669889 h 1681837"/>
                <a:gd name="connsiteX19" fmla="*/ 272696 w 1134202"/>
                <a:gd name="connsiteY19" fmla="*/ 1681838 h 1681837"/>
                <a:gd name="connsiteX20" fmla="*/ 204443 w 1134202"/>
                <a:gd name="connsiteY20" fmla="*/ 1512598 h 1681837"/>
                <a:gd name="connsiteX0" fmla="*/ 205217 w 1134976"/>
                <a:gd name="connsiteY0" fmla="*/ 151259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19" fmla="*/ 205217 w 1134976"/>
                <a:gd name="connsiteY19" fmla="*/ 1512598 h 1681837"/>
                <a:gd name="connsiteX0" fmla="*/ 273470 w 1134976"/>
                <a:gd name="connsiteY0" fmla="*/ 1681838 h 1681837"/>
                <a:gd name="connsiteX1" fmla="*/ 218311 w 1134976"/>
                <a:gd name="connsiteY1" fmla="*/ 1490092 h 1681837"/>
                <a:gd name="connsiteX2" fmla="*/ 774 w 1134976"/>
                <a:gd name="connsiteY2" fmla="*/ 1440747 h 1681837"/>
                <a:gd name="connsiteX3" fmla="*/ 153496 w 1134976"/>
                <a:gd name="connsiteY3" fmla="*/ 1120513 h 1681837"/>
                <a:gd name="connsiteX4" fmla="*/ 353425 w 1134976"/>
                <a:gd name="connsiteY4" fmla="*/ 771311 h 1681837"/>
                <a:gd name="connsiteX5" fmla="*/ 493040 w 1134976"/>
                <a:gd name="connsiteY5" fmla="*/ 489299 h 1681837"/>
                <a:gd name="connsiteX6" fmla="*/ 545989 w 1134976"/>
                <a:gd name="connsiteY6" fmla="*/ 389538 h 1681837"/>
                <a:gd name="connsiteX7" fmla="*/ 558674 w 1134976"/>
                <a:gd name="connsiteY7" fmla="*/ 374071 h 1681837"/>
                <a:gd name="connsiteX8" fmla="*/ 718913 w 1134976"/>
                <a:gd name="connsiteY8" fmla="*/ 128476 h 1681837"/>
                <a:gd name="connsiteX9" fmla="*/ 894455 w 1134976"/>
                <a:gd name="connsiteY9" fmla="*/ 5883 h 1681837"/>
                <a:gd name="connsiteX10" fmla="*/ 1095038 w 1134976"/>
                <a:gd name="connsiteY10" fmla="*/ 61697 h 1681837"/>
                <a:gd name="connsiteX11" fmla="*/ 1134975 w 1134976"/>
                <a:gd name="connsiteY11" fmla="*/ 141161 h 1681837"/>
                <a:gd name="connsiteX12" fmla="*/ 1125482 w 1134976"/>
                <a:gd name="connsiteY12" fmla="*/ 166122 h 1681837"/>
                <a:gd name="connsiteX13" fmla="*/ 982921 w 1134976"/>
                <a:gd name="connsiteY13" fmla="*/ 443961 h 1681837"/>
                <a:gd name="connsiteX14" fmla="*/ 912377 w 1134976"/>
                <a:gd name="connsiteY14" fmla="*/ 598470 h 1681837"/>
                <a:gd name="connsiteX15" fmla="*/ 682331 w 1134976"/>
                <a:gd name="connsiteY15" fmla="*/ 1083768 h 1681837"/>
                <a:gd name="connsiteX16" fmla="*/ 401464 w 1134976"/>
                <a:gd name="connsiteY16" fmla="*/ 1539850 h 1681837"/>
                <a:gd name="connsiteX17" fmla="*/ 289592 w 1134976"/>
                <a:gd name="connsiteY17" fmla="*/ 1669889 h 1681837"/>
                <a:gd name="connsiteX18" fmla="*/ 273470 w 1134976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40747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17537 w 1134202"/>
                <a:gd name="connsiteY1" fmla="*/ 1490092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2722 w 1134202"/>
                <a:gd name="connsiteY3" fmla="*/ 1120513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2720 w 1134202"/>
                <a:gd name="connsiteY1" fmla="*/ 1504908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72696 w 1134202"/>
                <a:gd name="connsiteY0" fmla="*/ 1681838 h 1681837"/>
                <a:gd name="connsiteX1" fmla="*/ 207659 w 1134202"/>
                <a:gd name="connsiteY1" fmla="*/ 1524664 h 1681837"/>
                <a:gd name="connsiteX2" fmla="*/ 0 w 1134202"/>
                <a:gd name="connsiteY2" fmla="*/ 1425930 h 1681837"/>
                <a:gd name="connsiteX3" fmla="*/ 157661 w 1134202"/>
                <a:gd name="connsiteY3" fmla="*/ 1135329 h 1681837"/>
                <a:gd name="connsiteX4" fmla="*/ 352651 w 1134202"/>
                <a:gd name="connsiteY4" fmla="*/ 771311 h 1681837"/>
                <a:gd name="connsiteX5" fmla="*/ 492266 w 1134202"/>
                <a:gd name="connsiteY5" fmla="*/ 489299 h 1681837"/>
                <a:gd name="connsiteX6" fmla="*/ 545215 w 1134202"/>
                <a:gd name="connsiteY6" fmla="*/ 389538 h 1681837"/>
                <a:gd name="connsiteX7" fmla="*/ 557900 w 1134202"/>
                <a:gd name="connsiteY7" fmla="*/ 374071 h 1681837"/>
                <a:gd name="connsiteX8" fmla="*/ 718139 w 1134202"/>
                <a:gd name="connsiteY8" fmla="*/ 128476 h 1681837"/>
                <a:gd name="connsiteX9" fmla="*/ 893681 w 1134202"/>
                <a:gd name="connsiteY9" fmla="*/ 5883 h 1681837"/>
                <a:gd name="connsiteX10" fmla="*/ 1094264 w 1134202"/>
                <a:gd name="connsiteY10" fmla="*/ 61697 h 1681837"/>
                <a:gd name="connsiteX11" fmla="*/ 1134201 w 1134202"/>
                <a:gd name="connsiteY11" fmla="*/ 141161 h 1681837"/>
                <a:gd name="connsiteX12" fmla="*/ 1124708 w 1134202"/>
                <a:gd name="connsiteY12" fmla="*/ 166122 h 1681837"/>
                <a:gd name="connsiteX13" fmla="*/ 982147 w 1134202"/>
                <a:gd name="connsiteY13" fmla="*/ 443961 h 1681837"/>
                <a:gd name="connsiteX14" fmla="*/ 911603 w 1134202"/>
                <a:gd name="connsiteY14" fmla="*/ 598470 h 1681837"/>
                <a:gd name="connsiteX15" fmla="*/ 681557 w 1134202"/>
                <a:gd name="connsiteY15" fmla="*/ 1083768 h 1681837"/>
                <a:gd name="connsiteX16" fmla="*/ 400690 w 1134202"/>
                <a:gd name="connsiteY16" fmla="*/ 1539850 h 1681837"/>
                <a:gd name="connsiteX17" fmla="*/ 288818 w 1134202"/>
                <a:gd name="connsiteY17" fmla="*/ 1669889 h 1681837"/>
                <a:gd name="connsiteX18" fmla="*/ 272696 w 1134202"/>
                <a:gd name="connsiteY18" fmla="*/ 1681838 h 1681837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88818 w 1134202"/>
                <a:gd name="connsiteY0" fmla="*/ 1669889 h 1669889"/>
                <a:gd name="connsiteX1" fmla="*/ 207659 w 1134202"/>
                <a:gd name="connsiteY1" fmla="*/ 1524664 h 1669889"/>
                <a:gd name="connsiteX2" fmla="*/ 0 w 1134202"/>
                <a:gd name="connsiteY2" fmla="*/ 1425930 h 1669889"/>
                <a:gd name="connsiteX3" fmla="*/ 157661 w 1134202"/>
                <a:gd name="connsiteY3" fmla="*/ 1135329 h 1669889"/>
                <a:gd name="connsiteX4" fmla="*/ 352651 w 1134202"/>
                <a:gd name="connsiteY4" fmla="*/ 771311 h 1669889"/>
                <a:gd name="connsiteX5" fmla="*/ 492266 w 1134202"/>
                <a:gd name="connsiteY5" fmla="*/ 489299 h 1669889"/>
                <a:gd name="connsiteX6" fmla="*/ 545215 w 1134202"/>
                <a:gd name="connsiteY6" fmla="*/ 389538 h 1669889"/>
                <a:gd name="connsiteX7" fmla="*/ 557900 w 1134202"/>
                <a:gd name="connsiteY7" fmla="*/ 374071 h 1669889"/>
                <a:gd name="connsiteX8" fmla="*/ 718139 w 1134202"/>
                <a:gd name="connsiteY8" fmla="*/ 128476 h 1669889"/>
                <a:gd name="connsiteX9" fmla="*/ 893681 w 1134202"/>
                <a:gd name="connsiteY9" fmla="*/ 5883 h 1669889"/>
                <a:gd name="connsiteX10" fmla="*/ 1094264 w 1134202"/>
                <a:gd name="connsiteY10" fmla="*/ 61697 h 1669889"/>
                <a:gd name="connsiteX11" fmla="*/ 1134201 w 1134202"/>
                <a:gd name="connsiteY11" fmla="*/ 141161 h 1669889"/>
                <a:gd name="connsiteX12" fmla="*/ 1124708 w 1134202"/>
                <a:gd name="connsiteY12" fmla="*/ 166122 h 1669889"/>
                <a:gd name="connsiteX13" fmla="*/ 982147 w 1134202"/>
                <a:gd name="connsiteY13" fmla="*/ 443961 h 1669889"/>
                <a:gd name="connsiteX14" fmla="*/ 911603 w 1134202"/>
                <a:gd name="connsiteY14" fmla="*/ 598470 h 1669889"/>
                <a:gd name="connsiteX15" fmla="*/ 681557 w 1134202"/>
                <a:gd name="connsiteY15" fmla="*/ 1083768 h 1669889"/>
                <a:gd name="connsiteX16" fmla="*/ 400690 w 1134202"/>
                <a:gd name="connsiteY16" fmla="*/ 1539850 h 1669889"/>
                <a:gd name="connsiteX17" fmla="*/ 288818 w 1134202"/>
                <a:gd name="connsiteY17" fmla="*/ 1669889 h 1669889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  <a:gd name="connsiteX0" fmla="*/ 274000 w 1134202"/>
                <a:gd name="connsiteY0" fmla="*/ 1684706 h 1684706"/>
                <a:gd name="connsiteX1" fmla="*/ 207659 w 1134202"/>
                <a:gd name="connsiteY1" fmla="*/ 1524664 h 1684706"/>
                <a:gd name="connsiteX2" fmla="*/ 0 w 1134202"/>
                <a:gd name="connsiteY2" fmla="*/ 1425930 h 1684706"/>
                <a:gd name="connsiteX3" fmla="*/ 157661 w 1134202"/>
                <a:gd name="connsiteY3" fmla="*/ 1135329 h 1684706"/>
                <a:gd name="connsiteX4" fmla="*/ 352651 w 1134202"/>
                <a:gd name="connsiteY4" fmla="*/ 771311 h 1684706"/>
                <a:gd name="connsiteX5" fmla="*/ 492266 w 1134202"/>
                <a:gd name="connsiteY5" fmla="*/ 489299 h 1684706"/>
                <a:gd name="connsiteX6" fmla="*/ 545215 w 1134202"/>
                <a:gd name="connsiteY6" fmla="*/ 389538 h 1684706"/>
                <a:gd name="connsiteX7" fmla="*/ 557900 w 1134202"/>
                <a:gd name="connsiteY7" fmla="*/ 374071 h 1684706"/>
                <a:gd name="connsiteX8" fmla="*/ 718139 w 1134202"/>
                <a:gd name="connsiteY8" fmla="*/ 128476 h 1684706"/>
                <a:gd name="connsiteX9" fmla="*/ 893681 w 1134202"/>
                <a:gd name="connsiteY9" fmla="*/ 5883 h 1684706"/>
                <a:gd name="connsiteX10" fmla="*/ 1094264 w 1134202"/>
                <a:gd name="connsiteY10" fmla="*/ 61697 h 1684706"/>
                <a:gd name="connsiteX11" fmla="*/ 1134201 w 1134202"/>
                <a:gd name="connsiteY11" fmla="*/ 141161 h 1684706"/>
                <a:gd name="connsiteX12" fmla="*/ 1124708 w 1134202"/>
                <a:gd name="connsiteY12" fmla="*/ 166122 h 1684706"/>
                <a:gd name="connsiteX13" fmla="*/ 982147 w 1134202"/>
                <a:gd name="connsiteY13" fmla="*/ 443961 h 1684706"/>
                <a:gd name="connsiteX14" fmla="*/ 911603 w 1134202"/>
                <a:gd name="connsiteY14" fmla="*/ 598470 h 1684706"/>
                <a:gd name="connsiteX15" fmla="*/ 681557 w 1134202"/>
                <a:gd name="connsiteY15" fmla="*/ 1083768 h 1684706"/>
                <a:gd name="connsiteX16" fmla="*/ 400690 w 1134202"/>
                <a:gd name="connsiteY16" fmla="*/ 1539850 h 1684706"/>
                <a:gd name="connsiteX17" fmla="*/ 274000 w 1134202"/>
                <a:gd name="connsiteY17" fmla="*/ 1684706 h 1684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34202" h="1684706">
                  <a:moveTo>
                    <a:pt x="274000" y="1684706"/>
                  </a:moveTo>
                  <a:cubicBezTo>
                    <a:pt x="271460" y="1578453"/>
                    <a:pt x="253326" y="1567793"/>
                    <a:pt x="207659" y="1524664"/>
                  </a:cubicBezTo>
                  <a:cubicBezTo>
                    <a:pt x="161992" y="1481535"/>
                    <a:pt x="84888" y="1433197"/>
                    <a:pt x="0" y="1425930"/>
                  </a:cubicBezTo>
                  <a:cubicBezTo>
                    <a:pt x="38588" y="1334700"/>
                    <a:pt x="98886" y="1244432"/>
                    <a:pt x="157661" y="1135329"/>
                  </a:cubicBezTo>
                  <a:cubicBezTo>
                    <a:pt x="216436" y="1026226"/>
                    <a:pt x="296884" y="878983"/>
                    <a:pt x="352651" y="771311"/>
                  </a:cubicBezTo>
                  <a:cubicBezTo>
                    <a:pt x="408419" y="663639"/>
                    <a:pt x="447583" y="584230"/>
                    <a:pt x="492266" y="489299"/>
                  </a:cubicBezTo>
                  <a:cubicBezTo>
                    <a:pt x="508225" y="455418"/>
                    <a:pt x="525247" y="421619"/>
                    <a:pt x="545215" y="389538"/>
                  </a:cubicBezTo>
                  <a:cubicBezTo>
                    <a:pt x="553644" y="387820"/>
                    <a:pt x="554626" y="379800"/>
                    <a:pt x="557900" y="374071"/>
                  </a:cubicBezTo>
                  <a:cubicBezTo>
                    <a:pt x="605448" y="288387"/>
                    <a:pt x="654387" y="203522"/>
                    <a:pt x="718139" y="128476"/>
                  </a:cubicBezTo>
                  <a:cubicBezTo>
                    <a:pt x="765768" y="72417"/>
                    <a:pt x="818226" y="21269"/>
                    <a:pt x="893681" y="5883"/>
                  </a:cubicBezTo>
                  <a:cubicBezTo>
                    <a:pt x="969217" y="-9502"/>
                    <a:pt x="1038451" y="4001"/>
                    <a:pt x="1094264" y="61697"/>
                  </a:cubicBezTo>
                  <a:cubicBezTo>
                    <a:pt x="1115706" y="83875"/>
                    <a:pt x="1127818" y="111209"/>
                    <a:pt x="1134201" y="141161"/>
                  </a:cubicBezTo>
                  <a:cubicBezTo>
                    <a:pt x="1134283" y="150736"/>
                    <a:pt x="1129618" y="158265"/>
                    <a:pt x="1124708" y="166122"/>
                  </a:cubicBezTo>
                  <a:cubicBezTo>
                    <a:pt x="1068895" y="254425"/>
                    <a:pt x="1025603" y="349274"/>
                    <a:pt x="982147" y="443961"/>
                  </a:cubicBezTo>
                  <a:cubicBezTo>
                    <a:pt x="958496" y="495437"/>
                    <a:pt x="935418" y="547076"/>
                    <a:pt x="911603" y="598470"/>
                  </a:cubicBezTo>
                  <a:cubicBezTo>
                    <a:pt x="836476" y="761000"/>
                    <a:pt x="763231" y="924430"/>
                    <a:pt x="681557" y="1083768"/>
                  </a:cubicBezTo>
                  <a:cubicBezTo>
                    <a:pt x="599883" y="1243106"/>
                    <a:pt x="468616" y="1439694"/>
                    <a:pt x="400690" y="1539850"/>
                  </a:cubicBezTo>
                  <a:cubicBezTo>
                    <a:pt x="332764" y="1640006"/>
                    <a:pt x="313855" y="1643542"/>
                    <a:pt x="274000" y="1684706"/>
                  </a:cubicBezTo>
                  <a:close/>
                </a:path>
              </a:pathLst>
            </a:custGeom>
            <a:solidFill>
              <a:srgbClr val="DB9F78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90" name="Freeform: Shape 213">
              <a:extLst>
                <a:ext uri="{FF2B5EF4-FFF2-40B4-BE49-F238E27FC236}">
                  <a16:creationId xmlns:a16="http://schemas.microsoft.com/office/drawing/2014/main" id="{3E74638E-F6D0-42C3-9C6E-47E859529B99}"/>
                </a:ext>
              </a:extLst>
            </p:cNvPr>
            <p:cNvSpPr/>
            <p:nvPr/>
          </p:nvSpPr>
          <p:spPr>
            <a:xfrm>
              <a:off x="2718528" y="3824082"/>
              <a:ext cx="313077" cy="479909"/>
            </a:xfrm>
            <a:custGeom>
              <a:avLst/>
              <a:gdLst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897026"/>
                <a:gd name="connsiteX1" fmla="*/ 598397 w 606071"/>
                <a:gd name="connsiteY1" fmla="*/ 150912 h 897026"/>
                <a:gd name="connsiteX2" fmla="*/ 530063 w 606071"/>
                <a:gd name="connsiteY2" fmla="*/ 287663 h 897026"/>
                <a:gd name="connsiteX3" fmla="*/ 377763 w 606071"/>
                <a:gd name="connsiteY3" fmla="*/ 591526 h 897026"/>
                <a:gd name="connsiteX4" fmla="*/ 198129 w 606071"/>
                <a:gd name="connsiteY4" fmla="*/ 888433 h 897026"/>
                <a:gd name="connsiteX5" fmla="*/ 189373 w 606071"/>
                <a:gd name="connsiteY5" fmla="*/ 897026 h 897026"/>
                <a:gd name="connsiteX6" fmla="*/ 0 w 606071"/>
                <a:gd name="connsiteY6" fmla="*/ 787200 h 897026"/>
                <a:gd name="connsiteX7" fmla="*/ 216461 w 606071"/>
                <a:gd name="connsiteY7" fmla="*/ 235368 h 897026"/>
                <a:gd name="connsiteX8" fmla="*/ 314257 w 606071"/>
                <a:gd name="connsiteY8" fmla="*/ 70302 h 897026"/>
                <a:gd name="connsiteX9" fmla="*/ 461155 w 606071"/>
                <a:gd name="connsiteY9" fmla="*/ 3 h 897026"/>
                <a:gd name="connsiteX10" fmla="*/ 584158 w 606071"/>
                <a:gd name="connsiteY10" fmla="*/ 73166 h 897026"/>
                <a:gd name="connsiteX11" fmla="*/ 606008 w 606071"/>
                <a:gd name="connsiteY11" fmla="*/ 127342 h 897026"/>
                <a:gd name="connsiteX0" fmla="*/ 606008 w 606071"/>
                <a:gd name="connsiteY0" fmla="*/ 127342 h 1163733"/>
                <a:gd name="connsiteX1" fmla="*/ 598397 w 606071"/>
                <a:gd name="connsiteY1" fmla="*/ 150912 h 1163733"/>
                <a:gd name="connsiteX2" fmla="*/ 530063 w 606071"/>
                <a:gd name="connsiteY2" fmla="*/ 287663 h 1163733"/>
                <a:gd name="connsiteX3" fmla="*/ 377763 w 606071"/>
                <a:gd name="connsiteY3" fmla="*/ 591526 h 1163733"/>
                <a:gd name="connsiteX4" fmla="*/ 198129 w 606071"/>
                <a:gd name="connsiteY4" fmla="*/ 888433 h 1163733"/>
                <a:gd name="connsiteX5" fmla="*/ 75774 w 606071"/>
                <a:gd name="connsiteY5" fmla="*/ 1163733 h 1163733"/>
                <a:gd name="connsiteX6" fmla="*/ 0 w 606071"/>
                <a:gd name="connsiteY6" fmla="*/ 787200 h 1163733"/>
                <a:gd name="connsiteX7" fmla="*/ 216461 w 606071"/>
                <a:gd name="connsiteY7" fmla="*/ 235368 h 1163733"/>
                <a:gd name="connsiteX8" fmla="*/ 314257 w 606071"/>
                <a:gd name="connsiteY8" fmla="*/ 70302 h 1163733"/>
                <a:gd name="connsiteX9" fmla="*/ 461155 w 606071"/>
                <a:gd name="connsiteY9" fmla="*/ 3 h 1163733"/>
                <a:gd name="connsiteX10" fmla="*/ 584158 w 606071"/>
                <a:gd name="connsiteY10" fmla="*/ 73166 h 1163733"/>
                <a:gd name="connsiteX11" fmla="*/ 606008 w 606071"/>
                <a:gd name="connsiteY11" fmla="*/ 127342 h 1163733"/>
                <a:gd name="connsiteX0" fmla="*/ 617095 w 617158"/>
                <a:gd name="connsiteY0" fmla="*/ 127342 h 1163733"/>
                <a:gd name="connsiteX1" fmla="*/ 609484 w 617158"/>
                <a:gd name="connsiteY1" fmla="*/ 150912 h 1163733"/>
                <a:gd name="connsiteX2" fmla="*/ 541150 w 617158"/>
                <a:gd name="connsiteY2" fmla="*/ 287663 h 1163733"/>
                <a:gd name="connsiteX3" fmla="*/ 388850 w 617158"/>
                <a:gd name="connsiteY3" fmla="*/ 591526 h 1163733"/>
                <a:gd name="connsiteX4" fmla="*/ 209216 w 617158"/>
                <a:gd name="connsiteY4" fmla="*/ 888433 h 1163733"/>
                <a:gd name="connsiteX5" fmla="*/ 86861 w 617158"/>
                <a:gd name="connsiteY5" fmla="*/ 1163733 h 1163733"/>
                <a:gd name="connsiteX6" fmla="*/ 11087 w 617158"/>
                <a:gd name="connsiteY6" fmla="*/ 787200 h 1163733"/>
                <a:gd name="connsiteX7" fmla="*/ 23848 w 617158"/>
                <a:gd name="connsiteY7" fmla="*/ 740367 h 1163733"/>
                <a:gd name="connsiteX8" fmla="*/ 227548 w 617158"/>
                <a:gd name="connsiteY8" fmla="*/ 235368 h 1163733"/>
                <a:gd name="connsiteX9" fmla="*/ 325344 w 617158"/>
                <a:gd name="connsiteY9" fmla="*/ 70302 h 1163733"/>
                <a:gd name="connsiteX10" fmla="*/ 472242 w 617158"/>
                <a:gd name="connsiteY10" fmla="*/ 3 h 1163733"/>
                <a:gd name="connsiteX11" fmla="*/ 595245 w 617158"/>
                <a:gd name="connsiteY11" fmla="*/ 73166 h 1163733"/>
                <a:gd name="connsiteX12" fmla="*/ 617095 w 617158"/>
                <a:gd name="connsiteY12" fmla="*/ 127342 h 1163733"/>
                <a:gd name="connsiteX0" fmla="*/ 614827 w 614890"/>
                <a:gd name="connsiteY0" fmla="*/ 127342 h 1163733"/>
                <a:gd name="connsiteX1" fmla="*/ 607216 w 614890"/>
                <a:gd name="connsiteY1" fmla="*/ 150912 h 1163733"/>
                <a:gd name="connsiteX2" fmla="*/ 538882 w 614890"/>
                <a:gd name="connsiteY2" fmla="*/ 287663 h 1163733"/>
                <a:gd name="connsiteX3" fmla="*/ 386582 w 614890"/>
                <a:gd name="connsiteY3" fmla="*/ 591526 h 1163733"/>
                <a:gd name="connsiteX4" fmla="*/ 206948 w 614890"/>
                <a:gd name="connsiteY4" fmla="*/ 888433 h 1163733"/>
                <a:gd name="connsiteX5" fmla="*/ 84593 w 614890"/>
                <a:gd name="connsiteY5" fmla="*/ 1163733 h 1163733"/>
                <a:gd name="connsiteX6" fmla="*/ 8819 w 614890"/>
                <a:gd name="connsiteY6" fmla="*/ 787200 h 1163733"/>
                <a:gd name="connsiteX7" fmla="*/ 26518 w 614890"/>
                <a:gd name="connsiteY7" fmla="*/ 745306 h 1163733"/>
                <a:gd name="connsiteX8" fmla="*/ 225280 w 614890"/>
                <a:gd name="connsiteY8" fmla="*/ 235368 h 1163733"/>
                <a:gd name="connsiteX9" fmla="*/ 323076 w 614890"/>
                <a:gd name="connsiteY9" fmla="*/ 70302 h 1163733"/>
                <a:gd name="connsiteX10" fmla="*/ 469974 w 614890"/>
                <a:gd name="connsiteY10" fmla="*/ 3 h 1163733"/>
                <a:gd name="connsiteX11" fmla="*/ 592977 w 614890"/>
                <a:gd name="connsiteY11" fmla="*/ 73166 h 1163733"/>
                <a:gd name="connsiteX12" fmla="*/ 614827 w 614890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660 w 759723"/>
                <a:gd name="connsiteY0" fmla="*/ 127342 h 1163733"/>
                <a:gd name="connsiteX1" fmla="*/ 752049 w 759723"/>
                <a:gd name="connsiteY1" fmla="*/ 150912 h 1163733"/>
                <a:gd name="connsiteX2" fmla="*/ 683715 w 759723"/>
                <a:gd name="connsiteY2" fmla="*/ 287663 h 1163733"/>
                <a:gd name="connsiteX3" fmla="*/ 531415 w 759723"/>
                <a:gd name="connsiteY3" fmla="*/ 591526 h 1163733"/>
                <a:gd name="connsiteX4" fmla="*/ 351781 w 759723"/>
                <a:gd name="connsiteY4" fmla="*/ 888433 h 1163733"/>
                <a:gd name="connsiteX5" fmla="*/ 229426 w 759723"/>
                <a:gd name="connsiteY5" fmla="*/ 1163733 h 1163733"/>
                <a:gd name="connsiteX6" fmla="*/ 541 w 759723"/>
                <a:gd name="connsiteY6" fmla="*/ 1127991 h 1163733"/>
                <a:gd name="connsiteX7" fmla="*/ 171351 w 759723"/>
                <a:gd name="connsiteY7" fmla="*/ 745306 h 1163733"/>
                <a:gd name="connsiteX8" fmla="*/ 370113 w 759723"/>
                <a:gd name="connsiteY8" fmla="*/ 235368 h 1163733"/>
                <a:gd name="connsiteX9" fmla="*/ 467909 w 759723"/>
                <a:gd name="connsiteY9" fmla="*/ 70302 h 1163733"/>
                <a:gd name="connsiteX10" fmla="*/ 614807 w 759723"/>
                <a:gd name="connsiteY10" fmla="*/ 3 h 1163733"/>
                <a:gd name="connsiteX11" fmla="*/ 737810 w 759723"/>
                <a:gd name="connsiteY11" fmla="*/ 73166 h 1163733"/>
                <a:gd name="connsiteX12" fmla="*/ 759660 w 759723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51240 w 759182"/>
                <a:gd name="connsiteY4" fmla="*/ 888433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  <a:gd name="connsiteX0" fmla="*/ 759119 w 759182"/>
                <a:gd name="connsiteY0" fmla="*/ 127342 h 1163733"/>
                <a:gd name="connsiteX1" fmla="*/ 751508 w 759182"/>
                <a:gd name="connsiteY1" fmla="*/ 150912 h 1163733"/>
                <a:gd name="connsiteX2" fmla="*/ 683174 w 759182"/>
                <a:gd name="connsiteY2" fmla="*/ 287663 h 1163733"/>
                <a:gd name="connsiteX3" fmla="*/ 530874 w 759182"/>
                <a:gd name="connsiteY3" fmla="*/ 591526 h 1163733"/>
                <a:gd name="connsiteX4" fmla="*/ 370996 w 759182"/>
                <a:gd name="connsiteY4" fmla="*/ 908188 h 1163733"/>
                <a:gd name="connsiteX5" fmla="*/ 228885 w 759182"/>
                <a:gd name="connsiteY5" fmla="*/ 1163733 h 1163733"/>
                <a:gd name="connsiteX6" fmla="*/ 0 w 759182"/>
                <a:gd name="connsiteY6" fmla="*/ 1127991 h 1163733"/>
                <a:gd name="connsiteX7" fmla="*/ 170810 w 759182"/>
                <a:gd name="connsiteY7" fmla="*/ 745306 h 1163733"/>
                <a:gd name="connsiteX8" fmla="*/ 369572 w 759182"/>
                <a:gd name="connsiteY8" fmla="*/ 235368 h 1163733"/>
                <a:gd name="connsiteX9" fmla="*/ 467368 w 759182"/>
                <a:gd name="connsiteY9" fmla="*/ 70302 h 1163733"/>
                <a:gd name="connsiteX10" fmla="*/ 614266 w 759182"/>
                <a:gd name="connsiteY10" fmla="*/ 3 h 1163733"/>
                <a:gd name="connsiteX11" fmla="*/ 737269 w 759182"/>
                <a:gd name="connsiteY11" fmla="*/ 73166 h 1163733"/>
                <a:gd name="connsiteX12" fmla="*/ 759119 w 759182"/>
                <a:gd name="connsiteY12" fmla="*/ 127342 h 116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9182" h="1163733">
                  <a:moveTo>
                    <a:pt x="759119" y="127342"/>
                  </a:moveTo>
                  <a:cubicBezTo>
                    <a:pt x="759774" y="136263"/>
                    <a:pt x="755191" y="143465"/>
                    <a:pt x="751508" y="150912"/>
                  </a:cubicBezTo>
                  <a:lnTo>
                    <a:pt x="683174" y="287663"/>
                  </a:lnTo>
                  <a:lnTo>
                    <a:pt x="530874" y="591526"/>
                  </a:lnTo>
                  <a:cubicBezTo>
                    <a:pt x="478844" y="694947"/>
                    <a:pt x="421328" y="812820"/>
                    <a:pt x="370996" y="908188"/>
                  </a:cubicBezTo>
                  <a:cubicBezTo>
                    <a:pt x="320665" y="1003556"/>
                    <a:pt x="231831" y="1160869"/>
                    <a:pt x="228885" y="1163733"/>
                  </a:cubicBezTo>
                  <a:cubicBezTo>
                    <a:pt x="171733" y="1152781"/>
                    <a:pt x="84162" y="1152485"/>
                    <a:pt x="0" y="1127991"/>
                  </a:cubicBezTo>
                  <a:cubicBezTo>
                    <a:pt x="29011" y="1032734"/>
                    <a:pt x="134733" y="837278"/>
                    <a:pt x="170810" y="745306"/>
                  </a:cubicBezTo>
                  <a:cubicBezTo>
                    <a:pt x="206887" y="653334"/>
                    <a:pt x="320146" y="347868"/>
                    <a:pt x="369572" y="235368"/>
                  </a:cubicBezTo>
                  <a:cubicBezTo>
                    <a:pt x="418998" y="122868"/>
                    <a:pt x="422275" y="117767"/>
                    <a:pt x="467368" y="70302"/>
                  </a:cubicBezTo>
                  <a:cubicBezTo>
                    <a:pt x="507222" y="28319"/>
                    <a:pt x="553870" y="330"/>
                    <a:pt x="614266" y="3"/>
                  </a:cubicBezTo>
                  <a:cubicBezTo>
                    <a:pt x="670407" y="-324"/>
                    <a:pt x="710017" y="25945"/>
                    <a:pt x="737269" y="73166"/>
                  </a:cubicBezTo>
                  <a:cubicBezTo>
                    <a:pt x="746925" y="90025"/>
                    <a:pt x="754372" y="108192"/>
                    <a:pt x="759119" y="127342"/>
                  </a:cubicBezTo>
                  <a:close/>
                </a:path>
              </a:pathLst>
            </a:custGeom>
            <a:solidFill>
              <a:srgbClr val="D39064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1" name="Freeform: Shape 210">
              <a:extLst>
                <a:ext uri="{FF2B5EF4-FFF2-40B4-BE49-F238E27FC236}">
                  <a16:creationId xmlns:a16="http://schemas.microsoft.com/office/drawing/2014/main" id="{FF7E078B-1244-4C95-A236-F9C915E5B522}"/>
                </a:ext>
              </a:extLst>
            </p:cNvPr>
            <p:cNvSpPr/>
            <p:nvPr/>
          </p:nvSpPr>
          <p:spPr>
            <a:xfrm>
              <a:off x="2841701" y="3716871"/>
              <a:ext cx="623329" cy="818132"/>
            </a:xfrm>
            <a:custGeom>
              <a:avLst/>
              <a:gdLst>
                <a:gd name="connsiteX0" fmla="*/ 167276 w 1511513"/>
                <a:gd name="connsiteY0" fmla="*/ 1679535 h 1983889"/>
                <a:gd name="connsiteX1" fmla="*/ 257379 w 1511513"/>
                <a:gd name="connsiteY1" fmla="*/ 1587222 h 1983889"/>
                <a:gd name="connsiteX2" fmla="*/ 398795 w 1511513"/>
                <a:gd name="connsiteY2" fmla="*/ 1386638 h 1983889"/>
                <a:gd name="connsiteX3" fmla="*/ 548395 w 1511513"/>
                <a:gd name="connsiteY3" fmla="*/ 1128112 h 1983889"/>
                <a:gd name="connsiteX4" fmla="*/ 665750 w 1511513"/>
                <a:gd name="connsiteY4" fmla="*/ 891765 h 1983889"/>
                <a:gd name="connsiteX5" fmla="*/ 850866 w 1511513"/>
                <a:gd name="connsiteY5" fmla="*/ 500172 h 1983889"/>
                <a:gd name="connsiteX6" fmla="*/ 1019207 w 1511513"/>
                <a:gd name="connsiteY6" fmla="*/ 163982 h 1983889"/>
                <a:gd name="connsiteX7" fmla="*/ 1070682 w 1511513"/>
                <a:gd name="connsiteY7" fmla="*/ 98267 h 1983889"/>
                <a:gd name="connsiteX8" fmla="*/ 1240168 w 1511513"/>
                <a:gd name="connsiteY8" fmla="*/ 6363 h 1983889"/>
                <a:gd name="connsiteX9" fmla="*/ 1261692 w 1511513"/>
                <a:gd name="connsiteY9" fmla="*/ 2680 h 1983889"/>
                <a:gd name="connsiteX10" fmla="*/ 1269548 w 1511513"/>
                <a:gd name="connsiteY10" fmla="*/ 2271 h 1983889"/>
                <a:gd name="connsiteX11" fmla="*/ 1323970 w 1511513"/>
                <a:gd name="connsiteY11" fmla="*/ 2026 h 1983889"/>
                <a:gd name="connsiteX12" fmla="*/ 1413337 w 1511513"/>
                <a:gd name="connsiteY12" fmla="*/ 27804 h 1983889"/>
                <a:gd name="connsiteX13" fmla="*/ 1505323 w 1511513"/>
                <a:gd name="connsiteY13" fmla="*/ 146224 h 1983889"/>
                <a:gd name="connsiteX14" fmla="*/ 1509251 w 1511513"/>
                <a:gd name="connsiteY14" fmla="*/ 158090 h 1983889"/>
                <a:gd name="connsiteX15" fmla="*/ 1508433 w 1511513"/>
                <a:gd name="connsiteY15" fmla="*/ 204083 h 1983889"/>
                <a:gd name="connsiteX16" fmla="*/ 1444681 w 1511513"/>
                <a:gd name="connsiteY16" fmla="*/ 282156 h 1983889"/>
                <a:gd name="connsiteX17" fmla="*/ 1335755 w 1511513"/>
                <a:gd name="connsiteY17" fmla="*/ 397793 h 1983889"/>
                <a:gd name="connsiteX18" fmla="*/ 1172816 w 1511513"/>
                <a:gd name="connsiteY18" fmla="*/ 620555 h 1983889"/>
                <a:gd name="connsiteX19" fmla="*/ 939415 w 1511513"/>
                <a:gd name="connsiteY19" fmla="*/ 1003146 h 1983889"/>
                <a:gd name="connsiteX20" fmla="*/ 735721 w 1511513"/>
                <a:gd name="connsiteY20" fmla="*/ 1337617 h 1983889"/>
                <a:gd name="connsiteX21" fmla="*/ 556005 w 1511513"/>
                <a:gd name="connsiteY21" fmla="*/ 1586976 h 1983889"/>
                <a:gd name="connsiteX22" fmla="*/ 295025 w 1511513"/>
                <a:gd name="connsiteY22" fmla="*/ 1828234 h 1983889"/>
                <a:gd name="connsiteX23" fmla="*/ 47466 w 1511513"/>
                <a:gd name="connsiteY23" fmla="*/ 1972514 h 1983889"/>
                <a:gd name="connsiteX24" fmla="*/ 16040 w 1511513"/>
                <a:gd name="connsiteY24" fmla="*/ 1983889 h 1983889"/>
                <a:gd name="connsiteX25" fmla="*/ 0 w 1511513"/>
                <a:gd name="connsiteY25" fmla="*/ 1981352 h 1983889"/>
                <a:gd name="connsiteX26" fmla="*/ 60723 w 1511513"/>
                <a:gd name="connsiteY26" fmla="*/ 1928976 h 1983889"/>
                <a:gd name="connsiteX27" fmla="*/ 162120 w 1511513"/>
                <a:gd name="connsiteY27" fmla="*/ 1718326 h 1983889"/>
                <a:gd name="connsiteX28" fmla="*/ 167276 w 1511513"/>
                <a:gd name="connsiteY28" fmla="*/ 1679535 h 1983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511513" h="1983889">
                  <a:moveTo>
                    <a:pt x="167276" y="1679535"/>
                  </a:moveTo>
                  <a:cubicBezTo>
                    <a:pt x="201321" y="1643445"/>
                    <a:pt x="229064" y="1620693"/>
                    <a:pt x="257379" y="1587222"/>
                  </a:cubicBezTo>
                  <a:cubicBezTo>
                    <a:pt x="310001" y="1524861"/>
                    <a:pt x="354684" y="1455299"/>
                    <a:pt x="398795" y="1386638"/>
                  </a:cubicBezTo>
                  <a:cubicBezTo>
                    <a:pt x="452726" y="1302590"/>
                    <a:pt x="501174" y="1216170"/>
                    <a:pt x="548395" y="1128112"/>
                  </a:cubicBezTo>
                  <a:cubicBezTo>
                    <a:pt x="590705" y="1049139"/>
                    <a:pt x="627613" y="972703"/>
                    <a:pt x="665750" y="891765"/>
                  </a:cubicBezTo>
                  <a:cubicBezTo>
                    <a:pt x="726801" y="762216"/>
                    <a:pt x="790061" y="629803"/>
                    <a:pt x="850866" y="500172"/>
                  </a:cubicBezTo>
                  <a:cubicBezTo>
                    <a:pt x="904552" y="385681"/>
                    <a:pt x="949645" y="270290"/>
                    <a:pt x="1019207" y="163982"/>
                  </a:cubicBezTo>
                  <a:cubicBezTo>
                    <a:pt x="1024690" y="155635"/>
                    <a:pt x="1058162" y="111770"/>
                    <a:pt x="1070682" y="98267"/>
                  </a:cubicBezTo>
                  <a:cubicBezTo>
                    <a:pt x="1117085" y="48018"/>
                    <a:pt x="1174125" y="19375"/>
                    <a:pt x="1240168" y="6363"/>
                  </a:cubicBezTo>
                  <a:cubicBezTo>
                    <a:pt x="1246797" y="2026"/>
                    <a:pt x="1255063" y="7181"/>
                    <a:pt x="1261692" y="2680"/>
                  </a:cubicBezTo>
                  <a:cubicBezTo>
                    <a:pt x="1264311" y="2517"/>
                    <a:pt x="1266930" y="2435"/>
                    <a:pt x="1269548" y="2271"/>
                  </a:cubicBezTo>
                  <a:cubicBezTo>
                    <a:pt x="1287716" y="-839"/>
                    <a:pt x="1305802" y="-593"/>
                    <a:pt x="1323970" y="2026"/>
                  </a:cubicBezTo>
                  <a:cubicBezTo>
                    <a:pt x="1354496" y="8081"/>
                    <a:pt x="1385103" y="12910"/>
                    <a:pt x="1413337" y="27804"/>
                  </a:cubicBezTo>
                  <a:cubicBezTo>
                    <a:pt x="1462194" y="53583"/>
                    <a:pt x="1495993" y="90083"/>
                    <a:pt x="1505323" y="146224"/>
                  </a:cubicBezTo>
                  <a:cubicBezTo>
                    <a:pt x="1505977" y="150315"/>
                    <a:pt x="1507942" y="154162"/>
                    <a:pt x="1509251" y="158090"/>
                  </a:cubicBezTo>
                  <a:cubicBezTo>
                    <a:pt x="1511788" y="173475"/>
                    <a:pt x="1513016" y="188861"/>
                    <a:pt x="1508433" y="204083"/>
                  </a:cubicBezTo>
                  <a:cubicBezTo>
                    <a:pt x="1505404" y="244838"/>
                    <a:pt x="1470296" y="260632"/>
                    <a:pt x="1444681" y="282156"/>
                  </a:cubicBezTo>
                  <a:cubicBezTo>
                    <a:pt x="1403680" y="316609"/>
                    <a:pt x="1369554" y="357201"/>
                    <a:pt x="1335755" y="397793"/>
                  </a:cubicBezTo>
                  <a:cubicBezTo>
                    <a:pt x="1276832" y="468582"/>
                    <a:pt x="1223146" y="543382"/>
                    <a:pt x="1172816" y="620555"/>
                  </a:cubicBezTo>
                  <a:cubicBezTo>
                    <a:pt x="1091142" y="745685"/>
                    <a:pt x="1015361" y="874415"/>
                    <a:pt x="939415" y="1003146"/>
                  </a:cubicBezTo>
                  <a:cubicBezTo>
                    <a:pt x="873045" y="1115591"/>
                    <a:pt x="805774" y="1227381"/>
                    <a:pt x="735721" y="1337617"/>
                  </a:cubicBezTo>
                  <a:cubicBezTo>
                    <a:pt x="680644" y="1424365"/>
                    <a:pt x="621148" y="1507758"/>
                    <a:pt x="556005" y="1586976"/>
                  </a:cubicBezTo>
                  <a:cubicBezTo>
                    <a:pt x="479978" y="1679453"/>
                    <a:pt x="392739" y="1758181"/>
                    <a:pt x="295025" y="1828234"/>
                  </a:cubicBezTo>
                  <a:cubicBezTo>
                    <a:pt x="216297" y="1884702"/>
                    <a:pt x="134705" y="1930940"/>
                    <a:pt x="47466" y="1972514"/>
                  </a:cubicBezTo>
                  <a:cubicBezTo>
                    <a:pt x="38054" y="1977015"/>
                    <a:pt x="25860" y="1980370"/>
                    <a:pt x="16040" y="1983889"/>
                  </a:cubicBezTo>
                  <a:cubicBezTo>
                    <a:pt x="-7775" y="1981598"/>
                    <a:pt x="7120" y="1984707"/>
                    <a:pt x="0" y="1981352"/>
                  </a:cubicBezTo>
                  <a:cubicBezTo>
                    <a:pt x="18577" y="1969731"/>
                    <a:pt x="49921" y="1939861"/>
                    <a:pt x="60723" y="1928976"/>
                  </a:cubicBezTo>
                  <a:cubicBezTo>
                    <a:pt x="118501" y="1870708"/>
                    <a:pt x="149026" y="1798281"/>
                    <a:pt x="162120" y="1718326"/>
                  </a:cubicBezTo>
                  <a:cubicBezTo>
                    <a:pt x="163921" y="1707114"/>
                    <a:pt x="165394" y="1692138"/>
                    <a:pt x="167276" y="1679535"/>
                  </a:cubicBezTo>
                  <a:close/>
                </a:path>
              </a:pathLst>
            </a:custGeom>
            <a:solidFill>
              <a:srgbClr val="E1AF8E"/>
            </a:solidFill>
            <a:ln w="81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aphicFrame>
        <p:nvGraphicFramePr>
          <p:cNvPr id="1492" name="Chart 5">
            <a:extLst>
              <a:ext uri="{FF2B5EF4-FFF2-40B4-BE49-F238E27FC236}">
                <a16:creationId xmlns:a16="http://schemas.microsoft.com/office/drawing/2014/main" id="{E1F52E13-3AA2-4041-977C-FB8683DA0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0957554"/>
              </p:ext>
            </p:extLst>
          </p:nvPr>
        </p:nvGraphicFramePr>
        <p:xfrm>
          <a:off x="1280600" y="1855142"/>
          <a:ext cx="1840638" cy="181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93" name="Chart 5">
            <a:extLst>
              <a:ext uri="{FF2B5EF4-FFF2-40B4-BE49-F238E27FC236}">
                <a16:creationId xmlns:a16="http://schemas.microsoft.com/office/drawing/2014/main" id="{3E8875A5-3FE2-4519-B0A3-20F25F6CE2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069049"/>
              </p:ext>
            </p:extLst>
          </p:nvPr>
        </p:nvGraphicFramePr>
        <p:xfrm>
          <a:off x="9070763" y="1855142"/>
          <a:ext cx="1840638" cy="181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494" name="그룹 1493">
            <a:extLst>
              <a:ext uri="{FF2B5EF4-FFF2-40B4-BE49-F238E27FC236}">
                <a16:creationId xmlns:a16="http://schemas.microsoft.com/office/drawing/2014/main" id="{F11DBE1B-BC1B-41D2-BF85-D8231A3C19E3}"/>
              </a:ext>
            </a:extLst>
          </p:cNvPr>
          <p:cNvGrpSpPr/>
          <p:nvPr/>
        </p:nvGrpSpPr>
        <p:grpSpPr>
          <a:xfrm>
            <a:off x="1" y="2975989"/>
            <a:ext cx="3238856" cy="1766906"/>
            <a:chOff x="1" y="2975989"/>
            <a:chExt cx="3238856" cy="1766906"/>
          </a:xfrm>
        </p:grpSpPr>
        <p:grpSp>
          <p:nvGrpSpPr>
            <p:cNvPr id="1495" name="Group 208">
              <a:extLst>
                <a:ext uri="{FF2B5EF4-FFF2-40B4-BE49-F238E27FC236}">
                  <a16:creationId xmlns:a16="http://schemas.microsoft.com/office/drawing/2014/main" id="{E2C0DE05-C3A9-47B0-ACBA-99F1EDB511F9}"/>
                </a:ext>
              </a:extLst>
            </p:cNvPr>
            <p:cNvGrpSpPr/>
            <p:nvPr/>
          </p:nvGrpSpPr>
          <p:grpSpPr>
            <a:xfrm>
              <a:off x="414177" y="2975989"/>
              <a:ext cx="2824680" cy="1413815"/>
              <a:chOff x="3689225" y="3852074"/>
              <a:chExt cx="3354811" cy="1679158"/>
            </a:xfrm>
          </p:grpSpPr>
          <p:sp>
            <p:nvSpPr>
              <p:cNvPr id="1499" name="Freeform: Shape 209">
                <a:extLst>
                  <a:ext uri="{FF2B5EF4-FFF2-40B4-BE49-F238E27FC236}">
                    <a16:creationId xmlns:a16="http://schemas.microsoft.com/office/drawing/2014/main" id="{6B1D12CD-0A25-4407-8474-C72CAF25DF28}"/>
                  </a:ext>
                </a:extLst>
              </p:cNvPr>
              <p:cNvSpPr/>
              <p:nvPr/>
            </p:nvSpPr>
            <p:spPr>
              <a:xfrm>
                <a:off x="3689225" y="3852074"/>
                <a:ext cx="3354811" cy="1679158"/>
              </a:xfrm>
              <a:custGeom>
                <a:avLst/>
                <a:gdLst>
                  <a:gd name="connsiteX0" fmla="*/ 6847555 w 6849572"/>
                  <a:gd name="connsiteY0" fmla="*/ 124465 h 3428362"/>
                  <a:gd name="connsiteX1" fmla="*/ 6835443 w 6849572"/>
                  <a:gd name="connsiteY1" fmla="*/ 76181 h 3428362"/>
                  <a:gd name="connsiteX2" fmla="*/ 6737647 w 6849572"/>
                  <a:gd name="connsiteY2" fmla="*/ 1954 h 3428362"/>
                  <a:gd name="connsiteX3" fmla="*/ 6674959 w 6849572"/>
                  <a:gd name="connsiteY3" fmla="*/ 2036 h 3428362"/>
                  <a:gd name="connsiteX4" fmla="*/ 6581582 w 6849572"/>
                  <a:gd name="connsiteY4" fmla="*/ 38863 h 3428362"/>
                  <a:gd name="connsiteX5" fmla="*/ 6565951 w 6849572"/>
                  <a:gd name="connsiteY5" fmla="*/ 27406 h 3428362"/>
                  <a:gd name="connsiteX6" fmla="*/ 6566687 w 6849572"/>
                  <a:gd name="connsiteY6" fmla="*/ 25442 h 3428362"/>
                  <a:gd name="connsiteX7" fmla="*/ 6564723 w 6849572"/>
                  <a:gd name="connsiteY7" fmla="*/ 22414 h 3428362"/>
                  <a:gd name="connsiteX8" fmla="*/ 6553594 w 6849572"/>
                  <a:gd name="connsiteY8" fmla="*/ 40745 h 3428362"/>
                  <a:gd name="connsiteX9" fmla="*/ 6541154 w 6849572"/>
                  <a:gd name="connsiteY9" fmla="*/ 61614 h 3428362"/>
                  <a:gd name="connsiteX10" fmla="*/ 6338933 w 6849572"/>
                  <a:gd name="connsiteY10" fmla="*/ 276356 h 3428362"/>
                  <a:gd name="connsiteX11" fmla="*/ 6059212 w 6849572"/>
                  <a:gd name="connsiteY11" fmla="*/ 705349 h 3428362"/>
                  <a:gd name="connsiteX12" fmla="*/ 5716066 w 6849572"/>
                  <a:gd name="connsiteY12" fmla="*/ 1260945 h 3428362"/>
                  <a:gd name="connsiteX13" fmla="*/ 5513682 w 6849572"/>
                  <a:gd name="connsiteY13" fmla="*/ 1507195 h 3428362"/>
                  <a:gd name="connsiteX14" fmla="*/ 5331920 w 6849572"/>
                  <a:gd name="connsiteY14" fmla="*/ 1659086 h 3428362"/>
                  <a:gd name="connsiteX15" fmla="*/ 5071103 w 6849572"/>
                  <a:gd name="connsiteY15" fmla="*/ 1802302 h 3428362"/>
                  <a:gd name="connsiteX16" fmla="*/ 5055064 w 6849572"/>
                  <a:gd name="connsiteY16" fmla="*/ 1814005 h 3428362"/>
                  <a:gd name="connsiteX17" fmla="*/ 4980100 w 6849572"/>
                  <a:gd name="connsiteY17" fmla="*/ 1874483 h 3428362"/>
                  <a:gd name="connsiteX18" fmla="*/ 4623943 w 6849572"/>
                  <a:gd name="connsiteY18" fmla="*/ 1976043 h 3428362"/>
                  <a:gd name="connsiteX19" fmla="*/ 4397497 w 6849572"/>
                  <a:gd name="connsiteY19" fmla="*/ 1969251 h 3428362"/>
                  <a:gd name="connsiteX20" fmla="*/ 3964576 w 6849572"/>
                  <a:gd name="connsiteY20" fmla="*/ 1887822 h 3428362"/>
                  <a:gd name="connsiteX21" fmla="*/ 3480342 w 6849572"/>
                  <a:gd name="connsiteY21" fmla="*/ 1773004 h 3428362"/>
                  <a:gd name="connsiteX22" fmla="*/ 3381318 w 6849572"/>
                  <a:gd name="connsiteY22" fmla="*/ 1755573 h 3428362"/>
                  <a:gd name="connsiteX23" fmla="*/ 3390402 w 6849572"/>
                  <a:gd name="connsiteY23" fmla="*/ 1755736 h 3428362"/>
                  <a:gd name="connsiteX24" fmla="*/ 3411107 w 6849572"/>
                  <a:gd name="connsiteY24" fmla="*/ 1752790 h 3428362"/>
                  <a:gd name="connsiteX25" fmla="*/ 3423710 w 6849572"/>
                  <a:gd name="connsiteY25" fmla="*/ 1752381 h 3428362"/>
                  <a:gd name="connsiteX26" fmla="*/ 3454399 w 6849572"/>
                  <a:gd name="connsiteY26" fmla="*/ 1755327 h 3428362"/>
                  <a:gd name="connsiteX27" fmla="*/ 3584849 w 6849572"/>
                  <a:gd name="connsiteY27" fmla="*/ 1763838 h 3428362"/>
                  <a:gd name="connsiteX28" fmla="*/ 3597288 w 6849572"/>
                  <a:gd name="connsiteY28" fmla="*/ 1763920 h 3428362"/>
                  <a:gd name="connsiteX29" fmla="*/ 3631005 w 6849572"/>
                  <a:gd name="connsiteY29" fmla="*/ 1768094 h 3428362"/>
                  <a:gd name="connsiteX30" fmla="*/ 3666114 w 6849572"/>
                  <a:gd name="connsiteY30" fmla="*/ 1772922 h 3428362"/>
                  <a:gd name="connsiteX31" fmla="*/ 3945917 w 6849572"/>
                  <a:gd name="connsiteY31" fmla="*/ 1819652 h 3428362"/>
                  <a:gd name="connsiteX32" fmla="*/ 4348477 w 6849572"/>
                  <a:gd name="connsiteY32" fmla="*/ 1891096 h 3428362"/>
                  <a:gd name="connsiteX33" fmla="*/ 4593990 w 6849572"/>
                  <a:gd name="connsiteY33" fmla="*/ 1910737 h 3428362"/>
                  <a:gd name="connsiteX34" fmla="*/ 4760611 w 6849572"/>
                  <a:gd name="connsiteY34" fmla="*/ 1898625 h 3428362"/>
                  <a:gd name="connsiteX35" fmla="*/ 4968152 w 6849572"/>
                  <a:gd name="connsiteY35" fmla="*/ 1844284 h 3428362"/>
                  <a:gd name="connsiteX36" fmla="*/ 5028057 w 6849572"/>
                  <a:gd name="connsiteY36" fmla="*/ 1816378 h 3428362"/>
                  <a:gd name="connsiteX37" fmla="*/ 5085589 w 6849572"/>
                  <a:gd name="connsiteY37" fmla="*/ 1780124 h 3428362"/>
                  <a:gd name="connsiteX38" fmla="*/ 5107194 w 6849572"/>
                  <a:gd name="connsiteY38" fmla="*/ 1757373 h 3428362"/>
                  <a:gd name="connsiteX39" fmla="*/ 5224467 w 6849572"/>
                  <a:gd name="connsiteY39" fmla="*/ 1503185 h 3428362"/>
                  <a:gd name="connsiteX40" fmla="*/ 5224140 w 6849572"/>
                  <a:gd name="connsiteY40" fmla="*/ 1473887 h 3428362"/>
                  <a:gd name="connsiteX41" fmla="*/ 5138128 w 6849572"/>
                  <a:gd name="connsiteY41" fmla="*/ 1310621 h 3428362"/>
                  <a:gd name="connsiteX42" fmla="*/ 4994503 w 6849572"/>
                  <a:gd name="connsiteY42" fmla="*/ 1252680 h 3428362"/>
                  <a:gd name="connsiteX43" fmla="*/ 4509370 w 6849572"/>
                  <a:gd name="connsiteY43" fmla="*/ 1178044 h 3428362"/>
                  <a:gd name="connsiteX44" fmla="*/ 4219418 w 6849572"/>
                  <a:gd name="connsiteY44" fmla="*/ 1145800 h 3428362"/>
                  <a:gd name="connsiteX45" fmla="*/ 3745578 w 6849572"/>
                  <a:gd name="connsiteY45" fmla="*/ 1033109 h 3428362"/>
                  <a:gd name="connsiteX46" fmla="*/ 3470276 w 6849572"/>
                  <a:gd name="connsiteY46" fmla="*/ 938669 h 3428362"/>
                  <a:gd name="connsiteX47" fmla="*/ 3312575 w 6849572"/>
                  <a:gd name="connsiteY47" fmla="*/ 876553 h 3428362"/>
                  <a:gd name="connsiteX48" fmla="*/ 3169768 w 6849572"/>
                  <a:gd name="connsiteY48" fmla="*/ 817549 h 3428362"/>
                  <a:gd name="connsiteX49" fmla="*/ 2636841 w 6849572"/>
                  <a:gd name="connsiteY49" fmla="*/ 587748 h 3428362"/>
                  <a:gd name="connsiteX50" fmla="*/ 2470710 w 6849572"/>
                  <a:gd name="connsiteY50" fmla="*/ 514995 h 3428362"/>
                  <a:gd name="connsiteX51" fmla="*/ 2460726 w 6849572"/>
                  <a:gd name="connsiteY51" fmla="*/ 512212 h 3428362"/>
                  <a:gd name="connsiteX52" fmla="*/ 2041308 w 6849572"/>
                  <a:gd name="connsiteY52" fmla="*/ 373906 h 3428362"/>
                  <a:gd name="connsiteX53" fmla="*/ 1784747 w 6849572"/>
                  <a:gd name="connsiteY53" fmla="*/ 325459 h 3428362"/>
                  <a:gd name="connsiteX54" fmla="*/ 1632692 w 6849572"/>
                  <a:gd name="connsiteY54" fmla="*/ 312119 h 3428362"/>
                  <a:gd name="connsiteX55" fmla="*/ 1357145 w 6849572"/>
                  <a:gd name="connsiteY55" fmla="*/ 323985 h 3428362"/>
                  <a:gd name="connsiteX56" fmla="*/ 1181930 w 6849572"/>
                  <a:gd name="connsiteY56" fmla="*/ 363922 h 3428362"/>
                  <a:gd name="connsiteX57" fmla="*/ 754901 w 6849572"/>
                  <a:gd name="connsiteY57" fmla="*/ 553622 h 3428362"/>
                  <a:gd name="connsiteX58" fmla="*/ 380657 w 6849572"/>
                  <a:gd name="connsiteY58" fmla="*/ 900041 h 3428362"/>
                  <a:gd name="connsiteX59" fmla="*/ 104209 w 6849572"/>
                  <a:gd name="connsiteY59" fmla="*/ 1436815 h 3428362"/>
                  <a:gd name="connsiteX60" fmla="*/ 15906 w 6849572"/>
                  <a:gd name="connsiteY60" fmla="*/ 1978580 h 3428362"/>
                  <a:gd name="connsiteX61" fmla="*/ 6495 w 6849572"/>
                  <a:gd name="connsiteY61" fmla="*/ 2200524 h 3428362"/>
                  <a:gd name="connsiteX62" fmla="*/ 2812 w 6849572"/>
                  <a:gd name="connsiteY62" fmla="*/ 2218529 h 3428362"/>
                  <a:gd name="connsiteX63" fmla="*/ 2321 w 6849572"/>
                  <a:gd name="connsiteY63" fmla="*/ 2260184 h 3428362"/>
                  <a:gd name="connsiteX64" fmla="*/ 766 w 6849572"/>
                  <a:gd name="connsiteY64" fmla="*/ 2353724 h 3428362"/>
                  <a:gd name="connsiteX65" fmla="*/ 2239 w 6849572"/>
                  <a:gd name="connsiteY65" fmla="*/ 2491130 h 3428362"/>
                  <a:gd name="connsiteX66" fmla="*/ 2730 w 6849572"/>
                  <a:gd name="connsiteY66" fmla="*/ 2537123 h 3428362"/>
                  <a:gd name="connsiteX67" fmla="*/ 4613 w 6849572"/>
                  <a:gd name="connsiteY67" fmla="*/ 2561756 h 3428362"/>
                  <a:gd name="connsiteX68" fmla="*/ 6413 w 6849572"/>
                  <a:gd name="connsiteY68" fmla="*/ 2667735 h 3428362"/>
                  <a:gd name="connsiteX69" fmla="*/ 6986 w 6849572"/>
                  <a:gd name="connsiteY69" fmla="*/ 2692696 h 3428362"/>
                  <a:gd name="connsiteX70" fmla="*/ 8868 w 6849572"/>
                  <a:gd name="connsiteY70" fmla="*/ 2715120 h 3428362"/>
                  <a:gd name="connsiteX71" fmla="*/ 10587 w 6849572"/>
                  <a:gd name="connsiteY71" fmla="*/ 2781245 h 3428362"/>
                  <a:gd name="connsiteX72" fmla="*/ 11160 w 6849572"/>
                  <a:gd name="connsiteY72" fmla="*/ 2801950 h 3428362"/>
                  <a:gd name="connsiteX73" fmla="*/ 14842 w 6849572"/>
                  <a:gd name="connsiteY73" fmla="*/ 2873803 h 3428362"/>
                  <a:gd name="connsiteX74" fmla="*/ 15333 w 6849572"/>
                  <a:gd name="connsiteY74" fmla="*/ 2890252 h 3428362"/>
                  <a:gd name="connsiteX75" fmla="*/ 19016 w 6849572"/>
                  <a:gd name="connsiteY75" fmla="*/ 2949421 h 3428362"/>
                  <a:gd name="connsiteX76" fmla="*/ 19507 w 6849572"/>
                  <a:gd name="connsiteY76" fmla="*/ 2965952 h 3428362"/>
                  <a:gd name="connsiteX77" fmla="*/ 23108 w 6849572"/>
                  <a:gd name="connsiteY77" fmla="*/ 3020865 h 3428362"/>
                  <a:gd name="connsiteX78" fmla="*/ 23763 w 6849572"/>
                  <a:gd name="connsiteY78" fmla="*/ 3041489 h 3428362"/>
                  <a:gd name="connsiteX79" fmla="*/ 27445 w 6849572"/>
                  <a:gd name="connsiteY79" fmla="*/ 3088136 h 3428362"/>
                  <a:gd name="connsiteX80" fmla="*/ 27936 w 6849572"/>
                  <a:gd name="connsiteY80" fmla="*/ 3100493 h 3428362"/>
                  <a:gd name="connsiteX81" fmla="*/ 31537 w 6849572"/>
                  <a:gd name="connsiteY81" fmla="*/ 3151151 h 3428362"/>
                  <a:gd name="connsiteX82" fmla="*/ 32110 w 6849572"/>
                  <a:gd name="connsiteY82" fmla="*/ 3163508 h 3428362"/>
                  <a:gd name="connsiteX83" fmla="*/ 35957 w 6849572"/>
                  <a:gd name="connsiteY83" fmla="*/ 3210074 h 3428362"/>
                  <a:gd name="connsiteX84" fmla="*/ 36366 w 6849572"/>
                  <a:gd name="connsiteY84" fmla="*/ 3222268 h 3428362"/>
                  <a:gd name="connsiteX85" fmla="*/ 39967 w 6849572"/>
                  <a:gd name="connsiteY85" fmla="*/ 3264660 h 3428362"/>
                  <a:gd name="connsiteX86" fmla="*/ 40539 w 6849572"/>
                  <a:gd name="connsiteY86" fmla="*/ 3276935 h 3428362"/>
                  <a:gd name="connsiteX87" fmla="*/ 43977 w 6849572"/>
                  <a:gd name="connsiteY87" fmla="*/ 3310898 h 3428362"/>
                  <a:gd name="connsiteX88" fmla="*/ 44631 w 6849572"/>
                  <a:gd name="connsiteY88" fmla="*/ 3323420 h 3428362"/>
                  <a:gd name="connsiteX89" fmla="*/ 48232 w 6849572"/>
                  <a:gd name="connsiteY89" fmla="*/ 3357137 h 3428362"/>
                  <a:gd name="connsiteX90" fmla="*/ 48887 w 6849572"/>
                  <a:gd name="connsiteY90" fmla="*/ 3369494 h 3428362"/>
                  <a:gd name="connsiteX91" fmla="*/ 50933 w 6849572"/>
                  <a:gd name="connsiteY91" fmla="*/ 3388808 h 3428362"/>
                  <a:gd name="connsiteX92" fmla="*/ 53634 w 6849572"/>
                  <a:gd name="connsiteY92" fmla="*/ 3408121 h 3428362"/>
                  <a:gd name="connsiteX93" fmla="*/ 64272 w 6849572"/>
                  <a:gd name="connsiteY93" fmla="*/ 3428090 h 3428362"/>
                  <a:gd name="connsiteX94" fmla="*/ 83913 w 6849572"/>
                  <a:gd name="connsiteY94" fmla="*/ 3412377 h 3428362"/>
                  <a:gd name="connsiteX95" fmla="*/ 180809 w 6849572"/>
                  <a:gd name="connsiteY95" fmla="*/ 3243791 h 3428362"/>
                  <a:gd name="connsiteX96" fmla="*/ 357742 w 6849572"/>
                  <a:gd name="connsiteY96" fmla="*/ 2995987 h 3428362"/>
                  <a:gd name="connsiteX97" fmla="*/ 500631 w 6849572"/>
                  <a:gd name="connsiteY97" fmla="*/ 2851707 h 3428362"/>
                  <a:gd name="connsiteX98" fmla="*/ 642129 w 6849572"/>
                  <a:gd name="connsiteY98" fmla="*/ 2734515 h 3428362"/>
                  <a:gd name="connsiteX99" fmla="*/ 907528 w 6849572"/>
                  <a:gd name="connsiteY99" fmla="*/ 2561428 h 3428362"/>
                  <a:gd name="connsiteX100" fmla="*/ 1219166 w 6849572"/>
                  <a:gd name="connsiteY100" fmla="*/ 2425496 h 3428362"/>
                  <a:gd name="connsiteX101" fmla="*/ 1498560 w 6849572"/>
                  <a:gd name="connsiteY101" fmla="*/ 2360599 h 3428362"/>
                  <a:gd name="connsiteX102" fmla="*/ 1520165 w 6849572"/>
                  <a:gd name="connsiteY102" fmla="*/ 2356752 h 3428362"/>
                  <a:gd name="connsiteX103" fmla="*/ 1522129 w 6849572"/>
                  <a:gd name="connsiteY103" fmla="*/ 2356425 h 3428362"/>
                  <a:gd name="connsiteX104" fmla="*/ 1524093 w 6849572"/>
                  <a:gd name="connsiteY104" fmla="*/ 2356507 h 3428362"/>
                  <a:gd name="connsiteX105" fmla="*/ 1549545 w 6849572"/>
                  <a:gd name="connsiteY105" fmla="*/ 2352824 h 3428362"/>
                  <a:gd name="connsiteX106" fmla="*/ 1557729 w 6849572"/>
                  <a:gd name="connsiteY106" fmla="*/ 2352333 h 3428362"/>
                  <a:gd name="connsiteX107" fmla="*/ 1587518 w 6849572"/>
                  <a:gd name="connsiteY107" fmla="*/ 2348405 h 3428362"/>
                  <a:gd name="connsiteX108" fmla="*/ 1595538 w 6849572"/>
                  <a:gd name="connsiteY108" fmla="*/ 2348077 h 3428362"/>
                  <a:gd name="connsiteX109" fmla="*/ 1629500 w 6849572"/>
                  <a:gd name="connsiteY109" fmla="*/ 2344395 h 3428362"/>
                  <a:gd name="connsiteX110" fmla="*/ 1641776 w 6849572"/>
                  <a:gd name="connsiteY110" fmla="*/ 2343822 h 3428362"/>
                  <a:gd name="connsiteX111" fmla="*/ 1688424 w 6849572"/>
                  <a:gd name="connsiteY111" fmla="*/ 2340057 h 3428362"/>
                  <a:gd name="connsiteX112" fmla="*/ 1709047 w 6849572"/>
                  <a:gd name="connsiteY112" fmla="*/ 2339566 h 3428362"/>
                  <a:gd name="connsiteX113" fmla="*/ 1884998 w 6849572"/>
                  <a:gd name="connsiteY113" fmla="*/ 2337848 h 3428362"/>
                  <a:gd name="connsiteX114" fmla="*/ 1937047 w 6849572"/>
                  <a:gd name="connsiteY114" fmla="*/ 2339566 h 3428362"/>
                  <a:gd name="connsiteX115" fmla="*/ 1957752 w 6849572"/>
                  <a:gd name="connsiteY115" fmla="*/ 2340139 h 3428362"/>
                  <a:gd name="connsiteX116" fmla="*/ 2012665 w 6849572"/>
                  <a:gd name="connsiteY116" fmla="*/ 2343822 h 3428362"/>
                  <a:gd name="connsiteX117" fmla="*/ 2025022 w 6849572"/>
                  <a:gd name="connsiteY117" fmla="*/ 2344313 h 3428362"/>
                  <a:gd name="connsiteX118" fmla="*/ 2063240 w 6849572"/>
                  <a:gd name="connsiteY118" fmla="*/ 2347914 h 3428362"/>
                  <a:gd name="connsiteX119" fmla="*/ 2075516 w 6849572"/>
                  <a:gd name="connsiteY119" fmla="*/ 2348487 h 3428362"/>
                  <a:gd name="connsiteX120" fmla="*/ 2109315 w 6849572"/>
                  <a:gd name="connsiteY120" fmla="*/ 2352251 h 3428362"/>
                  <a:gd name="connsiteX121" fmla="*/ 2117499 w 6849572"/>
                  <a:gd name="connsiteY121" fmla="*/ 2352660 h 3428362"/>
                  <a:gd name="connsiteX122" fmla="*/ 2147206 w 6849572"/>
                  <a:gd name="connsiteY122" fmla="*/ 2356425 h 3428362"/>
                  <a:gd name="connsiteX123" fmla="*/ 2155390 w 6849572"/>
                  <a:gd name="connsiteY123" fmla="*/ 2356916 h 3428362"/>
                  <a:gd name="connsiteX124" fmla="*/ 2185015 w 6849572"/>
                  <a:gd name="connsiteY124" fmla="*/ 2360599 h 3428362"/>
                  <a:gd name="connsiteX125" fmla="*/ 2186979 w 6849572"/>
                  <a:gd name="connsiteY125" fmla="*/ 2360517 h 3428362"/>
                  <a:gd name="connsiteX126" fmla="*/ 2188943 w 6849572"/>
                  <a:gd name="connsiteY126" fmla="*/ 2360844 h 3428362"/>
                  <a:gd name="connsiteX127" fmla="*/ 2218650 w 6849572"/>
                  <a:gd name="connsiteY127" fmla="*/ 2364855 h 3428362"/>
                  <a:gd name="connsiteX128" fmla="*/ 2226916 w 6849572"/>
                  <a:gd name="connsiteY128" fmla="*/ 2365509 h 3428362"/>
                  <a:gd name="connsiteX129" fmla="*/ 2248112 w 6849572"/>
                  <a:gd name="connsiteY129" fmla="*/ 2369028 h 3428362"/>
                  <a:gd name="connsiteX130" fmla="*/ 2256296 w 6849572"/>
                  <a:gd name="connsiteY130" fmla="*/ 2369601 h 3428362"/>
                  <a:gd name="connsiteX131" fmla="*/ 2277491 w 6849572"/>
                  <a:gd name="connsiteY131" fmla="*/ 2373202 h 3428362"/>
                  <a:gd name="connsiteX132" fmla="*/ 2309981 w 6849572"/>
                  <a:gd name="connsiteY132" fmla="*/ 2379258 h 3428362"/>
                  <a:gd name="connsiteX133" fmla="*/ 2699529 w 6849572"/>
                  <a:gd name="connsiteY133" fmla="*/ 2489984 h 3428362"/>
                  <a:gd name="connsiteX134" fmla="*/ 3107408 w 6849572"/>
                  <a:gd name="connsiteY134" fmla="*/ 2622479 h 3428362"/>
                  <a:gd name="connsiteX135" fmla="*/ 3753353 w 6849572"/>
                  <a:gd name="connsiteY135" fmla="*/ 2821100 h 3428362"/>
                  <a:gd name="connsiteX136" fmla="*/ 3937733 w 6849572"/>
                  <a:gd name="connsiteY136" fmla="*/ 2860873 h 3428362"/>
                  <a:gd name="connsiteX137" fmla="*/ 3959174 w 6849572"/>
                  <a:gd name="connsiteY137" fmla="*/ 2864965 h 3428362"/>
                  <a:gd name="connsiteX138" fmla="*/ 4013597 w 6849572"/>
                  <a:gd name="connsiteY138" fmla="*/ 2873885 h 3428362"/>
                  <a:gd name="connsiteX139" fmla="*/ 4034874 w 6849572"/>
                  <a:gd name="connsiteY139" fmla="*/ 2877567 h 3428362"/>
                  <a:gd name="connsiteX140" fmla="*/ 4043140 w 6849572"/>
                  <a:gd name="connsiteY140" fmla="*/ 2878140 h 3428362"/>
                  <a:gd name="connsiteX141" fmla="*/ 4064336 w 6849572"/>
                  <a:gd name="connsiteY141" fmla="*/ 2881741 h 3428362"/>
                  <a:gd name="connsiteX142" fmla="*/ 4072602 w 6849572"/>
                  <a:gd name="connsiteY142" fmla="*/ 2882314 h 3428362"/>
                  <a:gd name="connsiteX143" fmla="*/ 4097971 w 6849572"/>
                  <a:gd name="connsiteY143" fmla="*/ 2885915 h 3428362"/>
                  <a:gd name="connsiteX144" fmla="*/ 4106237 w 6849572"/>
                  <a:gd name="connsiteY144" fmla="*/ 2886406 h 3428362"/>
                  <a:gd name="connsiteX145" fmla="*/ 4135944 w 6849572"/>
                  <a:gd name="connsiteY145" fmla="*/ 2890007 h 3428362"/>
                  <a:gd name="connsiteX146" fmla="*/ 4144046 w 6849572"/>
                  <a:gd name="connsiteY146" fmla="*/ 2890334 h 3428362"/>
                  <a:gd name="connsiteX147" fmla="*/ 4182182 w 6849572"/>
                  <a:gd name="connsiteY147" fmla="*/ 2894181 h 3428362"/>
                  <a:gd name="connsiteX148" fmla="*/ 4194622 w 6849572"/>
                  <a:gd name="connsiteY148" fmla="*/ 2894754 h 3428362"/>
                  <a:gd name="connsiteX149" fmla="*/ 4249535 w 6849572"/>
                  <a:gd name="connsiteY149" fmla="*/ 2898355 h 3428362"/>
                  <a:gd name="connsiteX150" fmla="*/ 4270240 w 6849572"/>
                  <a:gd name="connsiteY150" fmla="*/ 2898764 h 3428362"/>
                  <a:gd name="connsiteX151" fmla="*/ 4366726 w 6849572"/>
                  <a:gd name="connsiteY151" fmla="*/ 2898927 h 3428362"/>
                  <a:gd name="connsiteX152" fmla="*/ 4387513 w 6849572"/>
                  <a:gd name="connsiteY152" fmla="*/ 2898355 h 3428362"/>
                  <a:gd name="connsiteX153" fmla="*/ 4434079 w 6849572"/>
                  <a:gd name="connsiteY153" fmla="*/ 2894590 h 3428362"/>
                  <a:gd name="connsiteX154" fmla="*/ 4446273 w 6849572"/>
                  <a:gd name="connsiteY154" fmla="*/ 2894099 h 3428362"/>
                  <a:gd name="connsiteX155" fmla="*/ 4471970 w 6849572"/>
                  <a:gd name="connsiteY155" fmla="*/ 2890334 h 3428362"/>
                  <a:gd name="connsiteX156" fmla="*/ 4479990 w 6849572"/>
                  <a:gd name="connsiteY156" fmla="*/ 2889925 h 3428362"/>
                  <a:gd name="connsiteX157" fmla="*/ 4501431 w 6849572"/>
                  <a:gd name="connsiteY157" fmla="*/ 2886079 h 3428362"/>
                  <a:gd name="connsiteX158" fmla="*/ 4503395 w 6849572"/>
                  <a:gd name="connsiteY158" fmla="*/ 2885751 h 3428362"/>
                  <a:gd name="connsiteX159" fmla="*/ 4505441 w 6849572"/>
                  <a:gd name="connsiteY159" fmla="*/ 2885833 h 3428362"/>
                  <a:gd name="connsiteX160" fmla="*/ 4526719 w 6849572"/>
                  <a:gd name="connsiteY160" fmla="*/ 2881905 h 3428362"/>
                  <a:gd name="connsiteX161" fmla="*/ 4597509 w 6849572"/>
                  <a:gd name="connsiteY161" fmla="*/ 2865701 h 3428362"/>
                  <a:gd name="connsiteX162" fmla="*/ 4985911 w 6849572"/>
                  <a:gd name="connsiteY162" fmla="*/ 2692860 h 3428362"/>
                  <a:gd name="connsiteX163" fmla="*/ 5238216 w 6849572"/>
                  <a:gd name="connsiteY163" fmla="*/ 2525829 h 3428362"/>
                  <a:gd name="connsiteX164" fmla="*/ 5458196 w 6849572"/>
                  <a:gd name="connsiteY164" fmla="*/ 2363218 h 3428362"/>
                  <a:gd name="connsiteX165" fmla="*/ 5712956 w 6849572"/>
                  <a:gd name="connsiteY165" fmla="*/ 2156823 h 3428362"/>
                  <a:gd name="connsiteX166" fmla="*/ 5900038 w 6849572"/>
                  <a:gd name="connsiteY166" fmla="*/ 1992820 h 3428362"/>
                  <a:gd name="connsiteX167" fmla="*/ 6034497 w 6849572"/>
                  <a:gd name="connsiteY167" fmla="*/ 1860652 h 3428362"/>
                  <a:gd name="connsiteX168" fmla="*/ 6175830 w 6849572"/>
                  <a:gd name="connsiteY168" fmla="*/ 1684947 h 3428362"/>
                  <a:gd name="connsiteX169" fmla="*/ 6409232 w 6849572"/>
                  <a:gd name="connsiteY169" fmla="*/ 1254644 h 3428362"/>
                  <a:gd name="connsiteX170" fmla="*/ 6656873 w 6849572"/>
                  <a:gd name="connsiteY170" fmla="*/ 723599 h 3428362"/>
                  <a:gd name="connsiteX171" fmla="*/ 6785112 w 6849572"/>
                  <a:gd name="connsiteY171" fmla="*/ 407951 h 3428362"/>
                  <a:gd name="connsiteX172" fmla="*/ 6843708 w 6849572"/>
                  <a:gd name="connsiteY172" fmla="*/ 199347 h 3428362"/>
                  <a:gd name="connsiteX173" fmla="*/ 6847227 w 6849572"/>
                  <a:gd name="connsiteY173" fmla="*/ 177905 h 3428362"/>
                  <a:gd name="connsiteX174" fmla="*/ 6847718 w 6849572"/>
                  <a:gd name="connsiteY174" fmla="*/ 165711 h 3428362"/>
                  <a:gd name="connsiteX175" fmla="*/ 6847555 w 6849572"/>
                  <a:gd name="connsiteY175" fmla="*/ 124465 h 3428362"/>
                  <a:gd name="connsiteX176" fmla="*/ 3343755 w 6849572"/>
                  <a:gd name="connsiteY176" fmla="*/ 1752217 h 3428362"/>
                  <a:gd name="connsiteX177" fmla="*/ 3340727 w 6849572"/>
                  <a:gd name="connsiteY177" fmla="*/ 1752054 h 3428362"/>
                  <a:gd name="connsiteX178" fmla="*/ 3340891 w 6849572"/>
                  <a:gd name="connsiteY178" fmla="*/ 1751317 h 3428362"/>
                  <a:gd name="connsiteX179" fmla="*/ 3343755 w 6849572"/>
                  <a:gd name="connsiteY179" fmla="*/ 1752217 h 3428362"/>
                  <a:gd name="connsiteX180" fmla="*/ 3022378 w 6849572"/>
                  <a:gd name="connsiteY180" fmla="*/ 778676 h 3428362"/>
                  <a:gd name="connsiteX181" fmla="*/ 3022460 w 6849572"/>
                  <a:gd name="connsiteY181" fmla="*/ 776548 h 3428362"/>
                  <a:gd name="connsiteX182" fmla="*/ 3025734 w 6849572"/>
                  <a:gd name="connsiteY182" fmla="*/ 777612 h 3428362"/>
                  <a:gd name="connsiteX183" fmla="*/ 3022378 w 6849572"/>
                  <a:gd name="connsiteY183" fmla="*/ 778676 h 342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</a:cxnLst>
                <a:rect l="l" t="t" r="r" b="b"/>
                <a:pathLst>
                  <a:path w="6849572" h="3428362">
                    <a:moveTo>
                      <a:pt x="6847555" y="124465"/>
                    </a:moveTo>
                    <a:cubicBezTo>
                      <a:pt x="6843135" y="108425"/>
                      <a:pt x="6842072" y="91730"/>
                      <a:pt x="6835443" y="76181"/>
                    </a:cubicBezTo>
                    <a:cubicBezTo>
                      <a:pt x="6816865" y="32643"/>
                      <a:pt x="6779465" y="14557"/>
                      <a:pt x="6737647" y="1954"/>
                    </a:cubicBezTo>
                    <a:cubicBezTo>
                      <a:pt x="6716696" y="-583"/>
                      <a:pt x="6695828" y="-747"/>
                      <a:pt x="6674959" y="2036"/>
                    </a:cubicBezTo>
                    <a:cubicBezTo>
                      <a:pt x="6641896" y="9483"/>
                      <a:pt x="6610634" y="21268"/>
                      <a:pt x="6581582" y="38863"/>
                    </a:cubicBezTo>
                    <a:cubicBezTo>
                      <a:pt x="6567015" y="47701"/>
                      <a:pt x="6563332" y="41973"/>
                      <a:pt x="6565951" y="27406"/>
                    </a:cubicBezTo>
                    <a:cubicBezTo>
                      <a:pt x="6566360" y="27406"/>
                      <a:pt x="6566606" y="26751"/>
                      <a:pt x="6566687" y="25442"/>
                    </a:cubicBezTo>
                    <a:cubicBezTo>
                      <a:pt x="6566769" y="24214"/>
                      <a:pt x="6566115" y="23232"/>
                      <a:pt x="6564723" y="22414"/>
                    </a:cubicBezTo>
                    <a:cubicBezTo>
                      <a:pt x="6555230" y="25032"/>
                      <a:pt x="6554658" y="33461"/>
                      <a:pt x="6553594" y="40745"/>
                    </a:cubicBezTo>
                    <a:cubicBezTo>
                      <a:pt x="6552203" y="49665"/>
                      <a:pt x="6548356" y="56212"/>
                      <a:pt x="6541154" y="61614"/>
                    </a:cubicBezTo>
                    <a:cubicBezTo>
                      <a:pt x="6461199" y="121437"/>
                      <a:pt x="6399084" y="198037"/>
                      <a:pt x="6338933" y="276356"/>
                    </a:cubicBezTo>
                    <a:cubicBezTo>
                      <a:pt x="6234590" y="412125"/>
                      <a:pt x="6146860" y="558696"/>
                      <a:pt x="6059212" y="705349"/>
                    </a:cubicBezTo>
                    <a:cubicBezTo>
                      <a:pt x="5947504" y="892185"/>
                      <a:pt x="5840787" y="1082130"/>
                      <a:pt x="5716066" y="1260945"/>
                    </a:cubicBezTo>
                    <a:cubicBezTo>
                      <a:pt x="5655098" y="1348266"/>
                      <a:pt x="5589055" y="1431659"/>
                      <a:pt x="5513682" y="1507195"/>
                    </a:cubicBezTo>
                    <a:cubicBezTo>
                      <a:pt x="5457705" y="1563254"/>
                      <a:pt x="5397145" y="1614075"/>
                      <a:pt x="5331920" y="1659086"/>
                    </a:cubicBezTo>
                    <a:cubicBezTo>
                      <a:pt x="5249837" y="1715718"/>
                      <a:pt x="5163417" y="1764329"/>
                      <a:pt x="5071103" y="1802302"/>
                    </a:cubicBezTo>
                    <a:cubicBezTo>
                      <a:pt x="5065047" y="1805166"/>
                      <a:pt x="5059810" y="1809340"/>
                      <a:pt x="5055064" y="1814005"/>
                    </a:cubicBezTo>
                    <a:cubicBezTo>
                      <a:pt x="5032885" y="1837574"/>
                      <a:pt x="5008252" y="1858443"/>
                      <a:pt x="4980100" y="1874483"/>
                    </a:cubicBezTo>
                    <a:cubicBezTo>
                      <a:pt x="4869783" y="1937580"/>
                      <a:pt x="4750381" y="1970724"/>
                      <a:pt x="4623943" y="1976043"/>
                    </a:cubicBezTo>
                    <a:cubicBezTo>
                      <a:pt x="4548488" y="1979235"/>
                      <a:pt x="4473034" y="1976453"/>
                      <a:pt x="4397497" y="1969251"/>
                    </a:cubicBezTo>
                    <a:cubicBezTo>
                      <a:pt x="4250598" y="1955256"/>
                      <a:pt x="4106892" y="1925549"/>
                      <a:pt x="3964576" y="1887822"/>
                    </a:cubicBezTo>
                    <a:cubicBezTo>
                      <a:pt x="3804174" y="1845348"/>
                      <a:pt x="3644181" y="1800992"/>
                      <a:pt x="3480342" y="1773004"/>
                    </a:cubicBezTo>
                    <a:cubicBezTo>
                      <a:pt x="3446789" y="1767275"/>
                      <a:pt x="3413481" y="1759992"/>
                      <a:pt x="3381318" y="1755573"/>
                    </a:cubicBezTo>
                    <a:cubicBezTo>
                      <a:pt x="3384346" y="1755573"/>
                      <a:pt x="3387374" y="1755573"/>
                      <a:pt x="3390402" y="1755736"/>
                    </a:cubicBezTo>
                    <a:cubicBezTo>
                      <a:pt x="3397195" y="1753936"/>
                      <a:pt x="3404069" y="1753036"/>
                      <a:pt x="3411107" y="1752790"/>
                    </a:cubicBezTo>
                    <a:cubicBezTo>
                      <a:pt x="3415936" y="1752627"/>
                      <a:pt x="3420109" y="1752545"/>
                      <a:pt x="3423710" y="1752381"/>
                    </a:cubicBezTo>
                    <a:cubicBezTo>
                      <a:pt x="3433695" y="1755491"/>
                      <a:pt x="3444661" y="1750335"/>
                      <a:pt x="3454399" y="1755327"/>
                    </a:cubicBezTo>
                    <a:cubicBezTo>
                      <a:pt x="3498183" y="1753936"/>
                      <a:pt x="3541147" y="1764575"/>
                      <a:pt x="3584849" y="1763838"/>
                    </a:cubicBezTo>
                    <a:cubicBezTo>
                      <a:pt x="3589023" y="1761383"/>
                      <a:pt x="3593196" y="1759992"/>
                      <a:pt x="3597288" y="1763920"/>
                    </a:cubicBezTo>
                    <a:cubicBezTo>
                      <a:pt x="3607682" y="1772022"/>
                      <a:pt x="3619793" y="1766375"/>
                      <a:pt x="3631005" y="1768094"/>
                    </a:cubicBezTo>
                    <a:cubicBezTo>
                      <a:pt x="3642463" y="1771858"/>
                      <a:pt x="3654493" y="1771040"/>
                      <a:pt x="3666114" y="1772922"/>
                    </a:cubicBezTo>
                    <a:cubicBezTo>
                      <a:pt x="3759490" y="1787980"/>
                      <a:pt x="3853031" y="1801893"/>
                      <a:pt x="3945917" y="1819652"/>
                    </a:cubicBezTo>
                    <a:cubicBezTo>
                      <a:pt x="4079803" y="1845266"/>
                      <a:pt x="4213117" y="1873337"/>
                      <a:pt x="4348477" y="1891096"/>
                    </a:cubicBezTo>
                    <a:cubicBezTo>
                      <a:pt x="4430150" y="1901735"/>
                      <a:pt x="4511907" y="1908445"/>
                      <a:pt x="4593990" y="1910737"/>
                    </a:cubicBezTo>
                    <a:cubicBezTo>
                      <a:pt x="4649803" y="1912292"/>
                      <a:pt x="4705289" y="1906072"/>
                      <a:pt x="4760611" y="1898625"/>
                    </a:cubicBezTo>
                    <a:cubicBezTo>
                      <a:pt x="4832056" y="1888968"/>
                      <a:pt x="4901863" y="1873419"/>
                      <a:pt x="4968152" y="1844284"/>
                    </a:cubicBezTo>
                    <a:cubicBezTo>
                      <a:pt x="4988939" y="1836674"/>
                      <a:pt x="5009480" y="1828736"/>
                      <a:pt x="5028057" y="1816378"/>
                    </a:cubicBezTo>
                    <a:cubicBezTo>
                      <a:pt x="5046961" y="1803857"/>
                      <a:pt x="5066357" y="1792154"/>
                      <a:pt x="5085589" y="1780124"/>
                    </a:cubicBezTo>
                    <a:cubicBezTo>
                      <a:pt x="5092791" y="1772513"/>
                      <a:pt x="5099583" y="1764575"/>
                      <a:pt x="5107194" y="1757373"/>
                    </a:cubicBezTo>
                    <a:cubicBezTo>
                      <a:pt x="5180275" y="1688302"/>
                      <a:pt x="5214401" y="1601308"/>
                      <a:pt x="5224467" y="1503185"/>
                    </a:cubicBezTo>
                    <a:cubicBezTo>
                      <a:pt x="5224386" y="1493446"/>
                      <a:pt x="5224958" y="1483626"/>
                      <a:pt x="5224140" y="1473887"/>
                    </a:cubicBezTo>
                    <a:cubicBezTo>
                      <a:pt x="5219230" y="1418319"/>
                      <a:pt x="5214810" y="1362834"/>
                      <a:pt x="5138128" y="1310621"/>
                    </a:cubicBezTo>
                    <a:cubicBezTo>
                      <a:pt x="5094673" y="1280996"/>
                      <a:pt x="5044588" y="1266101"/>
                      <a:pt x="4994503" y="1252680"/>
                    </a:cubicBezTo>
                    <a:cubicBezTo>
                      <a:pt x="4835575" y="1210124"/>
                      <a:pt x="4672554" y="1192938"/>
                      <a:pt x="4509370" y="1178044"/>
                    </a:cubicBezTo>
                    <a:cubicBezTo>
                      <a:pt x="4412474" y="1169205"/>
                      <a:pt x="4315578" y="1160858"/>
                      <a:pt x="4219418" y="1145800"/>
                    </a:cubicBezTo>
                    <a:cubicBezTo>
                      <a:pt x="4058525" y="1120676"/>
                      <a:pt x="3901479" y="1079430"/>
                      <a:pt x="3745578" y="1033109"/>
                    </a:cubicBezTo>
                    <a:cubicBezTo>
                      <a:pt x="3714234" y="1023780"/>
                      <a:pt x="3476905" y="941205"/>
                      <a:pt x="3470276" y="938669"/>
                    </a:cubicBezTo>
                    <a:cubicBezTo>
                      <a:pt x="3427475" y="922301"/>
                      <a:pt x="3317567" y="878763"/>
                      <a:pt x="3312575" y="876553"/>
                    </a:cubicBezTo>
                    <a:cubicBezTo>
                      <a:pt x="3279594" y="861905"/>
                      <a:pt x="3175660" y="820004"/>
                      <a:pt x="3169768" y="817549"/>
                    </a:cubicBezTo>
                    <a:cubicBezTo>
                      <a:pt x="3095950" y="787269"/>
                      <a:pt x="2709022" y="619010"/>
                      <a:pt x="2636841" y="587748"/>
                    </a:cubicBezTo>
                    <a:cubicBezTo>
                      <a:pt x="2581355" y="563688"/>
                      <a:pt x="2526033" y="539219"/>
                      <a:pt x="2470710" y="514995"/>
                    </a:cubicBezTo>
                    <a:cubicBezTo>
                      <a:pt x="2467355" y="514094"/>
                      <a:pt x="2463918" y="513522"/>
                      <a:pt x="2460726" y="512212"/>
                    </a:cubicBezTo>
                    <a:cubicBezTo>
                      <a:pt x="2323812" y="457381"/>
                      <a:pt x="2184769" y="409015"/>
                      <a:pt x="2041308" y="373906"/>
                    </a:cubicBezTo>
                    <a:cubicBezTo>
                      <a:pt x="1956606" y="353201"/>
                      <a:pt x="1871331" y="336261"/>
                      <a:pt x="1784747" y="325459"/>
                    </a:cubicBezTo>
                    <a:cubicBezTo>
                      <a:pt x="1734171" y="319157"/>
                      <a:pt x="1683431" y="316211"/>
                      <a:pt x="1632692" y="312119"/>
                    </a:cubicBezTo>
                    <a:cubicBezTo>
                      <a:pt x="1540134" y="304672"/>
                      <a:pt x="1448557" y="312119"/>
                      <a:pt x="1357145" y="323985"/>
                    </a:cubicBezTo>
                    <a:cubicBezTo>
                      <a:pt x="1297567" y="331760"/>
                      <a:pt x="1240035" y="349192"/>
                      <a:pt x="1181930" y="363922"/>
                    </a:cubicBezTo>
                    <a:cubicBezTo>
                      <a:pt x="1028730" y="402877"/>
                      <a:pt x="885677" y="464501"/>
                      <a:pt x="754901" y="553622"/>
                    </a:cubicBezTo>
                    <a:cubicBezTo>
                      <a:pt x="612912" y="650354"/>
                      <a:pt x="489256" y="767055"/>
                      <a:pt x="380657" y="900041"/>
                    </a:cubicBezTo>
                    <a:cubicBezTo>
                      <a:pt x="250535" y="1059461"/>
                      <a:pt x="160432" y="1239422"/>
                      <a:pt x="104209" y="1436815"/>
                    </a:cubicBezTo>
                    <a:cubicBezTo>
                      <a:pt x="53797" y="1613912"/>
                      <a:pt x="30064" y="1795591"/>
                      <a:pt x="15906" y="1978580"/>
                    </a:cubicBezTo>
                    <a:cubicBezTo>
                      <a:pt x="10178" y="2052316"/>
                      <a:pt x="4695" y="2126297"/>
                      <a:pt x="6495" y="2200524"/>
                    </a:cubicBezTo>
                    <a:cubicBezTo>
                      <a:pt x="6659" y="2206662"/>
                      <a:pt x="7804" y="2213291"/>
                      <a:pt x="2812" y="2218529"/>
                    </a:cubicBezTo>
                    <a:cubicBezTo>
                      <a:pt x="2649" y="2232441"/>
                      <a:pt x="2485" y="2246271"/>
                      <a:pt x="2321" y="2260184"/>
                    </a:cubicBezTo>
                    <a:cubicBezTo>
                      <a:pt x="-1607" y="2291282"/>
                      <a:pt x="603" y="2322544"/>
                      <a:pt x="766" y="2353724"/>
                    </a:cubicBezTo>
                    <a:cubicBezTo>
                      <a:pt x="930" y="2399554"/>
                      <a:pt x="-1607" y="2445383"/>
                      <a:pt x="2239" y="2491130"/>
                    </a:cubicBezTo>
                    <a:cubicBezTo>
                      <a:pt x="2403" y="2506434"/>
                      <a:pt x="2567" y="2521737"/>
                      <a:pt x="2730" y="2537123"/>
                    </a:cubicBezTo>
                    <a:cubicBezTo>
                      <a:pt x="6577" y="2545061"/>
                      <a:pt x="4367" y="2553490"/>
                      <a:pt x="4613" y="2561756"/>
                    </a:cubicBezTo>
                    <a:cubicBezTo>
                      <a:pt x="5840" y="2597110"/>
                      <a:pt x="2567" y="2632463"/>
                      <a:pt x="6413" y="2667735"/>
                    </a:cubicBezTo>
                    <a:cubicBezTo>
                      <a:pt x="6577" y="2676083"/>
                      <a:pt x="6741" y="2684349"/>
                      <a:pt x="6986" y="2692696"/>
                    </a:cubicBezTo>
                    <a:cubicBezTo>
                      <a:pt x="10751" y="2699898"/>
                      <a:pt x="8541" y="2707672"/>
                      <a:pt x="8868" y="2715120"/>
                    </a:cubicBezTo>
                    <a:cubicBezTo>
                      <a:pt x="10014" y="2737134"/>
                      <a:pt x="6986" y="2759312"/>
                      <a:pt x="10587" y="2781245"/>
                    </a:cubicBezTo>
                    <a:cubicBezTo>
                      <a:pt x="10751" y="2788119"/>
                      <a:pt x="10996" y="2795075"/>
                      <a:pt x="11160" y="2801950"/>
                    </a:cubicBezTo>
                    <a:cubicBezTo>
                      <a:pt x="16643" y="2825683"/>
                      <a:pt x="9687" y="2850070"/>
                      <a:pt x="14842" y="2873803"/>
                    </a:cubicBezTo>
                    <a:cubicBezTo>
                      <a:pt x="15006" y="2879286"/>
                      <a:pt x="15170" y="2884769"/>
                      <a:pt x="15333" y="2890252"/>
                    </a:cubicBezTo>
                    <a:cubicBezTo>
                      <a:pt x="20735" y="2909730"/>
                      <a:pt x="13942" y="2929944"/>
                      <a:pt x="19016" y="2949421"/>
                    </a:cubicBezTo>
                    <a:cubicBezTo>
                      <a:pt x="19180" y="2954904"/>
                      <a:pt x="19344" y="2960469"/>
                      <a:pt x="19507" y="2965952"/>
                    </a:cubicBezTo>
                    <a:cubicBezTo>
                      <a:pt x="24827" y="2983957"/>
                      <a:pt x="18361" y="3002779"/>
                      <a:pt x="23108" y="3020865"/>
                    </a:cubicBezTo>
                    <a:cubicBezTo>
                      <a:pt x="23354" y="3027740"/>
                      <a:pt x="23517" y="3034614"/>
                      <a:pt x="23763" y="3041489"/>
                    </a:cubicBezTo>
                    <a:cubicBezTo>
                      <a:pt x="29000" y="3056710"/>
                      <a:pt x="22535" y="3072914"/>
                      <a:pt x="27445" y="3088136"/>
                    </a:cubicBezTo>
                    <a:cubicBezTo>
                      <a:pt x="27609" y="3092228"/>
                      <a:pt x="27773" y="3096320"/>
                      <a:pt x="27936" y="3100493"/>
                    </a:cubicBezTo>
                    <a:cubicBezTo>
                      <a:pt x="33338" y="3117107"/>
                      <a:pt x="26709" y="3134538"/>
                      <a:pt x="31537" y="3151151"/>
                    </a:cubicBezTo>
                    <a:cubicBezTo>
                      <a:pt x="31701" y="3155243"/>
                      <a:pt x="31947" y="3159417"/>
                      <a:pt x="32110" y="3163508"/>
                    </a:cubicBezTo>
                    <a:cubicBezTo>
                      <a:pt x="37511" y="3178730"/>
                      <a:pt x="30801" y="3194852"/>
                      <a:pt x="35957" y="3210074"/>
                    </a:cubicBezTo>
                    <a:cubicBezTo>
                      <a:pt x="36120" y="3214166"/>
                      <a:pt x="36202" y="3218258"/>
                      <a:pt x="36366" y="3222268"/>
                    </a:cubicBezTo>
                    <a:cubicBezTo>
                      <a:pt x="41603" y="3236017"/>
                      <a:pt x="35220" y="3250829"/>
                      <a:pt x="39967" y="3264660"/>
                    </a:cubicBezTo>
                    <a:cubicBezTo>
                      <a:pt x="40130" y="3268752"/>
                      <a:pt x="40376" y="3272844"/>
                      <a:pt x="40539" y="3276935"/>
                    </a:cubicBezTo>
                    <a:cubicBezTo>
                      <a:pt x="45532" y="3287902"/>
                      <a:pt x="39721" y="3299932"/>
                      <a:pt x="43977" y="3310898"/>
                    </a:cubicBezTo>
                    <a:cubicBezTo>
                      <a:pt x="44222" y="3315072"/>
                      <a:pt x="44386" y="3319246"/>
                      <a:pt x="44631" y="3323420"/>
                    </a:cubicBezTo>
                    <a:cubicBezTo>
                      <a:pt x="49869" y="3334222"/>
                      <a:pt x="43813" y="3346252"/>
                      <a:pt x="48232" y="3357137"/>
                    </a:cubicBezTo>
                    <a:cubicBezTo>
                      <a:pt x="48478" y="3361229"/>
                      <a:pt x="48723" y="3365402"/>
                      <a:pt x="48887" y="3369494"/>
                    </a:cubicBezTo>
                    <a:cubicBezTo>
                      <a:pt x="52651" y="3375632"/>
                      <a:pt x="50033" y="3382424"/>
                      <a:pt x="50933" y="3388808"/>
                    </a:cubicBezTo>
                    <a:cubicBezTo>
                      <a:pt x="54206" y="3394946"/>
                      <a:pt x="60262" y="3400593"/>
                      <a:pt x="53634" y="3408121"/>
                    </a:cubicBezTo>
                    <a:cubicBezTo>
                      <a:pt x="55598" y="3415732"/>
                      <a:pt x="54043" y="3426208"/>
                      <a:pt x="64272" y="3428090"/>
                    </a:cubicBezTo>
                    <a:cubicBezTo>
                      <a:pt x="75402" y="3430136"/>
                      <a:pt x="79331" y="3420233"/>
                      <a:pt x="83913" y="3412377"/>
                    </a:cubicBezTo>
                    <a:cubicBezTo>
                      <a:pt x="116158" y="3356155"/>
                      <a:pt x="148402" y="3299932"/>
                      <a:pt x="180809" y="3243791"/>
                    </a:cubicBezTo>
                    <a:cubicBezTo>
                      <a:pt x="231876" y="3155570"/>
                      <a:pt x="290881" y="3072832"/>
                      <a:pt x="357742" y="2995987"/>
                    </a:cubicBezTo>
                    <a:cubicBezTo>
                      <a:pt x="402180" y="2944920"/>
                      <a:pt x="449646" y="2896636"/>
                      <a:pt x="500631" y="2851707"/>
                    </a:cubicBezTo>
                    <a:cubicBezTo>
                      <a:pt x="546624" y="2811197"/>
                      <a:pt x="593271" y="2771506"/>
                      <a:pt x="642129" y="2734515"/>
                    </a:cubicBezTo>
                    <a:cubicBezTo>
                      <a:pt x="726503" y="2670600"/>
                      <a:pt x="814888" y="2612905"/>
                      <a:pt x="907528" y="2561428"/>
                    </a:cubicBezTo>
                    <a:cubicBezTo>
                      <a:pt x="1007206" y="2506106"/>
                      <a:pt x="1111140" y="2461014"/>
                      <a:pt x="1219166" y="2425496"/>
                    </a:cubicBezTo>
                    <a:cubicBezTo>
                      <a:pt x="1310252" y="2395544"/>
                      <a:pt x="1403547" y="2374102"/>
                      <a:pt x="1498560" y="2360599"/>
                    </a:cubicBezTo>
                    <a:cubicBezTo>
                      <a:pt x="1505189" y="2356098"/>
                      <a:pt x="1513536" y="2361335"/>
                      <a:pt x="1520165" y="2356752"/>
                    </a:cubicBezTo>
                    <a:lnTo>
                      <a:pt x="1522129" y="2356425"/>
                    </a:lnTo>
                    <a:lnTo>
                      <a:pt x="1524093" y="2356507"/>
                    </a:lnTo>
                    <a:cubicBezTo>
                      <a:pt x="1532032" y="2351597"/>
                      <a:pt x="1541525" y="2357243"/>
                      <a:pt x="1549545" y="2352824"/>
                    </a:cubicBezTo>
                    <a:cubicBezTo>
                      <a:pt x="1552246" y="2352660"/>
                      <a:pt x="1554946" y="2352497"/>
                      <a:pt x="1557729" y="2352333"/>
                    </a:cubicBezTo>
                    <a:cubicBezTo>
                      <a:pt x="1567140" y="2347095"/>
                      <a:pt x="1578106" y="2353561"/>
                      <a:pt x="1587518" y="2348405"/>
                    </a:cubicBezTo>
                    <a:cubicBezTo>
                      <a:pt x="1590218" y="2348323"/>
                      <a:pt x="1592837" y="2348159"/>
                      <a:pt x="1595538" y="2348077"/>
                    </a:cubicBezTo>
                    <a:cubicBezTo>
                      <a:pt x="1606422" y="2343004"/>
                      <a:pt x="1618534" y="2349141"/>
                      <a:pt x="1629500" y="2344395"/>
                    </a:cubicBezTo>
                    <a:cubicBezTo>
                      <a:pt x="1633592" y="2344231"/>
                      <a:pt x="1637684" y="2343986"/>
                      <a:pt x="1641776" y="2343822"/>
                    </a:cubicBezTo>
                    <a:cubicBezTo>
                      <a:pt x="1656998" y="2338584"/>
                      <a:pt x="1673202" y="2345131"/>
                      <a:pt x="1688424" y="2340057"/>
                    </a:cubicBezTo>
                    <a:cubicBezTo>
                      <a:pt x="1695298" y="2339894"/>
                      <a:pt x="1702172" y="2339730"/>
                      <a:pt x="1709047" y="2339566"/>
                    </a:cubicBezTo>
                    <a:cubicBezTo>
                      <a:pt x="1767642" y="2335147"/>
                      <a:pt x="1826320" y="2338503"/>
                      <a:pt x="1884998" y="2337848"/>
                    </a:cubicBezTo>
                    <a:cubicBezTo>
                      <a:pt x="1902347" y="2337684"/>
                      <a:pt x="1919861" y="2335229"/>
                      <a:pt x="1937047" y="2339566"/>
                    </a:cubicBezTo>
                    <a:cubicBezTo>
                      <a:pt x="1943921" y="2339730"/>
                      <a:pt x="1950877" y="2339894"/>
                      <a:pt x="1957752" y="2340139"/>
                    </a:cubicBezTo>
                    <a:cubicBezTo>
                      <a:pt x="1975838" y="2345131"/>
                      <a:pt x="1994660" y="2338421"/>
                      <a:pt x="2012665" y="2343822"/>
                    </a:cubicBezTo>
                    <a:cubicBezTo>
                      <a:pt x="2016756" y="2343986"/>
                      <a:pt x="2020930" y="2344149"/>
                      <a:pt x="2025022" y="2344313"/>
                    </a:cubicBezTo>
                    <a:cubicBezTo>
                      <a:pt x="2037380" y="2349059"/>
                      <a:pt x="2050883" y="2342758"/>
                      <a:pt x="2063240" y="2347914"/>
                    </a:cubicBezTo>
                    <a:cubicBezTo>
                      <a:pt x="2067332" y="2348077"/>
                      <a:pt x="2071424" y="2348241"/>
                      <a:pt x="2075516" y="2348487"/>
                    </a:cubicBezTo>
                    <a:cubicBezTo>
                      <a:pt x="2086400" y="2353315"/>
                      <a:pt x="2098512" y="2346932"/>
                      <a:pt x="2109315" y="2352251"/>
                    </a:cubicBezTo>
                    <a:cubicBezTo>
                      <a:pt x="2112016" y="2352415"/>
                      <a:pt x="2114798" y="2352579"/>
                      <a:pt x="2117499" y="2352660"/>
                    </a:cubicBezTo>
                    <a:cubicBezTo>
                      <a:pt x="2126992" y="2357325"/>
                      <a:pt x="2137794" y="2351269"/>
                      <a:pt x="2147206" y="2356425"/>
                    </a:cubicBezTo>
                    <a:cubicBezTo>
                      <a:pt x="2149906" y="2356589"/>
                      <a:pt x="2152689" y="2356752"/>
                      <a:pt x="2155390" y="2356916"/>
                    </a:cubicBezTo>
                    <a:cubicBezTo>
                      <a:pt x="2164801" y="2361499"/>
                      <a:pt x="2175603" y="2355525"/>
                      <a:pt x="2185015" y="2360599"/>
                    </a:cubicBezTo>
                    <a:lnTo>
                      <a:pt x="2186979" y="2360517"/>
                    </a:lnTo>
                    <a:lnTo>
                      <a:pt x="2188943" y="2360844"/>
                    </a:lnTo>
                    <a:cubicBezTo>
                      <a:pt x="2198355" y="2366000"/>
                      <a:pt x="2209321" y="2359535"/>
                      <a:pt x="2218650" y="2364855"/>
                    </a:cubicBezTo>
                    <a:cubicBezTo>
                      <a:pt x="2221433" y="2365100"/>
                      <a:pt x="2224133" y="2365264"/>
                      <a:pt x="2226916" y="2365509"/>
                    </a:cubicBezTo>
                    <a:cubicBezTo>
                      <a:pt x="2233545" y="2369356"/>
                      <a:pt x="2241646" y="2364527"/>
                      <a:pt x="2248112" y="2369028"/>
                    </a:cubicBezTo>
                    <a:cubicBezTo>
                      <a:pt x="2250812" y="2369192"/>
                      <a:pt x="2253595" y="2369437"/>
                      <a:pt x="2256296" y="2369601"/>
                    </a:cubicBezTo>
                    <a:cubicBezTo>
                      <a:pt x="2262924" y="2373611"/>
                      <a:pt x="2271026" y="2368619"/>
                      <a:pt x="2277491" y="2373202"/>
                    </a:cubicBezTo>
                    <a:cubicBezTo>
                      <a:pt x="2288294" y="2375166"/>
                      <a:pt x="2299342" y="2376639"/>
                      <a:pt x="2309981" y="2379258"/>
                    </a:cubicBezTo>
                    <a:cubicBezTo>
                      <a:pt x="2441085" y="2411747"/>
                      <a:pt x="2570880" y="2449147"/>
                      <a:pt x="2699529" y="2489984"/>
                    </a:cubicBezTo>
                    <a:cubicBezTo>
                      <a:pt x="2835788" y="2533276"/>
                      <a:pt x="2971803" y="2577387"/>
                      <a:pt x="3107408" y="2622479"/>
                    </a:cubicBezTo>
                    <a:cubicBezTo>
                      <a:pt x="3321250" y="2693678"/>
                      <a:pt x="3534764" y="2765695"/>
                      <a:pt x="3753353" y="2821100"/>
                    </a:cubicBezTo>
                    <a:cubicBezTo>
                      <a:pt x="3814322" y="2836567"/>
                      <a:pt x="3875455" y="2851461"/>
                      <a:pt x="3937733" y="2860873"/>
                    </a:cubicBezTo>
                    <a:cubicBezTo>
                      <a:pt x="3944198" y="2865865"/>
                      <a:pt x="3952709" y="2860136"/>
                      <a:pt x="3959174" y="2864965"/>
                    </a:cubicBezTo>
                    <a:cubicBezTo>
                      <a:pt x="3976770" y="2871266"/>
                      <a:pt x="3995183" y="2872494"/>
                      <a:pt x="4013597" y="2873885"/>
                    </a:cubicBezTo>
                    <a:cubicBezTo>
                      <a:pt x="4020144" y="2878140"/>
                      <a:pt x="4028327" y="2872903"/>
                      <a:pt x="4034874" y="2877567"/>
                    </a:cubicBezTo>
                    <a:cubicBezTo>
                      <a:pt x="4037657" y="2877731"/>
                      <a:pt x="4040357" y="2877977"/>
                      <a:pt x="4043140" y="2878140"/>
                    </a:cubicBezTo>
                    <a:cubicBezTo>
                      <a:pt x="4049687" y="2882150"/>
                      <a:pt x="4057871" y="2877158"/>
                      <a:pt x="4064336" y="2881741"/>
                    </a:cubicBezTo>
                    <a:cubicBezTo>
                      <a:pt x="4067118" y="2881905"/>
                      <a:pt x="4069819" y="2882150"/>
                      <a:pt x="4072602" y="2882314"/>
                    </a:cubicBezTo>
                    <a:cubicBezTo>
                      <a:pt x="4080622" y="2886570"/>
                      <a:pt x="4090033" y="2881005"/>
                      <a:pt x="4097971" y="2885915"/>
                    </a:cubicBezTo>
                    <a:cubicBezTo>
                      <a:pt x="4100754" y="2886079"/>
                      <a:pt x="4103454" y="2886242"/>
                      <a:pt x="4106237" y="2886406"/>
                    </a:cubicBezTo>
                    <a:cubicBezTo>
                      <a:pt x="4115730" y="2890907"/>
                      <a:pt x="4126451" y="2885015"/>
                      <a:pt x="4135944" y="2890007"/>
                    </a:cubicBezTo>
                    <a:cubicBezTo>
                      <a:pt x="4138645" y="2890089"/>
                      <a:pt x="4141345" y="2890252"/>
                      <a:pt x="4144046" y="2890334"/>
                    </a:cubicBezTo>
                    <a:cubicBezTo>
                      <a:pt x="4156403" y="2895326"/>
                      <a:pt x="4169906" y="2888943"/>
                      <a:pt x="4182182" y="2894181"/>
                    </a:cubicBezTo>
                    <a:cubicBezTo>
                      <a:pt x="4186356" y="2894344"/>
                      <a:pt x="4190448" y="2894590"/>
                      <a:pt x="4194622" y="2894754"/>
                    </a:cubicBezTo>
                    <a:cubicBezTo>
                      <a:pt x="4212708" y="2899500"/>
                      <a:pt x="4231531" y="2893035"/>
                      <a:pt x="4249535" y="2898355"/>
                    </a:cubicBezTo>
                    <a:cubicBezTo>
                      <a:pt x="4256409" y="2898518"/>
                      <a:pt x="4263365" y="2898600"/>
                      <a:pt x="4270240" y="2898764"/>
                    </a:cubicBezTo>
                    <a:cubicBezTo>
                      <a:pt x="4302402" y="2901874"/>
                      <a:pt x="4334564" y="2901628"/>
                      <a:pt x="4366726" y="2898927"/>
                    </a:cubicBezTo>
                    <a:cubicBezTo>
                      <a:pt x="4373683" y="2898764"/>
                      <a:pt x="4380557" y="2898600"/>
                      <a:pt x="4387513" y="2898355"/>
                    </a:cubicBezTo>
                    <a:cubicBezTo>
                      <a:pt x="4402735" y="2893035"/>
                      <a:pt x="4418857" y="2899582"/>
                      <a:pt x="4434079" y="2894590"/>
                    </a:cubicBezTo>
                    <a:cubicBezTo>
                      <a:pt x="4438171" y="2894426"/>
                      <a:pt x="4442181" y="2894263"/>
                      <a:pt x="4446273" y="2894099"/>
                    </a:cubicBezTo>
                    <a:cubicBezTo>
                      <a:pt x="4454293" y="2889352"/>
                      <a:pt x="4463867" y="2894999"/>
                      <a:pt x="4471970" y="2890334"/>
                    </a:cubicBezTo>
                    <a:cubicBezTo>
                      <a:pt x="4474670" y="2890171"/>
                      <a:pt x="4477289" y="2890089"/>
                      <a:pt x="4479990" y="2889925"/>
                    </a:cubicBezTo>
                    <a:cubicBezTo>
                      <a:pt x="4486537" y="2885342"/>
                      <a:pt x="4494884" y="2890662"/>
                      <a:pt x="4501431" y="2886079"/>
                    </a:cubicBezTo>
                    <a:lnTo>
                      <a:pt x="4503395" y="2885751"/>
                    </a:lnTo>
                    <a:lnTo>
                      <a:pt x="4505441" y="2885833"/>
                    </a:lnTo>
                    <a:cubicBezTo>
                      <a:pt x="4511907" y="2881005"/>
                      <a:pt x="4520254" y="2886570"/>
                      <a:pt x="4526719" y="2881905"/>
                    </a:cubicBezTo>
                    <a:cubicBezTo>
                      <a:pt x="4550452" y="2876995"/>
                      <a:pt x="4574021" y="2871757"/>
                      <a:pt x="4597509" y="2865701"/>
                    </a:cubicBezTo>
                    <a:cubicBezTo>
                      <a:pt x="4736715" y="2829775"/>
                      <a:pt x="4863399" y="2765859"/>
                      <a:pt x="4985911" y="2692860"/>
                    </a:cubicBezTo>
                    <a:cubicBezTo>
                      <a:pt x="5072576" y="2641220"/>
                      <a:pt x="5156706" y="2585407"/>
                      <a:pt x="5238216" y="2525829"/>
                    </a:cubicBezTo>
                    <a:cubicBezTo>
                      <a:pt x="5311788" y="2471980"/>
                      <a:pt x="5386424" y="2419440"/>
                      <a:pt x="5458196" y="2363218"/>
                    </a:cubicBezTo>
                    <a:cubicBezTo>
                      <a:pt x="5544289" y="2295865"/>
                      <a:pt x="5629891" y="2227940"/>
                      <a:pt x="5712956" y="2156823"/>
                    </a:cubicBezTo>
                    <a:cubicBezTo>
                      <a:pt x="5775972" y="2102892"/>
                      <a:pt x="5839560" y="2049534"/>
                      <a:pt x="5900038" y="1992820"/>
                    </a:cubicBezTo>
                    <a:cubicBezTo>
                      <a:pt x="5945785" y="1949855"/>
                      <a:pt x="5992105" y="1907381"/>
                      <a:pt x="6034497" y="1860652"/>
                    </a:cubicBezTo>
                    <a:cubicBezTo>
                      <a:pt x="6085155" y="1804757"/>
                      <a:pt x="6133848" y="1747552"/>
                      <a:pt x="6175830" y="1684947"/>
                    </a:cubicBezTo>
                    <a:cubicBezTo>
                      <a:pt x="6266916" y="1548769"/>
                      <a:pt x="6337379" y="1401215"/>
                      <a:pt x="6409232" y="1254644"/>
                    </a:cubicBezTo>
                    <a:cubicBezTo>
                      <a:pt x="6495243" y="1079266"/>
                      <a:pt x="6578636" y="902660"/>
                      <a:pt x="6656873" y="723599"/>
                    </a:cubicBezTo>
                    <a:cubicBezTo>
                      <a:pt x="6702375" y="619501"/>
                      <a:pt x="6746239" y="514749"/>
                      <a:pt x="6785112" y="407951"/>
                    </a:cubicBezTo>
                    <a:cubicBezTo>
                      <a:pt x="6809909" y="339862"/>
                      <a:pt x="6829387" y="270382"/>
                      <a:pt x="6843708" y="199347"/>
                    </a:cubicBezTo>
                    <a:cubicBezTo>
                      <a:pt x="6847636" y="192636"/>
                      <a:pt x="6842808" y="184534"/>
                      <a:pt x="6847227" y="177905"/>
                    </a:cubicBezTo>
                    <a:cubicBezTo>
                      <a:pt x="6847391" y="173813"/>
                      <a:pt x="6847555" y="169803"/>
                      <a:pt x="6847718" y="165711"/>
                    </a:cubicBezTo>
                    <a:cubicBezTo>
                      <a:pt x="6850337" y="152290"/>
                      <a:pt x="6850091" y="138377"/>
                      <a:pt x="6847555" y="124465"/>
                    </a:cubicBezTo>
                    <a:close/>
                    <a:moveTo>
                      <a:pt x="3343755" y="1752217"/>
                    </a:moveTo>
                    <a:cubicBezTo>
                      <a:pt x="3342773" y="1752136"/>
                      <a:pt x="3341709" y="1752054"/>
                      <a:pt x="3340727" y="1752054"/>
                    </a:cubicBezTo>
                    <a:cubicBezTo>
                      <a:pt x="3340809" y="1751890"/>
                      <a:pt x="3340891" y="1751644"/>
                      <a:pt x="3340891" y="1751317"/>
                    </a:cubicBezTo>
                    <a:cubicBezTo>
                      <a:pt x="3341873" y="1751644"/>
                      <a:pt x="3342773" y="1751890"/>
                      <a:pt x="3343755" y="1752217"/>
                    </a:cubicBezTo>
                    <a:close/>
                    <a:moveTo>
                      <a:pt x="3022378" y="778676"/>
                    </a:moveTo>
                    <a:cubicBezTo>
                      <a:pt x="3022460" y="777857"/>
                      <a:pt x="3022460" y="777203"/>
                      <a:pt x="3022460" y="776548"/>
                    </a:cubicBezTo>
                    <a:cubicBezTo>
                      <a:pt x="3023524" y="776957"/>
                      <a:pt x="3024588" y="777203"/>
                      <a:pt x="3025734" y="777612"/>
                    </a:cubicBezTo>
                    <a:cubicBezTo>
                      <a:pt x="3024424" y="777857"/>
                      <a:pt x="3023442" y="778267"/>
                      <a:pt x="3022378" y="778676"/>
                    </a:cubicBezTo>
                    <a:close/>
                  </a:path>
                </a:pathLst>
              </a:custGeom>
              <a:solidFill>
                <a:srgbClr val="F9C9A9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0" name="Freeform: Shape 211">
                <a:extLst>
                  <a:ext uri="{FF2B5EF4-FFF2-40B4-BE49-F238E27FC236}">
                    <a16:creationId xmlns:a16="http://schemas.microsoft.com/office/drawing/2014/main" id="{71F3957B-CE57-40A4-87F7-4E2CDA417655}"/>
                  </a:ext>
                </a:extLst>
              </p:cNvPr>
              <p:cNvSpPr/>
              <p:nvPr/>
            </p:nvSpPr>
            <p:spPr>
              <a:xfrm>
                <a:off x="5319170" y="4709834"/>
                <a:ext cx="855087" cy="113341"/>
              </a:xfrm>
              <a:custGeom>
                <a:avLst/>
                <a:gdLst>
                  <a:gd name="connsiteX0" fmla="*/ 12930 w 1745843"/>
                  <a:gd name="connsiteY0" fmla="*/ 20 h 231410"/>
                  <a:gd name="connsiteX1" fmla="*/ 304518 w 1745843"/>
                  <a:gd name="connsiteY1" fmla="*/ 11641 h 231410"/>
                  <a:gd name="connsiteX2" fmla="*/ 959956 w 1745843"/>
                  <a:gd name="connsiteY2" fmla="*/ 125478 h 231410"/>
                  <a:gd name="connsiteX3" fmla="*/ 1207516 w 1745843"/>
                  <a:gd name="connsiteY3" fmla="*/ 154612 h 231410"/>
                  <a:gd name="connsiteX4" fmla="*/ 1581923 w 1745843"/>
                  <a:gd name="connsiteY4" fmla="*/ 115739 h 231410"/>
                  <a:gd name="connsiteX5" fmla="*/ 1729804 w 1745843"/>
                  <a:gd name="connsiteY5" fmla="*/ 47323 h 231410"/>
                  <a:gd name="connsiteX6" fmla="*/ 1745844 w 1745843"/>
                  <a:gd name="connsiteY6" fmla="*/ 49860 h 231410"/>
                  <a:gd name="connsiteX7" fmla="*/ 1647066 w 1745843"/>
                  <a:gd name="connsiteY7" fmla="*/ 132843 h 231410"/>
                  <a:gd name="connsiteX8" fmla="*/ 1440262 w 1745843"/>
                  <a:gd name="connsiteY8" fmla="*/ 211325 h 231410"/>
                  <a:gd name="connsiteX9" fmla="*/ 1272822 w 1745843"/>
                  <a:gd name="connsiteY9" fmla="*/ 231294 h 231410"/>
                  <a:gd name="connsiteX10" fmla="*/ 1092697 w 1745843"/>
                  <a:gd name="connsiteY10" fmla="*/ 226956 h 231410"/>
                  <a:gd name="connsiteX11" fmla="*/ 802419 w 1745843"/>
                  <a:gd name="connsiteY11" fmla="*/ 182764 h 231410"/>
                  <a:gd name="connsiteX12" fmla="*/ 338563 w 1745843"/>
                  <a:gd name="connsiteY12" fmla="*/ 66063 h 231410"/>
                  <a:gd name="connsiteX13" fmla="*/ 0 w 1745843"/>
                  <a:gd name="connsiteY13" fmla="*/ 3785 h 231410"/>
                  <a:gd name="connsiteX14" fmla="*/ 12930 w 1745843"/>
                  <a:gd name="connsiteY14" fmla="*/ 20 h 231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45843" h="231410">
                    <a:moveTo>
                      <a:pt x="12930" y="20"/>
                    </a:moveTo>
                    <a:cubicBezTo>
                      <a:pt x="29707" y="20"/>
                      <a:pt x="292733" y="10086"/>
                      <a:pt x="304518" y="11641"/>
                    </a:cubicBezTo>
                    <a:cubicBezTo>
                      <a:pt x="525152" y="37502"/>
                      <a:pt x="740713" y="92252"/>
                      <a:pt x="959956" y="125478"/>
                    </a:cubicBezTo>
                    <a:cubicBezTo>
                      <a:pt x="1041548" y="137835"/>
                      <a:pt x="1124941" y="149865"/>
                      <a:pt x="1207516" y="154612"/>
                    </a:cubicBezTo>
                    <a:cubicBezTo>
                      <a:pt x="1333954" y="161814"/>
                      <a:pt x="1460394" y="150111"/>
                      <a:pt x="1581923" y="115739"/>
                    </a:cubicBezTo>
                    <a:cubicBezTo>
                      <a:pt x="1597636" y="111320"/>
                      <a:pt x="1683893" y="75720"/>
                      <a:pt x="1729804" y="47323"/>
                    </a:cubicBezTo>
                    <a:cubicBezTo>
                      <a:pt x="1737415" y="50678"/>
                      <a:pt x="1743225" y="49778"/>
                      <a:pt x="1745844" y="49860"/>
                    </a:cubicBezTo>
                    <a:cubicBezTo>
                      <a:pt x="1726039" y="82431"/>
                      <a:pt x="1679637" y="115002"/>
                      <a:pt x="1647066" y="132843"/>
                    </a:cubicBezTo>
                    <a:cubicBezTo>
                      <a:pt x="1581841" y="168606"/>
                      <a:pt x="1513179" y="195858"/>
                      <a:pt x="1440262" y="211325"/>
                    </a:cubicBezTo>
                    <a:cubicBezTo>
                      <a:pt x="1385103" y="223028"/>
                      <a:pt x="1329453" y="231539"/>
                      <a:pt x="1272822" y="231294"/>
                    </a:cubicBezTo>
                    <a:cubicBezTo>
                      <a:pt x="1212753" y="231048"/>
                      <a:pt x="1152602" y="233013"/>
                      <a:pt x="1092697" y="226956"/>
                    </a:cubicBezTo>
                    <a:cubicBezTo>
                      <a:pt x="995229" y="217054"/>
                      <a:pt x="898332" y="203305"/>
                      <a:pt x="802419" y="182764"/>
                    </a:cubicBezTo>
                    <a:cubicBezTo>
                      <a:pt x="646436" y="149374"/>
                      <a:pt x="493972" y="101745"/>
                      <a:pt x="338563" y="66063"/>
                    </a:cubicBezTo>
                    <a:cubicBezTo>
                      <a:pt x="237657" y="42903"/>
                      <a:pt x="11703" y="3785"/>
                      <a:pt x="0" y="3785"/>
                    </a:cubicBezTo>
                    <a:cubicBezTo>
                      <a:pt x="3437" y="-2517"/>
                      <a:pt x="8838" y="1248"/>
                      <a:pt x="12930" y="20"/>
                    </a:cubicBezTo>
                    <a:close/>
                  </a:path>
                </a:pathLst>
              </a:custGeom>
              <a:solidFill>
                <a:srgbClr val="DAB299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1" name="Freeform: Shape 214">
                <a:extLst>
                  <a:ext uri="{FF2B5EF4-FFF2-40B4-BE49-F238E27FC236}">
                    <a16:creationId xmlns:a16="http://schemas.microsoft.com/office/drawing/2014/main" id="{DD966E8E-F36E-4F32-A86D-E3E52C65C470}"/>
                  </a:ext>
                </a:extLst>
              </p:cNvPr>
              <p:cNvSpPr/>
              <p:nvPr/>
            </p:nvSpPr>
            <p:spPr>
              <a:xfrm>
                <a:off x="5900593" y="4468097"/>
                <a:ext cx="314799" cy="266564"/>
              </a:xfrm>
              <a:custGeom>
                <a:avLst/>
                <a:gdLst>
                  <a:gd name="connsiteX0" fmla="*/ 642220 w 642730"/>
                  <a:gd name="connsiteY0" fmla="*/ 230627 h 544248"/>
                  <a:gd name="connsiteX1" fmla="*/ 573313 w 642730"/>
                  <a:gd name="connsiteY1" fmla="*/ 400686 h 544248"/>
                  <a:gd name="connsiteX2" fmla="*/ 303658 w 642730"/>
                  <a:gd name="connsiteY2" fmla="*/ 536864 h 544248"/>
                  <a:gd name="connsiteX3" fmla="*/ 132617 w 642730"/>
                  <a:gd name="connsiteY3" fmla="*/ 528762 h 544248"/>
                  <a:gd name="connsiteX4" fmla="*/ 41204 w 642730"/>
                  <a:gd name="connsiteY4" fmla="*/ 439886 h 544248"/>
                  <a:gd name="connsiteX5" fmla="*/ 1513 w 642730"/>
                  <a:gd name="connsiteY5" fmla="*/ 258861 h 544248"/>
                  <a:gd name="connsiteX6" fmla="*/ 24755 w 642730"/>
                  <a:gd name="connsiteY6" fmla="*/ 48293 h 544248"/>
                  <a:gd name="connsiteX7" fmla="*/ 87279 w 642730"/>
                  <a:gd name="connsiteY7" fmla="*/ 6392 h 544248"/>
                  <a:gd name="connsiteX8" fmla="*/ 225093 w 642730"/>
                  <a:gd name="connsiteY8" fmla="*/ 8 h 544248"/>
                  <a:gd name="connsiteX9" fmla="*/ 494503 w 642730"/>
                  <a:gd name="connsiteY9" fmla="*/ 50666 h 544248"/>
                  <a:gd name="connsiteX10" fmla="*/ 581333 w 642730"/>
                  <a:gd name="connsiteY10" fmla="*/ 100424 h 544248"/>
                  <a:gd name="connsiteX11" fmla="*/ 642220 w 642730"/>
                  <a:gd name="connsiteY11" fmla="*/ 230627 h 544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42730" h="544248">
                    <a:moveTo>
                      <a:pt x="642220" y="230627"/>
                    </a:moveTo>
                    <a:cubicBezTo>
                      <a:pt x="643939" y="301744"/>
                      <a:pt x="614477" y="354448"/>
                      <a:pt x="573313" y="400686"/>
                    </a:cubicBezTo>
                    <a:cubicBezTo>
                      <a:pt x="501705" y="481214"/>
                      <a:pt x="406773" y="517468"/>
                      <a:pt x="303658" y="536864"/>
                    </a:cubicBezTo>
                    <a:cubicBezTo>
                      <a:pt x="245962" y="547748"/>
                      <a:pt x="188921" y="547830"/>
                      <a:pt x="132617" y="528762"/>
                    </a:cubicBezTo>
                    <a:cubicBezTo>
                      <a:pt x="87934" y="513622"/>
                      <a:pt x="56917" y="483915"/>
                      <a:pt x="41204" y="439886"/>
                    </a:cubicBezTo>
                    <a:cubicBezTo>
                      <a:pt x="20336" y="381291"/>
                      <a:pt x="7078" y="321303"/>
                      <a:pt x="1513" y="258861"/>
                    </a:cubicBezTo>
                    <a:cubicBezTo>
                      <a:pt x="-4871" y="186516"/>
                      <a:pt x="10106" y="117609"/>
                      <a:pt x="24755" y="48293"/>
                    </a:cubicBezTo>
                    <a:cubicBezTo>
                      <a:pt x="31547" y="15885"/>
                      <a:pt x="43823" y="10484"/>
                      <a:pt x="87279" y="6392"/>
                    </a:cubicBezTo>
                    <a:cubicBezTo>
                      <a:pt x="133190" y="2054"/>
                      <a:pt x="179428" y="-155"/>
                      <a:pt x="225093" y="8"/>
                    </a:cubicBezTo>
                    <a:cubicBezTo>
                      <a:pt x="317406" y="254"/>
                      <a:pt x="408165" y="14903"/>
                      <a:pt x="494503" y="50666"/>
                    </a:cubicBezTo>
                    <a:cubicBezTo>
                      <a:pt x="525683" y="63597"/>
                      <a:pt x="556045" y="78163"/>
                      <a:pt x="581333" y="100424"/>
                    </a:cubicBezTo>
                    <a:cubicBezTo>
                      <a:pt x="622006" y="136268"/>
                      <a:pt x="646639" y="180215"/>
                      <a:pt x="642220" y="230627"/>
                    </a:cubicBezTo>
                    <a:close/>
                  </a:path>
                </a:pathLst>
              </a:custGeom>
              <a:solidFill>
                <a:srgbClr val="FEE5D5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96" name="그룹 1495">
              <a:extLst>
                <a:ext uri="{FF2B5EF4-FFF2-40B4-BE49-F238E27FC236}">
                  <a16:creationId xmlns:a16="http://schemas.microsoft.com/office/drawing/2014/main" id="{51AC5982-6A57-4B95-93DF-5B709C91835D}"/>
                </a:ext>
              </a:extLst>
            </p:cNvPr>
            <p:cNvGrpSpPr/>
            <p:nvPr/>
          </p:nvGrpSpPr>
          <p:grpSpPr>
            <a:xfrm>
              <a:off x="1" y="3256112"/>
              <a:ext cx="1078876" cy="1486783"/>
              <a:chOff x="1" y="3256112"/>
              <a:chExt cx="1078876" cy="1486783"/>
            </a:xfrm>
          </p:grpSpPr>
          <p:sp>
            <p:nvSpPr>
              <p:cNvPr id="1497" name="Freeform: Shape 274">
                <a:extLst>
                  <a:ext uri="{FF2B5EF4-FFF2-40B4-BE49-F238E27FC236}">
                    <a16:creationId xmlns:a16="http://schemas.microsoft.com/office/drawing/2014/main" id="{548D9763-CBB8-409A-A26F-3BE88A6E089D}"/>
                  </a:ext>
                </a:extLst>
              </p:cNvPr>
              <p:cNvSpPr/>
              <p:nvPr/>
            </p:nvSpPr>
            <p:spPr>
              <a:xfrm flipH="1">
                <a:off x="333900" y="3256112"/>
                <a:ext cx="744977" cy="940739"/>
              </a:xfrm>
              <a:custGeom>
                <a:avLst/>
                <a:gdLst>
                  <a:gd name="connsiteX0" fmla="*/ 478387 w 869950"/>
                  <a:gd name="connsiteY0" fmla="*/ 54948 h 1098550"/>
                  <a:gd name="connsiteX1" fmla="*/ 575542 w 869950"/>
                  <a:gd name="connsiteY1" fmla="*/ 29548 h 1098550"/>
                  <a:gd name="connsiteX2" fmla="*/ 873357 w 869950"/>
                  <a:gd name="connsiteY2" fmla="*/ 234654 h 1098550"/>
                  <a:gd name="connsiteX3" fmla="*/ 371707 w 869950"/>
                  <a:gd name="connsiteY3" fmla="*/ 1104604 h 1098550"/>
                  <a:gd name="connsiteX4" fmla="*/ 17377 w 869950"/>
                  <a:gd name="connsiteY4" fmla="*/ 916009 h 1098550"/>
                  <a:gd name="connsiteX5" fmla="*/ 7216 w 869950"/>
                  <a:gd name="connsiteY5" fmla="*/ 877273 h 1098550"/>
                  <a:gd name="connsiteX6" fmla="*/ 478387 w 869950"/>
                  <a:gd name="connsiteY6" fmla="*/ 54948 h 1098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9950" h="1098550">
                    <a:moveTo>
                      <a:pt x="478387" y="54948"/>
                    </a:moveTo>
                    <a:cubicBezTo>
                      <a:pt x="512041" y="-12996"/>
                      <a:pt x="512677" y="-13632"/>
                      <a:pt x="575542" y="29548"/>
                    </a:cubicBezTo>
                    <a:cubicBezTo>
                      <a:pt x="675237" y="97493"/>
                      <a:pt x="773662" y="166073"/>
                      <a:pt x="873357" y="234654"/>
                    </a:cubicBezTo>
                    <a:cubicBezTo>
                      <a:pt x="746357" y="454364"/>
                      <a:pt x="411712" y="1034119"/>
                      <a:pt x="371707" y="1104604"/>
                    </a:cubicBezTo>
                    <a:cubicBezTo>
                      <a:pt x="361547" y="1107779"/>
                      <a:pt x="127232" y="975698"/>
                      <a:pt x="17377" y="916009"/>
                    </a:cubicBezTo>
                    <a:cubicBezTo>
                      <a:pt x="-2943" y="905214"/>
                      <a:pt x="-4213" y="896323"/>
                      <a:pt x="7216" y="877273"/>
                    </a:cubicBezTo>
                    <a:cubicBezTo>
                      <a:pt x="38332" y="824569"/>
                      <a:pt x="435841" y="127973"/>
                      <a:pt x="478387" y="54948"/>
                    </a:cubicBezTo>
                    <a:close/>
                  </a:path>
                </a:pathLst>
              </a:custGeom>
              <a:solidFill>
                <a:srgbClr val="B3B3B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8" name="자유형: 도형 1497">
                <a:extLst>
                  <a:ext uri="{FF2B5EF4-FFF2-40B4-BE49-F238E27FC236}">
                    <a16:creationId xmlns:a16="http://schemas.microsoft.com/office/drawing/2014/main" id="{88EE24D8-7CC2-4A56-8FD4-2F47ECA4639A}"/>
                  </a:ext>
                </a:extLst>
              </p:cNvPr>
              <p:cNvSpPr/>
              <p:nvPr/>
            </p:nvSpPr>
            <p:spPr>
              <a:xfrm flipH="1">
                <a:off x="1" y="3309833"/>
                <a:ext cx="966159" cy="1433062"/>
              </a:xfrm>
              <a:custGeom>
                <a:avLst/>
                <a:gdLst>
                  <a:gd name="connsiteX0" fmla="*/ 561070 w 966159"/>
                  <a:gd name="connsiteY0" fmla="*/ 608 h 1433062"/>
                  <a:gd name="connsiteX1" fmla="*/ 532638 w 966159"/>
                  <a:gd name="connsiteY1" fmla="*/ 34028 h 1433062"/>
                  <a:gd name="connsiteX2" fmla="*/ 5451 w 966159"/>
                  <a:gd name="connsiteY2" fmla="*/ 945629 h 1433062"/>
                  <a:gd name="connsiteX3" fmla="*/ 15206 w 966159"/>
                  <a:gd name="connsiteY3" fmla="*/ 977109 h 1433062"/>
                  <a:gd name="connsiteX4" fmla="*/ 918402 w 966159"/>
                  <a:gd name="connsiteY4" fmla="*/ 1410242 h 1433062"/>
                  <a:gd name="connsiteX5" fmla="*/ 966159 w 966159"/>
                  <a:gd name="connsiteY5" fmla="*/ 1433062 h 1433062"/>
                  <a:gd name="connsiteX6" fmla="*/ 966159 w 966159"/>
                  <a:gd name="connsiteY6" fmla="*/ 187277 h 1433062"/>
                  <a:gd name="connsiteX7" fmla="*/ 924338 w 966159"/>
                  <a:gd name="connsiteY7" fmla="*/ 167366 h 1433062"/>
                  <a:gd name="connsiteX8" fmla="*/ 603136 w 966159"/>
                  <a:gd name="connsiteY8" fmla="*/ 14075 h 1433062"/>
                  <a:gd name="connsiteX9" fmla="*/ 561070 w 966159"/>
                  <a:gd name="connsiteY9" fmla="*/ 608 h 1433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66159" h="1433062">
                    <a:moveTo>
                      <a:pt x="561070" y="608"/>
                    </a:moveTo>
                    <a:cubicBezTo>
                      <a:pt x="552258" y="3102"/>
                      <a:pt x="545718" y="13410"/>
                      <a:pt x="532638" y="34028"/>
                    </a:cubicBezTo>
                    <a:cubicBezTo>
                      <a:pt x="517563" y="34471"/>
                      <a:pt x="64865" y="844537"/>
                      <a:pt x="5451" y="945629"/>
                    </a:cubicBezTo>
                    <a:cubicBezTo>
                      <a:pt x="-3860" y="961591"/>
                      <a:pt x="-1643" y="969128"/>
                      <a:pt x="15206" y="977109"/>
                    </a:cubicBezTo>
                    <a:cubicBezTo>
                      <a:pt x="74508" y="1005098"/>
                      <a:pt x="559705" y="1238672"/>
                      <a:pt x="918402" y="1410242"/>
                    </a:cubicBezTo>
                    <a:lnTo>
                      <a:pt x="966159" y="1433062"/>
                    </a:lnTo>
                    <a:lnTo>
                      <a:pt x="966159" y="187277"/>
                    </a:lnTo>
                    <a:lnTo>
                      <a:pt x="924338" y="167366"/>
                    </a:lnTo>
                    <a:cubicBezTo>
                      <a:pt x="808043" y="111967"/>
                      <a:pt x="688599" y="54978"/>
                      <a:pt x="603136" y="14075"/>
                    </a:cubicBezTo>
                    <a:cubicBezTo>
                      <a:pt x="580967" y="3434"/>
                      <a:pt x="569882" y="-1887"/>
                      <a:pt x="561070" y="6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502" name="그룹 1501">
            <a:extLst>
              <a:ext uri="{FF2B5EF4-FFF2-40B4-BE49-F238E27FC236}">
                <a16:creationId xmlns:a16="http://schemas.microsoft.com/office/drawing/2014/main" id="{AEED4717-FC4B-4FCD-9E92-2EECE826D18E}"/>
              </a:ext>
            </a:extLst>
          </p:cNvPr>
          <p:cNvGrpSpPr/>
          <p:nvPr/>
        </p:nvGrpSpPr>
        <p:grpSpPr>
          <a:xfrm>
            <a:off x="8953144" y="2975989"/>
            <a:ext cx="3238856" cy="1766906"/>
            <a:chOff x="8953144" y="2975989"/>
            <a:chExt cx="3238856" cy="1766906"/>
          </a:xfrm>
        </p:grpSpPr>
        <p:grpSp>
          <p:nvGrpSpPr>
            <p:cNvPr id="1503" name="Group 208">
              <a:extLst>
                <a:ext uri="{FF2B5EF4-FFF2-40B4-BE49-F238E27FC236}">
                  <a16:creationId xmlns:a16="http://schemas.microsoft.com/office/drawing/2014/main" id="{6BBCE1AA-D374-439C-91A2-58E14F06FCE0}"/>
                </a:ext>
              </a:extLst>
            </p:cNvPr>
            <p:cNvGrpSpPr/>
            <p:nvPr/>
          </p:nvGrpSpPr>
          <p:grpSpPr>
            <a:xfrm flipH="1">
              <a:off x="8953144" y="2975989"/>
              <a:ext cx="2824680" cy="1413815"/>
              <a:chOff x="3689225" y="3852074"/>
              <a:chExt cx="3354811" cy="1679158"/>
            </a:xfrm>
          </p:grpSpPr>
          <p:sp>
            <p:nvSpPr>
              <p:cNvPr id="1507" name="Freeform: Shape 209">
                <a:extLst>
                  <a:ext uri="{FF2B5EF4-FFF2-40B4-BE49-F238E27FC236}">
                    <a16:creationId xmlns:a16="http://schemas.microsoft.com/office/drawing/2014/main" id="{86EB680A-46D1-47C0-8432-AE92E0D0F07C}"/>
                  </a:ext>
                </a:extLst>
              </p:cNvPr>
              <p:cNvSpPr/>
              <p:nvPr/>
            </p:nvSpPr>
            <p:spPr>
              <a:xfrm>
                <a:off x="3689225" y="3852074"/>
                <a:ext cx="3354811" cy="1679158"/>
              </a:xfrm>
              <a:custGeom>
                <a:avLst/>
                <a:gdLst>
                  <a:gd name="connsiteX0" fmla="*/ 6847555 w 6849572"/>
                  <a:gd name="connsiteY0" fmla="*/ 124465 h 3428362"/>
                  <a:gd name="connsiteX1" fmla="*/ 6835443 w 6849572"/>
                  <a:gd name="connsiteY1" fmla="*/ 76181 h 3428362"/>
                  <a:gd name="connsiteX2" fmla="*/ 6737647 w 6849572"/>
                  <a:gd name="connsiteY2" fmla="*/ 1954 h 3428362"/>
                  <a:gd name="connsiteX3" fmla="*/ 6674959 w 6849572"/>
                  <a:gd name="connsiteY3" fmla="*/ 2036 h 3428362"/>
                  <a:gd name="connsiteX4" fmla="*/ 6581582 w 6849572"/>
                  <a:gd name="connsiteY4" fmla="*/ 38863 h 3428362"/>
                  <a:gd name="connsiteX5" fmla="*/ 6565951 w 6849572"/>
                  <a:gd name="connsiteY5" fmla="*/ 27406 h 3428362"/>
                  <a:gd name="connsiteX6" fmla="*/ 6566687 w 6849572"/>
                  <a:gd name="connsiteY6" fmla="*/ 25442 h 3428362"/>
                  <a:gd name="connsiteX7" fmla="*/ 6564723 w 6849572"/>
                  <a:gd name="connsiteY7" fmla="*/ 22414 h 3428362"/>
                  <a:gd name="connsiteX8" fmla="*/ 6553594 w 6849572"/>
                  <a:gd name="connsiteY8" fmla="*/ 40745 h 3428362"/>
                  <a:gd name="connsiteX9" fmla="*/ 6541154 w 6849572"/>
                  <a:gd name="connsiteY9" fmla="*/ 61614 h 3428362"/>
                  <a:gd name="connsiteX10" fmla="*/ 6338933 w 6849572"/>
                  <a:gd name="connsiteY10" fmla="*/ 276356 h 3428362"/>
                  <a:gd name="connsiteX11" fmla="*/ 6059212 w 6849572"/>
                  <a:gd name="connsiteY11" fmla="*/ 705349 h 3428362"/>
                  <a:gd name="connsiteX12" fmla="*/ 5716066 w 6849572"/>
                  <a:gd name="connsiteY12" fmla="*/ 1260945 h 3428362"/>
                  <a:gd name="connsiteX13" fmla="*/ 5513682 w 6849572"/>
                  <a:gd name="connsiteY13" fmla="*/ 1507195 h 3428362"/>
                  <a:gd name="connsiteX14" fmla="*/ 5331920 w 6849572"/>
                  <a:gd name="connsiteY14" fmla="*/ 1659086 h 3428362"/>
                  <a:gd name="connsiteX15" fmla="*/ 5071103 w 6849572"/>
                  <a:gd name="connsiteY15" fmla="*/ 1802302 h 3428362"/>
                  <a:gd name="connsiteX16" fmla="*/ 5055064 w 6849572"/>
                  <a:gd name="connsiteY16" fmla="*/ 1814005 h 3428362"/>
                  <a:gd name="connsiteX17" fmla="*/ 4980100 w 6849572"/>
                  <a:gd name="connsiteY17" fmla="*/ 1874483 h 3428362"/>
                  <a:gd name="connsiteX18" fmla="*/ 4623943 w 6849572"/>
                  <a:gd name="connsiteY18" fmla="*/ 1976043 h 3428362"/>
                  <a:gd name="connsiteX19" fmla="*/ 4397497 w 6849572"/>
                  <a:gd name="connsiteY19" fmla="*/ 1969251 h 3428362"/>
                  <a:gd name="connsiteX20" fmla="*/ 3964576 w 6849572"/>
                  <a:gd name="connsiteY20" fmla="*/ 1887822 h 3428362"/>
                  <a:gd name="connsiteX21" fmla="*/ 3480342 w 6849572"/>
                  <a:gd name="connsiteY21" fmla="*/ 1773004 h 3428362"/>
                  <a:gd name="connsiteX22" fmla="*/ 3381318 w 6849572"/>
                  <a:gd name="connsiteY22" fmla="*/ 1755573 h 3428362"/>
                  <a:gd name="connsiteX23" fmla="*/ 3390402 w 6849572"/>
                  <a:gd name="connsiteY23" fmla="*/ 1755736 h 3428362"/>
                  <a:gd name="connsiteX24" fmla="*/ 3411107 w 6849572"/>
                  <a:gd name="connsiteY24" fmla="*/ 1752790 h 3428362"/>
                  <a:gd name="connsiteX25" fmla="*/ 3423710 w 6849572"/>
                  <a:gd name="connsiteY25" fmla="*/ 1752381 h 3428362"/>
                  <a:gd name="connsiteX26" fmla="*/ 3454399 w 6849572"/>
                  <a:gd name="connsiteY26" fmla="*/ 1755327 h 3428362"/>
                  <a:gd name="connsiteX27" fmla="*/ 3584849 w 6849572"/>
                  <a:gd name="connsiteY27" fmla="*/ 1763838 h 3428362"/>
                  <a:gd name="connsiteX28" fmla="*/ 3597288 w 6849572"/>
                  <a:gd name="connsiteY28" fmla="*/ 1763920 h 3428362"/>
                  <a:gd name="connsiteX29" fmla="*/ 3631005 w 6849572"/>
                  <a:gd name="connsiteY29" fmla="*/ 1768094 h 3428362"/>
                  <a:gd name="connsiteX30" fmla="*/ 3666114 w 6849572"/>
                  <a:gd name="connsiteY30" fmla="*/ 1772922 h 3428362"/>
                  <a:gd name="connsiteX31" fmla="*/ 3945917 w 6849572"/>
                  <a:gd name="connsiteY31" fmla="*/ 1819652 h 3428362"/>
                  <a:gd name="connsiteX32" fmla="*/ 4348477 w 6849572"/>
                  <a:gd name="connsiteY32" fmla="*/ 1891096 h 3428362"/>
                  <a:gd name="connsiteX33" fmla="*/ 4593990 w 6849572"/>
                  <a:gd name="connsiteY33" fmla="*/ 1910737 h 3428362"/>
                  <a:gd name="connsiteX34" fmla="*/ 4760611 w 6849572"/>
                  <a:gd name="connsiteY34" fmla="*/ 1898625 h 3428362"/>
                  <a:gd name="connsiteX35" fmla="*/ 4968152 w 6849572"/>
                  <a:gd name="connsiteY35" fmla="*/ 1844284 h 3428362"/>
                  <a:gd name="connsiteX36" fmla="*/ 5028057 w 6849572"/>
                  <a:gd name="connsiteY36" fmla="*/ 1816378 h 3428362"/>
                  <a:gd name="connsiteX37" fmla="*/ 5085589 w 6849572"/>
                  <a:gd name="connsiteY37" fmla="*/ 1780124 h 3428362"/>
                  <a:gd name="connsiteX38" fmla="*/ 5107194 w 6849572"/>
                  <a:gd name="connsiteY38" fmla="*/ 1757373 h 3428362"/>
                  <a:gd name="connsiteX39" fmla="*/ 5224467 w 6849572"/>
                  <a:gd name="connsiteY39" fmla="*/ 1503185 h 3428362"/>
                  <a:gd name="connsiteX40" fmla="*/ 5224140 w 6849572"/>
                  <a:gd name="connsiteY40" fmla="*/ 1473887 h 3428362"/>
                  <a:gd name="connsiteX41" fmla="*/ 5138128 w 6849572"/>
                  <a:gd name="connsiteY41" fmla="*/ 1310621 h 3428362"/>
                  <a:gd name="connsiteX42" fmla="*/ 4994503 w 6849572"/>
                  <a:gd name="connsiteY42" fmla="*/ 1252680 h 3428362"/>
                  <a:gd name="connsiteX43" fmla="*/ 4509370 w 6849572"/>
                  <a:gd name="connsiteY43" fmla="*/ 1178044 h 3428362"/>
                  <a:gd name="connsiteX44" fmla="*/ 4219418 w 6849572"/>
                  <a:gd name="connsiteY44" fmla="*/ 1145800 h 3428362"/>
                  <a:gd name="connsiteX45" fmla="*/ 3745578 w 6849572"/>
                  <a:gd name="connsiteY45" fmla="*/ 1033109 h 3428362"/>
                  <a:gd name="connsiteX46" fmla="*/ 3470276 w 6849572"/>
                  <a:gd name="connsiteY46" fmla="*/ 938669 h 3428362"/>
                  <a:gd name="connsiteX47" fmla="*/ 3312575 w 6849572"/>
                  <a:gd name="connsiteY47" fmla="*/ 876553 h 3428362"/>
                  <a:gd name="connsiteX48" fmla="*/ 3169768 w 6849572"/>
                  <a:gd name="connsiteY48" fmla="*/ 817549 h 3428362"/>
                  <a:gd name="connsiteX49" fmla="*/ 2636841 w 6849572"/>
                  <a:gd name="connsiteY49" fmla="*/ 587748 h 3428362"/>
                  <a:gd name="connsiteX50" fmla="*/ 2470710 w 6849572"/>
                  <a:gd name="connsiteY50" fmla="*/ 514995 h 3428362"/>
                  <a:gd name="connsiteX51" fmla="*/ 2460726 w 6849572"/>
                  <a:gd name="connsiteY51" fmla="*/ 512212 h 3428362"/>
                  <a:gd name="connsiteX52" fmla="*/ 2041308 w 6849572"/>
                  <a:gd name="connsiteY52" fmla="*/ 373906 h 3428362"/>
                  <a:gd name="connsiteX53" fmla="*/ 1784747 w 6849572"/>
                  <a:gd name="connsiteY53" fmla="*/ 325459 h 3428362"/>
                  <a:gd name="connsiteX54" fmla="*/ 1632692 w 6849572"/>
                  <a:gd name="connsiteY54" fmla="*/ 312119 h 3428362"/>
                  <a:gd name="connsiteX55" fmla="*/ 1357145 w 6849572"/>
                  <a:gd name="connsiteY55" fmla="*/ 323985 h 3428362"/>
                  <a:gd name="connsiteX56" fmla="*/ 1181930 w 6849572"/>
                  <a:gd name="connsiteY56" fmla="*/ 363922 h 3428362"/>
                  <a:gd name="connsiteX57" fmla="*/ 754901 w 6849572"/>
                  <a:gd name="connsiteY57" fmla="*/ 553622 h 3428362"/>
                  <a:gd name="connsiteX58" fmla="*/ 380657 w 6849572"/>
                  <a:gd name="connsiteY58" fmla="*/ 900041 h 3428362"/>
                  <a:gd name="connsiteX59" fmla="*/ 104209 w 6849572"/>
                  <a:gd name="connsiteY59" fmla="*/ 1436815 h 3428362"/>
                  <a:gd name="connsiteX60" fmla="*/ 15906 w 6849572"/>
                  <a:gd name="connsiteY60" fmla="*/ 1978580 h 3428362"/>
                  <a:gd name="connsiteX61" fmla="*/ 6495 w 6849572"/>
                  <a:gd name="connsiteY61" fmla="*/ 2200524 h 3428362"/>
                  <a:gd name="connsiteX62" fmla="*/ 2812 w 6849572"/>
                  <a:gd name="connsiteY62" fmla="*/ 2218529 h 3428362"/>
                  <a:gd name="connsiteX63" fmla="*/ 2321 w 6849572"/>
                  <a:gd name="connsiteY63" fmla="*/ 2260184 h 3428362"/>
                  <a:gd name="connsiteX64" fmla="*/ 766 w 6849572"/>
                  <a:gd name="connsiteY64" fmla="*/ 2353724 h 3428362"/>
                  <a:gd name="connsiteX65" fmla="*/ 2239 w 6849572"/>
                  <a:gd name="connsiteY65" fmla="*/ 2491130 h 3428362"/>
                  <a:gd name="connsiteX66" fmla="*/ 2730 w 6849572"/>
                  <a:gd name="connsiteY66" fmla="*/ 2537123 h 3428362"/>
                  <a:gd name="connsiteX67" fmla="*/ 4613 w 6849572"/>
                  <a:gd name="connsiteY67" fmla="*/ 2561756 h 3428362"/>
                  <a:gd name="connsiteX68" fmla="*/ 6413 w 6849572"/>
                  <a:gd name="connsiteY68" fmla="*/ 2667735 h 3428362"/>
                  <a:gd name="connsiteX69" fmla="*/ 6986 w 6849572"/>
                  <a:gd name="connsiteY69" fmla="*/ 2692696 h 3428362"/>
                  <a:gd name="connsiteX70" fmla="*/ 8868 w 6849572"/>
                  <a:gd name="connsiteY70" fmla="*/ 2715120 h 3428362"/>
                  <a:gd name="connsiteX71" fmla="*/ 10587 w 6849572"/>
                  <a:gd name="connsiteY71" fmla="*/ 2781245 h 3428362"/>
                  <a:gd name="connsiteX72" fmla="*/ 11160 w 6849572"/>
                  <a:gd name="connsiteY72" fmla="*/ 2801950 h 3428362"/>
                  <a:gd name="connsiteX73" fmla="*/ 14842 w 6849572"/>
                  <a:gd name="connsiteY73" fmla="*/ 2873803 h 3428362"/>
                  <a:gd name="connsiteX74" fmla="*/ 15333 w 6849572"/>
                  <a:gd name="connsiteY74" fmla="*/ 2890252 h 3428362"/>
                  <a:gd name="connsiteX75" fmla="*/ 19016 w 6849572"/>
                  <a:gd name="connsiteY75" fmla="*/ 2949421 h 3428362"/>
                  <a:gd name="connsiteX76" fmla="*/ 19507 w 6849572"/>
                  <a:gd name="connsiteY76" fmla="*/ 2965952 h 3428362"/>
                  <a:gd name="connsiteX77" fmla="*/ 23108 w 6849572"/>
                  <a:gd name="connsiteY77" fmla="*/ 3020865 h 3428362"/>
                  <a:gd name="connsiteX78" fmla="*/ 23763 w 6849572"/>
                  <a:gd name="connsiteY78" fmla="*/ 3041489 h 3428362"/>
                  <a:gd name="connsiteX79" fmla="*/ 27445 w 6849572"/>
                  <a:gd name="connsiteY79" fmla="*/ 3088136 h 3428362"/>
                  <a:gd name="connsiteX80" fmla="*/ 27936 w 6849572"/>
                  <a:gd name="connsiteY80" fmla="*/ 3100493 h 3428362"/>
                  <a:gd name="connsiteX81" fmla="*/ 31537 w 6849572"/>
                  <a:gd name="connsiteY81" fmla="*/ 3151151 h 3428362"/>
                  <a:gd name="connsiteX82" fmla="*/ 32110 w 6849572"/>
                  <a:gd name="connsiteY82" fmla="*/ 3163508 h 3428362"/>
                  <a:gd name="connsiteX83" fmla="*/ 35957 w 6849572"/>
                  <a:gd name="connsiteY83" fmla="*/ 3210074 h 3428362"/>
                  <a:gd name="connsiteX84" fmla="*/ 36366 w 6849572"/>
                  <a:gd name="connsiteY84" fmla="*/ 3222268 h 3428362"/>
                  <a:gd name="connsiteX85" fmla="*/ 39967 w 6849572"/>
                  <a:gd name="connsiteY85" fmla="*/ 3264660 h 3428362"/>
                  <a:gd name="connsiteX86" fmla="*/ 40539 w 6849572"/>
                  <a:gd name="connsiteY86" fmla="*/ 3276935 h 3428362"/>
                  <a:gd name="connsiteX87" fmla="*/ 43977 w 6849572"/>
                  <a:gd name="connsiteY87" fmla="*/ 3310898 h 3428362"/>
                  <a:gd name="connsiteX88" fmla="*/ 44631 w 6849572"/>
                  <a:gd name="connsiteY88" fmla="*/ 3323420 h 3428362"/>
                  <a:gd name="connsiteX89" fmla="*/ 48232 w 6849572"/>
                  <a:gd name="connsiteY89" fmla="*/ 3357137 h 3428362"/>
                  <a:gd name="connsiteX90" fmla="*/ 48887 w 6849572"/>
                  <a:gd name="connsiteY90" fmla="*/ 3369494 h 3428362"/>
                  <a:gd name="connsiteX91" fmla="*/ 50933 w 6849572"/>
                  <a:gd name="connsiteY91" fmla="*/ 3388808 h 3428362"/>
                  <a:gd name="connsiteX92" fmla="*/ 53634 w 6849572"/>
                  <a:gd name="connsiteY92" fmla="*/ 3408121 h 3428362"/>
                  <a:gd name="connsiteX93" fmla="*/ 64272 w 6849572"/>
                  <a:gd name="connsiteY93" fmla="*/ 3428090 h 3428362"/>
                  <a:gd name="connsiteX94" fmla="*/ 83913 w 6849572"/>
                  <a:gd name="connsiteY94" fmla="*/ 3412377 h 3428362"/>
                  <a:gd name="connsiteX95" fmla="*/ 180809 w 6849572"/>
                  <a:gd name="connsiteY95" fmla="*/ 3243791 h 3428362"/>
                  <a:gd name="connsiteX96" fmla="*/ 357742 w 6849572"/>
                  <a:gd name="connsiteY96" fmla="*/ 2995987 h 3428362"/>
                  <a:gd name="connsiteX97" fmla="*/ 500631 w 6849572"/>
                  <a:gd name="connsiteY97" fmla="*/ 2851707 h 3428362"/>
                  <a:gd name="connsiteX98" fmla="*/ 642129 w 6849572"/>
                  <a:gd name="connsiteY98" fmla="*/ 2734515 h 3428362"/>
                  <a:gd name="connsiteX99" fmla="*/ 907528 w 6849572"/>
                  <a:gd name="connsiteY99" fmla="*/ 2561428 h 3428362"/>
                  <a:gd name="connsiteX100" fmla="*/ 1219166 w 6849572"/>
                  <a:gd name="connsiteY100" fmla="*/ 2425496 h 3428362"/>
                  <a:gd name="connsiteX101" fmla="*/ 1498560 w 6849572"/>
                  <a:gd name="connsiteY101" fmla="*/ 2360599 h 3428362"/>
                  <a:gd name="connsiteX102" fmla="*/ 1520165 w 6849572"/>
                  <a:gd name="connsiteY102" fmla="*/ 2356752 h 3428362"/>
                  <a:gd name="connsiteX103" fmla="*/ 1522129 w 6849572"/>
                  <a:gd name="connsiteY103" fmla="*/ 2356425 h 3428362"/>
                  <a:gd name="connsiteX104" fmla="*/ 1524093 w 6849572"/>
                  <a:gd name="connsiteY104" fmla="*/ 2356507 h 3428362"/>
                  <a:gd name="connsiteX105" fmla="*/ 1549545 w 6849572"/>
                  <a:gd name="connsiteY105" fmla="*/ 2352824 h 3428362"/>
                  <a:gd name="connsiteX106" fmla="*/ 1557729 w 6849572"/>
                  <a:gd name="connsiteY106" fmla="*/ 2352333 h 3428362"/>
                  <a:gd name="connsiteX107" fmla="*/ 1587518 w 6849572"/>
                  <a:gd name="connsiteY107" fmla="*/ 2348405 h 3428362"/>
                  <a:gd name="connsiteX108" fmla="*/ 1595538 w 6849572"/>
                  <a:gd name="connsiteY108" fmla="*/ 2348077 h 3428362"/>
                  <a:gd name="connsiteX109" fmla="*/ 1629500 w 6849572"/>
                  <a:gd name="connsiteY109" fmla="*/ 2344395 h 3428362"/>
                  <a:gd name="connsiteX110" fmla="*/ 1641776 w 6849572"/>
                  <a:gd name="connsiteY110" fmla="*/ 2343822 h 3428362"/>
                  <a:gd name="connsiteX111" fmla="*/ 1688424 w 6849572"/>
                  <a:gd name="connsiteY111" fmla="*/ 2340057 h 3428362"/>
                  <a:gd name="connsiteX112" fmla="*/ 1709047 w 6849572"/>
                  <a:gd name="connsiteY112" fmla="*/ 2339566 h 3428362"/>
                  <a:gd name="connsiteX113" fmla="*/ 1884998 w 6849572"/>
                  <a:gd name="connsiteY113" fmla="*/ 2337848 h 3428362"/>
                  <a:gd name="connsiteX114" fmla="*/ 1937047 w 6849572"/>
                  <a:gd name="connsiteY114" fmla="*/ 2339566 h 3428362"/>
                  <a:gd name="connsiteX115" fmla="*/ 1957752 w 6849572"/>
                  <a:gd name="connsiteY115" fmla="*/ 2340139 h 3428362"/>
                  <a:gd name="connsiteX116" fmla="*/ 2012665 w 6849572"/>
                  <a:gd name="connsiteY116" fmla="*/ 2343822 h 3428362"/>
                  <a:gd name="connsiteX117" fmla="*/ 2025022 w 6849572"/>
                  <a:gd name="connsiteY117" fmla="*/ 2344313 h 3428362"/>
                  <a:gd name="connsiteX118" fmla="*/ 2063240 w 6849572"/>
                  <a:gd name="connsiteY118" fmla="*/ 2347914 h 3428362"/>
                  <a:gd name="connsiteX119" fmla="*/ 2075516 w 6849572"/>
                  <a:gd name="connsiteY119" fmla="*/ 2348487 h 3428362"/>
                  <a:gd name="connsiteX120" fmla="*/ 2109315 w 6849572"/>
                  <a:gd name="connsiteY120" fmla="*/ 2352251 h 3428362"/>
                  <a:gd name="connsiteX121" fmla="*/ 2117499 w 6849572"/>
                  <a:gd name="connsiteY121" fmla="*/ 2352660 h 3428362"/>
                  <a:gd name="connsiteX122" fmla="*/ 2147206 w 6849572"/>
                  <a:gd name="connsiteY122" fmla="*/ 2356425 h 3428362"/>
                  <a:gd name="connsiteX123" fmla="*/ 2155390 w 6849572"/>
                  <a:gd name="connsiteY123" fmla="*/ 2356916 h 3428362"/>
                  <a:gd name="connsiteX124" fmla="*/ 2185015 w 6849572"/>
                  <a:gd name="connsiteY124" fmla="*/ 2360599 h 3428362"/>
                  <a:gd name="connsiteX125" fmla="*/ 2186979 w 6849572"/>
                  <a:gd name="connsiteY125" fmla="*/ 2360517 h 3428362"/>
                  <a:gd name="connsiteX126" fmla="*/ 2188943 w 6849572"/>
                  <a:gd name="connsiteY126" fmla="*/ 2360844 h 3428362"/>
                  <a:gd name="connsiteX127" fmla="*/ 2218650 w 6849572"/>
                  <a:gd name="connsiteY127" fmla="*/ 2364855 h 3428362"/>
                  <a:gd name="connsiteX128" fmla="*/ 2226916 w 6849572"/>
                  <a:gd name="connsiteY128" fmla="*/ 2365509 h 3428362"/>
                  <a:gd name="connsiteX129" fmla="*/ 2248112 w 6849572"/>
                  <a:gd name="connsiteY129" fmla="*/ 2369028 h 3428362"/>
                  <a:gd name="connsiteX130" fmla="*/ 2256296 w 6849572"/>
                  <a:gd name="connsiteY130" fmla="*/ 2369601 h 3428362"/>
                  <a:gd name="connsiteX131" fmla="*/ 2277491 w 6849572"/>
                  <a:gd name="connsiteY131" fmla="*/ 2373202 h 3428362"/>
                  <a:gd name="connsiteX132" fmla="*/ 2309981 w 6849572"/>
                  <a:gd name="connsiteY132" fmla="*/ 2379258 h 3428362"/>
                  <a:gd name="connsiteX133" fmla="*/ 2699529 w 6849572"/>
                  <a:gd name="connsiteY133" fmla="*/ 2489984 h 3428362"/>
                  <a:gd name="connsiteX134" fmla="*/ 3107408 w 6849572"/>
                  <a:gd name="connsiteY134" fmla="*/ 2622479 h 3428362"/>
                  <a:gd name="connsiteX135" fmla="*/ 3753353 w 6849572"/>
                  <a:gd name="connsiteY135" fmla="*/ 2821100 h 3428362"/>
                  <a:gd name="connsiteX136" fmla="*/ 3937733 w 6849572"/>
                  <a:gd name="connsiteY136" fmla="*/ 2860873 h 3428362"/>
                  <a:gd name="connsiteX137" fmla="*/ 3959174 w 6849572"/>
                  <a:gd name="connsiteY137" fmla="*/ 2864965 h 3428362"/>
                  <a:gd name="connsiteX138" fmla="*/ 4013597 w 6849572"/>
                  <a:gd name="connsiteY138" fmla="*/ 2873885 h 3428362"/>
                  <a:gd name="connsiteX139" fmla="*/ 4034874 w 6849572"/>
                  <a:gd name="connsiteY139" fmla="*/ 2877567 h 3428362"/>
                  <a:gd name="connsiteX140" fmla="*/ 4043140 w 6849572"/>
                  <a:gd name="connsiteY140" fmla="*/ 2878140 h 3428362"/>
                  <a:gd name="connsiteX141" fmla="*/ 4064336 w 6849572"/>
                  <a:gd name="connsiteY141" fmla="*/ 2881741 h 3428362"/>
                  <a:gd name="connsiteX142" fmla="*/ 4072602 w 6849572"/>
                  <a:gd name="connsiteY142" fmla="*/ 2882314 h 3428362"/>
                  <a:gd name="connsiteX143" fmla="*/ 4097971 w 6849572"/>
                  <a:gd name="connsiteY143" fmla="*/ 2885915 h 3428362"/>
                  <a:gd name="connsiteX144" fmla="*/ 4106237 w 6849572"/>
                  <a:gd name="connsiteY144" fmla="*/ 2886406 h 3428362"/>
                  <a:gd name="connsiteX145" fmla="*/ 4135944 w 6849572"/>
                  <a:gd name="connsiteY145" fmla="*/ 2890007 h 3428362"/>
                  <a:gd name="connsiteX146" fmla="*/ 4144046 w 6849572"/>
                  <a:gd name="connsiteY146" fmla="*/ 2890334 h 3428362"/>
                  <a:gd name="connsiteX147" fmla="*/ 4182182 w 6849572"/>
                  <a:gd name="connsiteY147" fmla="*/ 2894181 h 3428362"/>
                  <a:gd name="connsiteX148" fmla="*/ 4194622 w 6849572"/>
                  <a:gd name="connsiteY148" fmla="*/ 2894754 h 3428362"/>
                  <a:gd name="connsiteX149" fmla="*/ 4249535 w 6849572"/>
                  <a:gd name="connsiteY149" fmla="*/ 2898355 h 3428362"/>
                  <a:gd name="connsiteX150" fmla="*/ 4270240 w 6849572"/>
                  <a:gd name="connsiteY150" fmla="*/ 2898764 h 3428362"/>
                  <a:gd name="connsiteX151" fmla="*/ 4366726 w 6849572"/>
                  <a:gd name="connsiteY151" fmla="*/ 2898927 h 3428362"/>
                  <a:gd name="connsiteX152" fmla="*/ 4387513 w 6849572"/>
                  <a:gd name="connsiteY152" fmla="*/ 2898355 h 3428362"/>
                  <a:gd name="connsiteX153" fmla="*/ 4434079 w 6849572"/>
                  <a:gd name="connsiteY153" fmla="*/ 2894590 h 3428362"/>
                  <a:gd name="connsiteX154" fmla="*/ 4446273 w 6849572"/>
                  <a:gd name="connsiteY154" fmla="*/ 2894099 h 3428362"/>
                  <a:gd name="connsiteX155" fmla="*/ 4471970 w 6849572"/>
                  <a:gd name="connsiteY155" fmla="*/ 2890334 h 3428362"/>
                  <a:gd name="connsiteX156" fmla="*/ 4479990 w 6849572"/>
                  <a:gd name="connsiteY156" fmla="*/ 2889925 h 3428362"/>
                  <a:gd name="connsiteX157" fmla="*/ 4501431 w 6849572"/>
                  <a:gd name="connsiteY157" fmla="*/ 2886079 h 3428362"/>
                  <a:gd name="connsiteX158" fmla="*/ 4503395 w 6849572"/>
                  <a:gd name="connsiteY158" fmla="*/ 2885751 h 3428362"/>
                  <a:gd name="connsiteX159" fmla="*/ 4505441 w 6849572"/>
                  <a:gd name="connsiteY159" fmla="*/ 2885833 h 3428362"/>
                  <a:gd name="connsiteX160" fmla="*/ 4526719 w 6849572"/>
                  <a:gd name="connsiteY160" fmla="*/ 2881905 h 3428362"/>
                  <a:gd name="connsiteX161" fmla="*/ 4597509 w 6849572"/>
                  <a:gd name="connsiteY161" fmla="*/ 2865701 h 3428362"/>
                  <a:gd name="connsiteX162" fmla="*/ 4985911 w 6849572"/>
                  <a:gd name="connsiteY162" fmla="*/ 2692860 h 3428362"/>
                  <a:gd name="connsiteX163" fmla="*/ 5238216 w 6849572"/>
                  <a:gd name="connsiteY163" fmla="*/ 2525829 h 3428362"/>
                  <a:gd name="connsiteX164" fmla="*/ 5458196 w 6849572"/>
                  <a:gd name="connsiteY164" fmla="*/ 2363218 h 3428362"/>
                  <a:gd name="connsiteX165" fmla="*/ 5712956 w 6849572"/>
                  <a:gd name="connsiteY165" fmla="*/ 2156823 h 3428362"/>
                  <a:gd name="connsiteX166" fmla="*/ 5900038 w 6849572"/>
                  <a:gd name="connsiteY166" fmla="*/ 1992820 h 3428362"/>
                  <a:gd name="connsiteX167" fmla="*/ 6034497 w 6849572"/>
                  <a:gd name="connsiteY167" fmla="*/ 1860652 h 3428362"/>
                  <a:gd name="connsiteX168" fmla="*/ 6175830 w 6849572"/>
                  <a:gd name="connsiteY168" fmla="*/ 1684947 h 3428362"/>
                  <a:gd name="connsiteX169" fmla="*/ 6409232 w 6849572"/>
                  <a:gd name="connsiteY169" fmla="*/ 1254644 h 3428362"/>
                  <a:gd name="connsiteX170" fmla="*/ 6656873 w 6849572"/>
                  <a:gd name="connsiteY170" fmla="*/ 723599 h 3428362"/>
                  <a:gd name="connsiteX171" fmla="*/ 6785112 w 6849572"/>
                  <a:gd name="connsiteY171" fmla="*/ 407951 h 3428362"/>
                  <a:gd name="connsiteX172" fmla="*/ 6843708 w 6849572"/>
                  <a:gd name="connsiteY172" fmla="*/ 199347 h 3428362"/>
                  <a:gd name="connsiteX173" fmla="*/ 6847227 w 6849572"/>
                  <a:gd name="connsiteY173" fmla="*/ 177905 h 3428362"/>
                  <a:gd name="connsiteX174" fmla="*/ 6847718 w 6849572"/>
                  <a:gd name="connsiteY174" fmla="*/ 165711 h 3428362"/>
                  <a:gd name="connsiteX175" fmla="*/ 6847555 w 6849572"/>
                  <a:gd name="connsiteY175" fmla="*/ 124465 h 3428362"/>
                  <a:gd name="connsiteX176" fmla="*/ 3343755 w 6849572"/>
                  <a:gd name="connsiteY176" fmla="*/ 1752217 h 3428362"/>
                  <a:gd name="connsiteX177" fmla="*/ 3340727 w 6849572"/>
                  <a:gd name="connsiteY177" fmla="*/ 1752054 h 3428362"/>
                  <a:gd name="connsiteX178" fmla="*/ 3340891 w 6849572"/>
                  <a:gd name="connsiteY178" fmla="*/ 1751317 h 3428362"/>
                  <a:gd name="connsiteX179" fmla="*/ 3343755 w 6849572"/>
                  <a:gd name="connsiteY179" fmla="*/ 1752217 h 3428362"/>
                  <a:gd name="connsiteX180" fmla="*/ 3022378 w 6849572"/>
                  <a:gd name="connsiteY180" fmla="*/ 778676 h 3428362"/>
                  <a:gd name="connsiteX181" fmla="*/ 3022460 w 6849572"/>
                  <a:gd name="connsiteY181" fmla="*/ 776548 h 3428362"/>
                  <a:gd name="connsiteX182" fmla="*/ 3025734 w 6849572"/>
                  <a:gd name="connsiteY182" fmla="*/ 777612 h 3428362"/>
                  <a:gd name="connsiteX183" fmla="*/ 3022378 w 6849572"/>
                  <a:gd name="connsiteY183" fmla="*/ 778676 h 342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</a:cxnLst>
                <a:rect l="l" t="t" r="r" b="b"/>
                <a:pathLst>
                  <a:path w="6849572" h="3428362">
                    <a:moveTo>
                      <a:pt x="6847555" y="124465"/>
                    </a:moveTo>
                    <a:cubicBezTo>
                      <a:pt x="6843135" y="108425"/>
                      <a:pt x="6842072" y="91730"/>
                      <a:pt x="6835443" y="76181"/>
                    </a:cubicBezTo>
                    <a:cubicBezTo>
                      <a:pt x="6816865" y="32643"/>
                      <a:pt x="6779465" y="14557"/>
                      <a:pt x="6737647" y="1954"/>
                    </a:cubicBezTo>
                    <a:cubicBezTo>
                      <a:pt x="6716696" y="-583"/>
                      <a:pt x="6695828" y="-747"/>
                      <a:pt x="6674959" y="2036"/>
                    </a:cubicBezTo>
                    <a:cubicBezTo>
                      <a:pt x="6641896" y="9483"/>
                      <a:pt x="6610634" y="21268"/>
                      <a:pt x="6581582" y="38863"/>
                    </a:cubicBezTo>
                    <a:cubicBezTo>
                      <a:pt x="6567015" y="47701"/>
                      <a:pt x="6563332" y="41973"/>
                      <a:pt x="6565951" y="27406"/>
                    </a:cubicBezTo>
                    <a:cubicBezTo>
                      <a:pt x="6566360" y="27406"/>
                      <a:pt x="6566606" y="26751"/>
                      <a:pt x="6566687" y="25442"/>
                    </a:cubicBezTo>
                    <a:cubicBezTo>
                      <a:pt x="6566769" y="24214"/>
                      <a:pt x="6566115" y="23232"/>
                      <a:pt x="6564723" y="22414"/>
                    </a:cubicBezTo>
                    <a:cubicBezTo>
                      <a:pt x="6555230" y="25032"/>
                      <a:pt x="6554658" y="33461"/>
                      <a:pt x="6553594" y="40745"/>
                    </a:cubicBezTo>
                    <a:cubicBezTo>
                      <a:pt x="6552203" y="49665"/>
                      <a:pt x="6548356" y="56212"/>
                      <a:pt x="6541154" y="61614"/>
                    </a:cubicBezTo>
                    <a:cubicBezTo>
                      <a:pt x="6461199" y="121437"/>
                      <a:pt x="6399084" y="198037"/>
                      <a:pt x="6338933" y="276356"/>
                    </a:cubicBezTo>
                    <a:cubicBezTo>
                      <a:pt x="6234590" y="412125"/>
                      <a:pt x="6146860" y="558696"/>
                      <a:pt x="6059212" y="705349"/>
                    </a:cubicBezTo>
                    <a:cubicBezTo>
                      <a:pt x="5947504" y="892185"/>
                      <a:pt x="5840787" y="1082130"/>
                      <a:pt x="5716066" y="1260945"/>
                    </a:cubicBezTo>
                    <a:cubicBezTo>
                      <a:pt x="5655098" y="1348266"/>
                      <a:pt x="5589055" y="1431659"/>
                      <a:pt x="5513682" y="1507195"/>
                    </a:cubicBezTo>
                    <a:cubicBezTo>
                      <a:pt x="5457705" y="1563254"/>
                      <a:pt x="5397145" y="1614075"/>
                      <a:pt x="5331920" y="1659086"/>
                    </a:cubicBezTo>
                    <a:cubicBezTo>
                      <a:pt x="5249837" y="1715718"/>
                      <a:pt x="5163417" y="1764329"/>
                      <a:pt x="5071103" y="1802302"/>
                    </a:cubicBezTo>
                    <a:cubicBezTo>
                      <a:pt x="5065047" y="1805166"/>
                      <a:pt x="5059810" y="1809340"/>
                      <a:pt x="5055064" y="1814005"/>
                    </a:cubicBezTo>
                    <a:cubicBezTo>
                      <a:pt x="5032885" y="1837574"/>
                      <a:pt x="5008252" y="1858443"/>
                      <a:pt x="4980100" y="1874483"/>
                    </a:cubicBezTo>
                    <a:cubicBezTo>
                      <a:pt x="4869783" y="1937580"/>
                      <a:pt x="4750381" y="1970724"/>
                      <a:pt x="4623943" y="1976043"/>
                    </a:cubicBezTo>
                    <a:cubicBezTo>
                      <a:pt x="4548488" y="1979235"/>
                      <a:pt x="4473034" y="1976453"/>
                      <a:pt x="4397497" y="1969251"/>
                    </a:cubicBezTo>
                    <a:cubicBezTo>
                      <a:pt x="4250598" y="1955256"/>
                      <a:pt x="4106892" y="1925549"/>
                      <a:pt x="3964576" y="1887822"/>
                    </a:cubicBezTo>
                    <a:cubicBezTo>
                      <a:pt x="3804174" y="1845348"/>
                      <a:pt x="3644181" y="1800992"/>
                      <a:pt x="3480342" y="1773004"/>
                    </a:cubicBezTo>
                    <a:cubicBezTo>
                      <a:pt x="3446789" y="1767275"/>
                      <a:pt x="3413481" y="1759992"/>
                      <a:pt x="3381318" y="1755573"/>
                    </a:cubicBezTo>
                    <a:cubicBezTo>
                      <a:pt x="3384346" y="1755573"/>
                      <a:pt x="3387374" y="1755573"/>
                      <a:pt x="3390402" y="1755736"/>
                    </a:cubicBezTo>
                    <a:cubicBezTo>
                      <a:pt x="3397195" y="1753936"/>
                      <a:pt x="3404069" y="1753036"/>
                      <a:pt x="3411107" y="1752790"/>
                    </a:cubicBezTo>
                    <a:cubicBezTo>
                      <a:pt x="3415936" y="1752627"/>
                      <a:pt x="3420109" y="1752545"/>
                      <a:pt x="3423710" y="1752381"/>
                    </a:cubicBezTo>
                    <a:cubicBezTo>
                      <a:pt x="3433695" y="1755491"/>
                      <a:pt x="3444661" y="1750335"/>
                      <a:pt x="3454399" y="1755327"/>
                    </a:cubicBezTo>
                    <a:cubicBezTo>
                      <a:pt x="3498183" y="1753936"/>
                      <a:pt x="3541147" y="1764575"/>
                      <a:pt x="3584849" y="1763838"/>
                    </a:cubicBezTo>
                    <a:cubicBezTo>
                      <a:pt x="3589023" y="1761383"/>
                      <a:pt x="3593196" y="1759992"/>
                      <a:pt x="3597288" y="1763920"/>
                    </a:cubicBezTo>
                    <a:cubicBezTo>
                      <a:pt x="3607682" y="1772022"/>
                      <a:pt x="3619793" y="1766375"/>
                      <a:pt x="3631005" y="1768094"/>
                    </a:cubicBezTo>
                    <a:cubicBezTo>
                      <a:pt x="3642463" y="1771858"/>
                      <a:pt x="3654493" y="1771040"/>
                      <a:pt x="3666114" y="1772922"/>
                    </a:cubicBezTo>
                    <a:cubicBezTo>
                      <a:pt x="3759490" y="1787980"/>
                      <a:pt x="3853031" y="1801893"/>
                      <a:pt x="3945917" y="1819652"/>
                    </a:cubicBezTo>
                    <a:cubicBezTo>
                      <a:pt x="4079803" y="1845266"/>
                      <a:pt x="4213117" y="1873337"/>
                      <a:pt x="4348477" y="1891096"/>
                    </a:cubicBezTo>
                    <a:cubicBezTo>
                      <a:pt x="4430150" y="1901735"/>
                      <a:pt x="4511907" y="1908445"/>
                      <a:pt x="4593990" y="1910737"/>
                    </a:cubicBezTo>
                    <a:cubicBezTo>
                      <a:pt x="4649803" y="1912292"/>
                      <a:pt x="4705289" y="1906072"/>
                      <a:pt x="4760611" y="1898625"/>
                    </a:cubicBezTo>
                    <a:cubicBezTo>
                      <a:pt x="4832056" y="1888968"/>
                      <a:pt x="4901863" y="1873419"/>
                      <a:pt x="4968152" y="1844284"/>
                    </a:cubicBezTo>
                    <a:cubicBezTo>
                      <a:pt x="4988939" y="1836674"/>
                      <a:pt x="5009480" y="1828736"/>
                      <a:pt x="5028057" y="1816378"/>
                    </a:cubicBezTo>
                    <a:cubicBezTo>
                      <a:pt x="5046961" y="1803857"/>
                      <a:pt x="5066357" y="1792154"/>
                      <a:pt x="5085589" y="1780124"/>
                    </a:cubicBezTo>
                    <a:cubicBezTo>
                      <a:pt x="5092791" y="1772513"/>
                      <a:pt x="5099583" y="1764575"/>
                      <a:pt x="5107194" y="1757373"/>
                    </a:cubicBezTo>
                    <a:cubicBezTo>
                      <a:pt x="5180275" y="1688302"/>
                      <a:pt x="5214401" y="1601308"/>
                      <a:pt x="5224467" y="1503185"/>
                    </a:cubicBezTo>
                    <a:cubicBezTo>
                      <a:pt x="5224386" y="1493446"/>
                      <a:pt x="5224958" y="1483626"/>
                      <a:pt x="5224140" y="1473887"/>
                    </a:cubicBezTo>
                    <a:cubicBezTo>
                      <a:pt x="5219230" y="1418319"/>
                      <a:pt x="5214810" y="1362834"/>
                      <a:pt x="5138128" y="1310621"/>
                    </a:cubicBezTo>
                    <a:cubicBezTo>
                      <a:pt x="5094673" y="1280996"/>
                      <a:pt x="5044588" y="1266101"/>
                      <a:pt x="4994503" y="1252680"/>
                    </a:cubicBezTo>
                    <a:cubicBezTo>
                      <a:pt x="4835575" y="1210124"/>
                      <a:pt x="4672554" y="1192938"/>
                      <a:pt x="4509370" y="1178044"/>
                    </a:cubicBezTo>
                    <a:cubicBezTo>
                      <a:pt x="4412474" y="1169205"/>
                      <a:pt x="4315578" y="1160858"/>
                      <a:pt x="4219418" y="1145800"/>
                    </a:cubicBezTo>
                    <a:cubicBezTo>
                      <a:pt x="4058525" y="1120676"/>
                      <a:pt x="3901479" y="1079430"/>
                      <a:pt x="3745578" y="1033109"/>
                    </a:cubicBezTo>
                    <a:cubicBezTo>
                      <a:pt x="3714234" y="1023780"/>
                      <a:pt x="3476905" y="941205"/>
                      <a:pt x="3470276" y="938669"/>
                    </a:cubicBezTo>
                    <a:cubicBezTo>
                      <a:pt x="3427475" y="922301"/>
                      <a:pt x="3317567" y="878763"/>
                      <a:pt x="3312575" y="876553"/>
                    </a:cubicBezTo>
                    <a:cubicBezTo>
                      <a:pt x="3279594" y="861905"/>
                      <a:pt x="3175660" y="820004"/>
                      <a:pt x="3169768" y="817549"/>
                    </a:cubicBezTo>
                    <a:cubicBezTo>
                      <a:pt x="3095950" y="787269"/>
                      <a:pt x="2709022" y="619010"/>
                      <a:pt x="2636841" y="587748"/>
                    </a:cubicBezTo>
                    <a:cubicBezTo>
                      <a:pt x="2581355" y="563688"/>
                      <a:pt x="2526033" y="539219"/>
                      <a:pt x="2470710" y="514995"/>
                    </a:cubicBezTo>
                    <a:cubicBezTo>
                      <a:pt x="2467355" y="514094"/>
                      <a:pt x="2463918" y="513522"/>
                      <a:pt x="2460726" y="512212"/>
                    </a:cubicBezTo>
                    <a:cubicBezTo>
                      <a:pt x="2323812" y="457381"/>
                      <a:pt x="2184769" y="409015"/>
                      <a:pt x="2041308" y="373906"/>
                    </a:cubicBezTo>
                    <a:cubicBezTo>
                      <a:pt x="1956606" y="353201"/>
                      <a:pt x="1871331" y="336261"/>
                      <a:pt x="1784747" y="325459"/>
                    </a:cubicBezTo>
                    <a:cubicBezTo>
                      <a:pt x="1734171" y="319157"/>
                      <a:pt x="1683431" y="316211"/>
                      <a:pt x="1632692" y="312119"/>
                    </a:cubicBezTo>
                    <a:cubicBezTo>
                      <a:pt x="1540134" y="304672"/>
                      <a:pt x="1448557" y="312119"/>
                      <a:pt x="1357145" y="323985"/>
                    </a:cubicBezTo>
                    <a:cubicBezTo>
                      <a:pt x="1297567" y="331760"/>
                      <a:pt x="1240035" y="349192"/>
                      <a:pt x="1181930" y="363922"/>
                    </a:cubicBezTo>
                    <a:cubicBezTo>
                      <a:pt x="1028730" y="402877"/>
                      <a:pt x="885677" y="464501"/>
                      <a:pt x="754901" y="553622"/>
                    </a:cubicBezTo>
                    <a:cubicBezTo>
                      <a:pt x="612912" y="650354"/>
                      <a:pt x="489256" y="767055"/>
                      <a:pt x="380657" y="900041"/>
                    </a:cubicBezTo>
                    <a:cubicBezTo>
                      <a:pt x="250535" y="1059461"/>
                      <a:pt x="160432" y="1239422"/>
                      <a:pt x="104209" y="1436815"/>
                    </a:cubicBezTo>
                    <a:cubicBezTo>
                      <a:pt x="53797" y="1613912"/>
                      <a:pt x="30064" y="1795591"/>
                      <a:pt x="15906" y="1978580"/>
                    </a:cubicBezTo>
                    <a:cubicBezTo>
                      <a:pt x="10178" y="2052316"/>
                      <a:pt x="4695" y="2126297"/>
                      <a:pt x="6495" y="2200524"/>
                    </a:cubicBezTo>
                    <a:cubicBezTo>
                      <a:pt x="6659" y="2206662"/>
                      <a:pt x="7804" y="2213291"/>
                      <a:pt x="2812" y="2218529"/>
                    </a:cubicBezTo>
                    <a:cubicBezTo>
                      <a:pt x="2649" y="2232441"/>
                      <a:pt x="2485" y="2246271"/>
                      <a:pt x="2321" y="2260184"/>
                    </a:cubicBezTo>
                    <a:cubicBezTo>
                      <a:pt x="-1607" y="2291282"/>
                      <a:pt x="603" y="2322544"/>
                      <a:pt x="766" y="2353724"/>
                    </a:cubicBezTo>
                    <a:cubicBezTo>
                      <a:pt x="930" y="2399554"/>
                      <a:pt x="-1607" y="2445383"/>
                      <a:pt x="2239" y="2491130"/>
                    </a:cubicBezTo>
                    <a:cubicBezTo>
                      <a:pt x="2403" y="2506434"/>
                      <a:pt x="2567" y="2521737"/>
                      <a:pt x="2730" y="2537123"/>
                    </a:cubicBezTo>
                    <a:cubicBezTo>
                      <a:pt x="6577" y="2545061"/>
                      <a:pt x="4367" y="2553490"/>
                      <a:pt x="4613" y="2561756"/>
                    </a:cubicBezTo>
                    <a:cubicBezTo>
                      <a:pt x="5840" y="2597110"/>
                      <a:pt x="2567" y="2632463"/>
                      <a:pt x="6413" y="2667735"/>
                    </a:cubicBezTo>
                    <a:cubicBezTo>
                      <a:pt x="6577" y="2676083"/>
                      <a:pt x="6741" y="2684349"/>
                      <a:pt x="6986" y="2692696"/>
                    </a:cubicBezTo>
                    <a:cubicBezTo>
                      <a:pt x="10751" y="2699898"/>
                      <a:pt x="8541" y="2707672"/>
                      <a:pt x="8868" y="2715120"/>
                    </a:cubicBezTo>
                    <a:cubicBezTo>
                      <a:pt x="10014" y="2737134"/>
                      <a:pt x="6986" y="2759312"/>
                      <a:pt x="10587" y="2781245"/>
                    </a:cubicBezTo>
                    <a:cubicBezTo>
                      <a:pt x="10751" y="2788119"/>
                      <a:pt x="10996" y="2795075"/>
                      <a:pt x="11160" y="2801950"/>
                    </a:cubicBezTo>
                    <a:cubicBezTo>
                      <a:pt x="16643" y="2825683"/>
                      <a:pt x="9687" y="2850070"/>
                      <a:pt x="14842" y="2873803"/>
                    </a:cubicBezTo>
                    <a:cubicBezTo>
                      <a:pt x="15006" y="2879286"/>
                      <a:pt x="15170" y="2884769"/>
                      <a:pt x="15333" y="2890252"/>
                    </a:cubicBezTo>
                    <a:cubicBezTo>
                      <a:pt x="20735" y="2909730"/>
                      <a:pt x="13942" y="2929944"/>
                      <a:pt x="19016" y="2949421"/>
                    </a:cubicBezTo>
                    <a:cubicBezTo>
                      <a:pt x="19180" y="2954904"/>
                      <a:pt x="19344" y="2960469"/>
                      <a:pt x="19507" y="2965952"/>
                    </a:cubicBezTo>
                    <a:cubicBezTo>
                      <a:pt x="24827" y="2983957"/>
                      <a:pt x="18361" y="3002779"/>
                      <a:pt x="23108" y="3020865"/>
                    </a:cubicBezTo>
                    <a:cubicBezTo>
                      <a:pt x="23354" y="3027740"/>
                      <a:pt x="23517" y="3034614"/>
                      <a:pt x="23763" y="3041489"/>
                    </a:cubicBezTo>
                    <a:cubicBezTo>
                      <a:pt x="29000" y="3056710"/>
                      <a:pt x="22535" y="3072914"/>
                      <a:pt x="27445" y="3088136"/>
                    </a:cubicBezTo>
                    <a:cubicBezTo>
                      <a:pt x="27609" y="3092228"/>
                      <a:pt x="27773" y="3096320"/>
                      <a:pt x="27936" y="3100493"/>
                    </a:cubicBezTo>
                    <a:cubicBezTo>
                      <a:pt x="33338" y="3117107"/>
                      <a:pt x="26709" y="3134538"/>
                      <a:pt x="31537" y="3151151"/>
                    </a:cubicBezTo>
                    <a:cubicBezTo>
                      <a:pt x="31701" y="3155243"/>
                      <a:pt x="31947" y="3159417"/>
                      <a:pt x="32110" y="3163508"/>
                    </a:cubicBezTo>
                    <a:cubicBezTo>
                      <a:pt x="37511" y="3178730"/>
                      <a:pt x="30801" y="3194852"/>
                      <a:pt x="35957" y="3210074"/>
                    </a:cubicBezTo>
                    <a:cubicBezTo>
                      <a:pt x="36120" y="3214166"/>
                      <a:pt x="36202" y="3218258"/>
                      <a:pt x="36366" y="3222268"/>
                    </a:cubicBezTo>
                    <a:cubicBezTo>
                      <a:pt x="41603" y="3236017"/>
                      <a:pt x="35220" y="3250829"/>
                      <a:pt x="39967" y="3264660"/>
                    </a:cubicBezTo>
                    <a:cubicBezTo>
                      <a:pt x="40130" y="3268752"/>
                      <a:pt x="40376" y="3272844"/>
                      <a:pt x="40539" y="3276935"/>
                    </a:cubicBezTo>
                    <a:cubicBezTo>
                      <a:pt x="45532" y="3287902"/>
                      <a:pt x="39721" y="3299932"/>
                      <a:pt x="43977" y="3310898"/>
                    </a:cubicBezTo>
                    <a:cubicBezTo>
                      <a:pt x="44222" y="3315072"/>
                      <a:pt x="44386" y="3319246"/>
                      <a:pt x="44631" y="3323420"/>
                    </a:cubicBezTo>
                    <a:cubicBezTo>
                      <a:pt x="49869" y="3334222"/>
                      <a:pt x="43813" y="3346252"/>
                      <a:pt x="48232" y="3357137"/>
                    </a:cubicBezTo>
                    <a:cubicBezTo>
                      <a:pt x="48478" y="3361229"/>
                      <a:pt x="48723" y="3365402"/>
                      <a:pt x="48887" y="3369494"/>
                    </a:cubicBezTo>
                    <a:cubicBezTo>
                      <a:pt x="52651" y="3375632"/>
                      <a:pt x="50033" y="3382424"/>
                      <a:pt x="50933" y="3388808"/>
                    </a:cubicBezTo>
                    <a:cubicBezTo>
                      <a:pt x="54206" y="3394946"/>
                      <a:pt x="60262" y="3400593"/>
                      <a:pt x="53634" y="3408121"/>
                    </a:cubicBezTo>
                    <a:cubicBezTo>
                      <a:pt x="55598" y="3415732"/>
                      <a:pt x="54043" y="3426208"/>
                      <a:pt x="64272" y="3428090"/>
                    </a:cubicBezTo>
                    <a:cubicBezTo>
                      <a:pt x="75402" y="3430136"/>
                      <a:pt x="79331" y="3420233"/>
                      <a:pt x="83913" y="3412377"/>
                    </a:cubicBezTo>
                    <a:cubicBezTo>
                      <a:pt x="116158" y="3356155"/>
                      <a:pt x="148402" y="3299932"/>
                      <a:pt x="180809" y="3243791"/>
                    </a:cubicBezTo>
                    <a:cubicBezTo>
                      <a:pt x="231876" y="3155570"/>
                      <a:pt x="290881" y="3072832"/>
                      <a:pt x="357742" y="2995987"/>
                    </a:cubicBezTo>
                    <a:cubicBezTo>
                      <a:pt x="402180" y="2944920"/>
                      <a:pt x="449646" y="2896636"/>
                      <a:pt x="500631" y="2851707"/>
                    </a:cubicBezTo>
                    <a:cubicBezTo>
                      <a:pt x="546624" y="2811197"/>
                      <a:pt x="593271" y="2771506"/>
                      <a:pt x="642129" y="2734515"/>
                    </a:cubicBezTo>
                    <a:cubicBezTo>
                      <a:pt x="726503" y="2670600"/>
                      <a:pt x="814888" y="2612905"/>
                      <a:pt x="907528" y="2561428"/>
                    </a:cubicBezTo>
                    <a:cubicBezTo>
                      <a:pt x="1007206" y="2506106"/>
                      <a:pt x="1111140" y="2461014"/>
                      <a:pt x="1219166" y="2425496"/>
                    </a:cubicBezTo>
                    <a:cubicBezTo>
                      <a:pt x="1310252" y="2395544"/>
                      <a:pt x="1403547" y="2374102"/>
                      <a:pt x="1498560" y="2360599"/>
                    </a:cubicBezTo>
                    <a:cubicBezTo>
                      <a:pt x="1505189" y="2356098"/>
                      <a:pt x="1513536" y="2361335"/>
                      <a:pt x="1520165" y="2356752"/>
                    </a:cubicBezTo>
                    <a:lnTo>
                      <a:pt x="1522129" y="2356425"/>
                    </a:lnTo>
                    <a:lnTo>
                      <a:pt x="1524093" y="2356507"/>
                    </a:lnTo>
                    <a:cubicBezTo>
                      <a:pt x="1532032" y="2351597"/>
                      <a:pt x="1541525" y="2357243"/>
                      <a:pt x="1549545" y="2352824"/>
                    </a:cubicBezTo>
                    <a:cubicBezTo>
                      <a:pt x="1552246" y="2352660"/>
                      <a:pt x="1554946" y="2352497"/>
                      <a:pt x="1557729" y="2352333"/>
                    </a:cubicBezTo>
                    <a:cubicBezTo>
                      <a:pt x="1567140" y="2347095"/>
                      <a:pt x="1578106" y="2353561"/>
                      <a:pt x="1587518" y="2348405"/>
                    </a:cubicBezTo>
                    <a:cubicBezTo>
                      <a:pt x="1590218" y="2348323"/>
                      <a:pt x="1592837" y="2348159"/>
                      <a:pt x="1595538" y="2348077"/>
                    </a:cubicBezTo>
                    <a:cubicBezTo>
                      <a:pt x="1606422" y="2343004"/>
                      <a:pt x="1618534" y="2349141"/>
                      <a:pt x="1629500" y="2344395"/>
                    </a:cubicBezTo>
                    <a:cubicBezTo>
                      <a:pt x="1633592" y="2344231"/>
                      <a:pt x="1637684" y="2343986"/>
                      <a:pt x="1641776" y="2343822"/>
                    </a:cubicBezTo>
                    <a:cubicBezTo>
                      <a:pt x="1656998" y="2338584"/>
                      <a:pt x="1673202" y="2345131"/>
                      <a:pt x="1688424" y="2340057"/>
                    </a:cubicBezTo>
                    <a:cubicBezTo>
                      <a:pt x="1695298" y="2339894"/>
                      <a:pt x="1702172" y="2339730"/>
                      <a:pt x="1709047" y="2339566"/>
                    </a:cubicBezTo>
                    <a:cubicBezTo>
                      <a:pt x="1767642" y="2335147"/>
                      <a:pt x="1826320" y="2338503"/>
                      <a:pt x="1884998" y="2337848"/>
                    </a:cubicBezTo>
                    <a:cubicBezTo>
                      <a:pt x="1902347" y="2337684"/>
                      <a:pt x="1919861" y="2335229"/>
                      <a:pt x="1937047" y="2339566"/>
                    </a:cubicBezTo>
                    <a:cubicBezTo>
                      <a:pt x="1943921" y="2339730"/>
                      <a:pt x="1950877" y="2339894"/>
                      <a:pt x="1957752" y="2340139"/>
                    </a:cubicBezTo>
                    <a:cubicBezTo>
                      <a:pt x="1975838" y="2345131"/>
                      <a:pt x="1994660" y="2338421"/>
                      <a:pt x="2012665" y="2343822"/>
                    </a:cubicBezTo>
                    <a:cubicBezTo>
                      <a:pt x="2016756" y="2343986"/>
                      <a:pt x="2020930" y="2344149"/>
                      <a:pt x="2025022" y="2344313"/>
                    </a:cubicBezTo>
                    <a:cubicBezTo>
                      <a:pt x="2037380" y="2349059"/>
                      <a:pt x="2050883" y="2342758"/>
                      <a:pt x="2063240" y="2347914"/>
                    </a:cubicBezTo>
                    <a:cubicBezTo>
                      <a:pt x="2067332" y="2348077"/>
                      <a:pt x="2071424" y="2348241"/>
                      <a:pt x="2075516" y="2348487"/>
                    </a:cubicBezTo>
                    <a:cubicBezTo>
                      <a:pt x="2086400" y="2353315"/>
                      <a:pt x="2098512" y="2346932"/>
                      <a:pt x="2109315" y="2352251"/>
                    </a:cubicBezTo>
                    <a:cubicBezTo>
                      <a:pt x="2112016" y="2352415"/>
                      <a:pt x="2114798" y="2352579"/>
                      <a:pt x="2117499" y="2352660"/>
                    </a:cubicBezTo>
                    <a:cubicBezTo>
                      <a:pt x="2126992" y="2357325"/>
                      <a:pt x="2137794" y="2351269"/>
                      <a:pt x="2147206" y="2356425"/>
                    </a:cubicBezTo>
                    <a:cubicBezTo>
                      <a:pt x="2149906" y="2356589"/>
                      <a:pt x="2152689" y="2356752"/>
                      <a:pt x="2155390" y="2356916"/>
                    </a:cubicBezTo>
                    <a:cubicBezTo>
                      <a:pt x="2164801" y="2361499"/>
                      <a:pt x="2175603" y="2355525"/>
                      <a:pt x="2185015" y="2360599"/>
                    </a:cubicBezTo>
                    <a:lnTo>
                      <a:pt x="2186979" y="2360517"/>
                    </a:lnTo>
                    <a:lnTo>
                      <a:pt x="2188943" y="2360844"/>
                    </a:lnTo>
                    <a:cubicBezTo>
                      <a:pt x="2198355" y="2366000"/>
                      <a:pt x="2209321" y="2359535"/>
                      <a:pt x="2218650" y="2364855"/>
                    </a:cubicBezTo>
                    <a:cubicBezTo>
                      <a:pt x="2221433" y="2365100"/>
                      <a:pt x="2224133" y="2365264"/>
                      <a:pt x="2226916" y="2365509"/>
                    </a:cubicBezTo>
                    <a:cubicBezTo>
                      <a:pt x="2233545" y="2369356"/>
                      <a:pt x="2241646" y="2364527"/>
                      <a:pt x="2248112" y="2369028"/>
                    </a:cubicBezTo>
                    <a:cubicBezTo>
                      <a:pt x="2250812" y="2369192"/>
                      <a:pt x="2253595" y="2369437"/>
                      <a:pt x="2256296" y="2369601"/>
                    </a:cubicBezTo>
                    <a:cubicBezTo>
                      <a:pt x="2262924" y="2373611"/>
                      <a:pt x="2271026" y="2368619"/>
                      <a:pt x="2277491" y="2373202"/>
                    </a:cubicBezTo>
                    <a:cubicBezTo>
                      <a:pt x="2288294" y="2375166"/>
                      <a:pt x="2299342" y="2376639"/>
                      <a:pt x="2309981" y="2379258"/>
                    </a:cubicBezTo>
                    <a:cubicBezTo>
                      <a:pt x="2441085" y="2411747"/>
                      <a:pt x="2570880" y="2449147"/>
                      <a:pt x="2699529" y="2489984"/>
                    </a:cubicBezTo>
                    <a:cubicBezTo>
                      <a:pt x="2835788" y="2533276"/>
                      <a:pt x="2971803" y="2577387"/>
                      <a:pt x="3107408" y="2622479"/>
                    </a:cubicBezTo>
                    <a:cubicBezTo>
                      <a:pt x="3321250" y="2693678"/>
                      <a:pt x="3534764" y="2765695"/>
                      <a:pt x="3753353" y="2821100"/>
                    </a:cubicBezTo>
                    <a:cubicBezTo>
                      <a:pt x="3814322" y="2836567"/>
                      <a:pt x="3875455" y="2851461"/>
                      <a:pt x="3937733" y="2860873"/>
                    </a:cubicBezTo>
                    <a:cubicBezTo>
                      <a:pt x="3944198" y="2865865"/>
                      <a:pt x="3952709" y="2860136"/>
                      <a:pt x="3959174" y="2864965"/>
                    </a:cubicBezTo>
                    <a:cubicBezTo>
                      <a:pt x="3976770" y="2871266"/>
                      <a:pt x="3995183" y="2872494"/>
                      <a:pt x="4013597" y="2873885"/>
                    </a:cubicBezTo>
                    <a:cubicBezTo>
                      <a:pt x="4020144" y="2878140"/>
                      <a:pt x="4028327" y="2872903"/>
                      <a:pt x="4034874" y="2877567"/>
                    </a:cubicBezTo>
                    <a:cubicBezTo>
                      <a:pt x="4037657" y="2877731"/>
                      <a:pt x="4040357" y="2877977"/>
                      <a:pt x="4043140" y="2878140"/>
                    </a:cubicBezTo>
                    <a:cubicBezTo>
                      <a:pt x="4049687" y="2882150"/>
                      <a:pt x="4057871" y="2877158"/>
                      <a:pt x="4064336" y="2881741"/>
                    </a:cubicBezTo>
                    <a:cubicBezTo>
                      <a:pt x="4067118" y="2881905"/>
                      <a:pt x="4069819" y="2882150"/>
                      <a:pt x="4072602" y="2882314"/>
                    </a:cubicBezTo>
                    <a:cubicBezTo>
                      <a:pt x="4080622" y="2886570"/>
                      <a:pt x="4090033" y="2881005"/>
                      <a:pt x="4097971" y="2885915"/>
                    </a:cubicBezTo>
                    <a:cubicBezTo>
                      <a:pt x="4100754" y="2886079"/>
                      <a:pt x="4103454" y="2886242"/>
                      <a:pt x="4106237" y="2886406"/>
                    </a:cubicBezTo>
                    <a:cubicBezTo>
                      <a:pt x="4115730" y="2890907"/>
                      <a:pt x="4126451" y="2885015"/>
                      <a:pt x="4135944" y="2890007"/>
                    </a:cubicBezTo>
                    <a:cubicBezTo>
                      <a:pt x="4138645" y="2890089"/>
                      <a:pt x="4141345" y="2890252"/>
                      <a:pt x="4144046" y="2890334"/>
                    </a:cubicBezTo>
                    <a:cubicBezTo>
                      <a:pt x="4156403" y="2895326"/>
                      <a:pt x="4169906" y="2888943"/>
                      <a:pt x="4182182" y="2894181"/>
                    </a:cubicBezTo>
                    <a:cubicBezTo>
                      <a:pt x="4186356" y="2894344"/>
                      <a:pt x="4190448" y="2894590"/>
                      <a:pt x="4194622" y="2894754"/>
                    </a:cubicBezTo>
                    <a:cubicBezTo>
                      <a:pt x="4212708" y="2899500"/>
                      <a:pt x="4231531" y="2893035"/>
                      <a:pt x="4249535" y="2898355"/>
                    </a:cubicBezTo>
                    <a:cubicBezTo>
                      <a:pt x="4256409" y="2898518"/>
                      <a:pt x="4263365" y="2898600"/>
                      <a:pt x="4270240" y="2898764"/>
                    </a:cubicBezTo>
                    <a:cubicBezTo>
                      <a:pt x="4302402" y="2901874"/>
                      <a:pt x="4334564" y="2901628"/>
                      <a:pt x="4366726" y="2898927"/>
                    </a:cubicBezTo>
                    <a:cubicBezTo>
                      <a:pt x="4373683" y="2898764"/>
                      <a:pt x="4380557" y="2898600"/>
                      <a:pt x="4387513" y="2898355"/>
                    </a:cubicBezTo>
                    <a:cubicBezTo>
                      <a:pt x="4402735" y="2893035"/>
                      <a:pt x="4418857" y="2899582"/>
                      <a:pt x="4434079" y="2894590"/>
                    </a:cubicBezTo>
                    <a:cubicBezTo>
                      <a:pt x="4438171" y="2894426"/>
                      <a:pt x="4442181" y="2894263"/>
                      <a:pt x="4446273" y="2894099"/>
                    </a:cubicBezTo>
                    <a:cubicBezTo>
                      <a:pt x="4454293" y="2889352"/>
                      <a:pt x="4463867" y="2894999"/>
                      <a:pt x="4471970" y="2890334"/>
                    </a:cubicBezTo>
                    <a:cubicBezTo>
                      <a:pt x="4474670" y="2890171"/>
                      <a:pt x="4477289" y="2890089"/>
                      <a:pt x="4479990" y="2889925"/>
                    </a:cubicBezTo>
                    <a:cubicBezTo>
                      <a:pt x="4486537" y="2885342"/>
                      <a:pt x="4494884" y="2890662"/>
                      <a:pt x="4501431" y="2886079"/>
                    </a:cubicBezTo>
                    <a:lnTo>
                      <a:pt x="4503395" y="2885751"/>
                    </a:lnTo>
                    <a:lnTo>
                      <a:pt x="4505441" y="2885833"/>
                    </a:lnTo>
                    <a:cubicBezTo>
                      <a:pt x="4511907" y="2881005"/>
                      <a:pt x="4520254" y="2886570"/>
                      <a:pt x="4526719" y="2881905"/>
                    </a:cubicBezTo>
                    <a:cubicBezTo>
                      <a:pt x="4550452" y="2876995"/>
                      <a:pt x="4574021" y="2871757"/>
                      <a:pt x="4597509" y="2865701"/>
                    </a:cubicBezTo>
                    <a:cubicBezTo>
                      <a:pt x="4736715" y="2829775"/>
                      <a:pt x="4863399" y="2765859"/>
                      <a:pt x="4985911" y="2692860"/>
                    </a:cubicBezTo>
                    <a:cubicBezTo>
                      <a:pt x="5072576" y="2641220"/>
                      <a:pt x="5156706" y="2585407"/>
                      <a:pt x="5238216" y="2525829"/>
                    </a:cubicBezTo>
                    <a:cubicBezTo>
                      <a:pt x="5311788" y="2471980"/>
                      <a:pt x="5386424" y="2419440"/>
                      <a:pt x="5458196" y="2363218"/>
                    </a:cubicBezTo>
                    <a:cubicBezTo>
                      <a:pt x="5544289" y="2295865"/>
                      <a:pt x="5629891" y="2227940"/>
                      <a:pt x="5712956" y="2156823"/>
                    </a:cubicBezTo>
                    <a:cubicBezTo>
                      <a:pt x="5775972" y="2102892"/>
                      <a:pt x="5839560" y="2049534"/>
                      <a:pt x="5900038" y="1992820"/>
                    </a:cubicBezTo>
                    <a:cubicBezTo>
                      <a:pt x="5945785" y="1949855"/>
                      <a:pt x="5992105" y="1907381"/>
                      <a:pt x="6034497" y="1860652"/>
                    </a:cubicBezTo>
                    <a:cubicBezTo>
                      <a:pt x="6085155" y="1804757"/>
                      <a:pt x="6133848" y="1747552"/>
                      <a:pt x="6175830" y="1684947"/>
                    </a:cubicBezTo>
                    <a:cubicBezTo>
                      <a:pt x="6266916" y="1548769"/>
                      <a:pt x="6337379" y="1401215"/>
                      <a:pt x="6409232" y="1254644"/>
                    </a:cubicBezTo>
                    <a:cubicBezTo>
                      <a:pt x="6495243" y="1079266"/>
                      <a:pt x="6578636" y="902660"/>
                      <a:pt x="6656873" y="723599"/>
                    </a:cubicBezTo>
                    <a:cubicBezTo>
                      <a:pt x="6702375" y="619501"/>
                      <a:pt x="6746239" y="514749"/>
                      <a:pt x="6785112" y="407951"/>
                    </a:cubicBezTo>
                    <a:cubicBezTo>
                      <a:pt x="6809909" y="339862"/>
                      <a:pt x="6829387" y="270382"/>
                      <a:pt x="6843708" y="199347"/>
                    </a:cubicBezTo>
                    <a:cubicBezTo>
                      <a:pt x="6847636" y="192636"/>
                      <a:pt x="6842808" y="184534"/>
                      <a:pt x="6847227" y="177905"/>
                    </a:cubicBezTo>
                    <a:cubicBezTo>
                      <a:pt x="6847391" y="173813"/>
                      <a:pt x="6847555" y="169803"/>
                      <a:pt x="6847718" y="165711"/>
                    </a:cubicBezTo>
                    <a:cubicBezTo>
                      <a:pt x="6850337" y="152290"/>
                      <a:pt x="6850091" y="138377"/>
                      <a:pt x="6847555" y="124465"/>
                    </a:cubicBezTo>
                    <a:close/>
                    <a:moveTo>
                      <a:pt x="3343755" y="1752217"/>
                    </a:moveTo>
                    <a:cubicBezTo>
                      <a:pt x="3342773" y="1752136"/>
                      <a:pt x="3341709" y="1752054"/>
                      <a:pt x="3340727" y="1752054"/>
                    </a:cubicBezTo>
                    <a:cubicBezTo>
                      <a:pt x="3340809" y="1751890"/>
                      <a:pt x="3340891" y="1751644"/>
                      <a:pt x="3340891" y="1751317"/>
                    </a:cubicBezTo>
                    <a:cubicBezTo>
                      <a:pt x="3341873" y="1751644"/>
                      <a:pt x="3342773" y="1751890"/>
                      <a:pt x="3343755" y="1752217"/>
                    </a:cubicBezTo>
                    <a:close/>
                    <a:moveTo>
                      <a:pt x="3022378" y="778676"/>
                    </a:moveTo>
                    <a:cubicBezTo>
                      <a:pt x="3022460" y="777857"/>
                      <a:pt x="3022460" y="777203"/>
                      <a:pt x="3022460" y="776548"/>
                    </a:cubicBezTo>
                    <a:cubicBezTo>
                      <a:pt x="3023524" y="776957"/>
                      <a:pt x="3024588" y="777203"/>
                      <a:pt x="3025734" y="777612"/>
                    </a:cubicBezTo>
                    <a:cubicBezTo>
                      <a:pt x="3024424" y="777857"/>
                      <a:pt x="3023442" y="778267"/>
                      <a:pt x="3022378" y="778676"/>
                    </a:cubicBezTo>
                    <a:close/>
                  </a:path>
                </a:pathLst>
              </a:custGeom>
              <a:solidFill>
                <a:srgbClr val="F9C9A9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8" name="Freeform: Shape 211">
                <a:extLst>
                  <a:ext uri="{FF2B5EF4-FFF2-40B4-BE49-F238E27FC236}">
                    <a16:creationId xmlns:a16="http://schemas.microsoft.com/office/drawing/2014/main" id="{CA19E8AD-D23E-4513-9AD3-A21031AC92AF}"/>
                  </a:ext>
                </a:extLst>
              </p:cNvPr>
              <p:cNvSpPr/>
              <p:nvPr/>
            </p:nvSpPr>
            <p:spPr>
              <a:xfrm>
                <a:off x="5319170" y="4709834"/>
                <a:ext cx="855087" cy="113341"/>
              </a:xfrm>
              <a:custGeom>
                <a:avLst/>
                <a:gdLst>
                  <a:gd name="connsiteX0" fmla="*/ 12930 w 1745843"/>
                  <a:gd name="connsiteY0" fmla="*/ 20 h 231410"/>
                  <a:gd name="connsiteX1" fmla="*/ 304518 w 1745843"/>
                  <a:gd name="connsiteY1" fmla="*/ 11641 h 231410"/>
                  <a:gd name="connsiteX2" fmla="*/ 959956 w 1745843"/>
                  <a:gd name="connsiteY2" fmla="*/ 125478 h 231410"/>
                  <a:gd name="connsiteX3" fmla="*/ 1207516 w 1745843"/>
                  <a:gd name="connsiteY3" fmla="*/ 154612 h 231410"/>
                  <a:gd name="connsiteX4" fmla="*/ 1581923 w 1745843"/>
                  <a:gd name="connsiteY4" fmla="*/ 115739 h 231410"/>
                  <a:gd name="connsiteX5" fmla="*/ 1729804 w 1745843"/>
                  <a:gd name="connsiteY5" fmla="*/ 47323 h 231410"/>
                  <a:gd name="connsiteX6" fmla="*/ 1745844 w 1745843"/>
                  <a:gd name="connsiteY6" fmla="*/ 49860 h 231410"/>
                  <a:gd name="connsiteX7" fmla="*/ 1647066 w 1745843"/>
                  <a:gd name="connsiteY7" fmla="*/ 132843 h 231410"/>
                  <a:gd name="connsiteX8" fmla="*/ 1440262 w 1745843"/>
                  <a:gd name="connsiteY8" fmla="*/ 211325 h 231410"/>
                  <a:gd name="connsiteX9" fmla="*/ 1272822 w 1745843"/>
                  <a:gd name="connsiteY9" fmla="*/ 231294 h 231410"/>
                  <a:gd name="connsiteX10" fmla="*/ 1092697 w 1745843"/>
                  <a:gd name="connsiteY10" fmla="*/ 226956 h 231410"/>
                  <a:gd name="connsiteX11" fmla="*/ 802419 w 1745843"/>
                  <a:gd name="connsiteY11" fmla="*/ 182764 h 231410"/>
                  <a:gd name="connsiteX12" fmla="*/ 338563 w 1745843"/>
                  <a:gd name="connsiteY12" fmla="*/ 66063 h 231410"/>
                  <a:gd name="connsiteX13" fmla="*/ 0 w 1745843"/>
                  <a:gd name="connsiteY13" fmla="*/ 3785 h 231410"/>
                  <a:gd name="connsiteX14" fmla="*/ 12930 w 1745843"/>
                  <a:gd name="connsiteY14" fmla="*/ 20 h 231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45843" h="231410">
                    <a:moveTo>
                      <a:pt x="12930" y="20"/>
                    </a:moveTo>
                    <a:cubicBezTo>
                      <a:pt x="29707" y="20"/>
                      <a:pt x="292733" y="10086"/>
                      <a:pt x="304518" y="11641"/>
                    </a:cubicBezTo>
                    <a:cubicBezTo>
                      <a:pt x="525152" y="37502"/>
                      <a:pt x="740713" y="92252"/>
                      <a:pt x="959956" y="125478"/>
                    </a:cubicBezTo>
                    <a:cubicBezTo>
                      <a:pt x="1041548" y="137835"/>
                      <a:pt x="1124941" y="149865"/>
                      <a:pt x="1207516" y="154612"/>
                    </a:cubicBezTo>
                    <a:cubicBezTo>
                      <a:pt x="1333954" y="161814"/>
                      <a:pt x="1460394" y="150111"/>
                      <a:pt x="1581923" y="115739"/>
                    </a:cubicBezTo>
                    <a:cubicBezTo>
                      <a:pt x="1597636" y="111320"/>
                      <a:pt x="1683893" y="75720"/>
                      <a:pt x="1729804" y="47323"/>
                    </a:cubicBezTo>
                    <a:cubicBezTo>
                      <a:pt x="1737415" y="50678"/>
                      <a:pt x="1743225" y="49778"/>
                      <a:pt x="1745844" y="49860"/>
                    </a:cubicBezTo>
                    <a:cubicBezTo>
                      <a:pt x="1726039" y="82431"/>
                      <a:pt x="1679637" y="115002"/>
                      <a:pt x="1647066" y="132843"/>
                    </a:cubicBezTo>
                    <a:cubicBezTo>
                      <a:pt x="1581841" y="168606"/>
                      <a:pt x="1513179" y="195858"/>
                      <a:pt x="1440262" y="211325"/>
                    </a:cubicBezTo>
                    <a:cubicBezTo>
                      <a:pt x="1385103" y="223028"/>
                      <a:pt x="1329453" y="231539"/>
                      <a:pt x="1272822" y="231294"/>
                    </a:cubicBezTo>
                    <a:cubicBezTo>
                      <a:pt x="1212753" y="231048"/>
                      <a:pt x="1152602" y="233013"/>
                      <a:pt x="1092697" y="226956"/>
                    </a:cubicBezTo>
                    <a:cubicBezTo>
                      <a:pt x="995229" y="217054"/>
                      <a:pt x="898332" y="203305"/>
                      <a:pt x="802419" y="182764"/>
                    </a:cubicBezTo>
                    <a:cubicBezTo>
                      <a:pt x="646436" y="149374"/>
                      <a:pt x="493972" y="101745"/>
                      <a:pt x="338563" y="66063"/>
                    </a:cubicBezTo>
                    <a:cubicBezTo>
                      <a:pt x="237657" y="42903"/>
                      <a:pt x="11703" y="3785"/>
                      <a:pt x="0" y="3785"/>
                    </a:cubicBezTo>
                    <a:cubicBezTo>
                      <a:pt x="3437" y="-2517"/>
                      <a:pt x="8838" y="1248"/>
                      <a:pt x="12930" y="20"/>
                    </a:cubicBezTo>
                    <a:close/>
                  </a:path>
                </a:pathLst>
              </a:custGeom>
              <a:solidFill>
                <a:srgbClr val="DAB299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9" name="Freeform: Shape 214">
                <a:extLst>
                  <a:ext uri="{FF2B5EF4-FFF2-40B4-BE49-F238E27FC236}">
                    <a16:creationId xmlns:a16="http://schemas.microsoft.com/office/drawing/2014/main" id="{6BF5B0ED-6E41-4F63-892D-122ECD259048}"/>
                  </a:ext>
                </a:extLst>
              </p:cNvPr>
              <p:cNvSpPr/>
              <p:nvPr/>
            </p:nvSpPr>
            <p:spPr>
              <a:xfrm>
                <a:off x="5900593" y="4468097"/>
                <a:ext cx="314799" cy="266564"/>
              </a:xfrm>
              <a:custGeom>
                <a:avLst/>
                <a:gdLst>
                  <a:gd name="connsiteX0" fmla="*/ 642220 w 642730"/>
                  <a:gd name="connsiteY0" fmla="*/ 230627 h 544248"/>
                  <a:gd name="connsiteX1" fmla="*/ 573313 w 642730"/>
                  <a:gd name="connsiteY1" fmla="*/ 400686 h 544248"/>
                  <a:gd name="connsiteX2" fmla="*/ 303658 w 642730"/>
                  <a:gd name="connsiteY2" fmla="*/ 536864 h 544248"/>
                  <a:gd name="connsiteX3" fmla="*/ 132617 w 642730"/>
                  <a:gd name="connsiteY3" fmla="*/ 528762 h 544248"/>
                  <a:gd name="connsiteX4" fmla="*/ 41204 w 642730"/>
                  <a:gd name="connsiteY4" fmla="*/ 439886 h 544248"/>
                  <a:gd name="connsiteX5" fmla="*/ 1513 w 642730"/>
                  <a:gd name="connsiteY5" fmla="*/ 258861 h 544248"/>
                  <a:gd name="connsiteX6" fmla="*/ 24755 w 642730"/>
                  <a:gd name="connsiteY6" fmla="*/ 48293 h 544248"/>
                  <a:gd name="connsiteX7" fmla="*/ 87279 w 642730"/>
                  <a:gd name="connsiteY7" fmla="*/ 6392 h 544248"/>
                  <a:gd name="connsiteX8" fmla="*/ 225093 w 642730"/>
                  <a:gd name="connsiteY8" fmla="*/ 8 h 544248"/>
                  <a:gd name="connsiteX9" fmla="*/ 494503 w 642730"/>
                  <a:gd name="connsiteY9" fmla="*/ 50666 h 544248"/>
                  <a:gd name="connsiteX10" fmla="*/ 581333 w 642730"/>
                  <a:gd name="connsiteY10" fmla="*/ 100424 h 544248"/>
                  <a:gd name="connsiteX11" fmla="*/ 642220 w 642730"/>
                  <a:gd name="connsiteY11" fmla="*/ 230627 h 544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42730" h="544248">
                    <a:moveTo>
                      <a:pt x="642220" y="230627"/>
                    </a:moveTo>
                    <a:cubicBezTo>
                      <a:pt x="643939" y="301744"/>
                      <a:pt x="614477" y="354448"/>
                      <a:pt x="573313" y="400686"/>
                    </a:cubicBezTo>
                    <a:cubicBezTo>
                      <a:pt x="501705" y="481214"/>
                      <a:pt x="406773" y="517468"/>
                      <a:pt x="303658" y="536864"/>
                    </a:cubicBezTo>
                    <a:cubicBezTo>
                      <a:pt x="245962" y="547748"/>
                      <a:pt x="188921" y="547830"/>
                      <a:pt x="132617" y="528762"/>
                    </a:cubicBezTo>
                    <a:cubicBezTo>
                      <a:pt x="87934" y="513622"/>
                      <a:pt x="56917" y="483915"/>
                      <a:pt x="41204" y="439886"/>
                    </a:cubicBezTo>
                    <a:cubicBezTo>
                      <a:pt x="20336" y="381291"/>
                      <a:pt x="7078" y="321303"/>
                      <a:pt x="1513" y="258861"/>
                    </a:cubicBezTo>
                    <a:cubicBezTo>
                      <a:pt x="-4871" y="186516"/>
                      <a:pt x="10106" y="117609"/>
                      <a:pt x="24755" y="48293"/>
                    </a:cubicBezTo>
                    <a:cubicBezTo>
                      <a:pt x="31547" y="15885"/>
                      <a:pt x="43823" y="10484"/>
                      <a:pt x="87279" y="6392"/>
                    </a:cubicBezTo>
                    <a:cubicBezTo>
                      <a:pt x="133190" y="2054"/>
                      <a:pt x="179428" y="-155"/>
                      <a:pt x="225093" y="8"/>
                    </a:cubicBezTo>
                    <a:cubicBezTo>
                      <a:pt x="317406" y="254"/>
                      <a:pt x="408165" y="14903"/>
                      <a:pt x="494503" y="50666"/>
                    </a:cubicBezTo>
                    <a:cubicBezTo>
                      <a:pt x="525683" y="63597"/>
                      <a:pt x="556045" y="78163"/>
                      <a:pt x="581333" y="100424"/>
                    </a:cubicBezTo>
                    <a:cubicBezTo>
                      <a:pt x="622006" y="136268"/>
                      <a:pt x="646639" y="180215"/>
                      <a:pt x="642220" y="230627"/>
                    </a:cubicBezTo>
                    <a:close/>
                  </a:path>
                </a:pathLst>
              </a:custGeom>
              <a:solidFill>
                <a:srgbClr val="FEE5D5"/>
              </a:solidFill>
              <a:ln w="81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504" name="그룹 1503">
              <a:extLst>
                <a:ext uri="{FF2B5EF4-FFF2-40B4-BE49-F238E27FC236}">
                  <a16:creationId xmlns:a16="http://schemas.microsoft.com/office/drawing/2014/main" id="{D4A821A2-749F-480A-B3D5-A521A4B4DC2F}"/>
                </a:ext>
              </a:extLst>
            </p:cNvPr>
            <p:cNvGrpSpPr/>
            <p:nvPr/>
          </p:nvGrpSpPr>
          <p:grpSpPr>
            <a:xfrm flipH="1">
              <a:off x="11113124" y="3256112"/>
              <a:ext cx="1078876" cy="1486783"/>
              <a:chOff x="1" y="3256112"/>
              <a:chExt cx="1078876" cy="1486783"/>
            </a:xfrm>
          </p:grpSpPr>
          <p:sp>
            <p:nvSpPr>
              <p:cNvPr id="1505" name="Freeform: Shape 274">
                <a:extLst>
                  <a:ext uri="{FF2B5EF4-FFF2-40B4-BE49-F238E27FC236}">
                    <a16:creationId xmlns:a16="http://schemas.microsoft.com/office/drawing/2014/main" id="{C4BE086C-BEA2-4B1C-BADC-43D924968B82}"/>
                  </a:ext>
                </a:extLst>
              </p:cNvPr>
              <p:cNvSpPr/>
              <p:nvPr/>
            </p:nvSpPr>
            <p:spPr>
              <a:xfrm flipH="1">
                <a:off x="333900" y="3256112"/>
                <a:ext cx="744977" cy="940739"/>
              </a:xfrm>
              <a:custGeom>
                <a:avLst/>
                <a:gdLst>
                  <a:gd name="connsiteX0" fmla="*/ 478387 w 869950"/>
                  <a:gd name="connsiteY0" fmla="*/ 54948 h 1098550"/>
                  <a:gd name="connsiteX1" fmla="*/ 575542 w 869950"/>
                  <a:gd name="connsiteY1" fmla="*/ 29548 h 1098550"/>
                  <a:gd name="connsiteX2" fmla="*/ 873357 w 869950"/>
                  <a:gd name="connsiteY2" fmla="*/ 234654 h 1098550"/>
                  <a:gd name="connsiteX3" fmla="*/ 371707 w 869950"/>
                  <a:gd name="connsiteY3" fmla="*/ 1104604 h 1098550"/>
                  <a:gd name="connsiteX4" fmla="*/ 17377 w 869950"/>
                  <a:gd name="connsiteY4" fmla="*/ 916009 h 1098550"/>
                  <a:gd name="connsiteX5" fmla="*/ 7216 w 869950"/>
                  <a:gd name="connsiteY5" fmla="*/ 877273 h 1098550"/>
                  <a:gd name="connsiteX6" fmla="*/ 478387 w 869950"/>
                  <a:gd name="connsiteY6" fmla="*/ 54948 h 1098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9950" h="1098550">
                    <a:moveTo>
                      <a:pt x="478387" y="54948"/>
                    </a:moveTo>
                    <a:cubicBezTo>
                      <a:pt x="512041" y="-12996"/>
                      <a:pt x="512677" y="-13632"/>
                      <a:pt x="575542" y="29548"/>
                    </a:cubicBezTo>
                    <a:cubicBezTo>
                      <a:pt x="675237" y="97493"/>
                      <a:pt x="773662" y="166073"/>
                      <a:pt x="873357" y="234654"/>
                    </a:cubicBezTo>
                    <a:cubicBezTo>
                      <a:pt x="746357" y="454364"/>
                      <a:pt x="411712" y="1034119"/>
                      <a:pt x="371707" y="1104604"/>
                    </a:cubicBezTo>
                    <a:cubicBezTo>
                      <a:pt x="361547" y="1107779"/>
                      <a:pt x="127232" y="975698"/>
                      <a:pt x="17377" y="916009"/>
                    </a:cubicBezTo>
                    <a:cubicBezTo>
                      <a:pt x="-2943" y="905214"/>
                      <a:pt x="-4213" y="896323"/>
                      <a:pt x="7216" y="877273"/>
                    </a:cubicBezTo>
                    <a:cubicBezTo>
                      <a:pt x="38332" y="824569"/>
                      <a:pt x="435841" y="127973"/>
                      <a:pt x="478387" y="54948"/>
                    </a:cubicBezTo>
                    <a:close/>
                  </a:path>
                </a:pathLst>
              </a:custGeom>
              <a:solidFill>
                <a:srgbClr val="B3B3B3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06" name="자유형: 도형 1505">
                <a:extLst>
                  <a:ext uri="{FF2B5EF4-FFF2-40B4-BE49-F238E27FC236}">
                    <a16:creationId xmlns:a16="http://schemas.microsoft.com/office/drawing/2014/main" id="{A5FFF02E-94B9-4174-B669-97C4E9D3B359}"/>
                  </a:ext>
                </a:extLst>
              </p:cNvPr>
              <p:cNvSpPr/>
              <p:nvPr/>
            </p:nvSpPr>
            <p:spPr>
              <a:xfrm flipH="1">
                <a:off x="1" y="3309833"/>
                <a:ext cx="966159" cy="1433062"/>
              </a:xfrm>
              <a:custGeom>
                <a:avLst/>
                <a:gdLst>
                  <a:gd name="connsiteX0" fmla="*/ 561070 w 966159"/>
                  <a:gd name="connsiteY0" fmla="*/ 608 h 1433062"/>
                  <a:gd name="connsiteX1" fmla="*/ 532638 w 966159"/>
                  <a:gd name="connsiteY1" fmla="*/ 34028 h 1433062"/>
                  <a:gd name="connsiteX2" fmla="*/ 5451 w 966159"/>
                  <a:gd name="connsiteY2" fmla="*/ 945629 h 1433062"/>
                  <a:gd name="connsiteX3" fmla="*/ 15206 w 966159"/>
                  <a:gd name="connsiteY3" fmla="*/ 977109 h 1433062"/>
                  <a:gd name="connsiteX4" fmla="*/ 918402 w 966159"/>
                  <a:gd name="connsiteY4" fmla="*/ 1410242 h 1433062"/>
                  <a:gd name="connsiteX5" fmla="*/ 966159 w 966159"/>
                  <a:gd name="connsiteY5" fmla="*/ 1433062 h 1433062"/>
                  <a:gd name="connsiteX6" fmla="*/ 966159 w 966159"/>
                  <a:gd name="connsiteY6" fmla="*/ 187277 h 1433062"/>
                  <a:gd name="connsiteX7" fmla="*/ 924338 w 966159"/>
                  <a:gd name="connsiteY7" fmla="*/ 167366 h 1433062"/>
                  <a:gd name="connsiteX8" fmla="*/ 603136 w 966159"/>
                  <a:gd name="connsiteY8" fmla="*/ 14075 h 1433062"/>
                  <a:gd name="connsiteX9" fmla="*/ 561070 w 966159"/>
                  <a:gd name="connsiteY9" fmla="*/ 608 h 1433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66159" h="1433062">
                    <a:moveTo>
                      <a:pt x="561070" y="608"/>
                    </a:moveTo>
                    <a:cubicBezTo>
                      <a:pt x="552258" y="3102"/>
                      <a:pt x="545718" y="13410"/>
                      <a:pt x="532638" y="34028"/>
                    </a:cubicBezTo>
                    <a:cubicBezTo>
                      <a:pt x="517563" y="34471"/>
                      <a:pt x="64865" y="844537"/>
                      <a:pt x="5451" y="945629"/>
                    </a:cubicBezTo>
                    <a:cubicBezTo>
                      <a:pt x="-3860" y="961591"/>
                      <a:pt x="-1643" y="969128"/>
                      <a:pt x="15206" y="977109"/>
                    </a:cubicBezTo>
                    <a:cubicBezTo>
                      <a:pt x="74508" y="1005098"/>
                      <a:pt x="559705" y="1238672"/>
                      <a:pt x="918402" y="1410242"/>
                    </a:cubicBezTo>
                    <a:lnTo>
                      <a:pt x="966159" y="1433062"/>
                    </a:lnTo>
                    <a:lnTo>
                      <a:pt x="966159" y="187277"/>
                    </a:lnTo>
                    <a:lnTo>
                      <a:pt x="924338" y="167366"/>
                    </a:lnTo>
                    <a:cubicBezTo>
                      <a:pt x="808043" y="111967"/>
                      <a:pt x="688599" y="54978"/>
                      <a:pt x="603136" y="14075"/>
                    </a:cubicBezTo>
                    <a:cubicBezTo>
                      <a:pt x="580967" y="3434"/>
                      <a:pt x="569882" y="-1887"/>
                      <a:pt x="561070" y="608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50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10" name="TextBox 1509">
            <a:extLst>
              <a:ext uri="{FF2B5EF4-FFF2-40B4-BE49-F238E27FC236}">
                <a16:creationId xmlns:a16="http://schemas.microsoft.com/office/drawing/2014/main" id="{4DC069BB-4F2D-4BFB-96D7-84A2B286FBC8}"/>
              </a:ext>
            </a:extLst>
          </p:cNvPr>
          <p:cNvSpPr txBox="1"/>
          <p:nvPr/>
        </p:nvSpPr>
        <p:spPr>
          <a:xfrm>
            <a:off x="3016293" y="2314834"/>
            <a:ext cx="1227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11" name="TextBox 1510">
            <a:extLst>
              <a:ext uri="{FF2B5EF4-FFF2-40B4-BE49-F238E27FC236}">
                <a16:creationId xmlns:a16="http://schemas.microsoft.com/office/drawing/2014/main" id="{CE033FE9-C5A6-4B1E-83D0-403B91C73640}"/>
              </a:ext>
            </a:extLst>
          </p:cNvPr>
          <p:cNvSpPr txBox="1"/>
          <p:nvPr/>
        </p:nvSpPr>
        <p:spPr>
          <a:xfrm>
            <a:off x="7948071" y="2314834"/>
            <a:ext cx="12276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512" name="그룹 1511">
            <a:extLst>
              <a:ext uri="{FF2B5EF4-FFF2-40B4-BE49-F238E27FC236}">
                <a16:creationId xmlns:a16="http://schemas.microsoft.com/office/drawing/2014/main" id="{5BF299F9-856B-49E1-B080-CCE9E9AD5E3C}"/>
              </a:ext>
            </a:extLst>
          </p:cNvPr>
          <p:cNvGrpSpPr/>
          <p:nvPr/>
        </p:nvGrpSpPr>
        <p:grpSpPr>
          <a:xfrm>
            <a:off x="6466897" y="3200471"/>
            <a:ext cx="660376" cy="812832"/>
            <a:chOff x="4262002" y="3594570"/>
            <a:chExt cx="943368" cy="812832"/>
          </a:xfrm>
        </p:grpSpPr>
        <p:sp>
          <p:nvSpPr>
            <p:cNvPr id="1513" name="화살표: 갈매기형 수장 1512">
              <a:extLst>
                <a:ext uri="{FF2B5EF4-FFF2-40B4-BE49-F238E27FC236}">
                  <a16:creationId xmlns:a16="http://schemas.microsoft.com/office/drawing/2014/main" id="{9286867F-2F06-46A8-99CF-466A30C7E56E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14" name="화살표: 갈매기형 수장 1513">
              <a:extLst>
                <a:ext uri="{FF2B5EF4-FFF2-40B4-BE49-F238E27FC236}">
                  <a16:creationId xmlns:a16="http://schemas.microsoft.com/office/drawing/2014/main" id="{CDEFBC72-E6DE-4545-9EEE-717A1F5A3026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15" name="그룹 1514">
            <a:extLst>
              <a:ext uri="{FF2B5EF4-FFF2-40B4-BE49-F238E27FC236}">
                <a16:creationId xmlns:a16="http://schemas.microsoft.com/office/drawing/2014/main" id="{6B114DD8-1B4B-49C8-BF46-47C733EA7604}"/>
              </a:ext>
            </a:extLst>
          </p:cNvPr>
          <p:cNvGrpSpPr/>
          <p:nvPr/>
        </p:nvGrpSpPr>
        <p:grpSpPr>
          <a:xfrm>
            <a:off x="6466897" y="4254816"/>
            <a:ext cx="660376" cy="812832"/>
            <a:chOff x="4262002" y="3594570"/>
            <a:chExt cx="943368" cy="812832"/>
          </a:xfrm>
        </p:grpSpPr>
        <p:sp>
          <p:nvSpPr>
            <p:cNvPr id="1516" name="화살표: 갈매기형 수장 1515">
              <a:extLst>
                <a:ext uri="{FF2B5EF4-FFF2-40B4-BE49-F238E27FC236}">
                  <a16:creationId xmlns:a16="http://schemas.microsoft.com/office/drawing/2014/main" id="{14BA5C64-1E82-492C-A424-CBC88B7A8C7E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17" name="화살표: 갈매기형 수장 1516">
              <a:extLst>
                <a:ext uri="{FF2B5EF4-FFF2-40B4-BE49-F238E27FC236}">
                  <a16:creationId xmlns:a16="http://schemas.microsoft.com/office/drawing/2014/main" id="{B88DAA92-6E61-4353-A8EE-1F492022F5F2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18" name="그룹 1517">
            <a:extLst>
              <a:ext uri="{FF2B5EF4-FFF2-40B4-BE49-F238E27FC236}">
                <a16:creationId xmlns:a16="http://schemas.microsoft.com/office/drawing/2014/main" id="{2BCB2D71-8190-4F77-8DDB-61B3DF99497E}"/>
              </a:ext>
            </a:extLst>
          </p:cNvPr>
          <p:cNvGrpSpPr/>
          <p:nvPr/>
        </p:nvGrpSpPr>
        <p:grpSpPr>
          <a:xfrm>
            <a:off x="6466897" y="5309161"/>
            <a:ext cx="660376" cy="812832"/>
            <a:chOff x="4262002" y="3594570"/>
            <a:chExt cx="943368" cy="812832"/>
          </a:xfrm>
        </p:grpSpPr>
        <p:sp>
          <p:nvSpPr>
            <p:cNvPr id="1519" name="화살표: 갈매기형 수장 1518">
              <a:extLst>
                <a:ext uri="{FF2B5EF4-FFF2-40B4-BE49-F238E27FC236}">
                  <a16:creationId xmlns:a16="http://schemas.microsoft.com/office/drawing/2014/main" id="{43CE90AF-CF72-4B6A-ACE2-96858B28082B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20" name="화살표: 갈매기형 수장 1519">
              <a:extLst>
                <a:ext uri="{FF2B5EF4-FFF2-40B4-BE49-F238E27FC236}">
                  <a16:creationId xmlns:a16="http://schemas.microsoft.com/office/drawing/2014/main" id="{974F0698-55C6-496E-81C0-43E93B47EC00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21" name="그룹 1520">
            <a:extLst>
              <a:ext uri="{FF2B5EF4-FFF2-40B4-BE49-F238E27FC236}">
                <a16:creationId xmlns:a16="http://schemas.microsoft.com/office/drawing/2014/main" id="{6737E090-01D9-49BA-8AC8-0D93B3DB6EE9}"/>
              </a:ext>
            </a:extLst>
          </p:cNvPr>
          <p:cNvGrpSpPr/>
          <p:nvPr/>
        </p:nvGrpSpPr>
        <p:grpSpPr>
          <a:xfrm flipH="1">
            <a:off x="5064727" y="3200471"/>
            <a:ext cx="660376" cy="812832"/>
            <a:chOff x="4262002" y="3594570"/>
            <a:chExt cx="943368" cy="812832"/>
          </a:xfrm>
        </p:grpSpPr>
        <p:sp>
          <p:nvSpPr>
            <p:cNvPr id="1522" name="화살표: 갈매기형 수장 1521">
              <a:extLst>
                <a:ext uri="{FF2B5EF4-FFF2-40B4-BE49-F238E27FC236}">
                  <a16:creationId xmlns:a16="http://schemas.microsoft.com/office/drawing/2014/main" id="{9B00EAAA-C1AD-42FC-8319-6CF02D3C495E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23" name="화살표: 갈매기형 수장 1522">
              <a:extLst>
                <a:ext uri="{FF2B5EF4-FFF2-40B4-BE49-F238E27FC236}">
                  <a16:creationId xmlns:a16="http://schemas.microsoft.com/office/drawing/2014/main" id="{034BDBBB-D8FF-447C-B148-D95470A14E5D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24" name="그룹 1523">
            <a:extLst>
              <a:ext uri="{FF2B5EF4-FFF2-40B4-BE49-F238E27FC236}">
                <a16:creationId xmlns:a16="http://schemas.microsoft.com/office/drawing/2014/main" id="{8BBD3C10-8AB9-44D8-9E28-7CC80716D783}"/>
              </a:ext>
            </a:extLst>
          </p:cNvPr>
          <p:cNvGrpSpPr/>
          <p:nvPr/>
        </p:nvGrpSpPr>
        <p:grpSpPr>
          <a:xfrm flipH="1">
            <a:off x="5064727" y="4254816"/>
            <a:ext cx="660376" cy="812832"/>
            <a:chOff x="4262002" y="3594570"/>
            <a:chExt cx="943368" cy="812832"/>
          </a:xfrm>
        </p:grpSpPr>
        <p:sp>
          <p:nvSpPr>
            <p:cNvPr id="1525" name="화살표: 갈매기형 수장 1524">
              <a:extLst>
                <a:ext uri="{FF2B5EF4-FFF2-40B4-BE49-F238E27FC236}">
                  <a16:creationId xmlns:a16="http://schemas.microsoft.com/office/drawing/2014/main" id="{CA22711C-2913-43F0-B252-4BD6FFD9A34C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26" name="화살표: 갈매기형 수장 1525">
              <a:extLst>
                <a:ext uri="{FF2B5EF4-FFF2-40B4-BE49-F238E27FC236}">
                  <a16:creationId xmlns:a16="http://schemas.microsoft.com/office/drawing/2014/main" id="{2ECE3C05-6A1E-4452-A82C-32FEAEB3B533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27" name="그룹 1526">
            <a:extLst>
              <a:ext uri="{FF2B5EF4-FFF2-40B4-BE49-F238E27FC236}">
                <a16:creationId xmlns:a16="http://schemas.microsoft.com/office/drawing/2014/main" id="{77927241-3D50-43F4-9D42-824373B0353C}"/>
              </a:ext>
            </a:extLst>
          </p:cNvPr>
          <p:cNvGrpSpPr/>
          <p:nvPr/>
        </p:nvGrpSpPr>
        <p:grpSpPr>
          <a:xfrm flipH="1">
            <a:off x="5064727" y="5309161"/>
            <a:ext cx="660376" cy="812832"/>
            <a:chOff x="4262002" y="3594570"/>
            <a:chExt cx="943368" cy="812832"/>
          </a:xfrm>
        </p:grpSpPr>
        <p:sp>
          <p:nvSpPr>
            <p:cNvPr id="1528" name="화살표: 갈매기형 수장 1527">
              <a:extLst>
                <a:ext uri="{FF2B5EF4-FFF2-40B4-BE49-F238E27FC236}">
                  <a16:creationId xmlns:a16="http://schemas.microsoft.com/office/drawing/2014/main" id="{344183F7-4D9A-439B-B202-52D5EA97CA3F}"/>
                </a:ext>
              </a:extLst>
            </p:cNvPr>
            <p:cNvSpPr/>
            <p:nvPr/>
          </p:nvSpPr>
          <p:spPr>
            <a:xfrm>
              <a:off x="4262002" y="3630880"/>
              <a:ext cx="740212" cy="740212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29" name="화살표: 갈매기형 수장 1528">
              <a:extLst>
                <a:ext uri="{FF2B5EF4-FFF2-40B4-BE49-F238E27FC236}">
                  <a16:creationId xmlns:a16="http://schemas.microsoft.com/office/drawing/2014/main" id="{F689C388-2E4E-4856-AD33-FDB24E4CCD26}"/>
                </a:ext>
              </a:extLst>
            </p:cNvPr>
            <p:cNvSpPr/>
            <p:nvPr/>
          </p:nvSpPr>
          <p:spPr>
            <a:xfrm>
              <a:off x="4392538" y="3594570"/>
              <a:ext cx="812832" cy="812832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530" name="Block Arc 10">
            <a:extLst>
              <a:ext uri="{FF2B5EF4-FFF2-40B4-BE49-F238E27FC236}">
                <a16:creationId xmlns:a16="http://schemas.microsoft.com/office/drawing/2014/main" id="{8F6870F4-BAF5-4C00-A4F3-6379E4A8210A}"/>
              </a:ext>
            </a:extLst>
          </p:cNvPr>
          <p:cNvSpPr/>
          <p:nvPr/>
        </p:nvSpPr>
        <p:spPr>
          <a:xfrm>
            <a:off x="5880246" y="556943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31" name="Round Same Side Corner Rectangle 36">
            <a:extLst>
              <a:ext uri="{FF2B5EF4-FFF2-40B4-BE49-F238E27FC236}">
                <a16:creationId xmlns:a16="http://schemas.microsoft.com/office/drawing/2014/main" id="{1E2042D2-E74F-4DE5-9F53-7175D7D12287}"/>
              </a:ext>
            </a:extLst>
          </p:cNvPr>
          <p:cNvSpPr>
            <a:spLocks noChangeAspect="1"/>
          </p:cNvSpPr>
          <p:nvPr/>
        </p:nvSpPr>
        <p:spPr>
          <a:xfrm>
            <a:off x="5898000" y="4504690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32" name="Rounded Rectangle 5">
            <a:extLst>
              <a:ext uri="{FF2B5EF4-FFF2-40B4-BE49-F238E27FC236}">
                <a16:creationId xmlns:a16="http://schemas.microsoft.com/office/drawing/2014/main" id="{7206A7A6-3C2E-46EB-9B79-CF2C94806AED}"/>
              </a:ext>
            </a:extLst>
          </p:cNvPr>
          <p:cNvSpPr/>
          <p:nvPr/>
        </p:nvSpPr>
        <p:spPr>
          <a:xfrm flipH="1">
            <a:off x="5900080" y="3445265"/>
            <a:ext cx="391841" cy="3232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533" name="그룹 1532">
            <a:extLst>
              <a:ext uri="{FF2B5EF4-FFF2-40B4-BE49-F238E27FC236}">
                <a16:creationId xmlns:a16="http://schemas.microsoft.com/office/drawing/2014/main" id="{8867E8EB-29BA-4BAD-B4C3-665DE709A083}"/>
              </a:ext>
            </a:extLst>
          </p:cNvPr>
          <p:cNvGrpSpPr/>
          <p:nvPr/>
        </p:nvGrpSpPr>
        <p:grpSpPr>
          <a:xfrm>
            <a:off x="2506521" y="3067488"/>
            <a:ext cx="2367825" cy="3096772"/>
            <a:chOff x="2506521" y="3067488"/>
            <a:chExt cx="2367825" cy="3096772"/>
          </a:xfrm>
        </p:grpSpPr>
        <p:grpSp>
          <p:nvGrpSpPr>
            <p:cNvPr id="1534" name="Group 36">
              <a:extLst>
                <a:ext uri="{FF2B5EF4-FFF2-40B4-BE49-F238E27FC236}">
                  <a16:creationId xmlns:a16="http://schemas.microsoft.com/office/drawing/2014/main" id="{2DC8C9C6-D6BC-4C9C-AE88-DC954540D3AD}"/>
                </a:ext>
              </a:extLst>
            </p:cNvPr>
            <p:cNvGrpSpPr/>
            <p:nvPr/>
          </p:nvGrpSpPr>
          <p:grpSpPr>
            <a:xfrm>
              <a:off x="3002429" y="3067488"/>
              <a:ext cx="1871917" cy="1078798"/>
              <a:chOff x="7026501" y="4509120"/>
              <a:chExt cx="1499710" cy="1078798"/>
            </a:xfrm>
            <a:noFill/>
          </p:grpSpPr>
          <p:sp>
            <p:nvSpPr>
              <p:cNvPr id="1541" name="TextBox 1540">
                <a:extLst>
                  <a:ext uri="{FF2B5EF4-FFF2-40B4-BE49-F238E27FC236}">
                    <a16:creationId xmlns:a16="http://schemas.microsoft.com/office/drawing/2014/main" id="{6EF6F47B-3D4F-46FB-A0A2-84C31B958868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42" name="TextBox 1541">
                <a:extLst>
                  <a:ext uri="{FF2B5EF4-FFF2-40B4-BE49-F238E27FC236}">
                    <a16:creationId xmlns:a16="http://schemas.microsoft.com/office/drawing/2014/main" id="{7ED89376-FB33-4A94-BA9C-6496B7CD684C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83099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35" name="Group 36">
              <a:extLst>
                <a:ext uri="{FF2B5EF4-FFF2-40B4-BE49-F238E27FC236}">
                  <a16:creationId xmlns:a16="http://schemas.microsoft.com/office/drawing/2014/main" id="{83BEFC8A-FADC-4CF1-AAC6-6DA708CDA785}"/>
                </a:ext>
              </a:extLst>
            </p:cNvPr>
            <p:cNvGrpSpPr/>
            <p:nvPr/>
          </p:nvGrpSpPr>
          <p:grpSpPr>
            <a:xfrm>
              <a:off x="2506521" y="4217412"/>
              <a:ext cx="2367825" cy="894132"/>
              <a:chOff x="7026501" y="4509120"/>
              <a:chExt cx="1499710" cy="894132"/>
            </a:xfrm>
            <a:noFill/>
          </p:grpSpPr>
          <p:sp>
            <p:nvSpPr>
              <p:cNvPr id="1539" name="TextBox 1538">
                <a:extLst>
                  <a:ext uri="{FF2B5EF4-FFF2-40B4-BE49-F238E27FC236}">
                    <a16:creationId xmlns:a16="http://schemas.microsoft.com/office/drawing/2014/main" id="{7B2EF011-AD86-43D2-B456-E405DC3698C2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40" name="TextBox 1539">
                <a:extLst>
                  <a:ext uri="{FF2B5EF4-FFF2-40B4-BE49-F238E27FC236}">
                    <a16:creationId xmlns:a16="http://schemas.microsoft.com/office/drawing/2014/main" id="{882C479D-2589-42E7-9895-66F2DC28A949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536" name="Group 36">
              <a:extLst>
                <a:ext uri="{FF2B5EF4-FFF2-40B4-BE49-F238E27FC236}">
                  <a16:creationId xmlns:a16="http://schemas.microsoft.com/office/drawing/2014/main" id="{F3EEC7B7-7B13-4ECB-A8E4-570588EF7DC2}"/>
                </a:ext>
              </a:extLst>
            </p:cNvPr>
            <p:cNvGrpSpPr/>
            <p:nvPr/>
          </p:nvGrpSpPr>
          <p:grpSpPr>
            <a:xfrm>
              <a:off x="2506521" y="5270128"/>
              <a:ext cx="2367825" cy="894132"/>
              <a:chOff x="7026501" y="4509120"/>
              <a:chExt cx="1499710" cy="894132"/>
            </a:xfrm>
            <a:noFill/>
          </p:grpSpPr>
          <p:sp>
            <p:nvSpPr>
              <p:cNvPr id="1537" name="TextBox 1536">
                <a:extLst>
                  <a:ext uri="{FF2B5EF4-FFF2-40B4-BE49-F238E27FC236}">
                    <a16:creationId xmlns:a16="http://schemas.microsoft.com/office/drawing/2014/main" id="{97011F27-6F09-411F-B96B-9C7C1BF4BEEE}"/>
                  </a:ext>
                </a:extLst>
              </p:cNvPr>
              <p:cNvSpPr txBox="1"/>
              <p:nvPr/>
            </p:nvSpPr>
            <p:spPr>
              <a:xfrm>
                <a:off x="7026501" y="4509120"/>
                <a:ext cx="149971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38" name="TextBox 1537">
                <a:extLst>
                  <a:ext uri="{FF2B5EF4-FFF2-40B4-BE49-F238E27FC236}">
                    <a16:creationId xmlns:a16="http://schemas.microsoft.com/office/drawing/2014/main" id="{51EB9404-FDC4-4DF6-97FA-99C186CC0E85}"/>
                  </a:ext>
                </a:extLst>
              </p:cNvPr>
              <p:cNvSpPr txBox="1"/>
              <p:nvPr/>
            </p:nvSpPr>
            <p:spPr>
              <a:xfrm>
                <a:off x="7026501" y="4756921"/>
                <a:ext cx="1499710" cy="64633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 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43" name="Group 36">
            <a:extLst>
              <a:ext uri="{FF2B5EF4-FFF2-40B4-BE49-F238E27FC236}">
                <a16:creationId xmlns:a16="http://schemas.microsoft.com/office/drawing/2014/main" id="{7E050F37-1BEE-4CC4-AF10-817DB7B997BE}"/>
              </a:ext>
            </a:extLst>
          </p:cNvPr>
          <p:cNvGrpSpPr/>
          <p:nvPr/>
        </p:nvGrpSpPr>
        <p:grpSpPr>
          <a:xfrm>
            <a:off x="7316674" y="3065037"/>
            <a:ext cx="1871917" cy="1078798"/>
            <a:chOff x="7026501" y="4509120"/>
            <a:chExt cx="1499710" cy="1078798"/>
          </a:xfrm>
          <a:noFill/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835BE5B4-56A3-4A8F-B6EA-82D0BD2B2D8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3A20A937-E2A2-4C59-A18A-F9AD5AB8BFD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6" name="Group 36">
            <a:extLst>
              <a:ext uri="{FF2B5EF4-FFF2-40B4-BE49-F238E27FC236}">
                <a16:creationId xmlns:a16="http://schemas.microsoft.com/office/drawing/2014/main" id="{67A666EF-B5A1-4A34-A20F-84D23B3A2583}"/>
              </a:ext>
            </a:extLst>
          </p:cNvPr>
          <p:cNvGrpSpPr/>
          <p:nvPr/>
        </p:nvGrpSpPr>
        <p:grpSpPr>
          <a:xfrm>
            <a:off x="7316674" y="4214961"/>
            <a:ext cx="2367825" cy="894132"/>
            <a:chOff x="7026501" y="4509120"/>
            <a:chExt cx="1499710" cy="894132"/>
          </a:xfrm>
          <a:noFill/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DA73B996-402C-47CD-9D7B-B93AAC33131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1F70EE80-85AC-4F2F-B33C-46051ED7BB7D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9" name="Group 36">
            <a:extLst>
              <a:ext uri="{FF2B5EF4-FFF2-40B4-BE49-F238E27FC236}">
                <a16:creationId xmlns:a16="http://schemas.microsoft.com/office/drawing/2014/main" id="{A2FBF7C1-ABEB-4113-95B5-B44E3D96683A}"/>
              </a:ext>
            </a:extLst>
          </p:cNvPr>
          <p:cNvGrpSpPr/>
          <p:nvPr/>
        </p:nvGrpSpPr>
        <p:grpSpPr>
          <a:xfrm>
            <a:off x="7316674" y="5267677"/>
            <a:ext cx="2367825" cy="894132"/>
            <a:chOff x="7026501" y="4509120"/>
            <a:chExt cx="1499710" cy="894132"/>
          </a:xfrm>
          <a:noFill/>
        </p:grpSpPr>
        <p:sp>
          <p:nvSpPr>
            <p:cNvPr id="1550" name="TextBox 1549">
              <a:extLst>
                <a:ext uri="{FF2B5EF4-FFF2-40B4-BE49-F238E27FC236}">
                  <a16:creationId xmlns:a16="http://schemas.microsoft.com/office/drawing/2014/main" id="{BEAEE711-7F1A-4BB4-B5A1-E708B23019C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B1A4D66F-B19E-4F54-B8E6-CA683F918AF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52" name="TextBox 1551">
            <a:extLst>
              <a:ext uri="{FF2B5EF4-FFF2-40B4-BE49-F238E27FC236}">
                <a16:creationId xmlns:a16="http://schemas.microsoft.com/office/drawing/2014/main" id="{E9AF7FAC-913D-47B4-A9B3-5ACA9A8401E1}"/>
              </a:ext>
            </a:extLst>
          </p:cNvPr>
          <p:cNvSpPr txBox="1"/>
          <p:nvPr/>
        </p:nvSpPr>
        <p:spPr>
          <a:xfrm>
            <a:off x="4610394" y="1644099"/>
            <a:ext cx="3008775" cy="1133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10000"/>
              </a:lnSpc>
            </a:pPr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PORTFOLIO  DESIGNED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11307</TotalTime>
  <Words>98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64</cp:revision>
  <dcterms:created xsi:type="dcterms:W3CDTF">2018-02-18T19:39:47Z</dcterms:created>
  <dcterms:modified xsi:type="dcterms:W3CDTF">2022-10-25T07:06:15Z</dcterms:modified>
</cp:coreProperties>
</file>