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4" name="사각형: 둥근 모서리 43">
            <a:extLst>
              <a:ext uri="{FF2B5EF4-FFF2-40B4-BE49-F238E27FC236}">
                <a16:creationId xmlns:a16="http://schemas.microsoft.com/office/drawing/2014/main" id="{B1F39884-5380-48AD-9502-FF52D65AB0A3}"/>
              </a:ext>
            </a:extLst>
          </p:cNvPr>
          <p:cNvSpPr/>
          <p:nvPr/>
        </p:nvSpPr>
        <p:spPr>
          <a:xfrm>
            <a:off x="770107" y="2166430"/>
            <a:ext cx="10651787" cy="47665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647FB18A-2845-4B61-B9C7-1AD6A38BA29E}"/>
              </a:ext>
            </a:extLst>
          </p:cNvPr>
          <p:cNvSpPr/>
          <p:nvPr/>
        </p:nvSpPr>
        <p:spPr>
          <a:xfrm>
            <a:off x="1266836" y="1942192"/>
            <a:ext cx="923056" cy="92305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F7506A19-E941-45EB-BF2E-A1237B52B0DA}"/>
              </a:ext>
            </a:extLst>
          </p:cNvPr>
          <p:cNvSpPr/>
          <p:nvPr/>
        </p:nvSpPr>
        <p:spPr>
          <a:xfrm>
            <a:off x="3014778" y="1942192"/>
            <a:ext cx="923056" cy="92305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타원 46">
            <a:extLst>
              <a:ext uri="{FF2B5EF4-FFF2-40B4-BE49-F238E27FC236}">
                <a16:creationId xmlns:a16="http://schemas.microsoft.com/office/drawing/2014/main" id="{B77332E5-8842-47B3-A785-F18C769D0244}"/>
              </a:ext>
            </a:extLst>
          </p:cNvPr>
          <p:cNvSpPr/>
          <p:nvPr/>
        </p:nvSpPr>
        <p:spPr>
          <a:xfrm>
            <a:off x="4762720" y="1942192"/>
            <a:ext cx="923056" cy="92305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타원 47">
            <a:extLst>
              <a:ext uri="{FF2B5EF4-FFF2-40B4-BE49-F238E27FC236}">
                <a16:creationId xmlns:a16="http://schemas.microsoft.com/office/drawing/2014/main" id="{AE887F74-F17D-4B30-8E13-F939170B6BAB}"/>
              </a:ext>
            </a:extLst>
          </p:cNvPr>
          <p:cNvSpPr/>
          <p:nvPr/>
        </p:nvSpPr>
        <p:spPr>
          <a:xfrm>
            <a:off x="6510662" y="1942192"/>
            <a:ext cx="923056" cy="92305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타원 48">
            <a:extLst>
              <a:ext uri="{FF2B5EF4-FFF2-40B4-BE49-F238E27FC236}">
                <a16:creationId xmlns:a16="http://schemas.microsoft.com/office/drawing/2014/main" id="{25805F1E-30B3-49A7-B55F-02BE261329D9}"/>
              </a:ext>
            </a:extLst>
          </p:cNvPr>
          <p:cNvSpPr/>
          <p:nvPr/>
        </p:nvSpPr>
        <p:spPr>
          <a:xfrm>
            <a:off x="8258604" y="1942192"/>
            <a:ext cx="923056" cy="92305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타원 49">
            <a:extLst>
              <a:ext uri="{FF2B5EF4-FFF2-40B4-BE49-F238E27FC236}">
                <a16:creationId xmlns:a16="http://schemas.microsoft.com/office/drawing/2014/main" id="{FBA6F770-B11F-4773-9205-DDD05FD71EA5}"/>
              </a:ext>
            </a:extLst>
          </p:cNvPr>
          <p:cNvSpPr/>
          <p:nvPr/>
        </p:nvSpPr>
        <p:spPr>
          <a:xfrm>
            <a:off x="10006545" y="1942192"/>
            <a:ext cx="923056" cy="92305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타원 50">
            <a:extLst>
              <a:ext uri="{FF2B5EF4-FFF2-40B4-BE49-F238E27FC236}">
                <a16:creationId xmlns:a16="http://schemas.microsoft.com/office/drawing/2014/main" id="{24A3239D-7427-42D9-9DC8-CA5DBED83FF1}"/>
              </a:ext>
            </a:extLst>
          </p:cNvPr>
          <p:cNvSpPr>
            <a:spLocks/>
          </p:cNvSpPr>
          <p:nvPr/>
        </p:nvSpPr>
        <p:spPr>
          <a:xfrm>
            <a:off x="1330499" y="2011330"/>
            <a:ext cx="786855" cy="78685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"/>
          </a:scene3d>
          <a:sp3d prstMaterial="plastic">
            <a:bevelT w="95250" h="381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2" name="타원 51">
            <a:extLst>
              <a:ext uri="{FF2B5EF4-FFF2-40B4-BE49-F238E27FC236}">
                <a16:creationId xmlns:a16="http://schemas.microsoft.com/office/drawing/2014/main" id="{7153EFCA-B352-4E25-923F-CCE6E09BDACC}"/>
              </a:ext>
            </a:extLst>
          </p:cNvPr>
          <p:cNvSpPr>
            <a:spLocks/>
          </p:cNvSpPr>
          <p:nvPr/>
        </p:nvSpPr>
        <p:spPr>
          <a:xfrm>
            <a:off x="3079329" y="2011330"/>
            <a:ext cx="786855" cy="78685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"/>
          </a:scene3d>
          <a:sp3d prstMaterial="plastic">
            <a:bevelT w="95250" h="381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5" name="타원 54">
            <a:extLst>
              <a:ext uri="{FF2B5EF4-FFF2-40B4-BE49-F238E27FC236}">
                <a16:creationId xmlns:a16="http://schemas.microsoft.com/office/drawing/2014/main" id="{6588CC72-D718-45DE-801B-097904588B6F}"/>
              </a:ext>
            </a:extLst>
          </p:cNvPr>
          <p:cNvSpPr>
            <a:spLocks/>
          </p:cNvSpPr>
          <p:nvPr/>
        </p:nvSpPr>
        <p:spPr>
          <a:xfrm>
            <a:off x="4828159" y="2011330"/>
            <a:ext cx="786855" cy="78685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"/>
          </a:scene3d>
          <a:sp3d prstMaterial="plastic">
            <a:bevelT w="95250" h="381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6" name="타원 55">
            <a:extLst>
              <a:ext uri="{FF2B5EF4-FFF2-40B4-BE49-F238E27FC236}">
                <a16:creationId xmlns:a16="http://schemas.microsoft.com/office/drawing/2014/main" id="{FA91683D-52DE-4066-8117-6E0262D4582C}"/>
              </a:ext>
            </a:extLst>
          </p:cNvPr>
          <p:cNvSpPr>
            <a:spLocks/>
          </p:cNvSpPr>
          <p:nvPr/>
        </p:nvSpPr>
        <p:spPr>
          <a:xfrm>
            <a:off x="6576989" y="2011330"/>
            <a:ext cx="786855" cy="78685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"/>
          </a:scene3d>
          <a:sp3d prstMaterial="plastic">
            <a:bevelT w="95250" h="381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7" name="타원 56">
            <a:extLst>
              <a:ext uri="{FF2B5EF4-FFF2-40B4-BE49-F238E27FC236}">
                <a16:creationId xmlns:a16="http://schemas.microsoft.com/office/drawing/2014/main" id="{1BEABDEC-B40B-4827-A529-FCF07EDDA161}"/>
              </a:ext>
            </a:extLst>
          </p:cNvPr>
          <p:cNvSpPr>
            <a:spLocks/>
          </p:cNvSpPr>
          <p:nvPr/>
        </p:nvSpPr>
        <p:spPr>
          <a:xfrm>
            <a:off x="8325819" y="2011330"/>
            <a:ext cx="786855" cy="78685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"/>
          </a:scene3d>
          <a:sp3d prstMaterial="plastic">
            <a:bevelT w="95250" h="381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8" name="타원 57">
            <a:extLst>
              <a:ext uri="{FF2B5EF4-FFF2-40B4-BE49-F238E27FC236}">
                <a16:creationId xmlns:a16="http://schemas.microsoft.com/office/drawing/2014/main" id="{DC403A8E-7BA9-40A7-AA11-FCF22D880B47}"/>
              </a:ext>
            </a:extLst>
          </p:cNvPr>
          <p:cNvSpPr>
            <a:spLocks/>
          </p:cNvSpPr>
          <p:nvPr/>
        </p:nvSpPr>
        <p:spPr>
          <a:xfrm>
            <a:off x="10074646" y="2011330"/>
            <a:ext cx="786855" cy="78685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"/>
          </a:scene3d>
          <a:sp3d prstMaterial="plastic">
            <a:bevelT w="95250" h="381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9" name="L 도형 83">
            <a:extLst>
              <a:ext uri="{FF2B5EF4-FFF2-40B4-BE49-F238E27FC236}">
                <a16:creationId xmlns:a16="http://schemas.microsoft.com/office/drawing/2014/main" id="{71923BD4-BC03-4C96-A8C7-DB3C54692C09}"/>
              </a:ext>
            </a:extLst>
          </p:cNvPr>
          <p:cNvSpPr/>
          <p:nvPr/>
        </p:nvSpPr>
        <p:spPr>
          <a:xfrm rot="13500000">
            <a:off x="2462524" y="2267312"/>
            <a:ext cx="271636" cy="274891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L 도형 83">
            <a:extLst>
              <a:ext uri="{FF2B5EF4-FFF2-40B4-BE49-F238E27FC236}">
                <a16:creationId xmlns:a16="http://schemas.microsoft.com/office/drawing/2014/main" id="{82B736D3-FC7E-4F29-8F40-681CBE3C7994}"/>
              </a:ext>
            </a:extLst>
          </p:cNvPr>
          <p:cNvSpPr/>
          <p:nvPr/>
        </p:nvSpPr>
        <p:spPr>
          <a:xfrm rot="13500000">
            <a:off x="4211354" y="2267312"/>
            <a:ext cx="271636" cy="274891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L 도형 83">
            <a:extLst>
              <a:ext uri="{FF2B5EF4-FFF2-40B4-BE49-F238E27FC236}">
                <a16:creationId xmlns:a16="http://schemas.microsoft.com/office/drawing/2014/main" id="{918DD0F1-03A4-4294-AFFA-08CB0D906EC6}"/>
              </a:ext>
            </a:extLst>
          </p:cNvPr>
          <p:cNvSpPr/>
          <p:nvPr/>
        </p:nvSpPr>
        <p:spPr>
          <a:xfrm rot="13500000">
            <a:off x="5960184" y="2267312"/>
            <a:ext cx="271636" cy="274891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L 도형 83">
            <a:extLst>
              <a:ext uri="{FF2B5EF4-FFF2-40B4-BE49-F238E27FC236}">
                <a16:creationId xmlns:a16="http://schemas.microsoft.com/office/drawing/2014/main" id="{65B7805F-A415-46F4-8851-811E729D999D}"/>
              </a:ext>
            </a:extLst>
          </p:cNvPr>
          <p:cNvSpPr/>
          <p:nvPr/>
        </p:nvSpPr>
        <p:spPr>
          <a:xfrm rot="13500000">
            <a:off x="7709014" y="2267312"/>
            <a:ext cx="271636" cy="274891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L 도형 83">
            <a:extLst>
              <a:ext uri="{FF2B5EF4-FFF2-40B4-BE49-F238E27FC236}">
                <a16:creationId xmlns:a16="http://schemas.microsoft.com/office/drawing/2014/main" id="{64DCA6CE-6C14-4A97-B531-20AA4FDBB83B}"/>
              </a:ext>
            </a:extLst>
          </p:cNvPr>
          <p:cNvSpPr/>
          <p:nvPr/>
        </p:nvSpPr>
        <p:spPr>
          <a:xfrm rot="13500000">
            <a:off x="9457844" y="2267312"/>
            <a:ext cx="271636" cy="274891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Rounded Rectangle 32">
            <a:extLst>
              <a:ext uri="{FF2B5EF4-FFF2-40B4-BE49-F238E27FC236}">
                <a16:creationId xmlns:a16="http://schemas.microsoft.com/office/drawing/2014/main" id="{21A2D7BC-7674-4413-91B9-F7C416F640D1}"/>
              </a:ext>
            </a:extLst>
          </p:cNvPr>
          <p:cNvSpPr/>
          <p:nvPr/>
        </p:nvSpPr>
        <p:spPr>
          <a:xfrm>
            <a:off x="8573334" y="2268929"/>
            <a:ext cx="291823" cy="29182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5" name="Rectangle 9">
            <a:extLst>
              <a:ext uri="{FF2B5EF4-FFF2-40B4-BE49-F238E27FC236}">
                <a16:creationId xmlns:a16="http://schemas.microsoft.com/office/drawing/2014/main" id="{179A7616-E98E-401C-A03B-BB13B5017EF1}"/>
              </a:ext>
            </a:extLst>
          </p:cNvPr>
          <p:cNvSpPr/>
          <p:nvPr/>
        </p:nvSpPr>
        <p:spPr>
          <a:xfrm>
            <a:off x="10319074" y="2254516"/>
            <a:ext cx="297998" cy="27895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090DDB6-81A8-4B9B-B8D5-D2F4350FD011}"/>
              </a:ext>
            </a:extLst>
          </p:cNvPr>
          <p:cNvSpPr/>
          <p:nvPr/>
        </p:nvSpPr>
        <p:spPr>
          <a:xfrm>
            <a:off x="5043313" y="2276852"/>
            <a:ext cx="356478" cy="234283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7" name="Rectangle 36">
            <a:extLst>
              <a:ext uri="{FF2B5EF4-FFF2-40B4-BE49-F238E27FC236}">
                <a16:creationId xmlns:a16="http://schemas.microsoft.com/office/drawing/2014/main" id="{3F5BC3F2-FB52-4161-813A-12A8A9E65A64}"/>
              </a:ext>
            </a:extLst>
          </p:cNvPr>
          <p:cNvSpPr/>
          <p:nvPr/>
        </p:nvSpPr>
        <p:spPr>
          <a:xfrm>
            <a:off x="3333816" y="2257720"/>
            <a:ext cx="339141" cy="283496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8" name="Round Same Side Corner Rectangle 11">
            <a:extLst>
              <a:ext uri="{FF2B5EF4-FFF2-40B4-BE49-F238E27FC236}">
                <a16:creationId xmlns:a16="http://schemas.microsoft.com/office/drawing/2014/main" id="{3159E7D7-FD36-49E4-936A-2F1E1CE50AAD}"/>
              </a:ext>
            </a:extLst>
          </p:cNvPr>
          <p:cNvSpPr>
            <a:spLocks noChangeAspect="1"/>
          </p:cNvSpPr>
          <p:nvPr/>
        </p:nvSpPr>
        <p:spPr>
          <a:xfrm rot="9900000">
            <a:off x="6829457" y="2293601"/>
            <a:ext cx="312168" cy="265128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9" name="Freeform 18">
            <a:extLst>
              <a:ext uri="{FF2B5EF4-FFF2-40B4-BE49-F238E27FC236}">
                <a16:creationId xmlns:a16="http://schemas.microsoft.com/office/drawing/2014/main" id="{083B465C-BB7B-4679-9C07-2D6BE17BC8A9}"/>
              </a:ext>
            </a:extLst>
          </p:cNvPr>
          <p:cNvSpPr/>
          <p:nvPr/>
        </p:nvSpPr>
        <p:spPr>
          <a:xfrm>
            <a:off x="1504177" y="2197482"/>
            <a:ext cx="419709" cy="338735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E6015FA-09F0-4725-B0D2-757119D4016F}"/>
              </a:ext>
            </a:extLst>
          </p:cNvPr>
          <p:cNvSpPr txBox="1"/>
          <p:nvPr/>
        </p:nvSpPr>
        <p:spPr>
          <a:xfrm>
            <a:off x="2943127" y="2926073"/>
            <a:ext cx="1059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1F11B702-0EF8-4FFC-8753-F9E2BCE14301}"/>
              </a:ext>
            </a:extLst>
          </p:cNvPr>
          <p:cNvSpPr txBox="1"/>
          <p:nvPr/>
        </p:nvSpPr>
        <p:spPr>
          <a:xfrm>
            <a:off x="4691956" y="2926073"/>
            <a:ext cx="1059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C967EFD-1F46-4C4E-87A1-5F3C60CC8953}"/>
              </a:ext>
            </a:extLst>
          </p:cNvPr>
          <p:cNvSpPr txBox="1"/>
          <p:nvPr/>
        </p:nvSpPr>
        <p:spPr>
          <a:xfrm>
            <a:off x="6440785" y="2926073"/>
            <a:ext cx="1059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2022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4EF4E1B-6757-421B-BD44-CDEA7AFB5E57}"/>
              </a:ext>
            </a:extLst>
          </p:cNvPr>
          <p:cNvSpPr txBox="1"/>
          <p:nvPr/>
        </p:nvSpPr>
        <p:spPr>
          <a:xfrm>
            <a:off x="8189614" y="2926073"/>
            <a:ext cx="1059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2023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2812940-6C63-4047-BF2F-A3B08F6E9EA2}"/>
              </a:ext>
            </a:extLst>
          </p:cNvPr>
          <p:cNvSpPr txBox="1"/>
          <p:nvPr/>
        </p:nvSpPr>
        <p:spPr>
          <a:xfrm>
            <a:off x="9938445" y="2926073"/>
            <a:ext cx="1059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2024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149F432-C1E2-4727-93E5-2AB328BCEE0F}"/>
              </a:ext>
            </a:extLst>
          </p:cNvPr>
          <p:cNvSpPr txBox="1"/>
          <p:nvPr/>
        </p:nvSpPr>
        <p:spPr>
          <a:xfrm>
            <a:off x="1194298" y="2926073"/>
            <a:ext cx="1059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6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76" name="L 도형 93">
            <a:extLst>
              <a:ext uri="{FF2B5EF4-FFF2-40B4-BE49-F238E27FC236}">
                <a16:creationId xmlns:a16="http://schemas.microsoft.com/office/drawing/2014/main" id="{877C1BCD-6046-451C-A3B5-A47718F065F7}"/>
              </a:ext>
            </a:extLst>
          </p:cNvPr>
          <p:cNvSpPr/>
          <p:nvPr/>
        </p:nvSpPr>
        <p:spPr>
          <a:xfrm rot="13500000">
            <a:off x="2103585" y="4572007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3B9BDA4-FF82-4D7B-9464-ED49726DD869}"/>
              </a:ext>
            </a:extLst>
          </p:cNvPr>
          <p:cNvSpPr txBox="1"/>
          <p:nvPr/>
        </p:nvSpPr>
        <p:spPr>
          <a:xfrm>
            <a:off x="1301400" y="4519663"/>
            <a:ext cx="63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5"/>
                </a:solidFill>
                <a:cs typeface="Arial" pitchFamily="34" charset="0"/>
              </a:rPr>
              <a:t>2020</a:t>
            </a:r>
            <a:endParaRPr lang="ko-KR" altLang="en-US" sz="1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78" name="L 도형 93">
            <a:extLst>
              <a:ext uri="{FF2B5EF4-FFF2-40B4-BE49-F238E27FC236}">
                <a16:creationId xmlns:a16="http://schemas.microsoft.com/office/drawing/2014/main" id="{ADA056B1-2865-4A65-AE4F-FDE3BA70AD9D}"/>
              </a:ext>
            </a:extLst>
          </p:cNvPr>
          <p:cNvSpPr/>
          <p:nvPr/>
        </p:nvSpPr>
        <p:spPr>
          <a:xfrm rot="13500000">
            <a:off x="2103585" y="3762284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895C695-4958-470E-AEFD-66464B722724}"/>
              </a:ext>
            </a:extLst>
          </p:cNvPr>
          <p:cNvSpPr txBox="1"/>
          <p:nvPr/>
        </p:nvSpPr>
        <p:spPr>
          <a:xfrm>
            <a:off x="1301400" y="3709940"/>
            <a:ext cx="63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6"/>
                </a:solidFill>
                <a:cs typeface="Arial" pitchFamily="34" charset="0"/>
              </a:rPr>
              <a:t>2019</a:t>
            </a:r>
            <a:endParaRPr lang="ko-KR" altLang="en-US" sz="1400" b="1" dirty="0">
              <a:solidFill>
                <a:schemeClr val="accent6"/>
              </a:solidFill>
              <a:cs typeface="Arial" pitchFamily="34" charset="0"/>
            </a:endParaRPr>
          </a:p>
        </p:txBody>
      </p:sp>
      <p:grpSp>
        <p:nvGrpSpPr>
          <p:cNvPr id="80" name="Group 66">
            <a:extLst>
              <a:ext uri="{FF2B5EF4-FFF2-40B4-BE49-F238E27FC236}">
                <a16:creationId xmlns:a16="http://schemas.microsoft.com/office/drawing/2014/main" id="{B34DECEE-0624-4B05-9BBD-C288D5DE2E21}"/>
              </a:ext>
            </a:extLst>
          </p:cNvPr>
          <p:cNvGrpSpPr/>
          <p:nvPr/>
        </p:nvGrpSpPr>
        <p:grpSpPr>
          <a:xfrm>
            <a:off x="2598342" y="3687229"/>
            <a:ext cx="3097749" cy="723275"/>
            <a:chOff x="3017861" y="4298703"/>
            <a:chExt cx="1917633" cy="723275"/>
          </a:xfrm>
        </p:grpSpPr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D9A9F389-7AA9-4991-B927-348AF288E314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171450" indent="-171450">
                <a:buFont typeface="Wingdings" panose="05000000000000000000" pitchFamily="2" charset="2"/>
                <a:buChar char="§"/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5E54375B-2448-46CA-A355-DC6AE4853457}"/>
                </a:ext>
              </a:extLst>
            </p:cNvPr>
            <p:cNvSpPr txBox="1"/>
            <p:nvPr/>
          </p:nvSpPr>
          <p:spPr>
            <a:xfrm>
              <a:off x="3017861" y="4298703"/>
              <a:ext cx="19013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3" name="Group 66">
            <a:extLst>
              <a:ext uri="{FF2B5EF4-FFF2-40B4-BE49-F238E27FC236}">
                <a16:creationId xmlns:a16="http://schemas.microsoft.com/office/drawing/2014/main" id="{54CD802E-927D-4623-AEC0-493B08DA0AA7}"/>
              </a:ext>
            </a:extLst>
          </p:cNvPr>
          <p:cNvGrpSpPr/>
          <p:nvPr/>
        </p:nvGrpSpPr>
        <p:grpSpPr>
          <a:xfrm>
            <a:off x="2598342" y="4481563"/>
            <a:ext cx="3097749" cy="738664"/>
            <a:chOff x="3017861" y="4283314"/>
            <a:chExt cx="1917633" cy="738664"/>
          </a:xfrm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D429180F-7FFC-4916-B2AE-606CAB7067FC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171450" indent="-171450">
                <a:buFont typeface="Wingdings" panose="05000000000000000000" pitchFamily="2" charset="2"/>
                <a:buChar char="§"/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20B6F6E3-F730-4C6F-8F37-2852266CE4DE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6" name="L 도형 93">
            <a:extLst>
              <a:ext uri="{FF2B5EF4-FFF2-40B4-BE49-F238E27FC236}">
                <a16:creationId xmlns:a16="http://schemas.microsoft.com/office/drawing/2014/main" id="{9D6EF44B-B0CA-44D2-95B6-2766D4239F87}"/>
              </a:ext>
            </a:extLst>
          </p:cNvPr>
          <p:cNvSpPr/>
          <p:nvPr/>
        </p:nvSpPr>
        <p:spPr>
          <a:xfrm rot="13500000">
            <a:off x="2103585" y="5381730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5C85939-FB54-4BA1-9640-35F03A4AFAD9}"/>
              </a:ext>
            </a:extLst>
          </p:cNvPr>
          <p:cNvSpPr txBox="1"/>
          <p:nvPr/>
        </p:nvSpPr>
        <p:spPr>
          <a:xfrm>
            <a:off x="1301400" y="5329386"/>
            <a:ext cx="63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88" name="Group 66">
            <a:extLst>
              <a:ext uri="{FF2B5EF4-FFF2-40B4-BE49-F238E27FC236}">
                <a16:creationId xmlns:a16="http://schemas.microsoft.com/office/drawing/2014/main" id="{35CD2844-C412-4842-BEDF-F22B0A27913C}"/>
              </a:ext>
            </a:extLst>
          </p:cNvPr>
          <p:cNvGrpSpPr/>
          <p:nvPr/>
        </p:nvGrpSpPr>
        <p:grpSpPr>
          <a:xfrm>
            <a:off x="2598342" y="5306675"/>
            <a:ext cx="3097749" cy="723275"/>
            <a:chOff x="3017861" y="4298703"/>
            <a:chExt cx="1917633" cy="723275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294A3AD1-654D-46D7-BE78-FC16664B7500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171450" indent="-171450">
                <a:buFont typeface="Wingdings" panose="05000000000000000000" pitchFamily="2" charset="2"/>
                <a:buChar char="§"/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0E3FD73B-6FDC-4A45-BB27-C1CD60DB35A8}"/>
                </a:ext>
              </a:extLst>
            </p:cNvPr>
            <p:cNvSpPr txBox="1"/>
            <p:nvPr/>
          </p:nvSpPr>
          <p:spPr>
            <a:xfrm>
              <a:off x="3017861" y="4298703"/>
              <a:ext cx="19013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1" name="L 도형 93">
            <a:extLst>
              <a:ext uri="{FF2B5EF4-FFF2-40B4-BE49-F238E27FC236}">
                <a16:creationId xmlns:a16="http://schemas.microsoft.com/office/drawing/2014/main" id="{4105659D-82A9-4C13-89DD-AEDF0E981B7A}"/>
              </a:ext>
            </a:extLst>
          </p:cNvPr>
          <p:cNvSpPr/>
          <p:nvPr/>
        </p:nvSpPr>
        <p:spPr>
          <a:xfrm rot="13500000">
            <a:off x="7298096" y="4572007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E6B10B5-F5E0-4B17-B372-897319B3D8E3}"/>
              </a:ext>
            </a:extLst>
          </p:cNvPr>
          <p:cNvSpPr txBox="1"/>
          <p:nvPr/>
        </p:nvSpPr>
        <p:spPr>
          <a:xfrm>
            <a:off x="6495911" y="4519663"/>
            <a:ext cx="63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2023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3" name="L 도형 93">
            <a:extLst>
              <a:ext uri="{FF2B5EF4-FFF2-40B4-BE49-F238E27FC236}">
                <a16:creationId xmlns:a16="http://schemas.microsoft.com/office/drawing/2014/main" id="{DB9C158C-DC85-49AB-93CB-CEA9E7FBA94E}"/>
              </a:ext>
            </a:extLst>
          </p:cNvPr>
          <p:cNvSpPr/>
          <p:nvPr/>
        </p:nvSpPr>
        <p:spPr>
          <a:xfrm rot="13500000">
            <a:off x="7298096" y="3762284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65201655-4001-4B82-984E-A262692E25B5}"/>
              </a:ext>
            </a:extLst>
          </p:cNvPr>
          <p:cNvSpPr txBox="1"/>
          <p:nvPr/>
        </p:nvSpPr>
        <p:spPr>
          <a:xfrm>
            <a:off x="6495911" y="3709940"/>
            <a:ext cx="63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2022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95" name="Group 66">
            <a:extLst>
              <a:ext uri="{FF2B5EF4-FFF2-40B4-BE49-F238E27FC236}">
                <a16:creationId xmlns:a16="http://schemas.microsoft.com/office/drawing/2014/main" id="{289E2157-6C21-4F77-90D6-DB670DCCE0BE}"/>
              </a:ext>
            </a:extLst>
          </p:cNvPr>
          <p:cNvGrpSpPr/>
          <p:nvPr/>
        </p:nvGrpSpPr>
        <p:grpSpPr>
          <a:xfrm>
            <a:off x="7792853" y="3687229"/>
            <a:ext cx="3097749" cy="723275"/>
            <a:chOff x="3017861" y="4298703"/>
            <a:chExt cx="1917633" cy="723275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DED7B942-F365-4136-BB6E-64BA164FE56C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171450" indent="-171450">
                <a:buFont typeface="Wingdings" panose="05000000000000000000" pitchFamily="2" charset="2"/>
                <a:buChar char="§"/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484E9429-6034-455A-896A-16965277E4DB}"/>
                </a:ext>
              </a:extLst>
            </p:cNvPr>
            <p:cNvSpPr txBox="1"/>
            <p:nvPr/>
          </p:nvSpPr>
          <p:spPr>
            <a:xfrm>
              <a:off x="3017861" y="4298703"/>
              <a:ext cx="19013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8" name="Group 66">
            <a:extLst>
              <a:ext uri="{FF2B5EF4-FFF2-40B4-BE49-F238E27FC236}">
                <a16:creationId xmlns:a16="http://schemas.microsoft.com/office/drawing/2014/main" id="{9C3810D8-7E90-4B60-BF2A-49779C4470B6}"/>
              </a:ext>
            </a:extLst>
          </p:cNvPr>
          <p:cNvGrpSpPr/>
          <p:nvPr/>
        </p:nvGrpSpPr>
        <p:grpSpPr>
          <a:xfrm>
            <a:off x="7792853" y="4481563"/>
            <a:ext cx="3097749" cy="738664"/>
            <a:chOff x="3017861" y="4283314"/>
            <a:chExt cx="1917633" cy="738664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F17A07D2-33CC-46CC-B6CF-1D5C4434576F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171450" indent="-171450">
                <a:buFont typeface="Wingdings" panose="05000000000000000000" pitchFamily="2" charset="2"/>
                <a:buChar char="§"/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7518BCB2-61BB-4383-8765-B4DAD4E4BD0E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1" name="L 도형 93">
            <a:extLst>
              <a:ext uri="{FF2B5EF4-FFF2-40B4-BE49-F238E27FC236}">
                <a16:creationId xmlns:a16="http://schemas.microsoft.com/office/drawing/2014/main" id="{0BA988F6-8990-4E33-B24C-23A91976EBE3}"/>
              </a:ext>
            </a:extLst>
          </p:cNvPr>
          <p:cNvSpPr/>
          <p:nvPr/>
        </p:nvSpPr>
        <p:spPr>
          <a:xfrm rot="13500000">
            <a:off x="7298096" y="5381730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2224C2B-2091-4EBE-A99E-4F7A30AA9449}"/>
              </a:ext>
            </a:extLst>
          </p:cNvPr>
          <p:cNvSpPr txBox="1"/>
          <p:nvPr/>
        </p:nvSpPr>
        <p:spPr>
          <a:xfrm>
            <a:off x="6495911" y="5329386"/>
            <a:ext cx="63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2024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03" name="Group 66">
            <a:extLst>
              <a:ext uri="{FF2B5EF4-FFF2-40B4-BE49-F238E27FC236}">
                <a16:creationId xmlns:a16="http://schemas.microsoft.com/office/drawing/2014/main" id="{1E5A62B2-909B-4F99-8ED4-F3AA92012F77}"/>
              </a:ext>
            </a:extLst>
          </p:cNvPr>
          <p:cNvGrpSpPr/>
          <p:nvPr/>
        </p:nvGrpSpPr>
        <p:grpSpPr>
          <a:xfrm>
            <a:off x="7792853" y="5306675"/>
            <a:ext cx="3097749" cy="723275"/>
            <a:chOff x="3017861" y="4298703"/>
            <a:chExt cx="1917633" cy="723275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30A50233-D49E-4DA9-976D-B19AA9AF7845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171450" indent="-171450">
                <a:buFont typeface="Wingdings" panose="05000000000000000000" pitchFamily="2" charset="2"/>
                <a:buChar char="§"/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1082BB54-3CA5-4836-8A64-3FC562F4B552}"/>
                </a:ext>
              </a:extLst>
            </p:cNvPr>
            <p:cNvSpPr txBox="1"/>
            <p:nvPr/>
          </p:nvSpPr>
          <p:spPr>
            <a:xfrm>
              <a:off x="3017861" y="4298703"/>
              <a:ext cx="19013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158</Words>
  <Application>Microsoft Office PowerPoint</Application>
  <PresentationFormat>와이드스크린</PresentationFormat>
  <Paragraphs>33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12</cp:revision>
  <dcterms:created xsi:type="dcterms:W3CDTF">2018-02-18T19:39:47Z</dcterms:created>
  <dcterms:modified xsi:type="dcterms:W3CDTF">2022-10-27T04:04:03Z</dcterms:modified>
</cp:coreProperties>
</file>