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8" name="그룹 15">
            <a:extLst>
              <a:ext uri="{FF2B5EF4-FFF2-40B4-BE49-F238E27FC236}">
                <a16:creationId xmlns:a16="http://schemas.microsoft.com/office/drawing/2014/main" id="{A333CC98-9A89-439B-A390-A2D3864BC0BE}"/>
              </a:ext>
            </a:extLst>
          </p:cNvPr>
          <p:cNvGrpSpPr/>
          <p:nvPr/>
        </p:nvGrpSpPr>
        <p:grpSpPr>
          <a:xfrm>
            <a:off x="1375854" y="3352464"/>
            <a:ext cx="6242612" cy="839461"/>
            <a:chOff x="467544" y="1934588"/>
            <a:chExt cx="4248200" cy="839461"/>
          </a:xfrm>
        </p:grpSpPr>
        <p:sp>
          <p:nvSpPr>
            <p:cNvPr id="319" name="Rectangle 25">
              <a:extLst>
                <a:ext uri="{FF2B5EF4-FFF2-40B4-BE49-F238E27FC236}">
                  <a16:creationId xmlns:a16="http://schemas.microsoft.com/office/drawing/2014/main" id="{BAB055C1-9362-4ADA-A9A3-55A7DEA9EE59}"/>
                </a:ext>
              </a:extLst>
            </p:cNvPr>
            <p:cNvSpPr/>
            <p:nvPr/>
          </p:nvSpPr>
          <p:spPr>
            <a:xfrm>
              <a:off x="797293" y="2312384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20" name="Rectangle 26">
              <a:extLst>
                <a:ext uri="{FF2B5EF4-FFF2-40B4-BE49-F238E27FC236}">
                  <a16:creationId xmlns:a16="http://schemas.microsoft.com/office/drawing/2014/main" id="{EA5F0086-DD99-46E0-AC02-DDB90AE0B826}"/>
                </a:ext>
              </a:extLst>
            </p:cNvPr>
            <p:cNvSpPr/>
            <p:nvPr/>
          </p:nvSpPr>
          <p:spPr>
            <a:xfrm>
              <a:off x="467544" y="1934588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 Contents Here A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21" name="그룹 18">
            <a:extLst>
              <a:ext uri="{FF2B5EF4-FFF2-40B4-BE49-F238E27FC236}">
                <a16:creationId xmlns:a16="http://schemas.microsoft.com/office/drawing/2014/main" id="{215016A2-FA57-4E93-965B-FF8059ACDCED}"/>
              </a:ext>
            </a:extLst>
          </p:cNvPr>
          <p:cNvGrpSpPr/>
          <p:nvPr/>
        </p:nvGrpSpPr>
        <p:grpSpPr>
          <a:xfrm>
            <a:off x="1375854" y="4320971"/>
            <a:ext cx="6242612" cy="839461"/>
            <a:chOff x="467544" y="2816016"/>
            <a:chExt cx="4248200" cy="839461"/>
          </a:xfrm>
        </p:grpSpPr>
        <p:sp>
          <p:nvSpPr>
            <p:cNvPr id="322" name="Rectangle 27">
              <a:extLst>
                <a:ext uri="{FF2B5EF4-FFF2-40B4-BE49-F238E27FC236}">
                  <a16:creationId xmlns:a16="http://schemas.microsoft.com/office/drawing/2014/main" id="{6C74C105-54DF-4FD2-880F-D40EE00F30B0}"/>
                </a:ext>
              </a:extLst>
            </p:cNvPr>
            <p:cNvSpPr/>
            <p:nvPr/>
          </p:nvSpPr>
          <p:spPr>
            <a:xfrm>
              <a:off x="797293" y="3193812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23" name="Rectangle 28">
              <a:extLst>
                <a:ext uri="{FF2B5EF4-FFF2-40B4-BE49-F238E27FC236}">
                  <a16:creationId xmlns:a16="http://schemas.microsoft.com/office/drawing/2014/main" id="{FAB798E7-FC87-421D-B968-13B4380F24BC}"/>
                </a:ext>
              </a:extLst>
            </p:cNvPr>
            <p:cNvSpPr/>
            <p:nvPr/>
          </p:nvSpPr>
          <p:spPr>
            <a:xfrm>
              <a:off x="467544" y="2816016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Contents Here B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24" name="그룹 21">
            <a:extLst>
              <a:ext uri="{FF2B5EF4-FFF2-40B4-BE49-F238E27FC236}">
                <a16:creationId xmlns:a16="http://schemas.microsoft.com/office/drawing/2014/main" id="{98916D3F-0F47-4A50-B827-71D9F0D655BC}"/>
              </a:ext>
            </a:extLst>
          </p:cNvPr>
          <p:cNvGrpSpPr/>
          <p:nvPr/>
        </p:nvGrpSpPr>
        <p:grpSpPr>
          <a:xfrm>
            <a:off x="1375854" y="5289478"/>
            <a:ext cx="6242612" cy="839461"/>
            <a:chOff x="467544" y="3697444"/>
            <a:chExt cx="4248200" cy="839461"/>
          </a:xfrm>
        </p:grpSpPr>
        <p:sp>
          <p:nvSpPr>
            <p:cNvPr id="325" name="Rectangle 29">
              <a:extLst>
                <a:ext uri="{FF2B5EF4-FFF2-40B4-BE49-F238E27FC236}">
                  <a16:creationId xmlns:a16="http://schemas.microsoft.com/office/drawing/2014/main" id="{66D70ED1-DE94-462F-A387-E2669947A76B}"/>
                </a:ext>
              </a:extLst>
            </p:cNvPr>
            <p:cNvSpPr/>
            <p:nvPr/>
          </p:nvSpPr>
          <p:spPr>
            <a:xfrm>
              <a:off x="797293" y="4075240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326" name="Rectangle 30">
              <a:extLst>
                <a:ext uri="{FF2B5EF4-FFF2-40B4-BE49-F238E27FC236}">
                  <a16:creationId xmlns:a16="http://schemas.microsoft.com/office/drawing/2014/main" id="{C15D402C-8E7C-4797-9B3E-B13FEDCDE9DD}"/>
                </a:ext>
              </a:extLst>
            </p:cNvPr>
            <p:cNvSpPr/>
            <p:nvPr/>
          </p:nvSpPr>
          <p:spPr>
            <a:xfrm>
              <a:off x="467544" y="3697444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Contents Here C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27" name="TextBox 326">
            <a:extLst>
              <a:ext uri="{FF2B5EF4-FFF2-40B4-BE49-F238E27FC236}">
                <a16:creationId xmlns:a16="http://schemas.microsoft.com/office/drawing/2014/main" id="{01AD155F-6F83-4456-BDC6-F4304D68DA07}"/>
              </a:ext>
            </a:extLst>
          </p:cNvPr>
          <p:cNvSpPr txBox="1"/>
          <p:nvPr/>
        </p:nvSpPr>
        <p:spPr>
          <a:xfrm>
            <a:off x="905632" y="2213931"/>
            <a:ext cx="6784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578F8E20-52E3-4D3E-9543-2E163134F7EC}"/>
              </a:ext>
            </a:extLst>
          </p:cNvPr>
          <p:cNvSpPr txBox="1"/>
          <p:nvPr/>
        </p:nvSpPr>
        <p:spPr>
          <a:xfrm>
            <a:off x="905632" y="1897252"/>
            <a:ext cx="67841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7523E802-98D4-435C-AEA1-39987D4DD12F}"/>
              </a:ext>
            </a:extLst>
          </p:cNvPr>
          <p:cNvSpPr txBox="1"/>
          <p:nvPr/>
        </p:nvSpPr>
        <p:spPr>
          <a:xfrm>
            <a:off x="905632" y="2715277"/>
            <a:ext cx="6784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</a:t>
            </a:r>
          </a:p>
        </p:txBody>
      </p:sp>
      <p:grpSp>
        <p:nvGrpSpPr>
          <p:cNvPr id="330" name="그룹 329">
            <a:extLst>
              <a:ext uri="{FF2B5EF4-FFF2-40B4-BE49-F238E27FC236}">
                <a16:creationId xmlns:a16="http://schemas.microsoft.com/office/drawing/2014/main" id="{4BFD8AAE-C2A6-4B66-A017-F74F24936D46}"/>
              </a:ext>
            </a:extLst>
          </p:cNvPr>
          <p:cNvGrpSpPr/>
          <p:nvPr/>
        </p:nvGrpSpPr>
        <p:grpSpPr>
          <a:xfrm>
            <a:off x="8556515" y="1950883"/>
            <a:ext cx="2642097" cy="4128768"/>
            <a:chOff x="8556515" y="1950883"/>
            <a:chExt cx="2642097" cy="412876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331" name="Freeform: Shape 4">
              <a:extLst>
                <a:ext uri="{FF2B5EF4-FFF2-40B4-BE49-F238E27FC236}">
                  <a16:creationId xmlns:a16="http://schemas.microsoft.com/office/drawing/2014/main" id="{F4D6FE4A-B652-4B0E-9971-3AABF6855469}"/>
                </a:ext>
              </a:extLst>
            </p:cNvPr>
            <p:cNvSpPr/>
            <p:nvPr/>
          </p:nvSpPr>
          <p:spPr>
            <a:xfrm>
              <a:off x="8556515" y="2338831"/>
              <a:ext cx="2599120" cy="3740820"/>
            </a:xfrm>
            <a:custGeom>
              <a:avLst/>
              <a:gdLst>
                <a:gd name="connsiteX0" fmla="*/ 2948509 w 3059013"/>
                <a:gd name="connsiteY0" fmla="*/ 2633650 h 4402728"/>
                <a:gd name="connsiteX1" fmla="*/ 2884074 w 3059013"/>
                <a:gd name="connsiteY1" fmla="*/ 2615816 h 4402728"/>
                <a:gd name="connsiteX2" fmla="*/ 2778217 w 3059013"/>
                <a:gd name="connsiteY2" fmla="*/ 2540451 h 4402728"/>
                <a:gd name="connsiteX3" fmla="*/ 2340981 w 3059013"/>
                <a:gd name="connsiteY3" fmla="*/ 2276958 h 4402728"/>
                <a:gd name="connsiteX4" fmla="*/ 2338680 w 3059013"/>
                <a:gd name="connsiteY4" fmla="*/ 2277534 h 4402728"/>
                <a:gd name="connsiteX5" fmla="*/ 2579735 w 3059013"/>
                <a:gd name="connsiteY5" fmla="*/ 1801177 h 4402728"/>
                <a:gd name="connsiteX6" fmla="*/ 2545792 w 3059013"/>
                <a:gd name="connsiteY6" fmla="*/ 1504892 h 4402728"/>
                <a:gd name="connsiteX7" fmla="*/ 2376651 w 3059013"/>
                <a:gd name="connsiteY7" fmla="*/ 1078588 h 4402728"/>
                <a:gd name="connsiteX8" fmla="*/ 2018233 w 3059013"/>
                <a:gd name="connsiteY8" fmla="*/ 562535 h 4402728"/>
                <a:gd name="connsiteX9" fmla="*/ 2164937 w 3059013"/>
                <a:gd name="connsiteY9" fmla="*/ 524564 h 4402728"/>
                <a:gd name="connsiteX10" fmla="*/ 2411169 w 3059013"/>
                <a:gd name="connsiteY10" fmla="*/ 489470 h 4402728"/>
                <a:gd name="connsiteX11" fmla="*/ 2895580 w 3059013"/>
                <a:gd name="connsiteY11" fmla="*/ 402023 h 4402728"/>
                <a:gd name="connsiteX12" fmla="*/ 3058968 w 3059013"/>
                <a:gd name="connsiteY12" fmla="*/ 198363 h 4402728"/>
                <a:gd name="connsiteX13" fmla="*/ 2766135 w 3059013"/>
                <a:gd name="connsiteY13" fmla="*/ 8511 h 4402728"/>
                <a:gd name="connsiteX14" fmla="*/ 2311065 w 3059013"/>
                <a:gd name="connsiteY14" fmla="*/ 85603 h 4402728"/>
                <a:gd name="connsiteX15" fmla="*/ 1817449 w 3059013"/>
                <a:gd name="connsiteY15" fmla="*/ 363477 h 4402728"/>
                <a:gd name="connsiteX16" fmla="*/ 1581572 w 3059013"/>
                <a:gd name="connsiteY16" fmla="*/ 204117 h 4402728"/>
                <a:gd name="connsiteX17" fmla="*/ 1247317 w 3059013"/>
                <a:gd name="connsiteY17" fmla="*/ 206418 h 4402728"/>
                <a:gd name="connsiteX18" fmla="*/ 1136283 w 3059013"/>
                <a:gd name="connsiteY18" fmla="*/ 274304 h 4402728"/>
                <a:gd name="connsiteX19" fmla="*/ 747373 w 3059013"/>
                <a:gd name="connsiteY19" fmla="*/ 79274 h 4402728"/>
                <a:gd name="connsiteX20" fmla="*/ 292878 w 3059013"/>
                <a:gd name="connsiteY20" fmla="*/ 2758 h 4402728"/>
                <a:gd name="connsiteX21" fmla="*/ 46 w 3059013"/>
                <a:gd name="connsiteY21" fmla="*/ 192610 h 4402728"/>
                <a:gd name="connsiteX22" fmla="*/ 163434 w 3059013"/>
                <a:gd name="connsiteY22" fmla="*/ 396270 h 4402728"/>
                <a:gd name="connsiteX23" fmla="*/ 647845 w 3059013"/>
                <a:gd name="connsiteY23" fmla="*/ 483717 h 4402728"/>
                <a:gd name="connsiteX24" fmla="*/ 871640 w 3059013"/>
                <a:gd name="connsiteY24" fmla="*/ 512483 h 4402728"/>
                <a:gd name="connsiteX25" fmla="*/ 705951 w 3059013"/>
                <a:gd name="connsiteY25" fmla="*/ 710965 h 4402728"/>
                <a:gd name="connsiteX26" fmla="*/ 321069 w 3059013"/>
                <a:gd name="connsiteY26" fmla="*/ 1400761 h 4402728"/>
                <a:gd name="connsiteX27" fmla="*/ 241676 w 3059013"/>
                <a:gd name="connsiteY27" fmla="*/ 1916814 h 4402728"/>
                <a:gd name="connsiteX28" fmla="*/ 316466 w 3059013"/>
                <a:gd name="connsiteY28" fmla="*/ 2146938 h 4402728"/>
                <a:gd name="connsiteX29" fmla="*/ 553494 w 3059013"/>
                <a:gd name="connsiteY29" fmla="*/ 2375912 h 4402728"/>
                <a:gd name="connsiteX30" fmla="*/ 555220 w 3059013"/>
                <a:gd name="connsiteY30" fmla="*/ 2377062 h 4402728"/>
                <a:gd name="connsiteX31" fmla="*/ 520701 w 3059013"/>
                <a:gd name="connsiteY31" fmla="*/ 2527794 h 4402728"/>
                <a:gd name="connsiteX32" fmla="*/ 602395 w 3059013"/>
                <a:gd name="connsiteY32" fmla="*/ 2761369 h 4402728"/>
                <a:gd name="connsiteX33" fmla="*/ 408516 w 3059013"/>
                <a:gd name="connsiteY33" fmla="*/ 2623295 h 4402728"/>
                <a:gd name="connsiteX34" fmla="*/ 408516 w 3059013"/>
                <a:gd name="connsiteY34" fmla="*/ 2623295 h 4402728"/>
                <a:gd name="connsiteX35" fmla="*/ 392407 w 3059013"/>
                <a:gd name="connsiteY35" fmla="*/ 2611789 h 4402728"/>
                <a:gd name="connsiteX36" fmla="*/ 360190 w 3059013"/>
                <a:gd name="connsiteY36" fmla="*/ 2557134 h 4402728"/>
                <a:gd name="connsiteX37" fmla="*/ 316466 w 3059013"/>
                <a:gd name="connsiteY37" fmla="*/ 2459332 h 4402728"/>
                <a:gd name="connsiteX38" fmla="*/ 258360 w 3059013"/>
                <a:gd name="connsiteY38" fmla="*/ 2433443 h 4402728"/>
                <a:gd name="connsiteX39" fmla="*/ 238799 w 3059013"/>
                <a:gd name="connsiteY39" fmla="*/ 2511685 h 4402728"/>
                <a:gd name="connsiteX40" fmla="*/ 57001 w 3059013"/>
                <a:gd name="connsiteY40" fmla="*/ 2481193 h 4402728"/>
                <a:gd name="connsiteX41" fmla="*/ 62179 w 3059013"/>
                <a:gd name="connsiteY41" fmla="*/ 2626747 h 4402728"/>
                <a:gd name="connsiteX42" fmla="*/ 261236 w 3059013"/>
                <a:gd name="connsiteY42" fmla="*/ 2797614 h 4402728"/>
                <a:gd name="connsiteX43" fmla="*/ 266414 w 3059013"/>
                <a:gd name="connsiteY43" fmla="*/ 2801066 h 4402728"/>
                <a:gd name="connsiteX44" fmla="*/ 264688 w 3059013"/>
                <a:gd name="connsiteY44" fmla="*/ 2801641 h 4402728"/>
                <a:gd name="connsiteX45" fmla="*/ 288851 w 3059013"/>
                <a:gd name="connsiteY45" fmla="*/ 2818325 h 4402728"/>
                <a:gd name="connsiteX46" fmla="*/ 291153 w 3059013"/>
                <a:gd name="connsiteY46" fmla="*/ 2821202 h 4402728"/>
                <a:gd name="connsiteX47" fmla="*/ 632311 w 3059013"/>
                <a:gd name="connsiteY47" fmla="*/ 3077215 h 4402728"/>
                <a:gd name="connsiteX48" fmla="*/ 646694 w 3059013"/>
                <a:gd name="connsiteY48" fmla="*/ 3106555 h 4402728"/>
                <a:gd name="connsiteX49" fmla="*/ 686390 w 3059013"/>
                <a:gd name="connsiteY49" fmla="*/ 3427578 h 4402728"/>
                <a:gd name="connsiteX50" fmla="*/ 1086231 w 3059013"/>
                <a:gd name="connsiteY50" fmla="*/ 3913140 h 4402728"/>
                <a:gd name="connsiteX51" fmla="*/ 1099463 w 3059013"/>
                <a:gd name="connsiteY51" fmla="*/ 3938454 h 4402728"/>
                <a:gd name="connsiteX52" fmla="*/ 1083354 w 3059013"/>
                <a:gd name="connsiteY52" fmla="*/ 4183536 h 4402728"/>
                <a:gd name="connsiteX53" fmla="*/ 1083354 w 3059013"/>
                <a:gd name="connsiteY53" fmla="*/ 4183536 h 4402728"/>
                <a:gd name="connsiteX54" fmla="*/ 1073574 w 3059013"/>
                <a:gd name="connsiteY54" fmla="*/ 4184111 h 4402728"/>
                <a:gd name="connsiteX55" fmla="*/ 1046534 w 3059013"/>
                <a:gd name="connsiteY55" fmla="*/ 4210575 h 4402728"/>
                <a:gd name="connsiteX56" fmla="*/ 1045959 w 3059013"/>
                <a:gd name="connsiteY56" fmla="*/ 4384894 h 4402728"/>
                <a:gd name="connsiteX57" fmla="*/ 1063794 w 3059013"/>
                <a:gd name="connsiteY57" fmla="*/ 4402729 h 4402728"/>
                <a:gd name="connsiteX58" fmla="*/ 1315204 w 3059013"/>
                <a:gd name="connsiteY58" fmla="*/ 4402729 h 4402728"/>
                <a:gd name="connsiteX59" fmla="*/ 1333039 w 3059013"/>
                <a:gd name="connsiteY59" fmla="*/ 4384894 h 4402728"/>
                <a:gd name="connsiteX60" fmla="*/ 1332463 w 3059013"/>
                <a:gd name="connsiteY60" fmla="*/ 4224383 h 4402728"/>
                <a:gd name="connsiteX61" fmla="*/ 1293918 w 3059013"/>
                <a:gd name="connsiteY61" fmla="*/ 4182960 h 4402728"/>
                <a:gd name="connsiteX62" fmla="*/ 1293342 w 3059013"/>
                <a:gd name="connsiteY62" fmla="*/ 4182960 h 4402728"/>
                <a:gd name="connsiteX63" fmla="*/ 1293342 w 3059013"/>
                <a:gd name="connsiteY63" fmla="*/ 4182960 h 4402728"/>
                <a:gd name="connsiteX64" fmla="*/ 1280110 w 3059013"/>
                <a:gd name="connsiteY64" fmla="*/ 3995409 h 4402728"/>
                <a:gd name="connsiteX65" fmla="*/ 1300246 w 3059013"/>
                <a:gd name="connsiteY65" fmla="*/ 3976999 h 4402728"/>
                <a:gd name="connsiteX66" fmla="*/ 1514836 w 3059013"/>
                <a:gd name="connsiteY66" fmla="*/ 3968370 h 4402728"/>
                <a:gd name="connsiteX67" fmla="*/ 1532096 w 3059013"/>
                <a:gd name="connsiteY67" fmla="*/ 3983328 h 4402728"/>
                <a:gd name="connsiteX68" fmla="*/ 1518864 w 3059013"/>
                <a:gd name="connsiteY68" fmla="*/ 4182960 h 4402728"/>
                <a:gd name="connsiteX69" fmla="*/ 1518864 w 3059013"/>
                <a:gd name="connsiteY69" fmla="*/ 4182960 h 4402728"/>
                <a:gd name="connsiteX70" fmla="*/ 1501029 w 3059013"/>
                <a:gd name="connsiteY70" fmla="*/ 4183536 h 4402728"/>
                <a:gd name="connsiteX71" fmla="*/ 1483770 w 3059013"/>
                <a:gd name="connsiteY71" fmla="*/ 4200795 h 4402728"/>
                <a:gd name="connsiteX72" fmla="*/ 1483770 w 3059013"/>
                <a:gd name="connsiteY72" fmla="*/ 4385469 h 4402728"/>
                <a:gd name="connsiteX73" fmla="*/ 1501029 w 3059013"/>
                <a:gd name="connsiteY73" fmla="*/ 4402154 h 4402728"/>
                <a:gd name="connsiteX74" fmla="*/ 1751289 w 3059013"/>
                <a:gd name="connsiteY74" fmla="*/ 4402154 h 4402728"/>
                <a:gd name="connsiteX75" fmla="*/ 1769123 w 3059013"/>
                <a:gd name="connsiteY75" fmla="*/ 4382593 h 4402728"/>
                <a:gd name="connsiteX76" fmla="*/ 1769123 w 3059013"/>
                <a:gd name="connsiteY76" fmla="*/ 4219780 h 4402728"/>
                <a:gd name="connsiteX77" fmla="*/ 1734030 w 3059013"/>
                <a:gd name="connsiteY77" fmla="*/ 4182960 h 4402728"/>
                <a:gd name="connsiteX78" fmla="*/ 1733454 w 3059013"/>
                <a:gd name="connsiteY78" fmla="*/ 4182960 h 4402728"/>
                <a:gd name="connsiteX79" fmla="*/ 1733454 w 3059013"/>
                <a:gd name="connsiteY79" fmla="*/ 4182960 h 4402728"/>
                <a:gd name="connsiteX80" fmla="*/ 1712743 w 3059013"/>
                <a:gd name="connsiteY80" fmla="*/ 3914291 h 4402728"/>
                <a:gd name="connsiteX81" fmla="*/ 1729427 w 3059013"/>
                <a:gd name="connsiteY81" fmla="*/ 3882649 h 4402728"/>
                <a:gd name="connsiteX82" fmla="*/ 1801341 w 3059013"/>
                <a:gd name="connsiteY82" fmla="*/ 3833172 h 4402728"/>
                <a:gd name="connsiteX83" fmla="*/ 2114885 w 3059013"/>
                <a:gd name="connsiteY83" fmla="*/ 3181921 h 4402728"/>
                <a:gd name="connsiteX84" fmla="*/ 2117761 w 3059013"/>
                <a:gd name="connsiteY84" fmla="*/ 3130143 h 4402728"/>
                <a:gd name="connsiteX85" fmla="*/ 2153430 w 3059013"/>
                <a:gd name="connsiteY85" fmla="*/ 3179620 h 4402728"/>
                <a:gd name="connsiteX86" fmla="*/ 2153430 w 3059013"/>
                <a:gd name="connsiteY86" fmla="*/ 3179620 h 4402728"/>
                <a:gd name="connsiteX87" fmla="*/ 2170114 w 3059013"/>
                <a:gd name="connsiteY87" fmla="*/ 3205509 h 4402728"/>
                <a:gd name="connsiteX88" fmla="*/ 2170114 w 3059013"/>
                <a:gd name="connsiteY88" fmla="*/ 3205509 h 4402728"/>
                <a:gd name="connsiteX89" fmla="*/ 2196003 w 3059013"/>
                <a:gd name="connsiteY89" fmla="*/ 3251533 h 4402728"/>
                <a:gd name="connsiteX90" fmla="*/ 2267342 w 3059013"/>
                <a:gd name="connsiteY90" fmla="*/ 3455193 h 4402728"/>
                <a:gd name="connsiteX91" fmla="*/ 2309339 w 3059013"/>
                <a:gd name="connsiteY91" fmla="*/ 3398813 h 4402728"/>
                <a:gd name="connsiteX92" fmla="*/ 2464673 w 3059013"/>
                <a:gd name="connsiteY92" fmla="*/ 3420675 h 4402728"/>
                <a:gd name="connsiteX93" fmla="*/ 2485960 w 3059013"/>
                <a:gd name="connsiteY93" fmla="*/ 3316543 h 4402728"/>
                <a:gd name="connsiteX94" fmla="*/ 2365144 w 3059013"/>
                <a:gd name="connsiteY94" fmla="*/ 3082968 h 4402728"/>
                <a:gd name="connsiteX95" fmla="*/ 2363994 w 3059013"/>
                <a:gd name="connsiteY95" fmla="*/ 3082968 h 4402728"/>
                <a:gd name="connsiteX96" fmla="*/ 2343283 w 3059013"/>
                <a:gd name="connsiteY96" fmla="*/ 3055928 h 4402728"/>
                <a:gd name="connsiteX97" fmla="*/ 2334653 w 3059013"/>
                <a:gd name="connsiteY97" fmla="*/ 3044997 h 4402728"/>
                <a:gd name="connsiteX98" fmla="*/ 2150554 w 3059013"/>
                <a:gd name="connsiteY98" fmla="*/ 2835009 h 4402728"/>
                <a:gd name="connsiteX99" fmla="*/ 2246055 w 3059013"/>
                <a:gd name="connsiteY99" fmla="*/ 2760219 h 4402728"/>
                <a:gd name="connsiteX100" fmla="*/ 2316243 w 3059013"/>
                <a:gd name="connsiteY100" fmla="*/ 2709016 h 4402728"/>
                <a:gd name="connsiteX101" fmla="*/ 2655676 w 3059013"/>
                <a:gd name="connsiteY101" fmla="*/ 2973659 h 4402728"/>
                <a:gd name="connsiteX102" fmla="*/ 2724138 w 3059013"/>
                <a:gd name="connsiteY102" fmla="*/ 3033491 h 4402728"/>
                <a:gd name="connsiteX103" fmla="*/ 2832296 w 3059013"/>
                <a:gd name="connsiteY103" fmla="*/ 2891965 h 4402728"/>
                <a:gd name="connsiteX104" fmla="*/ 2964042 w 3059013"/>
                <a:gd name="connsiteY104" fmla="*/ 2718797 h 4402728"/>
                <a:gd name="connsiteX105" fmla="*/ 3004314 w 3059013"/>
                <a:gd name="connsiteY105" fmla="*/ 2642856 h 4402728"/>
                <a:gd name="connsiteX106" fmla="*/ 2948509 w 3059013"/>
                <a:gd name="connsiteY106" fmla="*/ 2633650 h 4402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</a:cxnLst>
              <a:rect l="l" t="t" r="r" b="b"/>
              <a:pathLst>
                <a:path w="3059013" h="4402728">
                  <a:moveTo>
                    <a:pt x="2948509" y="2633650"/>
                  </a:moveTo>
                  <a:cubicBezTo>
                    <a:pt x="2926647" y="2631349"/>
                    <a:pt x="2904210" y="2624446"/>
                    <a:pt x="2884074" y="2615816"/>
                  </a:cubicBezTo>
                  <a:cubicBezTo>
                    <a:pt x="2844377" y="2597982"/>
                    <a:pt x="2809859" y="2569791"/>
                    <a:pt x="2778217" y="2540451"/>
                  </a:cubicBezTo>
                  <a:cubicBezTo>
                    <a:pt x="2649923" y="2423662"/>
                    <a:pt x="2502643" y="2339092"/>
                    <a:pt x="2340981" y="2276958"/>
                  </a:cubicBezTo>
                  <a:cubicBezTo>
                    <a:pt x="2340406" y="2276958"/>
                    <a:pt x="2339256" y="2277534"/>
                    <a:pt x="2338680" y="2277534"/>
                  </a:cubicBezTo>
                  <a:cubicBezTo>
                    <a:pt x="2479056" y="2159020"/>
                    <a:pt x="2570530" y="1995057"/>
                    <a:pt x="2579735" y="1801177"/>
                  </a:cubicBezTo>
                  <a:cubicBezTo>
                    <a:pt x="2584338" y="1701073"/>
                    <a:pt x="2570530" y="1602120"/>
                    <a:pt x="2545792" y="1504892"/>
                  </a:cubicBezTo>
                  <a:cubicBezTo>
                    <a:pt x="2507821" y="1355312"/>
                    <a:pt x="2449715" y="1214361"/>
                    <a:pt x="2376651" y="1078588"/>
                  </a:cubicBezTo>
                  <a:cubicBezTo>
                    <a:pt x="2276547" y="891612"/>
                    <a:pt x="2158033" y="718444"/>
                    <a:pt x="2018233" y="562535"/>
                  </a:cubicBezTo>
                  <a:cubicBezTo>
                    <a:pt x="2061956" y="554480"/>
                    <a:pt x="2110282" y="541824"/>
                    <a:pt x="2164937" y="524564"/>
                  </a:cubicBezTo>
                  <a:cubicBezTo>
                    <a:pt x="2221892" y="506154"/>
                    <a:pt x="2334078" y="497525"/>
                    <a:pt x="2411169" y="489470"/>
                  </a:cubicBezTo>
                  <a:cubicBezTo>
                    <a:pt x="2575708" y="472786"/>
                    <a:pt x="2738521" y="455527"/>
                    <a:pt x="2895580" y="402023"/>
                  </a:cubicBezTo>
                  <a:cubicBezTo>
                    <a:pt x="2992232" y="369231"/>
                    <a:pt x="3056092" y="304796"/>
                    <a:pt x="3058968" y="198363"/>
                  </a:cubicBezTo>
                  <a:cubicBezTo>
                    <a:pt x="3062420" y="64316"/>
                    <a:pt x="2869691" y="18291"/>
                    <a:pt x="2766135" y="8511"/>
                  </a:cubicBezTo>
                  <a:cubicBezTo>
                    <a:pt x="2618281" y="-5296"/>
                    <a:pt x="2450290" y="39003"/>
                    <a:pt x="2311065" y="85603"/>
                  </a:cubicBezTo>
                  <a:cubicBezTo>
                    <a:pt x="2190826" y="125874"/>
                    <a:pt x="1930210" y="251867"/>
                    <a:pt x="1817449" y="363477"/>
                  </a:cubicBezTo>
                  <a:cubicBezTo>
                    <a:pt x="1745536" y="301344"/>
                    <a:pt x="1667869" y="246689"/>
                    <a:pt x="1581572" y="204117"/>
                  </a:cubicBezTo>
                  <a:cubicBezTo>
                    <a:pt x="1469387" y="148887"/>
                    <a:pt x="1359503" y="147161"/>
                    <a:pt x="1247317" y="206418"/>
                  </a:cubicBezTo>
                  <a:cubicBezTo>
                    <a:pt x="1208772" y="227129"/>
                    <a:pt x="1171952" y="249566"/>
                    <a:pt x="1136283" y="274304"/>
                  </a:cubicBezTo>
                  <a:cubicBezTo>
                    <a:pt x="1009714" y="189158"/>
                    <a:pt x="838272" y="109766"/>
                    <a:pt x="747373" y="79274"/>
                  </a:cubicBezTo>
                  <a:cubicBezTo>
                    <a:pt x="608724" y="32674"/>
                    <a:pt x="440733" y="-11625"/>
                    <a:pt x="292878" y="2758"/>
                  </a:cubicBezTo>
                  <a:cubicBezTo>
                    <a:pt x="189323" y="12538"/>
                    <a:pt x="-3406" y="58563"/>
                    <a:pt x="46" y="192610"/>
                  </a:cubicBezTo>
                  <a:cubicBezTo>
                    <a:pt x="2347" y="299043"/>
                    <a:pt x="66782" y="362902"/>
                    <a:pt x="163434" y="396270"/>
                  </a:cubicBezTo>
                  <a:cubicBezTo>
                    <a:pt x="320493" y="450349"/>
                    <a:pt x="483306" y="467033"/>
                    <a:pt x="647845" y="483717"/>
                  </a:cubicBezTo>
                  <a:cubicBezTo>
                    <a:pt x="715731" y="490621"/>
                    <a:pt x="810657" y="498100"/>
                    <a:pt x="871640" y="512483"/>
                  </a:cubicBezTo>
                  <a:cubicBezTo>
                    <a:pt x="812959" y="575767"/>
                    <a:pt x="757729" y="641927"/>
                    <a:pt x="705951" y="710965"/>
                  </a:cubicBezTo>
                  <a:cubicBezTo>
                    <a:pt x="545439" y="923254"/>
                    <a:pt x="411968" y="1150501"/>
                    <a:pt x="321069" y="1400761"/>
                  </a:cubicBezTo>
                  <a:cubicBezTo>
                    <a:pt x="260661" y="1567601"/>
                    <a:pt x="222115" y="1737893"/>
                    <a:pt x="241676" y="1916814"/>
                  </a:cubicBezTo>
                  <a:cubicBezTo>
                    <a:pt x="250306" y="1998508"/>
                    <a:pt x="275619" y="2075600"/>
                    <a:pt x="316466" y="2146938"/>
                  </a:cubicBezTo>
                  <a:cubicBezTo>
                    <a:pt x="371121" y="2242440"/>
                    <a:pt x="456842" y="2318381"/>
                    <a:pt x="553494" y="2375912"/>
                  </a:cubicBezTo>
                  <a:cubicBezTo>
                    <a:pt x="554069" y="2376487"/>
                    <a:pt x="554644" y="2376487"/>
                    <a:pt x="555220" y="2377062"/>
                  </a:cubicBezTo>
                  <a:cubicBezTo>
                    <a:pt x="531632" y="2424238"/>
                    <a:pt x="523002" y="2475440"/>
                    <a:pt x="520701" y="2527794"/>
                  </a:cubicBezTo>
                  <a:cubicBezTo>
                    <a:pt x="517249" y="2616967"/>
                    <a:pt x="548891" y="2696935"/>
                    <a:pt x="602395" y="2761369"/>
                  </a:cubicBezTo>
                  <a:cubicBezTo>
                    <a:pt x="537960" y="2715345"/>
                    <a:pt x="473526" y="2669320"/>
                    <a:pt x="408516" y="2623295"/>
                  </a:cubicBezTo>
                  <a:cubicBezTo>
                    <a:pt x="408516" y="2623295"/>
                    <a:pt x="408516" y="2623295"/>
                    <a:pt x="408516" y="2623295"/>
                  </a:cubicBezTo>
                  <a:cubicBezTo>
                    <a:pt x="403338" y="2619268"/>
                    <a:pt x="398160" y="2615816"/>
                    <a:pt x="392407" y="2611789"/>
                  </a:cubicBezTo>
                  <a:cubicBezTo>
                    <a:pt x="384928" y="2596255"/>
                    <a:pt x="370545" y="2583023"/>
                    <a:pt x="360190" y="2557134"/>
                  </a:cubicBezTo>
                  <a:cubicBezTo>
                    <a:pt x="346958" y="2523766"/>
                    <a:pt x="335451" y="2488097"/>
                    <a:pt x="316466" y="2459332"/>
                  </a:cubicBezTo>
                  <a:cubicBezTo>
                    <a:pt x="303234" y="2439196"/>
                    <a:pt x="283673" y="2421361"/>
                    <a:pt x="258360" y="2433443"/>
                  </a:cubicBezTo>
                  <a:cubicBezTo>
                    <a:pt x="229594" y="2447250"/>
                    <a:pt x="233046" y="2485796"/>
                    <a:pt x="238799" y="2511685"/>
                  </a:cubicBezTo>
                  <a:cubicBezTo>
                    <a:pt x="189898" y="2493850"/>
                    <a:pt x="103602" y="2423662"/>
                    <a:pt x="57001" y="2481193"/>
                  </a:cubicBezTo>
                  <a:cubicBezTo>
                    <a:pt x="29387" y="2515137"/>
                    <a:pt x="22483" y="2589352"/>
                    <a:pt x="62179" y="2626747"/>
                  </a:cubicBezTo>
                  <a:cubicBezTo>
                    <a:pt x="125463" y="2687155"/>
                    <a:pt x="192199" y="2743535"/>
                    <a:pt x="261236" y="2797614"/>
                  </a:cubicBezTo>
                  <a:cubicBezTo>
                    <a:pt x="262962" y="2798764"/>
                    <a:pt x="264688" y="2799915"/>
                    <a:pt x="266414" y="2801066"/>
                  </a:cubicBezTo>
                  <a:cubicBezTo>
                    <a:pt x="265839" y="2801066"/>
                    <a:pt x="265264" y="2801641"/>
                    <a:pt x="264688" y="2801641"/>
                  </a:cubicBezTo>
                  <a:cubicBezTo>
                    <a:pt x="268140" y="2800490"/>
                    <a:pt x="275044" y="2812572"/>
                    <a:pt x="288851" y="2818325"/>
                  </a:cubicBezTo>
                  <a:cubicBezTo>
                    <a:pt x="289427" y="2819476"/>
                    <a:pt x="290002" y="2820626"/>
                    <a:pt x="291153" y="2821202"/>
                  </a:cubicBezTo>
                  <a:cubicBezTo>
                    <a:pt x="402763" y="2908649"/>
                    <a:pt x="516099" y="2995521"/>
                    <a:pt x="632311" y="3077215"/>
                  </a:cubicBezTo>
                  <a:cubicBezTo>
                    <a:pt x="643817" y="3085269"/>
                    <a:pt x="647269" y="3093323"/>
                    <a:pt x="646694" y="3106555"/>
                  </a:cubicBezTo>
                  <a:cubicBezTo>
                    <a:pt x="642092" y="3215864"/>
                    <a:pt x="653022" y="3322872"/>
                    <a:pt x="686390" y="3427578"/>
                  </a:cubicBezTo>
                  <a:cubicBezTo>
                    <a:pt x="755428" y="3642169"/>
                    <a:pt x="882571" y="3809009"/>
                    <a:pt x="1086231" y="3913140"/>
                  </a:cubicBezTo>
                  <a:cubicBezTo>
                    <a:pt x="1097737" y="3918893"/>
                    <a:pt x="1100038" y="3926372"/>
                    <a:pt x="1099463" y="3938454"/>
                  </a:cubicBezTo>
                  <a:cubicBezTo>
                    <a:pt x="1093710" y="4020147"/>
                    <a:pt x="1088532" y="4101842"/>
                    <a:pt x="1083354" y="4183536"/>
                  </a:cubicBezTo>
                  <a:cubicBezTo>
                    <a:pt x="1083354" y="4183536"/>
                    <a:pt x="1083354" y="4183536"/>
                    <a:pt x="1083354" y="4183536"/>
                  </a:cubicBezTo>
                  <a:cubicBezTo>
                    <a:pt x="1079902" y="4183536"/>
                    <a:pt x="1077026" y="4184111"/>
                    <a:pt x="1073574" y="4184111"/>
                  </a:cubicBezTo>
                  <a:cubicBezTo>
                    <a:pt x="1046534" y="4184686"/>
                    <a:pt x="1046534" y="4184686"/>
                    <a:pt x="1046534" y="4210575"/>
                  </a:cubicBezTo>
                  <a:cubicBezTo>
                    <a:pt x="1046534" y="4268682"/>
                    <a:pt x="1047110" y="4326788"/>
                    <a:pt x="1045959" y="4384894"/>
                  </a:cubicBezTo>
                  <a:cubicBezTo>
                    <a:pt x="1045959" y="4398702"/>
                    <a:pt x="1049986" y="4402729"/>
                    <a:pt x="1063794" y="4402729"/>
                  </a:cubicBezTo>
                  <a:cubicBezTo>
                    <a:pt x="1147789" y="4402154"/>
                    <a:pt x="1231209" y="4402154"/>
                    <a:pt x="1315204" y="4402729"/>
                  </a:cubicBezTo>
                  <a:cubicBezTo>
                    <a:pt x="1329011" y="4402729"/>
                    <a:pt x="1333614" y="4399277"/>
                    <a:pt x="1333039" y="4384894"/>
                  </a:cubicBezTo>
                  <a:cubicBezTo>
                    <a:pt x="1332463" y="4331390"/>
                    <a:pt x="1332463" y="4277887"/>
                    <a:pt x="1332463" y="4224383"/>
                  </a:cubicBezTo>
                  <a:cubicBezTo>
                    <a:pt x="1332463" y="4185261"/>
                    <a:pt x="1332463" y="4185261"/>
                    <a:pt x="1293918" y="4182960"/>
                  </a:cubicBezTo>
                  <a:cubicBezTo>
                    <a:pt x="1293918" y="4182960"/>
                    <a:pt x="1293342" y="4182960"/>
                    <a:pt x="1293342" y="4182960"/>
                  </a:cubicBezTo>
                  <a:cubicBezTo>
                    <a:pt x="1293342" y="4182960"/>
                    <a:pt x="1293342" y="4182960"/>
                    <a:pt x="1293342" y="4182960"/>
                  </a:cubicBezTo>
                  <a:cubicBezTo>
                    <a:pt x="1289315" y="4120252"/>
                    <a:pt x="1285288" y="4058118"/>
                    <a:pt x="1280110" y="3995409"/>
                  </a:cubicBezTo>
                  <a:cubicBezTo>
                    <a:pt x="1278384" y="3977575"/>
                    <a:pt x="1285863" y="3975849"/>
                    <a:pt x="1300246" y="3976999"/>
                  </a:cubicBezTo>
                  <a:cubicBezTo>
                    <a:pt x="1372160" y="3985054"/>
                    <a:pt x="1444073" y="3983903"/>
                    <a:pt x="1514836" y="3968370"/>
                  </a:cubicBezTo>
                  <a:cubicBezTo>
                    <a:pt x="1530370" y="3964918"/>
                    <a:pt x="1532671" y="3969520"/>
                    <a:pt x="1532096" y="3983328"/>
                  </a:cubicBezTo>
                  <a:cubicBezTo>
                    <a:pt x="1527493" y="4049488"/>
                    <a:pt x="1523466" y="4116224"/>
                    <a:pt x="1518864" y="4182960"/>
                  </a:cubicBezTo>
                  <a:cubicBezTo>
                    <a:pt x="1518864" y="4182960"/>
                    <a:pt x="1518864" y="4182960"/>
                    <a:pt x="1518864" y="4182960"/>
                  </a:cubicBezTo>
                  <a:cubicBezTo>
                    <a:pt x="1513111" y="4182960"/>
                    <a:pt x="1507357" y="4184111"/>
                    <a:pt x="1501029" y="4183536"/>
                  </a:cubicBezTo>
                  <a:cubicBezTo>
                    <a:pt x="1487797" y="4182385"/>
                    <a:pt x="1483770" y="4188138"/>
                    <a:pt x="1483770" y="4200795"/>
                  </a:cubicBezTo>
                  <a:cubicBezTo>
                    <a:pt x="1484345" y="4262353"/>
                    <a:pt x="1484345" y="4323911"/>
                    <a:pt x="1483770" y="4385469"/>
                  </a:cubicBezTo>
                  <a:cubicBezTo>
                    <a:pt x="1483770" y="4398702"/>
                    <a:pt x="1487797" y="4402154"/>
                    <a:pt x="1501029" y="4402154"/>
                  </a:cubicBezTo>
                  <a:cubicBezTo>
                    <a:pt x="1584449" y="4401578"/>
                    <a:pt x="1667869" y="4401578"/>
                    <a:pt x="1751289" y="4402154"/>
                  </a:cubicBezTo>
                  <a:cubicBezTo>
                    <a:pt x="1767398" y="4402154"/>
                    <a:pt x="1769699" y="4396400"/>
                    <a:pt x="1769123" y="4382593"/>
                  </a:cubicBezTo>
                  <a:cubicBezTo>
                    <a:pt x="1768548" y="4328514"/>
                    <a:pt x="1769123" y="4273859"/>
                    <a:pt x="1769123" y="4219780"/>
                  </a:cubicBezTo>
                  <a:cubicBezTo>
                    <a:pt x="1769123" y="4184686"/>
                    <a:pt x="1769123" y="4184686"/>
                    <a:pt x="1734030" y="4182960"/>
                  </a:cubicBezTo>
                  <a:cubicBezTo>
                    <a:pt x="1734030" y="4182960"/>
                    <a:pt x="1733454" y="4182960"/>
                    <a:pt x="1733454" y="4182960"/>
                  </a:cubicBezTo>
                  <a:cubicBezTo>
                    <a:pt x="1733454" y="4182960"/>
                    <a:pt x="1733454" y="4182960"/>
                    <a:pt x="1733454" y="4182960"/>
                  </a:cubicBezTo>
                  <a:cubicBezTo>
                    <a:pt x="1726551" y="4093212"/>
                    <a:pt x="1720222" y="4004039"/>
                    <a:pt x="1712743" y="3914291"/>
                  </a:cubicBezTo>
                  <a:cubicBezTo>
                    <a:pt x="1711592" y="3899332"/>
                    <a:pt x="1715620" y="3890703"/>
                    <a:pt x="1729427" y="3882649"/>
                  </a:cubicBezTo>
                  <a:cubicBezTo>
                    <a:pt x="1754165" y="3867690"/>
                    <a:pt x="1778904" y="3851582"/>
                    <a:pt x="1801341" y="3833172"/>
                  </a:cubicBezTo>
                  <a:cubicBezTo>
                    <a:pt x="2005576" y="3664031"/>
                    <a:pt x="2105104" y="3444262"/>
                    <a:pt x="2114885" y="3181921"/>
                  </a:cubicBezTo>
                  <a:cubicBezTo>
                    <a:pt x="2115460" y="3165237"/>
                    <a:pt x="2116611" y="3149128"/>
                    <a:pt x="2117761" y="3130143"/>
                  </a:cubicBezTo>
                  <a:cubicBezTo>
                    <a:pt x="2130993" y="3148553"/>
                    <a:pt x="2141924" y="3164086"/>
                    <a:pt x="2153430" y="3179620"/>
                  </a:cubicBezTo>
                  <a:cubicBezTo>
                    <a:pt x="2153430" y="3179620"/>
                    <a:pt x="2153430" y="3179620"/>
                    <a:pt x="2153430" y="3179620"/>
                  </a:cubicBezTo>
                  <a:cubicBezTo>
                    <a:pt x="2156882" y="3188249"/>
                    <a:pt x="2167238" y="3201481"/>
                    <a:pt x="2170114" y="3205509"/>
                  </a:cubicBezTo>
                  <a:cubicBezTo>
                    <a:pt x="2170114" y="3205509"/>
                    <a:pt x="2170114" y="3205509"/>
                    <a:pt x="2170114" y="3205509"/>
                  </a:cubicBezTo>
                  <a:cubicBezTo>
                    <a:pt x="2181045" y="3221617"/>
                    <a:pt x="2198305" y="3219891"/>
                    <a:pt x="2196003" y="3251533"/>
                  </a:cubicBezTo>
                  <a:cubicBezTo>
                    <a:pt x="2192552" y="3301010"/>
                    <a:pt x="2187374" y="3462672"/>
                    <a:pt x="2267342" y="3455193"/>
                  </a:cubicBezTo>
                  <a:cubicBezTo>
                    <a:pt x="2300134" y="3452317"/>
                    <a:pt x="2302436" y="3423551"/>
                    <a:pt x="2309339" y="3398813"/>
                  </a:cubicBezTo>
                  <a:cubicBezTo>
                    <a:pt x="2338105" y="3447714"/>
                    <a:pt x="2422675" y="3461522"/>
                    <a:pt x="2464673" y="3420675"/>
                  </a:cubicBezTo>
                  <a:cubicBezTo>
                    <a:pt x="2492863" y="3393635"/>
                    <a:pt x="2491137" y="3352788"/>
                    <a:pt x="2485960" y="3316543"/>
                  </a:cubicBezTo>
                  <a:cubicBezTo>
                    <a:pt x="2472152" y="3225069"/>
                    <a:pt x="2422675" y="3152005"/>
                    <a:pt x="2365144" y="3082968"/>
                  </a:cubicBezTo>
                  <a:cubicBezTo>
                    <a:pt x="2364569" y="3082968"/>
                    <a:pt x="2364569" y="3082968"/>
                    <a:pt x="2363994" y="3082968"/>
                  </a:cubicBezTo>
                  <a:cubicBezTo>
                    <a:pt x="2361693" y="3078940"/>
                    <a:pt x="2355939" y="3069736"/>
                    <a:pt x="2343283" y="3055928"/>
                  </a:cubicBezTo>
                  <a:cubicBezTo>
                    <a:pt x="2340406" y="3052476"/>
                    <a:pt x="2337530" y="3048449"/>
                    <a:pt x="2334653" y="3044997"/>
                  </a:cubicBezTo>
                  <a:cubicBezTo>
                    <a:pt x="2274821" y="2973659"/>
                    <a:pt x="2212687" y="2904046"/>
                    <a:pt x="2150554" y="2835009"/>
                  </a:cubicBezTo>
                  <a:cubicBezTo>
                    <a:pt x="2183922" y="2813147"/>
                    <a:pt x="2215564" y="2788409"/>
                    <a:pt x="2246055" y="2760219"/>
                  </a:cubicBezTo>
                  <a:cubicBezTo>
                    <a:pt x="2258712" y="2748137"/>
                    <a:pt x="2296107" y="2694634"/>
                    <a:pt x="2316243" y="2709016"/>
                  </a:cubicBezTo>
                  <a:cubicBezTo>
                    <a:pt x="2433606" y="2791286"/>
                    <a:pt x="2545216" y="2881609"/>
                    <a:pt x="2655676" y="2973659"/>
                  </a:cubicBezTo>
                  <a:cubicBezTo>
                    <a:pt x="2674086" y="2989192"/>
                    <a:pt x="2694222" y="3057654"/>
                    <a:pt x="2724138" y="3033491"/>
                  </a:cubicBezTo>
                  <a:cubicBezTo>
                    <a:pt x="2768437" y="2998397"/>
                    <a:pt x="2798928" y="2936839"/>
                    <a:pt x="2832296" y="2891965"/>
                  </a:cubicBezTo>
                  <a:cubicBezTo>
                    <a:pt x="2876020" y="2833859"/>
                    <a:pt x="2919743" y="2776328"/>
                    <a:pt x="2964042" y="2718797"/>
                  </a:cubicBezTo>
                  <a:cubicBezTo>
                    <a:pt x="2977849" y="2700962"/>
                    <a:pt x="3017546" y="2667594"/>
                    <a:pt x="3004314" y="2642856"/>
                  </a:cubicBezTo>
                  <a:cubicBezTo>
                    <a:pt x="2997985" y="2625021"/>
                    <a:pt x="2964042" y="2634801"/>
                    <a:pt x="2948509" y="2633650"/>
                  </a:cubicBezTo>
                  <a:close/>
                </a:path>
              </a:pathLst>
            </a:custGeom>
            <a:solidFill>
              <a:srgbClr val="F4B183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18">
              <a:extLst>
                <a:ext uri="{FF2B5EF4-FFF2-40B4-BE49-F238E27FC236}">
                  <a16:creationId xmlns:a16="http://schemas.microsoft.com/office/drawing/2014/main" id="{1B03A06B-B363-4BD8-9CE2-C22702D437F8}"/>
                </a:ext>
              </a:extLst>
            </p:cNvPr>
            <p:cNvSpPr/>
            <p:nvPr/>
          </p:nvSpPr>
          <p:spPr>
            <a:xfrm>
              <a:off x="9243857" y="4836099"/>
              <a:ext cx="973730" cy="763905"/>
            </a:xfrm>
            <a:custGeom>
              <a:avLst/>
              <a:gdLst>
                <a:gd name="connsiteX0" fmla="*/ 1032075 w 1146023"/>
                <a:gd name="connsiteY0" fmla="*/ 17259 h 899072"/>
                <a:gd name="connsiteX1" fmla="*/ 1114920 w 1146023"/>
                <a:gd name="connsiteY1" fmla="*/ 169716 h 899072"/>
                <a:gd name="connsiteX2" fmla="*/ 1144836 w 1146023"/>
                <a:gd name="connsiteY2" fmla="*/ 383156 h 899072"/>
                <a:gd name="connsiteX3" fmla="*/ 1041856 w 1146023"/>
                <a:gd name="connsiteY3" fmla="*/ 665058 h 899072"/>
                <a:gd name="connsiteX4" fmla="*/ 740393 w 1146023"/>
                <a:gd name="connsiteY4" fmla="*/ 875046 h 899072"/>
                <a:gd name="connsiteX5" fmla="*/ 533282 w 1146023"/>
                <a:gd name="connsiteY5" fmla="*/ 897484 h 899072"/>
                <a:gd name="connsiteX6" fmla="*/ 189822 w 1146023"/>
                <a:gd name="connsiteY6" fmla="*/ 756533 h 899072"/>
                <a:gd name="connsiteX7" fmla="*/ 20106 w 1146023"/>
                <a:gd name="connsiteY7" fmla="*/ 490164 h 899072"/>
                <a:gd name="connsiteX8" fmla="*/ 42543 w 1146023"/>
                <a:gd name="connsiteY8" fmla="*/ 142102 h 899072"/>
                <a:gd name="connsiteX9" fmla="*/ 131140 w 1146023"/>
                <a:gd name="connsiteY9" fmla="*/ 0 h 899072"/>
                <a:gd name="connsiteX10" fmla="*/ 297405 w 1146023"/>
                <a:gd name="connsiteY10" fmla="*/ 18985 h 899072"/>
                <a:gd name="connsiteX11" fmla="*/ 452163 w 1146023"/>
                <a:gd name="connsiteY11" fmla="*/ 28765 h 899072"/>
                <a:gd name="connsiteX12" fmla="*/ 712779 w 1146023"/>
                <a:gd name="connsiteY12" fmla="*/ 47175 h 899072"/>
                <a:gd name="connsiteX13" fmla="*/ 1032075 w 1146023"/>
                <a:gd name="connsiteY13" fmla="*/ 17259 h 8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46023" h="899072">
                  <a:moveTo>
                    <a:pt x="1032075" y="17259"/>
                  </a:moveTo>
                  <a:cubicBezTo>
                    <a:pt x="1066019" y="64435"/>
                    <a:pt x="1096510" y="113911"/>
                    <a:pt x="1114920" y="169716"/>
                  </a:cubicBezTo>
                  <a:cubicBezTo>
                    <a:pt x="1137932" y="238754"/>
                    <a:pt x="1150014" y="308942"/>
                    <a:pt x="1144836" y="383156"/>
                  </a:cubicBezTo>
                  <a:cubicBezTo>
                    <a:pt x="1137932" y="487863"/>
                    <a:pt x="1103414" y="581638"/>
                    <a:pt x="1041856" y="665058"/>
                  </a:cubicBezTo>
                  <a:cubicBezTo>
                    <a:pt x="965340" y="768614"/>
                    <a:pt x="864660" y="838802"/>
                    <a:pt x="740393" y="875046"/>
                  </a:cubicBezTo>
                  <a:cubicBezTo>
                    <a:pt x="672507" y="895182"/>
                    <a:pt x="602894" y="902661"/>
                    <a:pt x="533282" y="897484"/>
                  </a:cubicBezTo>
                  <a:cubicBezTo>
                    <a:pt x="403837" y="887703"/>
                    <a:pt x="288775" y="841678"/>
                    <a:pt x="189822" y="756533"/>
                  </a:cubicBezTo>
                  <a:cubicBezTo>
                    <a:pt x="106402" y="684619"/>
                    <a:pt x="49446" y="596021"/>
                    <a:pt x="20106" y="490164"/>
                  </a:cubicBezTo>
                  <a:cubicBezTo>
                    <a:pt x="-13262" y="371650"/>
                    <a:pt x="-4633" y="255437"/>
                    <a:pt x="42543" y="142102"/>
                  </a:cubicBezTo>
                  <a:cubicBezTo>
                    <a:pt x="64404" y="90324"/>
                    <a:pt x="92595" y="41998"/>
                    <a:pt x="131140" y="0"/>
                  </a:cubicBezTo>
                  <a:cubicBezTo>
                    <a:pt x="186370" y="6328"/>
                    <a:pt x="242175" y="13807"/>
                    <a:pt x="297405" y="18985"/>
                  </a:cubicBezTo>
                  <a:cubicBezTo>
                    <a:pt x="339978" y="23012"/>
                    <a:pt x="409590" y="27040"/>
                    <a:pt x="452163" y="28765"/>
                  </a:cubicBezTo>
                  <a:cubicBezTo>
                    <a:pt x="548240" y="31642"/>
                    <a:pt x="617277" y="41422"/>
                    <a:pt x="712779" y="47175"/>
                  </a:cubicBezTo>
                  <a:cubicBezTo>
                    <a:pt x="832443" y="43723"/>
                    <a:pt x="916438" y="29916"/>
                    <a:pt x="1032075" y="17259"/>
                  </a:cubicBezTo>
                  <a:close/>
                </a:path>
              </a:pathLst>
            </a:custGeom>
            <a:solidFill>
              <a:srgbClr val="F1D4B6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5">
              <a:extLst>
                <a:ext uri="{FF2B5EF4-FFF2-40B4-BE49-F238E27FC236}">
                  <a16:creationId xmlns:a16="http://schemas.microsoft.com/office/drawing/2014/main" id="{6DC2F347-7E1E-4F7B-9666-19B72DCC4859}"/>
                </a:ext>
              </a:extLst>
            </p:cNvPr>
            <p:cNvSpPr/>
            <p:nvPr/>
          </p:nvSpPr>
          <p:spPr>
            <a:xfrm>
              <a:off x="10110016" y="2466648"/>
              <a:ext cx="778571" cy="311554"/>
            </a:xfrm>
            <a:custGeom>
              <a:avLst/>
              <a:gdLst>
                <a:gd name="connsiteX0" fmla="*/ 579912 w 916333"/>
                <a:gd name="connsiteY0" fmla="*/ 230879 h 366681"/>
                <a:gd name="connsiteX1" fmla="*/ 778394 w 916333"/>
                <a:gd name="connsiteY1" fmla="*/ 211318 h 366681"/>
                <a:gd name="connsiteX2" fmla="*/ 913592 w 916333"/>
                <a:gd name="connsiteY2" fmla="*/ 81873 h 366681"/>
                <a:gd name="connsiteX3" fmla="*/ 897483 w 916333"/>
                <a:gd name="connsiteY3" fmla="*/ 42177 h 366681"/>
                <a:gd name="connsiteX4" fmla="*/ 789325 w 916333"/>
                <a:gd name="connsiteY4" fmla="*/ 5357 h 366681"/>
                <a:gd name="connsiteX5" fmla="*/ 568982 w 916333"/>
                <a:gd name="connsiteY5" fmla="*/ 26644 h 366681"/>
                <a:gd name="connsiteX6" fmla="*/ 0 w 916333"/>
                <a:gd name="connsiteY6" fmla="*/ 247563 h 366681"/>
                <a:gd name="connsiteX7" fmla="*/ 132321 w 916333"/>
                <a:gd name="connsiteY7" fmla="*/ 365501 h 366681"/>
                <a:gd name="connsiteX8" fmla="*/ 579912 w 916333"/>
                <a:gd name="connsiteY8" fmla="*/ 230879 h 366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6333" h="366681">
                  <a:moveTo>
                    <a:pt x="579912" y="230879"/>
                  </a:moveTo>
                  <a:cubicBezTo>
                    <a:pt x="646648" y="228578"/>
                    <a:pt x="713384" y="228578"/>
                    <a:pt x="778394" y="211318"/>
                  </a:cubicBezTo>
                  <a:cubicBezTo>
                    <a:pt x="846281" y="192908"/>
                    <a:pt x="886552" y="144007"/>
                    <a:pt x="913592" y="81873"/>
                  </a:cubicBezTo>
                  <a:cubicBezTo>
                    <a:pt x="921071" y="64039"/>
                    <a:pt x="912441" y="50807"/>
                    <a:pt x="897483" y="42177"/>
                  </a:cubicBezTo>
                  <a:cubicBezTo>
                    <a:pt x="864115" y="21466"/>
                    <a:pt x="827296" y="12261"/>
                    <a:pt x="789325" y="5357"/>
                  </a:cubicBezTo>
                  <a:cubicBezTo>
                    <a:pt x="713960" y="-8450"/>
                    <a:pt x="640895" y="6508"/>
                    <a:pt x="568982" y="26644"/>
                  </a:cubicBezTo>
                  <a:cubicBezTo>
                    <a:pt x="414798" y="60012"/>
                    <a:pt x="132897" y="163567"/>
                    <a:pt x="0" y="247563"/>
                  </a:cubicBezTo>
                  <a:cubicBezTo>
                    <a:pt x="36820" y="277479"/>
                    <a:pt x="109309" y="322353"/>
                    <a:pt x="132321" y="365501"/>
                  </a:cubicBezTo>
                  <a:cubicBezTo>
                    <a:pt x="140376" y="381610"/>
                    <a:pt x="381431" y="227427"/>
                    <a:pt x="579912" y="230879"/>
                  </a:cubicBezTo>
                  <a:close/>
                </a:path>
              </a:pathLst>
            </a:custGeom>
            <a:solidFill>
              <a:srgbClr val="843C0C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34" name="Freeform: Shape 6">
              <a:extLst>
                <a:ext uri="{FF2B5EF4-FFF2-40B4-BE49-F238E27FC236}">
                  <a16:creationId xmlns:a16="http://schemas.microsoft.com/office/drawing/2014/main" id="{BD9A0F55-D701-4AC5-8E6F-DCB4BA6D52B0}"/>
                </a:ext>
              </a:extLst>
            </p:cNvPr>
            <p:cNvSpPr/>
            <p:nvPr/>
          </p:nvSpPr>
          <p:spPr>
            <a:xfrm>
              <a:off x="8808409" y="2461271"/>
              <a:ext cx="655927" cy="264077"/>
            </a:xfrm>
            <a:custGeom>
              <a:avLst/>
              <a:gdLst>
                <a:gd name="connsiteX0" fmla="*/ 336421 w 771988"/>
                <a:gd name="connsiteY0" fmla="*/ 230879 h 310803"/>
                <a:gd name="connsiteX1" fmla="*/ 137940 w 771988"/>
                <a:gd name="connsiteY1" fmla="*/ 211318 h 310803"/>
                <a:gd name="connsiteX2" fmla="*/ 2742 w 771988"/>
                <a:gd name="connsiteY2" fmla="*/ 81873 h 310803"/>
                <a:gd name="connsiteX3" fmla="*/ 18850 w 771988"/>
                <a:gd name="connsiteY3" fmla="*/ 42177 h 310803"/>
                <a:gd name="connsiteX4" fmla="*/ 127009 w 771988"/>
                <a:gd name="connsiteY4" fmla="*/ 5357 h 310803"/>
                <a:gd name="connsiteX5" fmla="*/ 347352 w 771988"/>
                <a:gd name="connsiteY5" fmla="*/ 26644 h 310803"/>
                <a:gd name="connsiteX6" fmla="*/ 771931 w 771988"/>
                <a:gd name="connsiteY6" fmla="*/ 168170 h 310803"/>
                <a:gd name="connsiteX7" fmla="*/ 645938 w 771988"/>
                <a:gd name="connsiteY7" fmla="*/ 309121 h 310803"/>
                <a:gd name="connsiteX8" fmla="*/ 336421 w 771988"/>
                <a:gd name="connsiteY8" fmla="*/ 230879 h 310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1988" h="310803">
                  <a:moveTo>
                    <a:pt x="336421" y="230879"/>
                  </a:moveTo>
                  <a:cubicBezTo>
                    <a:pt x="269686" y="228578"/>
                    <a:pt x="202950" y="228578"/>
                    <a:pt x="137940" y="211318"/>
                  </a:cubicBezTo>
                  <a:cubicBezTo>
                    <a:pt x="70053" y="192908"/>
                    <a:pt x="29781" y="144007"/>
                    <a:pt x="2742" y="81873"/>
                  </a:cubicBezTo>
                  <a:cubicBezTo>
                    <a:pt x="-4737" y="64039"/>
                    <a:pt x="3892" y="50807"/>
                    <a:pt x="18850" y="42177"/>
                  </a:cubicBezTo>
                  <a:cubicBezTo>
                    <a:pt x="52218" y="21466"/>
                    <a:pt x="89038" y="12261"/>
                    <a:pt x="127009" y="5357"/>
                  </a:cubicBezTo>
                  <a:cubicBezTo>
                    <a:pt x="202374" y="-8450"/>
                    <a:pt x="275439" y="6508"/>
                    <a:pt x="347352" y="26644"/>
                  </a:cubicBezTo>
                  <a:cubicBezTo>
                    <a:pt x="471044" y="67491"/>
                    <a:pt x="739714" y="158390"/>
                    <a:pt x="771931" y="168170"/>
                  </a:cubicBezTo>
                  <a:cubicBezTo>
                    <a:pt x="774808" y="175649"/>
                    <a:pt x="668375" y="265973"/>
                    <a:pt x="645938" y="309121"/>
                  </a:cubicBezTo>
                  <a:cubicBezTo>
                    <a:pt x="637309" y="324654"/>
                    <a:pt x="534903" y="227427"/>
                    <a:pt x="336421" y="230879"/>
                  </a:cubicBezTo>
                  <a:close/>
                </a:path>
              </a:pathLst>
            </a:custGeom>
            <a:solidFill>
              <a:srgbClr val="843C0C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8">
              <a:extLst>
                <a:ext uri="{FF2B5EF4-FFF2-40B4-BE49-F238E27FC236}">
                  <a16:creationId xmlns:a16="http://schemas.microsoft.com/office/drawing/2014/main" id="{CEFAF305-C5BD-44D2-AC48-61491ABD651C}"/>
                </a:ext>
              </a:extLst>
            </p:cNvPr>
            <p:cNvSpPr/>
            <p:nvPr/>
          </p:nvSpPr>
          <p:spPr>
            <a:xfrm>
              <a:off x="9194999" y="1950883"/>
              <a:ext cx="1692059" cy="932993"/>
            </a:xfrm>
            <a:custGeom>
              <a:avLst/>
              <a:gdLst>
                <a:gd name="connsiteX0" fmla="*/ 190370 w 1991455"/>
                <a:gd name="connsiteY0" fmla="*/ 316673 h 1098079"/>
                <a:gd name="connsiteX1" fmla="*/ 448109 w 1991455"/>
                <a:gd name="connsiteY1" fmla="*/ 121068 h 1098079"/>
                <a:gd name="connsiteX2" fmla="*/ 908356 w 1991455"/>
                <a:gd name="connsiteY2" fmla="*/ 253 h 1098079"/>
                <a:gd name="connsiteX3" fmla="*/ 1278281 w 1991455"/>
                <a:gd name="connsiteY3" fmla="*/ 180325 h 1098079"/>
                <a:gd name="connsiteX4" fmla="*/ 1526239 w 1991455"/>
                <a:gd name="connsiteY4" fmla="*/ 569234 h 1098079"/>
                <a:gd name="connsiteX5" fmla="*/ 1646479 w 1991455"/>
                <a:gd name="connsiteY5" fmla="*/ 794756 h 1098079"/>
                <a:gd name="connsiteX6" fmla="*/ 1976707 w 1991455"/>
                <a:gd name="connsiteY6" fmla="*/ 1001867 h 1098079"/>
                <a:gd name="connsiteX7" fmla="*/ 1989364 w 1991455"/>
                <a:gd name="connsiteY7" fmla="*/ 1050769 h 1098079"/>
                <a:gd name="connsiteX8" fmla="*/ 1934134 w 1991455"/>
                <a:gd name="connsiteY8" fmla="*/ 1086438 h 1098079"/>
                <a:gd name="connsiteX9" fmla="*/ 1820222 w 1991455"/>
                <a:gd name="connsiteY9" fmla="*/ 1097944 h 1098079"/>
                <a:gd name="connsiteX10" fmla="*/ 1491145 w 1991455"/>
                <a:gd name="connsiteY10" fmla="*/ 1014524 h 1098079"/>
                <a:gd name="connsiteX11" fmla="*/ 1484242 w 1991455"/>
                <a:gd name="connsiteY11" fmla="*/ 1000141 h 1098079"/>
                <a:gd name="connsiteX12" fmla="*/ 1350770 w 1991455"/>
                <a:gd name="connsiteY12" fmla="*/ 691200 h 1098079"/>
                <a:gd name="connsiteX13" fmla="*/ 977394 w 1991455"/>
                <a:gd name="connsiteY13" fmla="*/ 522059 h 1098079"/>
                <a:gd name="connsiteX14" fmla="*/ 419918 w 1991455"/>
                <a:gd name="connsiteY14" fmla="*/ 495594 h 1098079"/>
                <a:gd name="connsiteX15" fmla="*/ 176562 w 1991455"/>
                <a:gd name="connsiteY15" fmla="*/ 581316 h 1098079"/>
                <a:gd name="connsiteX16" fmla="*/ 64377 w 1991455"/>
                <a:gd name="connsiteY16" fmla="*/ 645750 h 1098079"/>
                <a:gd name="connsiteX17" fmla="*/ 10873 w 1991455"/>
                <a:gd name="connsiteY17" fmla="*/ 675091 h 1098079"/>
                <a:gd name="connsiteX18" fmla="*/ 1093 w 1991455"/>
                <a:gd name="connsiteY18" fmla="*/ 639422 h 1098079"/>
                <a:gd name="connsiteX19" fmla="*/ 65528 w 1991455"/>
                <a:gd name="connsiteY19" fmla="*/ 462802 h 1098079"/>
                <a:gd name="connsiteX20" fmla="*/ 190370 w 1991455"/>
                <a:gd name="connsiteY20" fmla="*/ 316673 h 1098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991455" h="1098079">
                  <a:moveTo>
                    <a:pt x="190370" y="316673"/>
                  </a:moveTo>
                  <a:cubicBezTo>
                    <a:pt x="268037" y="239582"/>
                    <a:pt x="357210" y="172270"/>
                    <a:pt x="448109" y="121068"/>
                  </a:cubicBezTo>
                  <a:cubicBezTo>
                    <a:pt x="590785" y="40524"/>
                    <a:pt x="742667" y="-3775"/>
                    <a:pt x="908356" y="253"/>
                  </a:cubicBezTo>
                  <a:cubicBezTo>
                    <a:pt x="1059663" y="3704"/>
                    <a:pt x="1183930" y="60085"/>
                    <a:pt x="1278281" y="180325"/>
                  </a:cubicBezTo>
                  <a:cubicBezTo>
                    <a:pt x="1373207" y="301715"/>
                    <a:pt x="1463530" y="428283"/>
                    <a:pt x="1526239" y="569234"/>
                  </a:cubicBezTo>
                  <a:cubicBezTo>
                    <a:pt x="1560758" y="646901"/>
                    <a:pt x="1594126" y="726294"/>
                    <a:pt x="1646479" y="794756"/>
                  </a:cubicBezTo>
                  <a:cubicBezTo>
                    <a:pt x="1728748" y="902339"/>
                    <a:pt x="1851865" y="959294"/>
                    <a:pt x="1976707" y="1001867"/>
                  </a:cubicBezTo>
                  <a:cubicBezTo>
                    <a:pt x="1996843" y="1008771"/>
                    <a:pt x="1991090" y="1034660"/>
                    <a:pt x="1989364" y="1050769"/>
                  </a:cubicBezTo>
                  <a:cubicBezTo>
                    <a:pt x="1985336" y="1082986"/>
                    <a:pt x="1962324" y="1081260"/>
                    <a:pt x="1934134" y="1086438"/>
                  </a:cubicBezTo>
                  <a:cubicBezTo>
                    <a:pt x="1896739" y="1093342"/>
                    <a:pt x="1858768" y="1097369"/>
                    <a:pt x="1820222" y="1097944"/>
                  </a:cubicBezTo>
                  <a:cubicBezTo>
                    <a:pt x="1701709" y="1100245"/>
                    <a:pt x="1593550" y="1073206"/>
                    <a:pt x="1491145" y="1014524"/>
                  </a:cubicBezTo>
                  <a:cubicBezTo>
                    <a:pt x="1484817" y="1011072"/>
                    <a:pt x="1483091" y="1007045"/>
                    <a:pt x="1484242" y="1000141"/>
                  </a:cubicBezTo>
                  <a:cubicBezTo>
                    <a:pt x="1508980" y="867245"/>
                    <a:pt x="1452600" y="768291"/>
                    <a:pt x="1350770" y="691200"/>
                  </a:cubicBezTo>
                  <a:cubicBezTo>
                    <a:pt x="1244337" y="610081"/>
                    <a:pt x="1105688" y="557728"/>
                    <a:pt x="977394" y="522059"/>
                  </a:cubicBezTo>
                  <a:cubicBezTo>
                    <a:pt x="795020" y="472007"/>
                    <a:pt x="605743" y="462802"/>
                    <a:pt x="419918" y="495594"/>
                  </a:cubicBezTo>
                  <a:cubicBezTo>
                    <a:pt x="334773" y="510553"/>
                    <a:pt x="253079" y="542195"/>
                    <a:pt x="176562" y="581316"/>
                  </a:cubicBezTo>
                  <a:cubicBezTo>
                    <a:pt x="138017" y="600876"/>
                    <a:pt x="100621" y="623313"/>
                    <a:pt x="64377" y="645750"/>
                  </a:cubicBezTo>
                  <a:cubicBezTo>
                    <a:pt x="54021" y="652079"/>
                    <a:pt x="21229" y="680269"/>
                    <a:pt x="10873" y="675091"/>
                  </a:cubicBezTo>
                  <a:cubicBezTo>
                    <a:pt x="4545" y="671639"/>
                    <a:pt x="1668" y="646326"/>
                    <a:pt x="1093" y="639422"/>
                  </a:cubicBezTo>
                  <a:cubicBezTo>
                    <a:pt x="-6962" y="576138"/>
                    <a:pt x="31009" y="512854"/>
                    <a:pt x="65528" y="462802"/>
                  </a:cubicBezTo>
                  <a:cubicBezTo>
                    <a:pt x="101197" y="410449"/>
                    <a:pt x="144920" y="362123"/>
                    <a:pt x="190370" y="316673"/>
                  </a:cubicBezTo>
                  <a:close/>
                </a:path>
              </a:pathLst>
            </a:custGeom>
            <a:solidFill>
              <a:schemeClr val="accent1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9">
              <a:extLst>
                <a:ext uri="{FF2B5EF4-FFF2-40B4-BE49-F238E27FC236}">
                  <a16:creationId xmlns:a16="http://schemas.microsoft.com/office/drawing/2014/main" id="{78ABD353-D71F-44B6-8F57-94D09ADEB20B}"/>
                </a:ext>
              </a:extLst>
            </p:cNvPr>
            <p:cNvSpPr/>
            <p:nvPr/>
          </p:nvSpPr>
          <p:spPr>
            <a:xfrm>
              <a:off x="9445224" y="5892434"/>
              <a:ext cx="243919" cy="186728"/>
            </a:xfrm>
            <a:custGeom>
              <a:avLst/>
              <a:gdLst>
                <a:gd name="connsiteX0" fmla="*/ 36820 w 287079"/>
                <a:gd name="connsiteY0" fmla="*/ 0 h 219768"/>
                <a:gd name="connsiteX1" fmla="*/ 247958 w 287079"/>
                <a:gd name="connsiteY1" fmla="*/ 0 h 219768"/>
                <a:gd name="connsiteX2" fmla="*/ 286504 w 287079"/>
                <a:gd name="connsiteY2" fmla="*/ 41422 h 219768"/>
                <a:gd name="connsiteX3" fmla="*/ 287080 w 287079"/>
                <a:gd name="connsiteY3" fmla="*/ 201934 h 219768"/>
                <a:gd name="connsiteX4" fmla="*/ 269245 w 287079"/>
                <a:gd name="connsiteY4" fmla="*/ 219768 h 219768"/>
                <a:gd name="connsiteX5" fmla="*/ 17835 w 287079"/>
                <a:gd name="connsiteY5" fmla="*/ 219768 h 219768"/>
                <a:gd name="connsiteX6" fmla="*/ 0 w 287079"/>
                <a:gd name="connsiteY6" fmla="*/ 201934 h 219768"/>
                <a:gd name="connsiteX7" fmla="*/ 575 w 287079"/>
                <a:gd name="connsiteY7" fmla="*/ 27615 h 219768"/>
                <a:gd name="connsiteX8" fmla="*/ 27615 w 287079"/>
                <a:gd name="connsiteY8" fmla="*/ 1151 h 219768"/>
                <a:gd name="connsiteX9" fmla="*/ 36820 w 287079"/>
                <a:gd name="connsiteY9" fmla="*/ 0 h 219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7079" h="219768">
                  <a:moveTo>
                    <a:pt x="36820" y="0"/>
                  </a:moveTo>
                  <a:cubicBezTo>
                    <a:pt x="107008" y="0"/>
                    <a:pt x="177771" y="0"/>
                    <a:pt x="247958" y="0"/>
                  </a:cubicBezTo>
                  <a:cubicBezTo>
                    <a:pt x="286504" y="2301"/>
                    <a:pt x="286504" y="2301"/>
                    <a:pt x="286504" y="41422"/>
                  </a:cubicBezTo>
                  <a:cubicBezTo>
                    <a:pt x="286504" y="94926"/>
                    <a:pt x="285929" y="148430"/>
                    <a:pt x="287080" y="201934"/>
                  </a:cubicBezTo>
                  <a:cubicBezTo>
                    <a:pt x="287080" y="215741"/>
                    <a:pt x="282477" y="219768"/>
                    <a:pt x="269245" y="219768"/>
                  </a:cubicBezTo>
                  <a:cubicBezTo>
                    <a:pt x="185250" y="219193"/>
                    <a:pt x="101830" y="219193"/>
                    <a:pt x="17835" y="219768"/>
                  </a:cubicBezTo>
                  <a:cubicBezTo>
                    <a:pt x="4027" y="219768"/>
                    <a:pt x="0" y="215741"/>
                    <a:pt x="0" y="201934"/>
                  </a:cubicBezTo>
                  <a:cubicBezTo>
                    <a:pt x="575" y="143827"/>
                    <a:pt x="0" y="85721"/>
                    <a:pt x="575" y="27615"/>
                  </a:cubicBezTo>
                  <a:cubicBezTo>
                    <a:pt x="575" y="1726"/>
                    <a:pt x="575" y="1726"/>
                    <a:pt x="27615" y="1151"/>
                  </a:cubicBezTo>
                  <a:cubicBezTo>
                    <a:pt x="30491" y="576"/>
                    <a:pt x="33943" y="0"/>
                    <a:pt x="36820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10">
              <a:extLst>
                <a:ext uri="{FF2B5EF4-FFF2-40B4-BE49-F238E27FC236}">
                  <a16:creationId xmlns:a16="http://schemas.microsoft.com/office/drawing/2014/main" id="{B8476815-2F87-4B88-B922-981A7291EDB1}"/>
                </a:ext>
              </a:extLst>
            </p:cNvPr>
            <p:cNvSpPr/>
            <p:nvPr/>
          </p:nvSpPr>
          <p:spPr>
            <a:xfrm>
              <a:off x="9818192" y="5892434"/>
              <a:ext cx="242453" cy="186239"/>
            </a:xfrm>
            <a:custGeom>
              <a:avLst/>
              <a:gdLst>
                <a:gd name="connsiteX0" fmla="*/ 35094 w 285353"/>
                <a:gd name="connsiteY0" fmla="*/ 0 h 219193"/>
                <a:gd name="connsiteX1" fmla="*/ 250260 w 285353"/>
                <a:gd name="connsiteY1" fmla="*/ 0 h 219193"/>
                <a:gd name="connsiteX2" fmla="*/ 285354 w 285353"/>
                <a:gd name="connsiteY2" fmla="*/ 36820 h 219193"/>
                <a:gd name="connsiteX3" fmla="*/ 285354 w 285353"/>
                <a:gd name="connsiteY3" fmla="*/ 199633 h 219193"/>
                <a:gd name="connsiteX4" fmla="*/ 267519 w 285353"/>
                <a:gd name="connsiteY4" fmla="*/ 219193 h 219193"/>
                <a:gd name="connsiteX5" fmla="*/ 17259 w 285353"/>
                <a:gd name="connsiteY5" fmla="*/ 219193 h 219193"/>
                <a:gd name="connsiteX6" fmla="*/ 0 w 285353"/>
                <a:gd name="connsiteY6" fmla="*/ 202509 h 219193"/>
                <a:gd name="connsiteX7" fmla="*/ 0 w 285353"/>
                <a:gd name="connsiteY7" fmla="*/ 17835 h 219193"/>
                <a:gd name="connsiteX8" fmla="*/ 17259 w 285353"/>
                <a:gd name="connsiteY8" fmla="*/ 576 h 219193"/>
                <a:gd name="connsiteX9" fmla="*/ 35094 w 285353"/>
                <a:gd name="connsiteY9" fmla="*/ 0 h 21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5353" h="219193">
                  <a:moveTo>
                    <a:pt x="35094" y="0"/>
                  </a:moveTo>
                  <a:cubicBezTo>
                    <a:pt x="107008" y="0"/>
                    <a:pt x="178346" y="0"/>
                    <a:pt x="250260" y="0"/>
                  </a:cubicBezTo>
                  <a:cubicBezTo>
                    <a:pt x="285354" y="1726"/>
                    <a:pt x="285354" y="1726"/>
                    <a:pt x="285354" y="36820"/>
                  </a:cubicBezTo>
                  <a:cubicBezTo>
                    <a:pt x="285354" y="90899"/>
                    <a:pt x="284778" y="145553"/>
                    <a:pt x="285354" y="199633"/>
                  </a:cubicBezTo>
                  <a:cubicBezTo>
                    <a:pt x="285354" y="213440"/>
                    <a:pt x="283052" y="219193"/>
                    <a:pt x="267519" y="219193"/>
                  </a:cubicBezTo>
                  <a:cubicBezTo>
                    <a:pt x="184099" y="218618"/>
                    <a:pt x="100679" y="218618"/>
                    <a:pt x="17259" y="219193"/>
                  </a:cubicBezTo>
                  <a:cubicBezTo>
                    <a:pt x="4602" y="219193"/>
                    <a:pt x="0" y="215741"/>
                    <a:pt x="0" y="202509"/>
                  </a:cubicBezTo>
                  <a:cubicBezTo>
                    <a:pt x="575" y="140951"/>
                    <a:pt x="575" y="79393"/>
                    <a:pt x="0" y="17835"/>
                  </a:cubicBezTo>
                  <a:cubicBezTo>
                    <a:pt x="0" y="5178"/>
                    <a:pt x="4027" y="-575"/>
                    <a:pt x="17259" y="576"/>
                  </a:cubicBezTo>
                  <a:cubicBezTo>
                    <a:pt x="23012" y="1151"/>
                    <a:pt x="28765" y="0"/>
                    <a:pt x="35094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11">
              <a:extLst>
                <a:ext uri="{FF2B5EF4-FFF2-40B4-BE49-F238E27FC236}">
                  <a16:creationId xmlns:a16="http://schemas.microsoft.com/office/drawing/2014/main" id="{7060D15F-78C3-4153-84FA-B70DB51D8C53}"/>
                </a:ext>
              </a:extLst>
            </p:cNvPr>
            <p:cNvSpPr/>
            <p:nvPr/>
          </p:nvSpPr>
          <p:spPr>
            <a:xfrm>
              <a:off x="9277398" y="3615431"/>
              <a:ext cx="823297" cy="578072"/>
            </a:xfrm>
            <a:custGeom>
              <a:avLst/>
              <a:gdLst>
                <a:gd name="connsiteX0" fmla="*/ 109499 w 968972"/>
                <a:gd name="connsiteY0" fmla="*/ 554706 h 680357"/>
                <a:gd name="connsiteX1" fmla="*/ 31257 w 968972"/>
                <a:gd name="connsiteY1" fmla="*/ 455177 h 680357"/>
                <a:gd name="connsiteX2" fmla="*/ 61174 w 968972"/>
                <a:gd name="connsiteY2" fmla="*/ 172124 h 680357"/>
                <a:gd name="connsiteX3" fmla="*/ 353431 w 968972"/>
                <a:gd name="connsiteY3" fmla="*/ 13339 h 680357"/>
                <a:gd name="connsiteX4" fmla="*/ 704945 w 968972"/>
                <a:gd name="connsiteY4" fmla="*/ 37502 h 680357"/>
                <a:gd name="connsiteX5" fmla="*/ 929316 w 968972"/>
                <a:gd name="connsiteY5" fmla="*/ 202041 h 680357"/>
                <a:gd name="connsiteX6" fmla="*/ 718177 w 968972"/>
                <a:gd name="connsiteY6" fmla="*/ 635824 h 680357"/>
                <a:gd name="connsiteX7" fmla="*/ 109499 w 968972"/>
                <a:gd name="connsiteY7" fmla="*/ 554706 h 68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8972" h="680357">
                  <a:moveTo>
                    <a:pt x="109499" y="554706"/>
                  </a:moveTo>
                  <a:cubicBezTo>
                    <a:pt x="78433" y="527091"/>
                    <a:pt x="51969" y="493723"/>
                    <a:pt x="31257" y="455177"/>
                  </a:cubicBezTo>
                  <a:cubicBezTo>
                    <a:pt x="-19370" y="361977"/>
                    <a:pt x="-7864" y="253243"/>
                    <a:pt x="61174" y="172124"/>
                  </a:cubicBezTo>
                  <a:cubicBezTo>
                    <a:pt x="138265" y="81226"/>
                    <a:pt x="240095" y="35776"/>
                    <a:pt x="353431" y="13339"/>
                  </a:cubicBezTo>
                  <a:cubicBezTo>
                    <a:pt x="472520" y="-10249"/>
                    <a:pt x="590459" y="-2770"/>
                    <a:pt x="704945" y="37502"/>
                  </a:cubicBezTo>
                  <a:cubicBezTo>
                    <a:pt x="795844" y="69719"/>
                    <a:pt x="876387" y="118621"/>
                    <a:pt x="929316" y="202041"/>
                  </a:cubicBezTo>
                  <a:cubicBezTo>
                    <a:pt x="1044953" y="384989"/>
                    <a:pt x="887318" y="566787"/>
                    <a:pt x="718177" y="635824"/>
                  </a:cubicBezTo>
                  <a:cubicBezTo>
                    <a:pt x="531202" y="712340"/>
                    <a:pt x="263107" y="693355"/>
                    <a:pt x="109499" y="554706"/>
                  </a:cubicBezTo>
                  <a:close/>
                </a:path>
              </a:pathLst>
            </a:custGeom>
            <a:solidFill>
              <a:schemeClr val="accent1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12">
              <a:extLst>
                <a:ext uri="{FF2B5EF4-FFF2-40B4-BE49-F238E27FC236}">
                  <a16:creationId xmlns:a16="http://schemas.microsoft.com/office/drawing/2014/main" id="{F4550594-B28B-47C1-AEDA-ABFE6DA9E1F5}"/>
                </a:ext>
              </a:extLst>
            </p:cNvPr>
            <p:cNvSpPr/>
            <p:nvPr/>
          </p:nvSpPr>
          <p:spPr>
            <a:xfrm>
              <a:off x="9535230" y="4287490"/>
              <a:ext cx="312011" cy="73967"/>
            </a:xfrm>
            <a:custGeom>
              <a:avLst/>
              <a:gdLst>
                <a:gd name="connsiteX0" fmla="*/ 176546 w 367219"/>
                <a:gd name="connsiteY0" fmla="*/ 87055 h 87055"/>
                <a:gd name="connsiteX1" fmla="*/ 10857 w 367219"/>
                <a:gd name="connsiteY1" fmla="*/ 20894 h 87055"/>
                <a:gd name="connsiteX2" fmla="*/ 2227 w 367219"/>
                <a:gd name="connsiteY2" fmla="*/ 4210 h 87055"/>
                <a:gd name="connsiteX3" fmla="*/ 21788 w 367219"/>
                <a:gd name="connsiteY3" fmla="*/ 9388 h 87055"/>
                <a:gd name="connsiteX4" fmla="*/ 144329 w 367219"/>
                <a:gd name="connsiteY4" fmla="*/ 68070 h 87055"/>
                <a:gd name="connsiteX5" fmla="*/ 344537 w 367219"/>
                <a:gd name="connsiteY5" fmla="*/ 9388 h 87055"/>
                <a:gd name="connsiteX6" fmla="*/ 364097 w 367219"/>
                <a:gd name="connsiteY6" fmla="*/ 5361 h 87055"/>
                <a:gd name="connsiteX7" fmla="*/ 356618 w 367219"/>
                <a:gd name="connsiteY7" fmla="*/ 21470 h 87055"/>
                <a:gd name="connsiteX8" fmla="*/ 176546 w 367219"/>
                <a:gd name="connsiteY8" fmla="*/ 87055 h 8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7219" h="87055">
                  <a:moveTo>
                    <a:pt x="176546" y="87055"/>
                  </a:moveTo>
                  <a:cubicBezTo>
                    <a:pt x="114413" y="84754"/>
                    <a:pt x="57457" y="65193"/>
                    <a:pt x="10857" y="20894"/>
                  </a:cubicBezTo>
                  <a:cubicBezTo>
                    <a:pt x="6254" y="16867"/>
                    <a:pt x="-4677" y="12840"/>
                    <a:pt x="2227" y="4210"/>
                  </a:cubicBezTo>
                  <a:cubicBezTo>
                    <a:pt x="10282" y="-6145"/>
                    <a:pt x="17761" y="5361"/>
                    <a:pt x="21788" y="9388"/>
                  </a:cubicBezTo>
                  <a:cubicBezTo>
                    <a:pt x="55731" y="43331"/>
                    <a:pt x="97729" y="61741"/>
                    <a:pt x="144329" y="68070"/>
                  </a:cubicBezTo>
                  <a:cubicBezTo>
                    <a:pt x="219694" y="78425"/>
                    <a:pt x="287006" y="60591"/>
                    <a:pt x="344537" y="9388"/>
                  </a:cubicBezTo>
                  <a:cubicBezTo>
                    <a:pt x="350290" y="4210"/>
                    <a:pt x="356043" y="-3844"/>
                    <a:pt x="364097" y="5361"/>
                  </a:cubicBezTo>
                  <a:cubicBezTo>
                    <a:pt x="372727" y="15717"/>
                    <a:pt x="361221" y="17443"/>
                    <a:pt x="356618" y="21470"/>
                  </a:cubicBezTo>
                  <a:cubicBezTo>
                    <a:pt x="304840" y="65193"/>
                    <a:pt x="245008" y="85904"/>
                    <a:pt x="176546" y="8705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13">
              <a:extLst>
                <a:ext uri="{FF2B5EF4-FFF2-40B4-BE49-F238E27FC236}">
                  <a16:creationId xmlns:a16="http://schemas.microsoft.com/office/drawing/2014/main" id="{756E5E67-BA89-496D-9B90-B4FAECFDBB81}"/>
                </a:ext>
              </a:extLst>
            </p:cNvPr>
            <p:cNvSpPr/>
            <p:nvPr/>
          </p:nvSpPr>
          <p:spPr>
            <a:xfrm>
              <a:off x="9420095" y="3658748"/>
              <a:ext cx="326010" cy="215747"/>
            </a:xfrm>
            <a:custGeom>
              <a:avLst/>
              <a:gdLst>
                <a:gd name="connsiteX0" fmla="*/ 220003 w 383695"/>
                <a:gd name="connsiteY0" fmla="*/ 328 h 253922"/>
                <a:gd name="connsiteX1" fmla="*/ 336215 w 383695"/>
                <a:gd name="connsiteY1" fmla="*/ 30819 h 253922"/>
                <a:gd name="connsiteX2" fmla="*/ 354050 w 383695"/>
                <a:gd name="connsiteY2" fmla="*/ 179825 h 253922"/>
                <a:gd name="connsiteX3" fmla="*/ 207346 w 383695"/>
                <a:gd name="connsiteY3" fmla="*/ 250588 h 253922"/>
                <a:gd name="connsiteX4" fmla="*/ 54314 w 383695"/>
                <a:gd name="connsiteY4" fmla="*/ 224699 h 253922"/>
                <a:gd name="connsiteX5" fmla="*/ 46259 w 383695"/>
                <a:gd name="connsiteY5" fmla="*/ 56708 h 253922"/>
                <a:gd name="connsiteX6" fmla="*/ 220003 w 383695"/>
                <a:gd name="connsiteY6" fmla="*/ 328 h 25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3695" h="253922">
                  <a:moveTo>
                    <a:pt x="220003" y="328"/>
                  </a:moveTo>
                  <a:cubicBezTo>
                    <a:pt x="259124" y="-1973"/>
                    <a:pt x="299396" y="7807"/>
                    <a:pt x="336215" y="30819"/>
                  </a:cubicBezTo>
                  <a:cubicBezTo>
                    <a:pt x="392021" y="66488"/>
                    <a:pt x="399500" y="131499"/>
                    <a:pt x="354050" y="179825"/>
                  </a:cubicBezTo>
                  <a:cubicBezTo>
                    <a:pt x="313778" y="222397"/>
                    <a:pt x="263151" y="241958"/>
                    <a:pt x="207346" y="250588"/>
                  </a:cubicBezTo>
                  <a:cubicBezTo>
                    <a:pt x="153842" y="258642"/>
                    <a:pt x="102064" y="252889"/>
                    <a:pt x="54314" y="224699"/>
                  </a:cubicBezTo>
                  <a:cubicBezTo>
                    <a:pt x="-18175" y="182126"/>
                    <a:pt x="-15299" y="107335"/>
                    <a:pt x="46259" y="56708"/>
                  </a:cubicBezTo>
                  <a:cubicBezTo>
                    <a:pt x="95161" y="17012"/>
                    <a:pt x="152692" y="-823"/>
                    <a:pt x="220003" y="32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14">
              <a:extLst>
                <a:ext uri="{FF2B5EF4-FFF2-40B4-BE49-F238E27FC236}">
                  <a16:creationId xmlns:a16="http://schemas.microsoft.com/office/drawing/2014/main" id="{C5D8B4DD-A41C-4D9E-BEEF-FA099C0A344D}"/>
                </a:ext>
              </a:extLst>
            </p:cNvPr>
            <p:cNvSpPr/>
            <p:nvPr/>
          </p:nvSpPr>
          <p:spPr>
            <a:xfrm>
              <a:off x="10399885" y="4955192"/>
              <a:ext cx="272905" cy="319101"/>
            </a:xfrm>
            <a:custGeom>
              <a:avLst/>
              <a:gdLst>
                <a:gd name="connsiteX0" fmla="*/ 197331 w 321193"/>
                <a:gd name="connsiteY0" fmla="*/ 3087 h 375563"/>
                <a:gd name="connsiteX1" fmla="*/ 318146 w 321193"/>
                <a:gd name="connsiteY1" fmla="*/ 236663 h 375563"/>
                <a:gd name="connsiteX2" fmla="*/ 296860 w 321193"/>
                <a:gd name="connsiteY2" fmla="*/ 340794 h 375563"/>
                <a:gd name="connsiteX3" fmla="*/ 141526 w 321193"/>
                <a:gd name="connsiteY3" fmla="*/ 318932 h 375563"/>
                <a:gd name="connsiteX4" fmla="*/ 99529 w 321193"/>
                <a:gd name="connsiteY4" fmla="*/ 375312 h 375563"/>
                <a:gd name="connsiteX5" fmla="*/ 28190 w 321193"/>
                <a:gd name="connsiteY5" fmla="*/ 171653 h 375563"/>
                <a:gd name="connsiteX6" fmla="*/ 0 w 321193"/>
                <a:gd name="connsiteY6" fmla="*/ 122176 h 375563"/>
                <a:gd name="connsiteX7" fmla="*/ 197331 w 321193"/>
                <a:gd name="connsiteY7" fmla="*/ 3087 h 375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193" h="375563">
                  <a:moveTo>
                    <a:pt x="197331" y="3087"/>
                  </a:moveTo>
                  <a:cubicBezTo>
                    <a:pt x="254862" y="72124"/>
                    <a:pt x="304339" y="145188"/>
                    <a:pt x="318146" y="236663"/>
                  </a:cubicBezTo>
                  <a:cubicBezTo>
                    <a:pt x="323324" y="272332"/>
                    <a:pt x="325050" y="313179"/>
                    <a:pt x="296860" y="340794"/>
                  </a:cubicBezTo>
                  <a:cubicBezTo>
                    <a:pt x="254862" y="381641"/>
                    <a:pt x="170292" y="367833"/>
                    <a:pt x="141526" y="318932"/>
                  </a:cubicBezTo>
                  <a:cubicBezTo>
                    <a:pt x="134622" y="343670"/>
                    <a:pt x="132321" y="372436"/>
                    <a:pt x="99529" y="375312"/>
                  </a:cubicBezTo>
                  <a:cubicBezTo>
                    <a:pt x="19560" y="382791"/>
                    <a:pt x="24738" y="221129"/>
                    <a:pt x="28190" y="171653"/>
                  </a:cubicBezTo>
                  <a:cubicBezTo>
                    <a:pt x="30491" y="137709"/>
                    <a:pt x="10931" y="141737"/>
                    <a:pt x="0" y="122176"/>
                  </a:cubicBezTo>
                  <a:cubicBezTo>
                    <a:pt x="13807" y="65796"/>
                    <a:pt x="112185" y="-17049"/>
                    <a:pt x="197331" y="3087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15">
              <a:extLst>
                <a:ext uri="{FF2B5EF4-FFF2-40B4-BE49-F238E27FC236}">
                  <a16:creationId xmlns:a16="http://schemas.microsoft.com/office/drawing/2014/main" id="{6C77E1BF-9B11-49C0-A2F9-8A288ADF7649}"/>
                </a:ext>
              </a:extLst>
            </p:cNvPr>
            <p:cNvSpPr/>
            <p:nvPr/>
          </p:nvSpPr>
          <p:spPr>
            <a:xfrm>
              <a:off x="8585696" y="4402405"/>
              <a:ext cx="308454" cy="317739"/>
            </a:xfrm>
            <a:custGeom>
              <a:avLst/>
              <a:gdLst>
                <a:gd name="connsiteX0" fmla="*/ 226892 w 363032"/>
                <a:gd name="connsiteY0" fmla="*/ 368331 h 373960"/>
                <a:gd name="connsiteX1" fmla="*/ 27835 w 363032"/>
                <a:gd name="connsiteY1" fmla="*/ 197464 h 373960"/>
                <a:gd name="connsiteX2" fmla="*/ 22657 w 363032"/>
                <a:gd name="connsiteY2" fmla="*/ 51911 h 373960"/>
                <a:gd name="connsiteX3" fmla="*/ 204455 w 363032"/>
                <a:gd name="connsiteY3" fmla="*/ 82402 h 373960"/>
                <a:gd name="connsiteX4" fmla="*/ 224015 w 363032"/>
                <a:gd name="connsiteY4" fmla="*/ 4160 h 373960"/>
                <a:gd name="connsiteX5" fmla="*/ 282122 w 363032"/>
                <a:gd name="connsiteY5" fmla="*/ 30049 h 373960"/>
                <a:gd name="connsiteX6" fmla="*/ 325845 w 363032"/>
                <a:gd name="connsiteY6" fmla="*/ 127852 h 373960"/>
                <a:gd name="connsiteX7" fmla="*/ 356337 w 363032"/>
                <a:gd name="connsiteY7" fmla="*/ 233133 h 373960"/>
                <a:gd name="connsiteX8" fmla="*/ 226892 w 363032"/>
                <a:gd name="connsiteY8" fmla="*/ 368331 h 373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032" h="373960">
                  <a:moveTo>
                    <a:pt x="226892" y="368331"/>
                  </a:moveTo>
                  <a:cubicBezTo>
                    <a:pt x="157855" y="314252"/>
                    <a:pt x="91119" y="257872"/>
                    <a:pt x="27835" y="197464"/>
                  </a:cubicBezTo>
                  <a:cubicBezTo>
                    <a:pt x="-11862" y="160069"/>
                    <a:pt x="-4958" y="85854"/>
                    <a:pt x="22657" y="51911"/>
                  </a:cubicBezTo>
                  <a:cubicBezTo>
                    <a:pt x="69832" y="-5620"/>
                    <a:pt x="155554" y="64568"/>
                    <a:pt x="204455" y="82402"/>
                  </a:cubicBezTo>
                  <a:cubicBezTo>
                    <a:pt x="198702" y="57089"/>
                    <a:pt x="195250" y="18543"/>
                    <a:pt x="224015" y="4160"/>
                  </a:cubicBezTo>
                  <a:cubicBezTo>
                    <a:pt x="249329" y="-8497"/>
                    <a:pt x="269465" y="9913"/>
                    <a:pt x="282122" y="30049"/>
                  </a:cubicBezTo>
                  <a:cubicBezTo>
                    <a:pt x="301107" y="59390"/>
                    <a:pt x="312613" y="95059"/>
                    <a:pt x="325845" y="127852"/>
                  </a:cubicBezTo>
                  <a:cubicBezTo>
                    <a:pt x="344830" y="175602"/>
                    <a:pt x="377048" y="180205"/>
                    <a:pt x="356337" y="233133"/>
                  </a:cubicBezTo>
                  <a:cubicBezTo>
                    <a:pt x="344255" y="264200"/>
                    <a:pt x="271766" y="403425"/>
                    <a:pt x="226892" y="368331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16">
              <a:extLst>
                <a:ext uri="{FF2B5EF4-FFF2-40B4-BE49-F238E27FC236}">
                  <a16:creationId xmlns:a16="http://schemas.microsoft.com/office/drawing/2014/main" id="{FCC44C5E-B3CC-4150-B262-3E89994DE2E4}"/>
                </a:ext>
              </a:extLst>
            </p:cNvPr>
            <p:cNvSpPr/>
            <p:nvPr/>
          </p:nvSpPr>
          <p:spPr>
            <a:xfrm>
              <a:off x="10387664" y="4934746"/>
              <a:ext cx="180373" cy="127186"/>
            </a:xfrm>
            <a:custGeom>
              <a:avLst/>
              <a:gdLst>
                <a:gd name="connsiteX0" fmla="*/ 190428 w 212289"/>
                <a:gd name="connsiteY0" fmla="*/ 111 h 149691"/>
                <a:gd name="connsiteX1" fmla="*/ 212289 w 212289"/>
                <a:gd name="connsiteY1" fmla="*/ 29452 h 149691"/>
                <a:gd name="connsiteX2" fmla="*/ 16684 w 212289"/>
                <a:gd name="connsiteY2" fmla="*/ 149692 h 149691"/>
                <a:gd name="connsiteX3" fmla="*/ 0 w 212289"/>
                <a:gd name="connsiteY3" fmla="*/ 123803 h 149691"/>
                <a:gd name="connsiteX4" fmla="*/ 190428 w 212289"/>
                <a:gd name="connsiteY4" fmla="*/ 111 h 14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289" h="149691">
                  <a:moveTo>
                    <a:pt x="190428" y="111"/>
                  </a:moveTo>
                  <a:cubicBezTo>
                    <a:pt x="207112" y="19096"/>
                    <a:pt x="211714" y="28877"/>
                    <a:pt x="212289" y="29452"/>
                  </a:cubicBezTo>
                  <a:cubicBezTo>
                    <a:pt x="134622" y="15069"/>
                    <a:pt x="42573" y="82381"/>
                    <a:pt x="16684" y="149692"/>
                  </a:cubicBezTo>
                  <a:cubicBezTo>
                    <a:pt x="13232" y="145665"/>
                    <a:pt x="3452" y="133008"/>
                    <a:pt x="0" y="123803"/>
                  </a:cubicBezTo>
                  <a:cubicBezTo>
                    <a:pt x="14383" y="74326"/>
                    <a:pt x="122541" y="-3341"/>
                    <a:pt x="190428" y="11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17">
              <a:extLst>
                <a:ext uri="{FF2B5EF4-FFF2-40B4-BE49-F238E27FC236}">
                  <a16:creationId xmlns:a16="http://schemas.microsoft.com/office/drawing/2014/main" id="{3FDD6CAC-66F0-4CED-A463-AD2443B2852A}"/>
                </a:ext>
              </a:extLst>
            </p:cNvPr>
            <p:cNvSpPr/>
            <p:nvPr/>
          </p:nvSpPr>
          <p:spPr>
            <a:xfrm>
              <a:off x="8781410" y="4557962"/>
              <a:ext cx="125167" cy="174996"/>
            </a:xfrm>
            <a:custGeom>
              <a:avLst/>
              <a:gdLst>
                <a:gd name="connsiteX0" fmla="*/ 0 w 147314"/>
                <a:gd name="connsiteY0" fmla="*/ 189277 h 205960"/>
                <a:gd name="connsiteX1" fmla="*/ 127719 w 147314"/>
                <a:gd name="connsiteY1" fmla="*/ 0 h 205960"/>
                <a:gd name="connsiteX2" fmla="*/ 143827 w 147314"/>
                <a:gd name="connsiteY2" fmla="*/ 11506 h 205960"/>
                <a:gd name="connsiteX3" fmla="*/ 109309 w 147314"/>
                <a:gd name="connsiteY3" fmla="*/ 131171 h 205960"/>
                <a:gd name="connsiteX4" fmla="*/ 24163 w 147314"/>
                <a:gd name="connsiteY4" fmla="*/ 205961 h 205960"/>
                <a:gd name="connsiteX5" fmla="*/ 0 w 147314"/>
                <a:gd name="connsiteY5" fmla="*/ 189277 h 205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7314" h="205960">
                  <a:moveTo>
                    <a:pt x="0" y="189277"/>
                  </a:moveTo>
                  <a:cubicBezTo>
                    <a:pt x="74790" y="166840"/>
                    <a:pt x="127143" y="74215"/>
                    <a:pt x="127719" y="0"/>
                  </a:cubicBezTo>
                  <a:cubicBezTo>
                    <a:pt x="132897" y="4027"/>
                    <a:pt x="138650" y="7479"/>
                    <a:pt x="143827" y="11506"/>
                  </a:cubicBezTo>
                  <a:cubicBezTo>
                    <a:pt x="156484" y="50052"/>
                    <a:pt x="132321" y="101255"/>
                    <a:pt x="109309" y="131171"/>
                  </a:cubicBezTo>
                  <a:cubicBezTo>
                    <a:pt x="90899" y="155334"/>
                    <a:pt x="62709" y="197331"/>
                    <a:pt x="24163" y="205961"/>
                  </a:cubicBezTo>
                  <a:cubicBezTo>
                    <a:pt x="10356" y="200208"/>
                    <a:pt x="3452" y="188126"/>
                    <a:pt x="0" y="18927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19">
              <a:extLst>
                <a:ext uri="{FF2B5EF4-FFF2-40B4-BE49-F238E27FC236}">
                  <a16:creationId xmlns:a16="http://schemas.microsoft.com/office/drawing/2014/main" id="{4EFEC818-30C6-4B4D-8CBF-ECB23FCCAC35}"/>
                </a:ext>
              </a:extLst>
            </p:cNvPr>
            <p:cNvSpPr/>
            <p:nvPr/>
          </p:nvSpPr>
          <p:spPr>
            <a:xfrm>
              <a:off x="9412473" y="3140880"/>
              <a:ext cx="209213" cy="261028"/>
            </a:xfrm>
            <a:custGeom>
              <a:avLst/>
              <a:gdLst>
                <a:gd name="connsiteX0" fmla="*/ 246233 w 246232"/>
                <a:gd name="connsiteY0" fmla="*/ 153608 h 307215"/>
                <a:gd name="connsiteX1" fmla="*/ 123116 w 246232"/>
                <a:gd name="connsiteY1" fmla="*/ 307216 h 307215"/>
                <a:gd name="connsiteX2" fmla="*/ 0 w 246232"/>
                <a:gd name="connsiteY2" fmla="*/ 153608 h 307215"/>
                <a:gd name="connsiteX3" fmla="*/ 123116 w 246232"/>
                <a:gd name="connsiteY3" fmla="*/ 0 h 307215"/>
                <a:gd name="connsiteX4" fmla="*/ 246233 w 246232"/>
                <a:gd name="connsiteY4" fmla="*/ 153608 h 30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232" h="307215">
                  <a:moveTo>
                    <a:pt x="246233" y="153608"/>
                  </a:moveTo>
                  <a:cubicBezTo>
                    <a:pt x="246233" y="238443"/>
                    <a:pt x="191112" y="307216"/>
                    <a:pt x="123116" y="307216"/>
                  </a:cubicBezTo>
                  <a:cubicBezTo>
                    <a:pt x="55121" y="307216"/>
                    <a:pt x="0" y="238443"/>
                    <a:pt x="0" y="153608"/>
                  </a:cubicBezTo>
                  <a:cubicBezTo>
                    <a:pt x="0" y="68773"/>
                    <a:pt x="55121" y="0"/>
                    <a:pt x="123116" y="0"/>
                  </a:cubicBezTo>
                  <a:cubicBezTo>
                    <a:pt x="191112" y="0"/>
                    <a:pt x="246233" y="68773"/>
                    <a:pt x="246233" y="153608"/>
                  </a:cubicBezTo>
                  <a:close/>
                </a:path>
              </a:pathLst>
            </a:custGeom>
            <a:solidFill>
              <a:srgbClr val="080808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20">
              <a:extLst>
                <a:ext uri="{FF2B5EF4-FFF2-40B4-BE49-F238E27FC236}">
                  <a16:creationId xmlns:a16="http://schemas.microsoft.com/office/drawing/2014/main" id="{5AFF58F2-A117-419B-977C-DC5CB3725E67}"/>
                </a:ext>
              </a:extLst>
            </p:cNvPr>
            <p:cNvSpPr/>
            <p:nvPr/>
          </p:nvSpPr>
          <p:spPr>
            <a:xfrm>
              <a:off x="9478952" y="3207847"/>
              <a:ext cx="54747" cy="54747"/>
            </a:xfrm>
            <a:custGeom>
              <a:avLst/>
              <a:gdLst>
                <a:gd name="connsiteX0" fmla="*/ 64435 w 64434"/>
                <a:gd name="connsiteY0" fmla="*/ 32217 h 64434"/>
                <a:gd name="connsiteX1" fmla="*/ 32217 w 64434"/>
                <a:gd name="connsiteY1" fmla="*/ 64435 h 64434"/>
                <a:gd name="connsiteX2" fmla="*/ 0 w 64434"/>
                <a:gd name="connsiteY2" fmla="*/ 32217 h 64434"/>
                <a:gd name="connsiteX3" fmla="*/ 32217 w 64434"/>
                <a:gd name="connsiteY3" fmla="*/ 0 h 64434"/>
                <a:gd name="connsiteX4" fmla="*/ 64435 w 64434"/>
                <a:gd name="connsiteY4" fmla="*/ 32217 h 64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34" h="64434">
                  <a:moveTo>
                    <a:pt x="64435" y="32217"/>
                  </a:moveTo>
                  <a:cubicBezTo>
                    <a:pt x="64435" y="50011"/>
                    <a:pt x="50010" y="64435"/>
                    <a:pt x="32217" y="64435"/>
                  </a:cubicBezTo>
                  <a:cubicBezTo>
                    <a:pt x="14424" y="64435"/>
                    <a:pt x="0" y="50011"/>
                    <a:pt x="0" y="32217"/>
                  </a:cubicBezTo>
                  <a:cubicBezTo>
                    <a:pt x="0" y="14424"/>
                    <a:pt x="14424" y="0"/>
                    <a:pt x="32217" y="0"/>
                  </a:cubicBezTo>
                  <a:cubicBezTo>
                    <a:pt x="50010" y="0"/>
                    <a:pt x="64435" y="14424"/>
                    <a:pt x="64435" y="32217"/>
                  </a:cubicBezTo>
                  <a:close/>
                </a:path>
              </a:pathLst>
            </a:custGeom>
            <a:solidFill>
              <a:srgbClr val="F2F2F2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21">
              <a:extLst>
                <a:ext uri="{FF2B5EF4-FFF2-40B4-BE49-F238E27FC236}">
                  <a16:creationId xmlns:a16="http://schemas.microsoft.com/office/drawing/2014/main" id="{AEDE7A65-55BB-4342-BC43-BEC61927A344}"/>
                </a:ext>
              </a:extLst>
            </p:cNvPr>
            <p:cNvSpPr/>
            <p:nvPr/>
          </p:nvSpPr>
          <p:spPr>
            <a:xfrm>
              <a:off x="9845565" y="3138925"/>
              <a:ext cx="209213" cy="261028"/>
            </a:xfrm>
            <a:custGeom>
              <a:avLst/>
              <a:gdLst>
                <a:gd name="connsiteX0" fmla="*/ 246233 w 246232"/>
                <a:gd name="connsiteY0" fmla="*/ 153608 h 307215"/>
                <a:gd name="connsiteX1" fmla="*/ 123116 w 246232"/>
                <a:gd name="connsiteY1" fmla="*/ 307216 h 307215"/>
                <a:gd name="connsiteX2" fmla="*/ 0 w 246232"/>
                <a:gd name="connsiteY2" fmla="*/ 153608 h 307215"/>
                <a:gd name="connsiteX3" fmla="*/ 123116 w 246232"/>
                <a:gd name="connsiteY3" fmla="*/ 0 h 307215"/>
                <a:gd name="connsiteX4" fmla="*/ 246233 w 246232"/>
                <a:gd name="connsiteY4" fmla="*/ 153608 h 30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232" h="307215">
                  <a:moveTo>
                    <a:pt x="246233" y="153608"/>
                  </a:moveTo>
                  <a:cubicBezTo>
                    <a:pt x="246233" y="238443"/>
                    <a:pt x="191112" y="307216"/>
                    <a:pt x="123116" y="307216"/>
                  </a:cubicBezTo>
                  <a:cubicBezTo>
                    <a:pt x="55121" y="307216"/>
                    <a:pt x="0" y="238443"/>
                    <a:pt x="0" y="153608"/>
                  </a:cubicBezTo>
                  <a:cubicBezTo>
                    <a:pt x="0" y="68773"/>
                    <a:pt x="55121" y="0"/>
                    <a:pt x="123116" y="0"/>
                  </a:cubicBezTo>
                  <a:cubicBezTo>
                    <a:pt x="191112" y="0"/>
                    <a:pt x="246233" y="68773"/>
                    <a:pt x="246233" y="153608"/>
                  </a:cubicBezTo>
                  <a:close/>
                </a:path>
              </a:pathLst>
            </a:custGeom>
            <a:solidFill>
              <a:srgbClr val="080808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22">
              <a:extLst>
                <a:ext uri="{FF2B5EF4-FFF2-40B4-BE49-F238E27FC236}">
                  <a16:creationId xmlns:a16="http://schemas.microsoft.com/office/drawing/2014/main" id="{94E57D2A-727F-4441-9187-F8E3E95BC2DB}"/>
                </a:ext>
              </a:extLst>
            </p:cNvPr>
            <p:cNvSpPr/>
            <p:nvPr/>
          </p:nvSpPr>
          <p:spPr>
            <a:xfrm>
              <a:off x="9912045" y="3205892"/>
              <a:ext cx="54747" cy="54747"/>
            </a:xfrm>
            <a:custGeom>
              <a:avLst/>
              <a:gdLst>
                <a:gd name="connsiteX0" fmla="*/ 64435 w 64434"/>
                <a:gd name="connsiteY0" fmla="*/ 32217 h 64434"/>
                <a:gd name="connsiteX1" fmla="*/ 32217 w 64434"/>
                <a:gd name="connsiteY1" fmla="*/ 64435 h 64434"/>
                <a:gd name="connsiteX2" fmla="*/ 0 w 64434"/>
                <a:gd name="connsiteY2" fmla="*/ 32217 h 64434"/>
                <a:gd name="connsiteX3" fmla="*/ 32217 w 64434"/>
                <a:gd name="connsiteY3" fmla="*/ 0 h 64434"/>
                <a:gd name="connsiteX4" fmla="*/ 64435 w 64434"/>
                <a:gd name="connsiteY4" fmla="*/ 32217 h 64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34" h="64434">
                  <a:moveTo>
                    <a:pt x="64435" y="32217"/>
                  </a:moveTo>
                  <a:cubicBezTo>
                    <a:pt x="64435" y="50010"/>
                    <a:pt x="50011" y="64435"/>
                    <a:pt x="32217" y="64435"/>
                  </a:cubicBezTo>
                  <a:cubicBezTo>
                    <a:pt x="14424" y="64435"/>
                    <a:pt x="0" y="50010"/>
                    <a:pt x="0" y="32217"/>
                  </a:cubicBezTo>
                  <a:cubicBezTo>
                    <a:pt x="0" y="14424"/>
                    <a:pt x="14424" y="0"/>
                    <a:pt x="32217" y="0"/>
                  </a:cubicBezTo>
                  <a:cubicBezTo>
                    <a:pt x="50011" y="0"/>
                    <a:pt x="64435" y="14424"/>
                    <a:pt x="64435" y="32217"/>
                  </a:cubicBezTo>
                  <a:close/>
                </a:path>
              </a:pathLst>
            </a:custGeom>
            <a:solidFill>
              <a:srgbClr val="F2F2F2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23">
              <a:extLst>
                <a:ext uri="{FF2B5EF4-FFF2-40B4-BE49-F238E27FC236}">
                  <a16:creationId xmlns:a16="http://schemas.microsoft.com/office/drawing/2014/main" id="{EB25D41B-CBA1-498B-977E-302521718C5F}"/>
                </a:ext>
              </a:extLst>
            </p:cNvPr>
            <p:cNvSpPr/>
            <p:nvPr/>
          </p:nvSpPr>
          <p:spPr>
            <a:xfrm>
              <a:off x="9162198" y="2282241"/>
              <a:ext cx="1297810" cy="628192"/>
            </a:xfrm>
            <a:custGeom>
              <a:avLst/>
              <a:gdLst>
                <a:gd name="connsiteX0" fmla="*/ 1527448 w 1527447"/>
                <a:gd name="connsiteY0" fmla="*/ 536512 h 739346"/>
                <a:gd name="connsiteX1" fmla="*/ 1364635 w 1527447"/>
                <a:gd name="connsiteY1" fmla="*/ 698749 h 739346"/>
                <a:gd name="connsiteX2" fmla="*/ 686920 w 1527447"/>
                <a:gd name="connsiteY2" fmla="*/ 247706 h 739346"/>
                <a:gd name="connsiteX3" fmla="*/ 102980 w 1527447"/>
                <a:gd name="connsiteY3" fmla="*/ 640643 h 739346"/>
                <a:gd name="connsiteX4" fmla="*/ 0 w 1527447"/>
                <a:gd name="connsiteY4" fmla="*/ 430080 h 739346"/>
                <a:gd name="connsiteX5" fmla="*/ 747327 w 1527447"/>
                <a:gd name="connsiteY5" fmla="*/ 1474 h 739346"/>
                <a:gd name="connsiteX6" fmla="*/ 1527448 w 1527447"/>
                <a:gd name="connsiteY6" fmla="*/ 536512 h 739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7447" h="739346">
                  <a:moveTo>
                    <a:pt x="1527448" y="536512"/>
                  </a:moveTo>
                  <a:cubicBezTo>
                    <a:pt x="1527448" y="707954"/>
                    <a:pt x="1450356" y="796552"/>
                    <a:pt x="1364635" y="698749"/>
                  </a:cubicBezTo>
                  <a:cubicBezTo>
                    <a:pt x="1210452" y="521554"/>
                    <a:pt x="865266" y="250008"/>
                    <a:pt x="686920" y="247706"/>
                  </a:cubicBezTo>
                  <a:cubicBezTo>
                    <a:pt x="460823" y="244830"/>
                    <a:pt x="232425" y="535937"/>
                    <a:pt x="102980" y="640643"/>
                  </a:cubicBezTo>
                  <a:cubicBezTo>
                    <a:pt x="16109" y="710831"/>
                    <a:pt x="0" y="510623"/>
                    <a:pt x="0" y="430080"/>
                  </a:cubicBezTo>
                  <a:cubicBezTo>
                    <a:pt x="0" y="242529"/>
                    <a:pt x="321598" y="-22114"/>
                    <a:pt x="747327" y="1474"/>
                  </a:cubicBezTo>
                  <a:cubicBezTo>
                    <a:pt x="1166153" y="23911"/>
                    <a:pt x="1527448" y="304662"/>
                    <a:pt x="1527448" y="536512"/>
                  </a:cubicBezTo>
                  <a:close/>
                </a:path>
              </a:pathLst>
            </a:custGeom>
            <a:solidFill>
              <a:schemeClr val="bg1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24">
              <a:extLst>
                <a:ext uri="{FF2B5EF4-FFF2-40B4-BE49-F238E27FC236}">
                  <a16:creationId xmlns:a16="http://schemas.microsoft.com/office/drawing/2014/main" id="{869E2D8E-6AF4-4513-A7AB-7F9AF4A281DF}"/>
                </a:ext>
              </a:extLst>
            </p:cNvPr>
            <p:cNvSpPr/>
            <p:nvPr/>
          </p:nvSpPr>
          <p:spPr>
            <a:xfrm>
              <a:off x="10879904" y="2671614"/>
              <a:ext cx="318708" cy="318709"/>
            </a:xfrm>
            <a:custGeom>
              <a:avLst/>
              <a:gdLst>
                <a:gd name="connsiteX0" fmla="*/ 375102 w 375101"/>
                <a:gd name="connsiteY0" fmla="*/ 187551 h 375102"/>
                <a:gd name="connsiteX1" fmla="*/ 187551 w 375101"/>
                <a:gd name="connsiteY1" fmla="*/ 375102 h 375102"/>
                <a:gd name="connsiteX2" fmla="*/ 0 w 375101"/>
                <a:gd name="connsiteY2" fmla="*/ 187551 h 375102"/>
                <a:gd name="connsiteX3" fmla="*/ 187551 w 375101"/>
                <a:gd name="connsiteY3" fmla="*/ 0 h 375102"/>
                <a:gd name="connsiteX4" fmla="*/ 375102 w 375101"/>
                <a:gd name="connsiteY4" fmla="*/ 187551 h 375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101" h="375102">
                  <a:moveTo>
                    <a:pt x="375102" y="187551"/>
                  </a:moveTo>
                  <a:cubicBezTo>
                    <a:pt x="375102" y="291133"/>
                    <a:pt x="291133" y="375102"/>
                    <a:pt x="187551" y="375102"/>
                  </a:cubicBezTo>
                  <a:cubicBezTo>
                    <a:pt x="83969" y="375102"/>
                    <a:pt x="0" y="291133"/>
                    <a:pt x="0" y="187551"/>
                  </a:cubicBezTo>
                  <a:cubicBezTo>
                    <a:pt x="0" y="83969"/>
                    <a:pt x="83969" y="0"/>
                    <a:pt x="187551" y="0"/>
                  </a:cubicBezTo>
                  <a:cubicBezTo>
                    <a:pt x="291133" y="0"/>
                    <a:pt x="375102" y="83969"/>
                    <a:pt x="375102" y="187551"/>
                  </a:cubicBezTo>
                  <a:close/>
                </a:path>
              </a:pathLst>
            </a:custGeom>
            <a:solidFill>
              <a:schemeClr val="bg1"/>
            </a:solidFill>
            <a:ln w="57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자유형: 도형 350">
              <a:extLst>
                <a:ext uri="{FF2B5EF4-FFF2-40B4-BE49-F238E27FC236}">
                  <a16:creationId xmlns:a16="http://schemas.microsoft.com/office/drawing/2014/main" id="{31749AA1-7DEA-46B6-9088-2F66F2EE58CD}"/>
                </a:ext>
              </a:extLst>
            </p:cNvPr>
            <p:cNvSpPr/>
            <p:nvPr/>
          </p:nvSpPr>
          <p:spPr>
            <a:xfrm>
              <a:off x="10510733" y="4275594"/>
              <a:ext cx="602928" cy="643534"/>
            </a:xfrm>
            <a:custGeom>
              <a:avLst/>
              <a:gdLst>
                <a:gd name="connsiteX0" fmla="*/ 41920 w 602928"/>
                <a:gd name="connsiteY0" fmla="*/ 0 h 643534"/>
                <a:gd name="connsiteX1" fmla="*/ 135306 w 602928"/>
                <a:gd name="connsiteY1" fmla="*/ 39977 h 643534"/>
                <a:gd name="connsiteX2" fmla="*/ 406142 w 602928"/>
                <a:gd name="connsiteY2" fmla="*/ 220763 h 643534"/>
                <a:gd name="connsiteX3" fmla="*/ 496084 w 602928"/>
                <a:gd name="connsiteY3" fmla="*/ 284797 h 643534"/>
                <a:gd name="connsiteX4" fmla="*/ 550832 w 602928"/>
                <a:gd name="connsiteY4" fmla="*/ 299951 h 643534"/>
                <a:gd name="connsiteX5" fmla="*/ 600692 w 602928"/>
                <a:gd name="connsiteY5" fmla="*/ 307283 h 643534"/>
                <a:gd name="connsiteX6" fmla="*/ 566474 w 602928"/>
                <a:gd name="connsiteY6" fmla="*/ 371807 h 643534"/>
                <a:gd name="connsiteX7" fmla="*/ 454535 w 602928"/>
                <a:gd name="connsiteY7" fmla="*/ 518941 h 643534"/>
                <a:gd name="connsiteX8" fmla="*/ 362637 w 602928"/>
                <a:gd name="connsiteY8" fmla="*/ 639190 h 643534"/>
                <a:gd name="connsiteX9" fmla="*/ 304468 w 602928"/>
                <a:gd name="connsiteY9" fmla="*/ 588353 h 643534"/>
                <a:gd name="connsiteX10" fmla="*/ 16065 w 602928"/>
                <a:gd name="connsiteY10" fmla="*/ 363497 h 643534"/>
                <a:gd name="connsiteX11" fmla="*/ 836 w 602928"/>
                <a:gd name="connsiteY11" fmla="*/ 363696 h 643534"/>
                <a:gd name="connsiteX12" fmla="*/ 0 w 602928"/>
                <a:gd name="connsiteY12" fmla="*/ 364335 h 643534"/>
                <a:gd name="connsiteX13" fmla="*/ 18350 w 602928"/>
                <a:gd name="connsiteY13" fmla="*/ 331091 h 643534"/>
                <a:gd name="connsiteX14" fmla="*/ 73268 w 602928"/>
                <a:gd name="connsiteY14" fmla="*/ 114903 h 643534"/>
                <a:gd name="connsiteX15" fmla="*/ 45810 w 602928"/>
                <a:gd name="connsiteY15" fmla="*/ 11096 h 643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02928" h="643534">
                  <a:moveTo>
                    <a:pt x="41920" y="0"/>
                  </a:moveTo>
                  <a:lnTo>
                    <a:pt x="135306" y="39977"/>
                  </a:lnTo>
                  <a:cubicBezTo>
                    <a:pt x="233558" y="87041"/>
                    <a:pt x="324387" y="146340"/>
                    <a:pt x="406142" y="220763"/>
                  </a:cubicBezTo>
                  <a:cubicBezTo>
                    <a:pt x="433516" y="245692"/>
                    <a:pt x="462356" y="269644"/>
                    <a:pt x="496084" y="284797"/>
                  </a:cubicBezTo>
                  <a:cubicBezTo>
                    <a:pt x="513193" y="292619"/>
                    <a:pt x="531768" y="298484"/>
                    <a:pt x="550832" y="299951"/>
                  </a:cubicBezTo>
                  <a:cubicBezTo>
                    <a:pt x="564031" y="301417"/>
                    <a:pt x="592870" y="292619"/>
                    <a:pt x="600692" y="307283"/>
                  </a:cubicBezTo>
                  <a:cubicBezTo>
                    <a:pt x="611934" y="328302"/>
                    <a:pt x="577717" y="356654"/>
                    <a:pt x="566474" y="371807"/>
                  </a:cubicBezTo>
                  <a:cubicBezTo>
                    <a:pt x="528835" y="420689"/>
                    <a:pt x="491196" y="469571"/>
                    <a:pt x="454535" y="518941"/>
                  </a:cubicBezTo>
                  <a:cubicBezTo>
                    <a:pt x="425695" y="557069"/>
                    <a:pt x="399788" y="609372"/>
                    <a:pt x="362637" y="639190"/>
                  </a:cubicBezTo>
                  <a:cubicBezTo>
                    <a:pt x="337219" y="659720"/>
                    <a:pt x="320110" y="601552"/>
                    <a:pt x="304468" y="588353"/>
                  </a:cubicBezTo>
                  <a:cubicBezTo>
                    <a:pt x="210615" y="510631"/>
                    <a:pt x="116273" y="433887"/>
                    <a:pt x="16065" y="363497"/>
                  </a:cubicBezTo>
                  <a:cubicBezTo>
                    <a:pt x="11666" y="360442"/>
                    <a:pt x="6411" y="360992"/>
                    <a:pt x="836" y="363696"/>
                  </a:cubicBezTo>
                  <a:lnTo>
                    <a:pt x="0" y="364335"/>
                  </a:lnTo>
                  <a:lnTo>
                    <a:pt x="18350" y="331091"/>
                  </a:lnTo>
                  <a:cubicBezTo>
                    <a:pt x="51122" y="271887"/>
                    <a:pt x="78269" y="213487"/>
                    <a:pt x="73268" y="114903"/>
                  </a:cubicBezTo>
                  <a:cubicBezTo>
                    <a:pt x="66125" y="54181"/>
                    <a:pt x="55766" y="35250"/>
                    <a:pt x="45810" y="11096"/>
                  </a:cubicBezTo>
                  <a:close/>
                </a:path>
              </a:pathLst>
            </a:custGeom>
            <a:solidFill>
              <a:schemeClr val="accent1"/>
            </a:solidFill>
            <a:ln w="574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352" name="자유형: 도형 351">
              <a:extLst>
                <a:ext uri="{FF2B5EF4-FFF2-40B4-BE49-F238E27FC236}">
                  <a16:creationId xmlns:a16="http://schemas.microsoft.com/office/drawing/2014/main" id="{D35AEA80-B951-49C7-9F75-3189AAD66F71}"/>
                </a:ext>
              </a:extLst>
            </p:cNvPr>
            <p:cNvSpPr/>
            <p:nvPr/>
          </p:nvSpPr>
          <p:spPr>
            <a:xfrm>
              <a:off x="8999175" y="4273960"/>
              <a:ext cx="1585601" cy="606835"/>
            </a:xfrm>
            <a:custGeom>
              <a:avLst/>
              <a:gdLst>
                <a:gd name="connsiteX0" fmla="*/ 1546378 w 1585601"/>
                <a:gd name="connsiteY0" fmla="*/ 0 h 606835"/>
                <a:gd name="connsiteX1" fmla="*/ 1553657 w 1585601"/>
                <a:gd name="connsiteY1" fmla="*/ 3116 h 606835"/>
                <a:gd name="connsiteX2" fmla="*/ 1557547 w 1585601"/>
                <a:gd name="connsiteY2" fmla="*/ 14212 h 606835"/>
                <a:gd name="connsiteX3" fmla="*/ 1585005 w 1585601"/>
                <a:gd name="connsiteY3" fmla="*/ 118019 h 606835"/>
                <a:gd name="connsiteX4" fmla="*/ 1530087 w 1585601"/>
                <a:gd name="connsiteY4" fmla="*/ 334207 h 606835"/>
                <a:gd name="connsiteX5" fmla="*/ 1511737 w 1585601"/>
                <a:gd name="connsiteY5" fmla="*/ 367451 h 606835"/>
                <a:gd name="connsiteX6" fmla="*/ 1495418 w 1585601"/>
                <a:gd name="connsiteY6" fmla="*/ 379933 h 606835"/>
                <a:gd name="connsiteX7" fmla="*/ 1468166 w 1585601"/>
                <a:gd name="connsiteY7" fmla="*/ 410118 h 606835"/>
                <a:gd name="connsiteX8" fmla="*/ 845413 w 1585601"/>
                <a:gd name="connsiteY8" fmla="*/ 606623 h 606835"/>
                <a:gd name="connsiteX9" fmla="*/ 633266 w 1585601"/>
                <a:gd name="connsiteY9" fmla="*/ 600268 h 606835"/>
                <a:gd name="connsiteX10" fmla="*/ 415253 w 1585601"/>
                <a:gd name="connsiteY10" fmla="*/ 573872 h 606835"/>
                <a:gd name="connsiteX11" fmla="*/ 217771 w 1585601"/>
                <a:gd name="connsiteY11" fmla="*/ 523524 h 606835"/>
                <a:gd name="connsiteX12" fmla="*/ 247 w 1585601"/>
                <a:gd name="connsiteY12" fmla="*/ 213614 h 606835"/>
                <a:gd name="connsiteX13" fmla="*/ 29087 w 1585601"/>
                <a:gd name="connsiteY13" fmla="*/ 84077 h 606835"/>
                <a:gd name="connsiteX14" fmla="*/ 716854 w 1585601"/>
                <a:gd name="connsiteY14" fmla="*/ 226322 h 606835"/>
                <a:gd name="connsiteX15" fmla="*/ 1090799 w 1585601"/>
                <a:gd name="connsiteY15" fmla="*/ 184284 h 606835"/>
                <a:gd name="connsiteX16" fmla="*/ 1439816 w 1585601"/>
                <a:gd name="connsiteY16" fmla="*/ 71367 h 606835"/>
                <a:gd name="connsiteX17" fmla="*/ 1541489 w 1585601"/>
                <a:gd name="connsiteY17" fmla="*/ 1467 h 606835"/>
                <a:gd name="connsiteX18" fmla="*/ 1546378 w 1585601"/>
                <a:gd name="connsiteY18" fmla="*/ 0 h 60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5601" h="606835">
                  <a:moveTo>
                    <a:pt x="1546378" y="0"/>
                  </a:moveTo>
                  <a:lnTo>
                    <a:pt x="1553657" y="3116"/>
                  </a:lnTo>
                  <a:lnTo>
                    <a:pt x="1557547" y="14212"/>
                  </a:lnTo>
                  <a:cubicBezTo>
                    <a:pt x="1567503" y="38366"/>
                    <a:pt x="1577862" y="57297"/>
                    <a:pt x="1585005" y="118019"/>
                  </a:cubicBezTo>
                  <a:cubicBezTo>
                    <a:pt x="1590006" y="216603"/>
                    <a:pt x="1562859" y="275003"/>
                    <a:pt x="1530087" y="334207"/>
                  </a:cubicBezTo>
                  <a:lnTo>
                    <a:pt x="1511737" y="367451"/>
                  </a:lnTo>
                  <a:lnTo>
                    <a:pt x="1495418" y="379933"/>
                  </a:lnTo>
                  <a:cubicBezTo>
                    <a:pt x="1484053" y="391054"/>
                    <a:pt x="1473543" y="404985"/>
                    <a:pt x="1468166" y="410118"/>
                  </a:cubicBezTo>
                  <a:cubicBezTo>
                    <a:pt x="1300014" y="567517"/>
                    <a:pt x="1067336" y="603690"/>
                    <a:pt x="845413" y="606623"/>
                  </a:cubicBezTo>
                  <a:cubicBezTo>
                    <a:pt x="774535" y="607600"/>
                    <a:pt x="703656" y="605156"/>
                    <a:pt x="633266" y="600268"/>
                  </a:cubicBezTo>
                  <a:cubicBezTo>
                    <a:pt x="560432" y="594891"/>
                    <a:pt x="487599" y="586092"/>
                    <a:pt x="415253" y="573872"/>
                  </a:cubicBezTo>
                  <a:cubicBezTo>
                    <a:pt x="347308" y="562140"/>
                    <a:pt x="281807" y="552364"/>
                    <a:pt x="217771" y="523524"/>
                  </a:cubicBezTo>
                  <a:cubicBezTo>
                    <a:pt x="93611" y="467799"/>
                    <a:pt x="-5619" y="354882"/>
                    <a:pt x="247" y="213614"/>
                  </a:cubicBezTo>
                  <a:cubicBezTo>
                    <a:pt x="1225" y="167664"/>
                    <a:pt x="8557" y="124160"/>
                    <a:pt x="29087" y="84077"/>
                  </a:cubicBezTo>
                  <a:cubicBezTo>
                    <a:pt x="230969" y="197972"/>
                    <a:pt x="488087" y="228767"/>
                    <a:pt x="716854" y="226322"/>
                  </a:cubicBezTo>
                  <a:cubicBezTo>
                    <a:pt x="842480" y="224857"/>
                    <a:pt x="968107" y="211169"/>
                    <a:pt x="1090799" y="184284"/>
                  </a:cubicBezTo>
                  <a:cubicBezTo>
                    <a:pt x="1208116" y="158377"/>
                    <a:pt x="1331787" y="124160"/>
                    <a:pt x="1439816" y="71367"/>
                  </a:cubicBezTo>
                  <a:cubicBezTo>
                    <a:pt x="1477943" y="52792"/>
                    <a:pt x="1508739" y="27374"/>
                    <a:pt x="1541489" y="1467"/>
                  </a:cubicBezTo>
                  <a:cubicBezTo>
                    <a:pt x="1542467" y="489"/>
                    <a:pt x="1544423" y="489"/>
                    <a:pt x="1546378" y="0"/>
                  </a:cubicBezTo>
                  <a:close/>
                </a:path>
              </a:pathLst>
            </a:custGeom>
            <a:solidFill>
              <a:schemeClr val="accent1"/>
            </a:solidFill>
            <a:ln w="5740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12228</TotalTime>
  <Words>147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2022-10-26T01:32:42Z</dcterms:modified>
</cp:coreProperties>
</file>